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media/image1.wmf" ContentType="image/x-wmf"/>
  <Override PartName="/ppt/media/image2.wmf" ContentType="image/x-wmf"/>
  <Override PartName="/ppt/media/image3.png" ContentType="image/png"/>
  <Override PartName="/ppt/media/image9.jpeg" ContentType="image/jpeg"/>
  <Override PartName="/ppt/media/image4.wmf" ContentType="image/x-wmf"/>
  <Override PartName="/ppt/media/image5.png" ContentType="image/png"/>
  <Override PartName="/ppt/media/image6.png" ContentType="image/png"/>
  <Override PartName="/ppt/media/image7.png" ContentType="image/png"/>
  <Override PartName="/ppt/media/image8.png" ContentType="image/png"/>
  <Override PartName="/ppt/embeddings/oleObject1.bin" ContentType="application/vnd.openxmlformats-officedocument.oleObject"/>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4.xml.rels" ContentType="application/vnd.openxmlformats-package.relationships+xml"/>
  <Override PartName="/ppt/slides/_rels/slide26.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28.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29.xml.rels" ContentType="application/vnd.openxmlformats-package.relationships+xml"/>
  <Override PartName="/ppt/slides/_rels/slide4.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25.xml.rels" ContentType="application/vnd.openxmlformats-package.relationships+xml"/>
  <Override PartName="/ppt/slides/_rels/slide12.xml.rels" ContentType="application/vnd.openxmlformats-package.relationships+xml"/>
  <Override PartName="/ppt/slides/_rels/slide24.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23.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slide20.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1.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21.xml" ContentType="application/vnd.openxmlformats-officedocument.presentationml.slide+xml"/>
  <Override PartName="/ppt/slides/slide19.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24.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25.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5.xml" ContentType="application/vnd.openxmlformats-officedocument.presentationml.slide+xml"/>
  <Override PartName="/ppt/slides/slide13.xml" ContentType="application/vnd.openxmlformats-officedocument.presentationml.slide+xml"/>
  <Override PartName="/ppt/notesSlides/_rels/notesSlide7.xml.rels" ContentType="application/vnd.openxmlformats-package.relationships+xml"/>
  <Override PartName="/ppt/notesSlides/_rels/notesSlide6.xml.rels" ContentType="application/vnd.openxmlformats-package.relationships+xml"/>
  <Override PartName="/ppt/notesSlides/notesSlide6.xml" ContentType="application/vnd.openxmlformats-officedocument.presentationml.notesSlide+xml"/>
  <Override PartName="/ppt/notesSlides/notesSlide7.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 name=""/>
          <p:cNvSpPr/>
          <p:nvPr/>
        </p:nvSpPr>
        <p:spPr>
          <a:xfrm>
            <a:off x="0" y="0"/>
            <a:ext cx="6858000" cy="9144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6" name="PlaceHolder 1"/>
          <p:cNvSpPr>
            <a:spLocks noGrp="1"/>
          </p:cNvSpPr>
          <p:nvPr>
            <p:ph type="hdr"/>
          </p:nvPr>
        </p:nvSpPr>
        <p:spPr>
          <a:xfrm>
            <a:off x="-360" y="0"/>
            <a:ext cx="2971800" cy="4572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7" name="PlaceHolder 2"/>
          <p:cNvSpPr>
            <a:spLocks noGrp="1"/>
          </p:cNvSpPr>
          <p:nvPr>
            <p:ph type="dt" idx="4"/>
          </p:nvPr>
        </p:nvSpPr>
        <p:spPr>
          <a:xfrm>
            <a:off x="3885840" y="0"/>
            <a:ext cx="297180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8" name="PlaceHolder 3"/>
          <p:cNvSpPr>
            <a:spLocks noGrp="1"/>
          </p:cNvSpPr>
          <p:nvPr>
            <p:ph type="sldImg"/>
          </p:nvPr>
        </p:nvSpPr>
        <p:spPr>
          <a:xfrm>
            <a:off x="1143000" y="685440"/>
            <a:ext cx="4572000" cy="342900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move the slide</a:t>
            </a:r>
            <a:endParaRPr b="0" lang="en-US" sz="4400" strike="noStrike" u="none">
              <a:solidFill>
                <a:srgbClr val="000000"/>
              </a:solidFill>
              <a:effectLst/>
              <a:uFillTx/>
              <a:latin typeface="Times New Roman"/>
            </a:endParaRPr>
          </a:p>
        </p:txBody>
      </p:sp>
      <p:sp>
        <p:nvSpPr>
          <p:cNvPr id="9" name="PlaceHolder 4"/>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0" name="PlaceHolder 5"/>
          <p:cNvSpPr>
            <a:spLocks noGrp="1"/>
          </p:cNvSpPr>
          <p:nvPr>
            <p:ph type="ftr" idx="5"/>
          </p:nvPr>
        </p:nvSpPr>
        <p:spPr>
          <a:xfrm>
            <a:off x="-360" y="8686800"/>
            <a:ext cx="2971800" cy="457200"/>
          </a:xfrm>
          <a:prstGeom prst="rect">
            <a:avLst/>
          </a:prstGeom>
          <a:noFill/>
          <a:ln w="0">
            <a:noFill/>
          </a:ln>
        </p:spPr>
        <p:txBody>
          <a:bodyPr lIns="90000" rIns="90000" tIns="46800" bIns="46800" anchor="b">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1" name="PlaceHolder 6"/>
          <p:cNvSpPr>
            <a:spLocks noGrp="1"/>
          </p:cNvSpPr>
          <p:nvPr>
            <p:ph type="sldNum" idx="6"/>
          </p:nvPr>
        </p:nvSpPr>
        <p:spPr>
          <a:xfrm>
            <a:off x="3885840" y="8686800"/>
            <a:ext cx="2971800" cy="457200"/>
          </a:xfrm>
          <a:prstGeom prst="rect">
            <a:avLst/>
          </a:prstGeom>
          <a:noFill/>
          <a:ln w="0">
            <a:noFill/>
          </a:ln>
        </p:spPr>
        <p:txBody>
          <a:bodyPr lIns="90000" rIns="90000" tIns="46800" bIns="4680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7EEF1E0-42C0-4285-A6FC-7F535192B200}"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85" name="PlaceHolder 1"/>
          <p:cNvSpPr>
            <a:spLocks noGrp="1"/>
          </p:cNvSpPr>
          <p:nvPr>
            <p:ph type="sldImg"/>
          </p:nvPr>
        </p:nvSpPr>
        <p:spPr>
          <a:xfrm>
            <a:off x="1141560" y="685800"/>
            <a:ext cx="4574880" cy="3432240"/>
          </a:xfrm>
          <a:prstGeom prst="rect">
            <a:avLst/>
          </a:prstGeom>
          <a:ln w="0">
            <a:noFill/>
          </a:ln>
        </p:spPr>
      </p:sp>
      <p:sp>
        <p:nvSpPr>
          <p:cNvPr id="3086" name="PlaceHolder 2"/>
          <p:cNvSpPr>
            <a:spLocks noGrp="1"/>
          </p:cNvSpPr>
          <p:nvPr>
            <p:ph type="body"/>
          </p:nvPr>
        </p:nvSpPr>
        <p:spPr>
          <a:xfrm>
            <a:off x="914400" y="4344480"/>
            <a:ext cx="5029200" cy="3922920"/>
          </a:xfrm>
          <a:prstGeom prst="rect">
            <a:avLst/>
          </a:prstGeom>
          <a:solidFill>
            <a:srgbClr val="ffffff"/>
          </a:solidFill>
          <a:ln w="9360">
            <a:solidFill>
              <a:srgbClr val="000000"/>
            </a:solidFill>
            <a:miter/>
          </a:ln>
        </p:spPr>
        <p:txBody>
          <a:bodyPr lIns="90000" rIns="90000" tIns="45000" bIns="45000" anchor="t">
            <a:noAutofit/>
          </a:bodyPr>
          <a:p>
            <a:pPr marL="106200" indent="-106200">
              <a:spcBef>
                <a:spcPts val="3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En el pasado la prioridad era electrificar; hoy se ha alcanzado un 95% de cobertura. La prioridad  de hoy es satisfacer la creciente demanda de energía eléctrica, ya que el consumo promedio de energía por usuario es cada vez más alto.</a:t>
            </a:r>
            <a:endParaRPr b="0" lang="en-US" sz="900" strike="noStrike" u="none">
              <a:solidFill>
                <a:srgbClr val="000000"/>
              </a:solidFill>
              <a:effectLst/>
              <a:uFillTx/>
              <a:latin typeface="Times New Roman"/>
            </a:endParaRPr>
          </a:p>
          <a:p>
            <a:pPr marL="106200" indent="-106200">
              <a:spcBef>
                <a:spcPts val="3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De mantenerse el ritmo de electrificación observado en los  últimos treinta años la electrificación total del país se alcanzaría en el año 2005.</a:t>
            </a:r>
            <a:endParaRPr b="0" lang="en-US" sz="900" strike="noStrike" u="none">
              <a:solidFill>
                <a:srgbClr val="000000"/>
              </a:solidFill>
              <a:effectLst/>
              <a:uFillTx/>
              <a:latin typeface="Times New Roman"/>
            </a:endParaRPr>
          </a:p>
          <a:p>
            <a:pPr marL="106200" indent="-106200">
              <a:spcBef>
                <a:spcPts val="3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El reto en la red de transmisión será el de su modernización así como el incrementar su confiabilidad y seguridad ya que hoy en día, la red de transmisión tiene pérdidas por encima de los par[ametros de eficiencia recomendables y en algunos sectores del país existen problemas de capacidad y de confiabilidad. Esto hace que la utilización  eficiente de la capacidad de generación sea difícil. La congestión en algunas de las lineas de transmisión evitan que las plantas puedan operar a su maxima capacidad. Todo esto incrementa el costo total de la producción de electricidad.</a:t>
            </a:r>
            <a:endParaRPr b="0" lang="en-US" sz="900" strike="noStrike" u="none">
              <a:solidFill>
                <a:srgbClr val="000000"/>
              </a:solidFill>
              <a:effectLst/>
              <a:uFillTx/>
              <a:latin typeface="Times New Roman"/>
            </a:endParaRPr>
          </a:p>
          <a:p>
            <a:pPr marL="106200" indent="-106200">
              <a:spcBef>
                <a:spcPts val="3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La sobrecarga del equipo y de las líneas de distribución aunado a la falta de inversión en el sector de distribución se ha visto reflejado en pérdidas técnicas superiores al 10% de las ventas de bajo-voltaje, así como costos de producción más altos, uso intensivo de combustibles y  deterioro en la calidad y confiabilidad de los servicios.          </a:t>
            </a:r>
            <a:endParaRPr b="0" lang="en-US" sz="900" strike="noStrike" u="none">
              <a:solidFill>
                <a:srgbClr val="000000"/>
              </a:solidFill>
              <a:effectLst/>
              <a:uFillTx/>
              <a:latin typeface="Times New Roman"/>
            </a:endParaRPr>
          </a:p>
          <a:p>
            <a:pPr marL="106200" indent="-106200">
              <a:spcBef>
                <a:spcPts val="3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Bajo escenarios conservadores de la Secretaría de Energía se requerirá incrementar la capacidad instalada en generación de alrededor de 35,000 MW a casi de 56,000 MW en lo próximos 8 años.  Esto significa la instalación y entrada en funcionamiento de más de 2,200 MW por año durante el periodo.  Además se requiere una importante ampliación de la Red Nacional de Transmisión que deberá crecer en el periodo 2000-2008 en alrededor de 32,000 kilómetros y en alrededor de 70,000 Mega Volts Amperes en subestaciones.</a:t>
            </a:r>
            <a:endParaRPr b="0" lang="en-US" sz="900" strike="noStrike" u="none">
              <a:solidFill>
                <a:srgbClr val="000000"/>
              </a:solidFill>
              <a:effectLst/>
              <a:uFillTx/>
              <a:latin typeface="Times New Roman"/>
            </a:endParaRPr>
          </a:p>
          <a:p>
            <a:pPr marL="106200" indent="-106200">
              <a:spcBef>
                <a:spcPts val="3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El incremento necesario en la capacidad instalada, representa  casi una tercera parte de la capacidad existente en estos momentos. En los próximos años se deberá construir lo que antes tomó décadas.    </a:t>
            </a:r>
            <a:endParaRPr b="0" lang="en-US" sz="900" strike="noStrike" u="none">
              <a:solidFill>
                <a:srgbClr val="000000"/>
              </a:solidFill>
              <a:effectLst/>
              <a:uFillTx/>
              <a:latin typeface="Times New Roman"/>
            </a:endParaRPr>
          </a:p>
          <a:p>
            <a:pPr marL="106200" indent="-106200">
              <a:spcBef>
                <a:spcPts val="3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Las inversiones en los sistemas de generación, transmisión y distribución no pueden ser postergados, ya que sin estas pondrían en riesgo la oferta de electricidad, la competitividad de la economía y disminuiría la capacidad  de crear nuevos empleos.</a:t>
            </a:r>
            <a:endParaRPr b="0" lang="en-US" sz="900" strike="noStrike" u="none">
              <a:solidFill>
                <a:srgbClr val="000000"/>
              </a:solidFill>
              <a:effectLst/>
              <a:uFillTx/>
              <a:latin typeface="Times New Roman"/>
            </a:endParaRPr>
          </a:p>
          <a:p>
            <a:pPr marL="106200" indent="-106200">
              <a:spcBef>
                <a:spcPts val="3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   </a:t>
            </a:r>
            <a:endParaRPr b="0" lang="en-US" sz="900" strike="noStrike" u="none">
              <a:solidFill>
                <a:srgbClr val="000000"/>
              </a:solidFill>
              <a:effectLst/>
              <a:uFillTx/>
              <a:latin typeface="Times New Roman"/>
            </a:endParaRPr>
          </a:p>
          <a:p>
            <a:pPr marL="106200" indent="-106200">
              <a:spcBef>
                <a:spcPts val="3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106200" indent="-106200">
              <a:spcBef>
                <a:spcPts val="3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106200" indent="-106200">
              <a:spcBef>
                <a:spcPts val="3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87" name="PlaceHolder 1"/>
          <p:cNvSpPr>
            <a:spLocks noGrp="1"/>
          </p:cNvSpPr>
          <p:nvPr>
            <p:ph type="sldImg"/>
          </p:nvPr>
        </p:nvSpPr>
        <p:spPr>
          <a:xfrm>
            <a:off x="1143000" y="685800"/>
            <a:ext cx="4575240" cy="3432240"/>
          </a:xfrm>
          <a:prstGeom prst="rect">
            <a:avLst/>
          </a:prstGeom>
          <a:ln w="0">
            <a:noFill/>
          </a:ln>
        </p:spPr>
      </p:sp>
      <p:sp>
        <p:nvSpPr>
          <p:cNvPr id="3088" name="PlaceHolder 2"/>
          <p:cNvSpPr>
            <a:spLocks noGrp="1"/>
          </p:cNvSpPr>
          <p:nvPr>
            <p:ph type="body"/>
          </p:nvPr>
        </p:nvSpPr>
        <p:spPr>
          <a:xfrm>
            <a:off x="914400" y="4344840"/>
            <a:ext cx="5029200" cy="828720"/>
          </a:xfrm>
          <a:prstGeom prst="rect">
            <a:avLst/>
          </a:prstGeom>
          <a:solidFill>
            <a:srgbClr val="ffffff"/>
          </a:solidFill>
          <a:ln w="9360">
            <a:solidFill>
              <a:srgbClr val="000000"/>
            </a:solidFill>
            <a:miter/>
          </a:ln>
        </p:spPr>
        <p:txBody>
          <a:bodyPr lIns="90000" rIns="9000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El dinamismo de la economía ha generado un crecimiento de la demanda de electricidad mayor al pronosticado. Ante ello, la CFE opera con el margen de reserva más bajo de los últimos 20 años.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Lo anterior pudiera también indicar problemas de aprovechamiento de la capacidad instalada.</a:t>
            </a: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814F2414-D067-4599-871C-8867B071BAD5}"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7D4264F-AAD1-4EA0-B41A-557618E253F2}"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image" Target="../media/image2.wmf"/><Relationship Id="rId3"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image" Target="../media/image6.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image" Target="../media/image6.png"/><Relationship Id="rId2" Type="http://schemas.openxmlformats.org/officeDocument/2006/relationships/image" Target="../media/image7.png"/><Relationship Id="rId3" Type="http://schemas.openxmlformats.org/officeDocument/2006/relationships/image" Target="../media/image8.png"/><Relationship Id="rId4" Type="http://schemas.openxmlformats.org/officeDocument/2006/relationships/slideLayout" Target="../slideLayouts/slideLayout1.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9.xml.rels><?xml version="1.0" encoding="UTF-8"?>
<Relationships xmlns="http://schemas.openxmlformats.org/package/2006/relationships"><Relationship Id="rId1" Type="http://schemas.openxmlformats.org/officeDocument/2006/relationships/image" Target="../media/image9.jpe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png"/><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4.wmf"/><Relationship Id="rId3" Type="http://schemas.openxmlformats.org/officeDocument/2006/relationships/slideLayout" Target="../slideLayouts/slideLayout1.xml"/><Relationship Id="rId4"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 name=""/>
          <p:cNvSpPr/>
          <p:nvPr/>
        </p:nvSpPr>
        <p:spPr>
          <a:xfrm>
            <a:off x="1066680" y="1347840"/>
            <a:ext cx="3955680" cy="825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000000"/>
                </a:solidFill>
                <a:effectLst/>
                <a:uFillTx/>
                <a:latin typeface="Times New Roman"/>
              </a:rPr>
              <a:t>Mexico Update</a:t>
            </a:r>
            <a:endParaRPr b="0" lang="en-US" sz="4800" strike="noStrike" u="none">
              <a:solidFill>
                <a:srgbClr val="000000"/>
              </a:solidFill>
              <a:effectLst/>
              <a:uFillTx/>
              <a:latin typeface="Times New Roman"/>
            </a:endParaRPr>
          </a:p>
        </p:txBody>
      </p:sp>
      <p:sp>
        <p:nvSpPr>
          <p:cNvPr id="13" name=""/>
          <p:cNvSpPr/>
          <p:nvPr/>
        </p:nvSpPr>
        <p:spPr>
          <a:xfrm>
            <a:off x="1074240" y="2116080"/>
            <a:ext cx="309132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Times New Roman"/>
              </a:rPr>
              <a:t>Government and Regulatory Affairs</a:t>
            </a:r>
            <a:endParaRPr b="0" lang="en-US" sz="1600" strike="noStrike" u="none">
              <a:solidFill>
                <a:srgbClr val="000000"/>
              </a:solidFill>
              <a:effectLst/>
              <a:uFillTx/>
              <a:latin typeface="Times New Roman"/>
            </a:endParaRPr>
          </a:p>
        </p:txBody>
      </p:sp>
      <p:sp>
        <p:nvSpPr>
          <p:cNvPr id="14" name=""/>
          <p:cNvSpPr/>
          <p:nvPr/>
        </p:nvSpPr>
        <p:spPr>
          <a:xfrm>
            <a:off x="1070280" y="5987880"/>
            <a:ext cx="140220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Times New Roman"/>
              </a:rPr>
              <a:t>February 2001</a:t>
            </a:r>
            <a:endParaRPr b="0" lang="en-US" sz="1600" strike="noStrike" u="none">
              <a:solidFill>
                <a:srgbClr val="000000"/>
              </a:solidFill>
              <a:effectLst/>
              <a:uFillTx/>
              <a:latin typeface="Times New Roman"/>
            </a:endParaRPr>
          </a:p>
        </p:txBody>
      </p:sp>
      <p:pic>
        <p:nvPicPr>
          <p:cNvPr id="15" name="" descr=""/>
          <p:cNvPicPr/>
          <p:nvPr/>
        </p:nvPicPr>
        <p:blipFill>
          <a:blip r:embed="rId1"/>
          <a:stretch/>
        </p:blipFill>
        <p:spPr>
          <a:xfrm>
            <a:off x="8686800" y="6400800"/>
            <a:ext cx="457200" cy="457200"/>
          </a:xfrm>
          <a:prstGeom prst="rect">
            <a:avLst/>
          </a:prstGeom>
          <a:noFill/>
          <a:ln w="0">
            <a:noFill/>
          </a:ln>
        </p:spPr>
      </p:pic>
      <p:sp>
        <p:nvSpPr>
          <p:cNvPr id="16" name=""/>
          <p:cNvSpPr/>
          <p:nvPr/>
        </p:nvSpPr>
        <p:spPr>
          <a:xfrm>
            <a:off x="456840" y="457200"/>
            <a:ext cx="1488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Arial"/>
              </a:rPr>
              <a:t>CONFIDENTIAL</a:t>
            </a:r>
            <a:endParaRPr b="0" lang="en-US" sz="1400" strike="noStrike" u="none">
              <a:solidFill>
                <a:srgbClr val="000000"/>
              </a:solidFill>
              <a:effectLst/>
              <a:uFillTx/>
              <a:latin typeface="Times New Roman"/>
            </a:endParaRPr>
          </a:p>
        </p:txBody>
      </p:sp>
      <p:sp>
        <p:nvSpPr>
          <p:cNvPr id="17" name=""/>
          <p:cNvSpPr/>
          <p:nvPr/>
        </p:nvSpPr>
        <p:spPr>
          <a:xfrm>
            <a:off x="1081800" y="4610160"/>
            <a:ext cx="2708280" cy="8251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Times New Roman"/>
              </a:rPr>
              <a:t>Document for Dr. Kenneth Lay</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Times New Roman"/>
              </a:rPr>
              <a:t>Chairman and CEO</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Times New Roman"/>
              </a:rPr>
              <a:t>Enron</a:t>
            </a:r>
            <a:endParaRPr b="0" lang="en-US" sz="1600" strike="noStrike" u="none">
              <a:solidFill>
                <a:srgbClr val="000000"/>
              </a:solidFill>
              <a:effectLst/>
              <a:uFillTx/>
              <a:latin typeface="Times New Roman"/>
            </a:endParaRPr>
          </a:p>
        </p:txBody>
      </p:sp>
      <p:pic>
        <p:nvPicPr>
          <p:cNvPr id="18" name="" descr=""/>
          <p:cNvPicPr/>
          <p:nvPr/>
        </p:nvPicPr>
        <p:blipFill>
          <a:blip r:embed="rId2"/>
          <a:stretch/>
        </p:blipFill>
        <p:spPr>
          <a:xfrm>
            <a:off x="1168560" y="2535120"/>
            <a:ext cx="3016080" cy="2024280"/>
          </a:xfrm>
          <a:prstGeom prst="rect">
            <a:avLst/>
          </a:prstGeom>
          <a:noFill/>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1" name=""/>
          <p:cNvSpPr/>
          <p:nvPr/>
        </p:nvSpPr>
        <p:spPr>
          <a:xfrm>
            <a:off x="2880" y="1146240"/>
            <a:ext cx="5790600" cy="307440"/>
          </a:xfrm>
          <a:prstGeom prst="rect">
            <a:avLst/>
          </a:prstGeom>
          <a:noFill/>
          <a:ln w="0">
            <a:noFill/>
          </a:ln>
        </p:spPr>
        <p:style>
          <a:lnRef idx="0"/>
          <a:fillRef idx="0"/>
          <a:effectRef idx="0"/>
          <a:fontRef idx="minor"/>
        </p:style>
        <p:txBody>
          <a:bodyPr wrap="none" lIns="90000" rIns="90000" tIns="46800" bIns="46800" anchor="t">
            <a:spAutoFit/>
          </a:bodyPr>
          <a:p>
            <a:pPr marL="457200" indent="-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GOALS AND PRINCIPLES FOR THE REORGANIZATION</a:t>
            </a:r>
            <a:endParaRPr b="0" lang="en-US" sz="1400" strike="noStrike" u="none">
              <a:solidFill>
                <a:srgbClr val="000000"/>
              </a:solidFill>
              <a:effectLst/>
              <a:uFillTx/>
              <a:latin typeface="Times New Roman"/>
            </a:endParaRPr>
          </a:p>
        </p:txBody>
      </p:sp>
      <p:sp>
        <p:nvSpPr>
          <p:cNvPr id="302" name=""/>
          <p:cNvSpPr/>
          <p:nvPr/>
        </p:nvSpPr>
        <p:spPr>
          <a:xfrm>
            <a:off x="560520" y="1924200"/>
            <a:ext cx="3728880" cy="365616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To ensure sufficient electricity supply for  economic development and social well-being.</a:t>
            </a:r>
            <a:endParaRPr b="0" lang="en-US" sz="16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6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To reduce public investments in order to free resources and borrowing capacity for other government activities</a:t>
            </a:r>
            <a:endParaRPr b="0" lang="en-US" sz="16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6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To establish a competitive structure to promote private investment without government guarantees. </a:t>
            </a:r>
            <a:endParaRPr b="0" lang="en-US" sz="16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6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To achieve reduced operational costs and system expansion for additional consumer benefits. </a:t>
            </a:r>
            <a:endParaRPr b="0" lang="en-US" sz="1600" strike="noStrike" u="none">
              <a:solidFill>
                <a:srgbClr val="000000"/>
              </a:solidFill>
              <a:effectLst/>
              <a:uFillTx/>
              <a:latin typeface="Times New Roman"/>
            </a:endParaRPr>
          </a:p>
        </p:txBody>
      </p:sp>
      <p:sp>
        <p:nvSpPr>
          <p:cNvPr id="303" name=""/>
          <p:cNvSpPr/>
          <p:nvPr/>
        </p:nvSpPr>
        <p:spPr>
          <a:xfrm>
            <a:off x="636480" y="1481040"/>
            <a:ext cx="152712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000000"/>
                </a:solidFill>
                <a:effectLst/>
                <a:uFillTx/>
                <a:latin typeface="Arial"/>
              </a:rPr>
              <a:t>Goals</a:t>
            </a:r>
            <a:endParaRPr b="0" lang="en-US" sz="1400" strike="noStrike" u="none">
              <a:solidFill>
                <a:srgbClr val="000000"/>
              </a:solidFill>
              <a:effectLst/>
              <a:uFillTx/>
              <a:latin typeface="Times New Roman"/>
            </a:endParaRPr>
          </a:p>
        </p:txBody>
      </p:sp>
      <p:sp>
        <p:nvSpPr>
          <p:cNvPr id="304" name=""/>
          <p:cNvSpPr/>
          <p:nvPr/>
        </p:nvSpPr>
        <p:spPr>
          <a:xfrm>
            <a:off x="5078520" y="1911240"/>
            <a:ext cx="3612960" cy="389988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Current assets will not be privatized</a:t>
            </a:r>
            <a:endParaRPr b="0" lang="en-US" sz="16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6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Phasing out of the IPP model</a:t>
            </a:r>
            <a:endParaRPr b="0" lang="en-US" sz="1600" strike="noStrike" u="none">
              <a:solidFill>
                <a:srgbClr val="000000"/>
              </a:solidFill>
              <a:effectLst/>
              <a:uFillTx/>
              <a:latin typeface="Times New Roman"/>
            </a:endParaRPr>
          </a:p>
          <a:p>
            <a:pPr lvl="1" marL="114480" indent="-11304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6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Establishment of a competitive energy market with effective and transparent regulation</a:t>
            </a:r>
            <a:endParaRPr b="0" lang="en-US" sz="16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6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Establish a tariff  structure that  supports the financial needs of the sector in the medium and long terms.</a:t>
            </a:r>
            <a:endParaRPr b="0" lang="en-US" sz="16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6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Guarantee the stability of the operation of the system during the reorganization process</a:t>
            </a:r>
            <a:endParaRPr b="0" lang="en-US" sz="16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600" strike="noStrike" u="none">
              <a:solidFill>
                <a:srgbClr val="000000"/>
              </a:solidFill>
              <a:effectLst/>
              <a:uFillTx/>
              <a:latin typeface="Times New Roman"/>
            </a:endParaRPr>
          </a:p>
        </p:txBody>
      </p:sp>
      <p:sp>
        <p:nvSpPr>
          <p:cNvPr id="305" name=""/>
          <p:cNvSpPr/>
          <p:nvPr/>
        </p:nvSpPr>
        <p:spPr>
          <a:xfrm>
            <a:off x="5203800" y="1481040"/>
            <a:ext cx="14400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000000"/>
                </a:solidFill>
                <a:effectLst/>
                <a:uFillTx/>
                <a:latin typeface="Arial"/>
              </a:rPr>
              <a:t>Principles </a:t>
            </a:r>
            <a:endParaRPr b="0" lang="en-US" sz="1400" strike="noStrike" u="none">
              <a:solidFill>
                <a:srgbClr val="000000"/>
              </a:solidFill>
              <a:effectLst/>
              <a:uFillTx/>
              <a:latin typeface="Times New Roman"/>
            </a:endParaRPr>
          </a:p>
        </p:txBody>
      </p:sp>
      <p:sp>
        <p:nvSpPr>
          <p:cNvPr id="306" name=""/>
          <p:cNvSpPr/>
          <p:nvPr/>
        </p:nvSpPr>
        <p:spPr>
          <a:xfrm>
            <a:off x="625320" y="1735200"/>
            <a:ext cx="8193240" cy="0"/>
          </a:xfrm>
          <a:prstGeom prst="line">
            <a:avLst/>
          </a:prstGeom>
          <a:ln w="9360">
            <a:solidFill>
              <a:srgbClr val="0000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7" name=""/>
          <p:cNvSpPr/>
          <p:nvPr/>
        </p:nvSpPr>
        <p:spPr>
          <a:xfrm>
            <a:off x="434880" y="646200"/>
            <a:ext cx="7563600" cy="5209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There is consensus on the need for the reorganization of the industry but due to political reasons reform</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has not been passed</a:t>
            </a:r>
            <a:endParaRPr b="0" lang="en-US" sz="1400" strike="noStrike" u="none">
              <a:solidFill>
                <a:srgbClr val="000000"/>
              </a:solidFill>
              <a:effectLst/>
              <a:uFillTx/>
              <a:latin typeface="Times New Roman"/>
            </a:endParaRPr>
          </a:p>
        </p:txBody>
      </p:sp>
      <p:sp>
        <p:nvSpPr>
          <p:cNvPr id="308" name=""/>
          <p:cNvSpPr/>
          <p:nvPr/>
        </p:nvSpPr>
        <p:spPr>
          <a:xfrm>
            <a:off x="6480" y="225360"/>
            <a:ext cx="5010120" cy="398880"/>
          </a:xfrm>
          <a:prstGeom prst="rect">
            <a:avLst/>
          </a:prstGeom>
          <a:noFill/>
          <a:ln w="0">
            <a:noFill/>
          </a:ln>
        </p:spPr>
        <p:style>
          <a:lnRef idx="0"/>
          <a:fillRef idx="0"/>
          <a:effectRef idx="0"/>
          <a:fontRef idx="minor"/>
        </p:style>
        <p:txBody>
          <a:bodyPr wrap="none" lIns="90000" rIns="90000" tIns="46800" bIns="46800" anchor="t">
            <a:spAutoFit/>
          </a:bodyPr>
          <a:p>
            <a:pPr marL="457200" indent="-4572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Reorganization of the electric industry</a:t>
            </a:r>
            <a:endParaRPr b="0" lang="en-US" sz="20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4C08D454-9D51-480A-8E16-9D46B1F67705}"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9" name=""/>
          <p:cNvSpPr/>
          <p:nvPr/>
        </p:nvSpPr>
        <p:spPr>
          <a:xfrm>
            <a:off x="1266840" y="4054320"/>
            <a:ext cx="1220760" cy="0"/>
          </a:xfrm>
          <a:prstGeom prst="line">
            <a:avLst/>
          </a:prstGeom>
          <a:ln w="12600">
            <a:solidFill>
              <a:srgbClr val="0000cc"/>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0" name=""/>
          <p:cNvSpPr/>
          <p:nvPr/>
        </p:nvSpPr>
        <p:spPr>
          <a:xfrm flipH="1">
            <a:off x="1693440" y="3652920"/>
            <a:ext cx="1220760" cy="0"/>
          </a:xfrm>
          <a:prstGeom prst="line">
            <a:avLst/>
          </a:prstGeom>
          <a:ln w="12600">
            <a:solidFill>
              <a:srgbClr val="0000cc"/>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1" name=""/>
          <p:cNvSpPr/>
          <p:nvPr/>
        </p:nvSpPr>
        <p:spPr>
          <a:xfrm>
            <a:off x="6018120" y="1684440"/>
            <a:ext cx="1284480" cy="4500360"/>
          </a:xfrm>
          <a:prstGeom prst="rect">
            <a:avLst/>
          </a:prstGeom>
          <a:noFill/>
          <a:ln w="9360">
            <a:solidFill>
              <a:srgbClr val="000000"/>
            </a:solidFill>
            <a:prstDash val="dash"/>
            <a:miter/>
          </a:ln>
        </p:spPr>
        <p:style>
          <a:lnRef idx="0"/>
          <a:fillRef idx="0"/>
          <a:effectRef idx="0"/>
          <a:fontRef idx="minor"/>
        </p:style>
        <p:txBody>
          <a:bodyPr wrap="none" lIns="82080" rIns="82080" tIns="41040" bIns="41040" anchor="ctr">
            <a:noAutofit/>
          </a:bodyPr>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endParaRPr b="0" lang="en-US" sz="2400" strike="noStrike" u="none">
              <a:solidFill>
                <a:srgbClr val="000000"/>
              </a:solidFill>
              <a:effectLst/>
              <a:uFillTx/>
              <a:latin typeface="Times New Roman"/>
            </a:endParaRPr>
          </a:p>
        </p:txBody>
      </p:sp>
      <p:sp>
        <p:nvSpPr>
          <p:cNvPr id="312" name=""/>
          <p:cNvSpPr/>
          <p:nvPr/>
        </p:nvSpPr>
        <p:spPr>
          <a:xfrm>
            <a:off x="5048280" y="1754280"/>
            <a:ext cx="342720" cy="4511520"/>
          </a:xfrm>
          <a:prstGeom prst="rect">
            <a:avLst/>
          </a:prstGeom>
          <a:gradFill rotWithShape="0">
            <a:gsLst>
              <a:gs pos="0">
                <a:srgbClr val="8e5500"/>
              </a:gs>
              <a:gs pos="50000">
                <a:srgbClr val="ff9900"/>
              </a:gs>
              <a:gs pos="100000">
                <a:srgbClr val="8e5500"/>
              </a:gs>
            </a:gsLst>
            <a:lin ang="10800000"/>
          </a:gra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3" name=""/>
          <p:cNvSpPr/>
          <p:nvPr/>
        </p:nvSpPr>
        <p:spPr>
          <a:xfrm>
            <a:off x="4297320" y="1755720"/>
            <a:ext cx="723960" cy="4510080"/>
          </a:xfrm>
          <a:prstGeom prst="rect">
            <a:avLst/>
          </a:prstGeom>
          <a:gradFill rotWithShape="0">
            <a:gsLst>
              <a:gs pos="0">
                <a:srgbClr val="750000"/>
              </a:gs>
              <a:gs pos="50000">
                <a:srgbClr val="ff0000"/>
              </a:gs>
              <a:gs pos="100000">
                <a:srgbClr val="750000"/>
              </a:gs>
            </a:gsLst>
            <a:lin ang="5400000"/>
          </a:gra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4" name=""/>
          <p:cNvSpPr/>
          <p:nvPr/>
        </p:nvSpPr>
        <p:spPr>
          <a:xfrm>
            <a:off x="1139760" y="2086560"/>
            <a:ext cx="1295640" cy="732240"/>
          </a:xfrm>
          <a:prstGeom prst="rect">
            <a:avLst/>
          </a:prstGeom>
          <a:gradFill rotWithShape="0">
            <a:gsLst>
              <a:gs pos="0">
                <a:srgbClr val="a76400"/>
              </a:gs>
              <a:gs pos="50000">
                <a:srgbClr val="ff9900"/>
              </a:gs>
              <a:gs pos="100000">
                <a:srgbClr val="a76400"/>
              </a:gs>
            </a:gsLst>
            <a:lin ang="5400000"/>
          </a:gradFill>
          <a:ln w="12600">
            <a:solidFill>
              <a:srgbClr val="000000"/>
            </a:solidFill>
            <a:miter/>
          </a:ln>
        </p:spPr>
        <p:style>
          <a:lnRef idx="0"/>
          <a:fillRef idx="0"/>
          <a:effectRef idx="0"/>
          <a:fontRef idx="minor"/>
        </p:style>
        <p:txBody>
          <a:bodyPr lIns="45720" rIns="4572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CFE Nuclear &amp; Geothermal</a:t>
            </a:r>
            <a:endParaRPr b="0" lang="en-US" sz="1400" strike="noStrike" u="none">
              <a:solidFill>
                <a:srgbClr val="000000"/>
              </a:solidFill>
              <a:effectLst/>
              <a:uFillTx/>
              <a:latin typeface="Times New Roman"/>
            </a:endParaRPr>
          </a:p>
        </p:txBody>
      </p:sp>
      <p:sp>
        <p:nvSpPr>
          <p:cNvPr id="315" name=""/>
          <p:cNvSpPr/>
          <p:nvPr/>
        </p:nvSpPr>
        <p:spPr>
          <a:xfrm>
            <a:off x="987480" y="1762920"/>
            <a:ext cx="1295280" cy="518760"/>
          </a:xfrm>
          <a:prstGeom prst="rect">
            <a:avLst/>
          </a:prstGeom>
          <a:gradFill rotWithShape="0">
            <a:gsLst>
              <a:gs pos="0">
                <a:srgbClr val="c17300"/>
              </a:gs>
              <a:gs pos="50000">
                <a:srgbClr val="ff9900"/>
              </a:gs>
              <a:gs pos="100000">
                <a:srgbClr val="c17300"/>
              </a:gs>
            </a:gsLst>
            <a:lin ang="5400000"/>
          </a:gradFill>
          <a:ln w="12600">
            <a:solidFill>
              <a:srgbClr val="000000"/>
            </a:solidFill>
            <a:miter/>
          </a:ln>
        </p:spPr>
        <p:style>
          <a:lnRef idx="0"/>
          <a:fillRef idx="0"/>
          <a:effectRef idx="0"/>
          <a:fontRef idx="minor"/>
        </p:style>
        <p:txBody>
          <a:bodyPr lIns="45720" rIns="4572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CFE Hydro</a:t>
            </a:r>
            <a:endParaRPr b="0" lang="en-US" sz="1400" strike="noStrike" u="none">
              <a:solidFill>
                <a:srgbClr val="000000"/>
              </a:solidFill>
              <a:effectLst/>
              <a:uFillTx/>
              <a:latin typeface="Times New Roman"/>
            </a:endParaRPr>
          </a:p>
        </p:txBody>
      </p:sp>
      <p:sp>
        <p:nvSpPr>
          <p:cNvPr id="316" name=""/>
          <p:cNvSpPr/>
          <p:nvPr/>
        </p:nvSpPr>
        <p:spPr>
          <a:xfrm>
            <a:off x="1751040" y="3062160"/>
            <a:ext cx="1160280" cy="543240"/>
          </a:xfrm>
          <a:prstGeom prst="rect">
            <a:avLst/>
          </a:prstGeom>
          <a:noFill/>
          <a:ln w="0">
            <a:noFill/>
          </a:ln>
        </p:spPr>
        <p:style>
          <a:lnRef idx="0"/>
          <a:fillRef idx="0"/>
          <a:effectRef idx="0"/>
          <a:fontRef idx="minor"/>
        </p:style>
        <p:txBody>
          <a:bodyPr lIns="0" rIns="0" tIns="0" bIns="0" anchor="t">
            <a:spAutoFit/>
          </a:bodyPr>
          <a:p>
            <a:pPr>
              <a:lnSpc>
                <a:spcPct val="85000"/>
              </a:lnSpc>
              <a:spcBef>
                <a:spcPts val="300"/>
              </a:spcBef>
              <a:tabLst>
                <a:tab algn="l" pos="0"/>
                <a:tab algn="l" pos="1135080"/>
                <a:tab algn="l" pos="2270160"/>
                <a:tab algn="l" pos="3405240"/>
                <a:tab algn="l" pos="4540320"/>
                <a:tab algn="l" pos="5675400"/>
                <a:tab algn="l" pos="6810480"/>
                <a:tab algn="l" pos="7945560"/>
                <a:tab algn="l" pos="9080640"/>
                <a:tab algn="l" pos="10215720"/>
              </a:tabLst>
            </a:pPr>
            <a:r>
              <a:rPr b="1" lang="en-US" sz="1200" strike="noStrike" u="none">
                <a:solidFill>
                  <a:srgbClr val="000099"/>
                </a:solidFill>
                <a:effectLst/>
                <a:uFillTx/>
                <a:latin typeface="Arial"/>
              </a:rPr>
              <a:t>Payments </a:t>
            </a:r>
            <a:endParaRPr b="0" lang="en-US" sz="1200" strike="noStrike" u="none">
              <a:solidFill>
                <a:srgbClr val="000000"/>
              </a:solidFill>
              <a:effectLst/>
              <a:uFillTx/>
              <a:latin typeface="Times New Roman"/>
            </a:endParaRPr>
          </a:p>
          <a:p>
            <a:pPr>
              <a:lnSpc>
                <a:spcPct val="85000"/>
              </a:lnSpc>
              <a:spcBef>
                <a:spcPts val="300"/>
              </a:spcBef>
              <a:tabLst>
                <a:tab algn="l" pos="0"/>
                <a:tab algn="l" pos="1135080"/>
                <a:tab algn="l" pos="2270160"/>
                <a:tab algn="l" pos="3405240"/>
                <a:tab algn="l" pos="4540320"/>
                <a:tab algn="l" pos="5675400"/>
                <a:tab algn="l" pos="6810480"/>
                <a:tab algn="l" pos="7945560"/>
                <a:tab algn="l" pos="9080640"/>
                <a:tab algn="l" pos="10215720"/>
              </a:tabLst>
            </a:pPr>
            <a:r>
              <a:rPr b="1" lang="en-US" sz="1200" strike="noStrike" u="none">
                <a:solidFill>
                  <a:srgbClr val="000099"/>
                </a:solidFill>
                <a:effectLst/>
                <a:uFillTx/>
                <a:latin typeface="Arial"/>
              </a:rPr>
              <a:t>according to </a:t>
            </a:r>
            <a:endParaRPr b="0" lang="en-US" sz="1200" strike="noStrike" u="none">
              <a:solidFill>
                <a:srgbClr val="000000"/>
              </a:solidFill>
              <a:effectLst/>
              <a:uFillTx/>
              <a:latin typeface="Times New Roman"/>
            </a:endParaRPr>
          </a:p>
          <a:p>
            <a:pPr>
              <a:lnSpc>
                <a:spcPct val="85000"/>
              </a:lnSpc>
              <a:spcBef>
                <a:spcPts val="300"/>
              </a:spcBef>
              <a:tabLst>
                <a:tab algn="l" pos="0"/>
                <a:tab algn="l" pos="1135080"/>
                <a:tab algn="l" pos="2270160"/>
                <a:tab algn="l" pos="3405240"/>
                <a:tab algn="l" pos="4540320"/>
                <a:tab algn="l" pos="5675400"/>
                <a:tab algn="l" pos="6810480"/>
                <a:tab algn="l" pos="7945560"/>
                <a:tab algn="l" pos="9080640"/>
                <a:tab algn="l" pos="10215720"/>
              </a:tabLst>
            </a:pPr>
            <a:r>
              <a:rPr b="1" lang="en-US" sz="1200" strike="noStrike" u="none">
                <a:solidFill>
                  <a:srgbClr val="000099"/>
                </a:solidFill>
                <a:effectLst/>
                <a:uFillTx/>
                <a:latin typeface="Arial"/>
              </a:rPr>
              <a:t>contracts</a:t>
            </a:r>
            <a:endParaRPr b="0" lang="en-US" sz="1200" strike="noStrike" u="none">
              <a:solidFill>
                <a:srgbClr val="000000"/>
              </a:solidFill>
              <a:effectLst/>
              <a:uFillTx/>
              <a:latin typeface="Times New Roman"/>
            </a:endParaRPr>
          </a:p>
        </p:txBody>
      </p:sp>
      <p:sp>
        <p:nvSpPr>
          <p:cNvPr id="317" name=""/>
          <p:cNvSpPr/>
          <p:nvPr/>
        </p:nvSpPr>
        <p:spPr>
          <a:xfrm>
            <a:off x="835200" y="1449360"/>
            <a:ext cx="1295280" cy="518760"/>
          </a:xfrm>
          <a:prstGeom prst="rect">
            <a:avLst/>
          </a:prstGeom>
          <a:gradFill rotWithShape="0">
            <a:gsLst>
              <a:gs pos="0">
                <a:srgbClr val="c17300"/>
              </a:gs>
              <a:gs pos="50000">
                <a:srgbClr val="ff9900"/>
              </a:gs>
              <a:gs pos="100000">
                <a:srgbClr val="c17300"/>
              </a:gs>
            </a:gsLst>
            <a:lin ang="5400000"/>
          </a:gradFill>
          <a:ln w="12600">
            <a:solidFill>
              <a:srgbClr val="000000"/>
            </a:solidFill>
            <a:miter/>
          </a:ln>
        </p:spPr>
        <p:style>
          <a:lnRef idx="0"/>
          <a:fillRef idx="0"/>
          <a:effectRef idx="0"/>
          <a:fontRef idx="minor"/>
        </p:style>
        <p:txBody>
          <a:bodyPr lIns="45720" rIns="4572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Generation CFE Thermo</a:t>
            </a:r>
            <a:endParaRPr b="0" lang="en-US" sz="1400" strike="noStrike" u="none">
              <a:solidFill>
                <a:srgbClr val="000000"/>
              </a:solidFill>
              <a:effectLst/>
              <a:uFillTx/>
              <a:latin typeface="Times New Roman"/>
            </a:endParaRPr>
          </a:p>
        </p:txBody>
      </p:sp>
      <p:sp>
        <p:nvSpPr>
          <p:cNvPr id="318" name=""/>
          <p:cNvSpPr/>
          <p:nvPr/>
        </p:nvSpPr>
        <p:spPr>
          <a:xfrm>
            <a:off x="2529000" y="3432600"/>
            <a:ext cx="911160" cy="732240"/>
          </a:xfrm>
          <a:prstGeom prst="rect">
            <a:avLst/>
          </a:prstGeom>
          <a:gradFill rotWithShape="0">
            <a:gsLst>
              <a:gs pos="0">
                <a:srgbClr val="a76400"/>
              </a:gs>
              <a:gs pos="50000">
                <a:srgbClr val="ff9900"/>
              </a:gs>
              <a:gs pos="100000">
                <a:srgbClr val="a76400"/>
              </a:gs>
            </a:gsLst>
            <a:lin ang="5400000"/>
          </a:gradFill>
          <a:ln w="12600">
            <a:solidFill>
              <a:srgbClr val="000000"/>
            </a:solidFill>
            <a:miter/>
          </a:ln>
        </p:spPr>
        <p:style>
          <a:lnRef idx="0"/>
          <a:fillRef idx="0"/>
          <a:effectRef idx="0"/>
          <a:fontRef idx="minor"/>
        </p:style>
        <p:txBody>
          <a:bodyPr lIns="45720" rIns="4572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CFE’s division</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for IPP</a:t>
            </a:r>
            <a:endParaRPr b="0" lang="en-US" sz="1400" strike="noStrike" u="none">
              <a:solidFill>
                <a:srgbClr val="000000"/>
              </a:solidFill>
              <a:effectLst/>
              <a:uFillTx/>
              <a:latin typeface="Times New Roman"/>
            </a:endParaRPr>
          </a:p>
        </p:txBody>
      </p:sp>
      <p:sp>
        <p:nvSpPr>
          <p:cNvPr id="319" name=""/>
          <p:cNvSpPr/>
          <p:nvPr/>
        </p:nvSpPr>
        <p:spPr>
          <a:xfrm>
            <a:off x="1071720" y="4446720"/>
            <a:ext cx="1839600" cy="774720"/>
          </a:xfrm>
          <a:prstGeom prst="rect">
            <a:avLst/>
          </a:prstGeom>
          <a:gradFill rotWithShape="0">
            <a:gsLst>
              <a:gs pos="0">
                <a:srgbClr val="00a700"/>
              </a:gs>
              <a:gs pos="50000">
                <a:srgbClr val="00ff00"/>
              </a:gs>
              <a:gs pos="100000">
                <a:srgbClr val="00a700"/>
              </a:gs>
            </a:gsLst>
            <a:lin ang="5400000"/>
          </a:gradFill>
          <a:ln w="12600">
            <a:solidFill>
              <a:srgbClr val="000000"/>
            </a:solidFill>
            <a:miter/>
          </a:ln>
        </p:spPr>
        <p:style>
          <a:lnRef idx="0"/>
          <a:fillRef idx="0"/>
          <a:effectRef idx="0"/>
          <a:fontRef idx="minor"/>
        </p:style>
        <p:txBody>
          <a:bodyPr lIns="45720" rIns="4572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Self - suppliers  </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and </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Co- generators</a:t>
            </a:r>
            <a:endParaRPr b="0" lang="en-US" sz="1400" strike="noStrike" u="none">
              <a:solidFill>
                <a:srgbClr val="000000"/>
              </a:solidFill>
              <a:effectLst/>
              <a:uFillTx/>
              <a:latin typeface="Times New Roman"/>
            </a:endParaRPr>
          </a:p>
        </p:txBody>
      </p:sp>
      <p:sp>
        <p:nvSpPr>
          <p:cNvPr id="320" name=""/>
          <p:cNvSpPr/>
          <p:nvPr/>
        </p:nvSpPr>
        <p:spPr>
          <a:xfrm>
            <a:off x="1071720" y="5369040"/>
            <a:ext cx="1839600" cy="744480"/>
          </a:xfrm>
          <a:prstGeom prst="rect">
            <a:avLst/>
          </a:prstGeom>
          <a:gradFill rotWithShape="0">
            <a:gsLst>
              <a:gs pos="0">
                <a:srgbClr val="00a700"/>
              </a:gs>
              <a:gs pos="50000">
                <a:srgbClr val="00ff00"/>
              </a:gs>
              <a:gs pos="100000">
                <a:srgbClr val="00a700"/>
              </a:gs>
            </a:gsLst>
            <a:lin ang="5400000"/>
          </a:gradFill>
          <a:ln w="12600">
            <a:solidFill>
              <a:srgbClr val="000000"/>
            </a:solidFill>
            <a:miter/>
          </a:ln>
        </p:spPr>
        <p:style>
          <a:lnRef idx="0"/>
          <a:fillRef idx="0"/>
          <a:effectRef idx="0"/>
          <a:fontRef idx="minor"/>
        </p:style>
        <p:txBody>
          <a:bodyPr lIns="45720" rIns="4572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Generators </a:t>
            </a:r>
            <a:endParaRPr b="0" lang="en-US" sz="1400" strike="noStrike" u="none">
              <a:solidFill>
                <a:srgbClr val="000000"/>
              </a:solidFill>
              <a:effectLst/>
              <a:uFillTx/>
              <a:latin typeface="Times New Roman"/>
            </a:endParaRPr>
          </a:p>
        </p:txBody>
      </p:sp>
      <p:sp>
        <p:nvSpPr>
          <p:cNvPr id="321" name=""/>
          <p:cNvSpPr/>
          <p:nvPr/>
        </p:nvSpPr>
        <p:spPr>
          <a:xfrm>
            <a:off x="5124600" y="1860480"/>
            <a:ext cx="198360" cy="4293720"/>
          </a:xfrm>
          <a:prstGeom prst="rect">
            <a:avLst/>
          </a:prstGeom>
          <a:noFill/>
          <a:ln w="0">
            <a:noFill/>
          </a:ln>
        </p:spPr>
        <p:style>
          <a:lnRef idx="0"/>
          <a:fillRef idx="0"/>
          <a:effectRef idx="0"/>
          <a:fontRef idx="minor"/>
        </p:style>
        <p:txBody>
          <a:bodyPr lIns="0" rIns="0" tIns="0" bIns="0" anchor="t">
            <a:spAutoFit/>
          </a:bodyPr>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r>
              <a:rPr b="1" lang="en-US" sz="1400" strike="noStrike" u="none">
                <a:solidFill>
                  <a:srgbClr val="000000"/>
                </a:solidFill>
                <a:effectLst/>
                <a:uFillTx/>
                <a:latin typeface="Arial"/>
              </a:rPr>
              <a:t>T</a:t>
            </a:r>
            <a:endParaRPr b="0" lang="en-US" sz="1400" strike="noStrike" u="none">
              <a:solidFill>
                <a:srgbClr val="000000"/>
              </a:solidFill>
              <a:effectLst/>
              <a:uFillTx/>
              <a:latin typeface="Times New Roman"/>
            </a:endParaRPr>
          </a:p>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r>
              <a:rPr b="1" lang="en-US" sz="1400" strike="noStrike" u="none">
                <a:solidFill>
                  <a:srgbClr val="000000"/>
                </a:solidFill>
                <a:effectLst/>
                <a:uFillTx/>
                <a:latin typeface="Arial"/>
              </a:rPr>
              <a:t>r</a:t>
            </a:r>
            <a:endParaRPr b="0" lang="en-US" sz="1400" strike="noStrike" u="none">
              <a:solidFill>
                <a:srgbClr val="000000"/>
              </a:solidFill>
              <a:effectLst/>
              <a:uFillTx/>
              <a:latin typeface="Times New Roman"/>
            </a:endParaRPr>
          </a:p>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r>
              <a:rPr b="1" lang="en-US" sz="1400" strike="noStrike" u="none">
                <a:solidFill>
                  <a:srgbClr val="000000"/>
                </a:solidFill>
                <a:effectLst/>
                <a:uFillTx/>
                <a:latin typeface="Arial"/>
              </a:rPr>
              <a:t>a</a:t>
            </a:r>
            <a:endParaRPr b="0" lang="en-US" sz="1400" strike="noStrike" u="none">
              <a:solidFill>
                <a:srgbClr val="000000"/>
              </a:solidFill>
              <a:effectLst/>
              <a:uFillTx/>
              <a:latin typeface="Times New Roman"/>
            </a:endParaRPr>
          </a:p>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r>
              <a:rPr b="1" lang="en-US" sz="1400" strike="noStrike" u="none">
                <a:solidFill>
                  <a:srgbClr val="000000"/>
                </a:solidFill>
                <a:effectLst/>
                <a:uFillTx/>
                <a:latin typeface="Arial"/>
              </a:rPr>
              <a:t>n</a:t>
            </a:r>
            <a:endParaRPr b="0" lang="en-US" sz="1400" strike="noStrike" u="none">
              <a:solidFill>
                <a:srgbClr val="000000"/>
              </a:solidFill>
              <a:effectLst/>
              <a:uFillTx/>
              <a:latin typeface="Times New Roman"/>
            </a:endParaRPr>
          </a:p>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r>
              <a:rPr b="1" lang="en-US" sz="1400" strike="noStrike" u="none">
                <a:solidFill>
                  <a:srgbClr val="000000"/>
                </a:solidFill>
                <a:effectLst/>
                <a:uFillTx/>
                <a:latin typeface="Arial"/>
              </a:rPr>
              <a:t>s</a:t>
            </a:r>
            <a:endParaRPr b="0" lang="en-US" sz="1400" strike="noStrike" u="none">
              <a:solidFill>
                <a:srgbClr val="000000"/>
              </a:solidFill>
              <a:effectLst/>
              <a:uFillTx/>
              <a:latin typeface="Times New Roman"/>
            </a:endParaRPr>
          </a:p>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r>
              <a:rPr b="1" lang="en-US" sz="1400" strike="noStrike" u="none">
                <a:solidFill>
                  <a:srgbClr val="000000"/>
                </a:solidFill>
                <a:effectLst/>
                <a:uFillTx/>
                <a:latin typeface="Arial"/>
              </a:rPr>
              <a:t>m</a:t>
            </a:r>
            <a:endParaRPr b="0" lang="en-US" sz="1400" strike="noStrike" u="none">
              <a:solidFill>
                <a:srgbClr val="000000"/>
              </a:solidFill>
              <a:effectLst/>
              <a:uFillTx/>
              <a:latin typeface="Times New Roman"/>
            </a:endParaRPr>
          </a:p>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r>
              <a:rPr b="1" lang="en-US" sz="1400" strike="noStrike" u="none">
                <a:solidFill>
                  <a:srgbClr val="000000"/>
                </a:solidFill>
                <a:effectLst/>
                <a:uFillTx/>
                <a:latin typeface="Arial"/>
              </a:rPr>
              <a:t>i</a:t>
            </a:r>
            <a:endParaRPr b="0" lang="en-US" sz="1400" strike="noStrike" u="none">
              <a:solidFill>
                <a:srgbClr val="000000"/>
              </a:solidFill>
              <a:effectLst/>
              <a:uFillTx/>
              <a:latin typeface="Times New Roman"/>
            </a:endParaRPr>
          </a:p>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r>
              <a:rPr b="1" lang="en-US" sz="1400" strike="noStrike" u="none">
                <a:solidFill>
                  <a:srgbClr val="000000"/>
                </a:solidFill>
                <a:effectLst/>
                <a:uFillTx/>
                <a:latin typeface="Arial"/>
              </a:rPr>
              <a:t>s</a:t>
            </a:r>
            <a:endParaRPr b="0" lang="en-US" sz="1400" strike="noStrike" u="none">
              <a:solidFill>
                <a:srgbClr val="000000"/>
              </a:solidFill>
              <a:effectLst/>
              <a:uFillTx/>
              <a:latin typeface="Times New Roman"/>
            </a:endParaRPr>
          </a:p>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r>
              <a:rPr b="1" lang="en-US" sz="1400" strike="noStrike" u="none">
                <a:solidFill>
                  <a:srgbClr val="000000"/>
                </a:solidFill>
                <a:effectLst/>
                <a:uFillTx/>
                <a:latin typeface="Arial"/>
              </a:rPr>
              <a:t>s</a:t>
            </a:r>
            <a:endParaRPr b="0" lang="en-US" sz="1400" strike="noStrike" u="none">
              <a:solidFill>
                <a:srgbClr val="000000"/>
              </a:solidFill>
              <a:effectLst/>
              <a:uFillTx/>
              <a:latin typeface="Times New Roman"/>
            </a:endParaRPr>
          </a:p>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r>
              <a:rPr b="1" lang="en-US" sz="1400" strike="noStrike" u="none">
                <a:solidFill>
                  <a:srgbClr val="000000"/>
                </a:solidFill>
                <a:effectLst/>
                <a:uFillTx/>
                <a:latin typeface="Arial"/>
              </a:rPr>
              <a:t>i</a:t>
            </a:r>
            <a:endParaRPr b="0" lang="en-US" sz="1400" strike="noStrike" u="none">
              <a:solidFill>
                <a:srgbClr val="000000"/>
              </a:solidFill>
              <a:effectLst/>
              <a:uFillTx/>
              <a:latin typeface="Times New Roman"/>
            </a:endParaRPr>
          </a:p>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r>
              <a:rPr b="1" lang="en-US" sz="1400" strike="noStrike" u="none">
                <a:solidFill>
                  <a:srgbClr val="000000"/>
                </a:solidFill>
                <a:effectLst/>
                <a:uFillTx/>
                <a:latin typeface="Arial"/>
              </a:rPr>
              <a:t>o</a:t>
            </a:r>
            <a:endParaRPr b="0" lang="en-US" sz="1400" strike="noStrike" u="none">
              <a:solidFill>
                <a:srgbClr val="000000"/>
              </a:solidFill>
              <a:effectLst/>
              <a:uFillTx/>
              <a:latin typeface="Times New Roman"/>
            </a:endParaRPr>
          </a:p>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r>
              <a:rPr b="1" lang="en-US" sz="1400" strike="noStrike" u="none">
                <a:solidFill>
                  <a:srgbClr val="000000"/>
                </a:solidFill>
                <a:effectLst/>
                <a:uFillTx/>
                <a:latin typeface="Arial"/>
              </a:rPr>
              <a:t>n</a:t>
            </a:r>
            <a:endParaRPr b="0" lang="en-US" sz="1400" strike="noStrike" u="none">
              <a:solidFill>
                <a:srgbClr val="000000"/>
              </a:solidFill>
              <a:effectLst/>
              <a:uFillTx/>
              <a:latin typeface="Times New Roman"/>
            </a:endParaRPr>
          </a:p>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endParaRPr b="0" lang="en-US" sz="1400" strike="noStrike" u="none">
              <a:solidFill>
                <a:srgbClr val="000000"/>
              </a:solidFill>
              <a:effectLst/>
              <a:uFillTx/>
              <a:latin typeface="Times New Roman"/>
            </a:endParaRPr>
          </a:p>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r>
              <a:rPr b="1" lang="en-US" sz="1400" strike="noStrike" u="none">
                <a:solidFill>
                  <a:srgbClr val="000000"/>
                </a:solidFill>
                <a:effectLst/>
                <a:uFillTx/>
                <a:latin typeface="Arial"/>
              </a:rPr>
              <a:t>Gr</a:t>
            </a:r>
            <a:endParaRPr b="0" lang="en-US" sz="1400" strike="noStrike" u="none">
              <a:solidFill>
                <a:srgbClr val="000000"/>
              </a:solidFill>
              <a:effectLst/>
              <a:uFillTx/>
              <a:latin typeface="Times New Roman"/>
            </a:endParaRPr>
          </a:p>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r>
              <a:rPr b="1" lang="en-US" sz="1400" strike="noStrike" u="none">
                <a:solidFill>
                  <a:srgbClr val="000000"/>
                </a:solidFill>
                <a:effectLst/>
                <a:uFillTx/>
                <a:latin typeface="Arial"/>
              </a:rPr>
              <a:t>I</a:t>
            </a:r>
            <a:endParaRPr b="0" lang="en-US" sz="1400" strike="noStrike" u="none">
              <a:solidFill>
                <a:srgbClr val="000000"/>
              </a:solidFill>
              <a:effectLst/>
              <a:uFillTx/>
              <a:latin typeface="Times New Roman"/>
            </a:endParaRPr>
          </a:p>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r>
              <a:rPr b="1" lang="en-US" sz="1400" strike="noStrike" u="none">
                <a:solidFill>
                  <a:srgbClr val="000000"/>
                </a:solidFill>
                <a:effectLst/>
                <a:uFillTx/>
                <a:latin typeface="Arial"/>
              </a:rPr>
              <a:t>d</a:t>
            </a:r>
            <a:endParaRPr b="0" lang="en-US" sz="1400" strike="noStrike" u="none">
              <a:solidFill>
                <a:srgbClr val="000000"/>
              </a:solidFill>
              <a:effectLst/>
              <a:uFillTx/>
              <a:latin typeface="Times New Roman"/>
            </a:endParaRPr>
          </a:p>
        </p:txBody>
      </p:sp>
      <p:sp>
        <p:nvSpPr>
          <p:cNvPr id="322" name=""/>
          <p:cNvSpPr/>
          <p:nvPr/>
        </p:nvSpPr>
        <p:spPr>
          <a:xfrm flipH="1">
            <a:off x="3522240" y="3660840"/>
            <a:ext cx="747720" cy="0"/>
          </a:xfrm>
          <a:prstGeom prst="line">
            <a:avLst/>
          </a:prstGeom>
          <a:ln w="0">
            <a:noFill/>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3" name=""/>
          <p:cNvSpPr/>
          <p:nvPr/>
        </p:nvSpPr>
        <p:spPr>
          <a:xfrm>
            <a:off x="3522600" y="4056120"/>
            <a:ext cx="747720" cy="0"/>
          </a:xfrm>
          <a:prstGeom prst="line">
            <a:avLst/>
          </a:prstGeom>
          <a:ln w="0">
            <a:noFill/>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4" name=""/>
          <p:cNvSpPr/>
          <p:nvPr/>
        </p:nvSpPr>
        <p:spPr>
          <a:xfrm>
            <a:off x="3549960" y="3411360"/>
            <a:ext cx="720720" cy="18324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300"/>
              </a:spcBef>
              <a:tabLst>
                <a:tab algn="l" pos="0"/>
                <a:tab algn="l" pos="1135080"/>
                <a:tab algn="l" pos="2270160"/>
                <a:tab algn="l" pos="3405240"/>
                <a:tab algn="l" pos="4540320"/>
                <a:tab algn="l" pos="5675400"/>
                <a:tab algn="l" pos="6810480"/>
                <a:tab algn="l" pos="7945560"/>
                <a:tab algn="l" pos="9080640"/>
                <a:tab algn="l" pos="10215720"/>
              </a:tabLst>
            </a:pPr>
            <a:r>
              <a:rPr b="1" lang="en-US" sz="1200" strike="noStrike" u="none">
                <a:solidFill>
                  <a:srgbClr val="000099"/>
                </a:solidFill>
                <a:effectLst/>
                <a:uFillTx/>
                <a:latin typeface="Arial"/>
              </a:rPr>
              <a:t>Payments</a:t>
            </a:r>
            <a:endParaRPr b="0" lang="en-US" sz="1200" strike="noStrike" u="none">
              <a:solidFill>
                <a:srgbClr val="000000"/>
              </a:solidFill>
              <a:effectLst/>
              <a:uFillTx/>
              <a:latin typeface="Times New Roman"/>
            </a:endParaRPr>
          </a:p>
        </p:txBody>
      </p:sp>
      <p:sp>
        <p:nvSpPr>
          <p:cNvPr id="325" name=""/>
          <p:cNvSpPr/>
          <p:nvPr/>
        </p:nvSpPr>
        <p:spPr>
          <a:xfrm>
            <a:off x="3542760" y="3808440"/>
            <a:ext cx="517320" cy="18324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300"/>
              </a:spcBef>
              <a:tabLst>
                <a:tab algn="l" pos="0"/>
                <a:tab algn="l" pos="1135080"/>
                <a:tab algn="l" pos="2270160"/>
                <a:tab algn="l" pos="3405240"/>
                <a:tab algn="l" pos="4540320"/>
                <a:tab algn="l" pos="5675400"/>
                <a:tab algn="l" pos="6810480"/>
                <a:tab algn="l" pos="7945560"/>
                <a:tab algn="l" pos="9080640"/>
                <a:tab algn="l" pos="10215720"/>
              </a:tabLst>
            </a:pPr>
            <a:r>
              <a:rPr b="1" lang="en-US" sz="1200" strike="noStrike" u="none">
                <a:solidFill>
                  <a:srgbClr val="000099"/>
                </a:solidFill>
                <a:effectLst/>
                <a:uFillTx/>
                <a:latin typeface="Arial"/>
              </a:rPr>
              <a:t>Energy</a:t>
            </a:r>
            <a:endParaRPr b="0" lang="en-US" sz="1200" strike="noStrike" u="none">
              <a:solidFill>
                <a:srgbClr val="000000"/>
              </a:solidFill>
              <a:effectLst/>
              <a:uFillTx/>
              <a:latin typeface="Times New Roman"/>
            </a:endParaRPr>
          </a:p>
        </p:txBody>
      </p:sp>
      <p:sp>
        <p:nvSpPr>
          <p:cNvPr id="326" name=""/>
          <p:cNvSpPr/>
          <p:nvPr/>
        </p:nvSpPr>
        <p:spPr>
          <a:xfrm>
            <a:off x="3265560" y="4448160"/>
            <a:ext cx="777960" cy="183240"/>
          </a:xfrm>
          <a:prstGeom prst="rect">
            <a:avLst/>
          </a:prstGeom>
          <a:noFill/>
          <a:ln w="0">
            <a:noFill/>
          </a:ln>
        </p:spPr>
        <p:style>
          <a:lnRef idx="0"/>
          <a:fillRef idx="0"/>
          <a:effectRef idx="0"/>
          <a:fontRef idx="minor"/>
        </p:style>
        <p:txBody>
          <a:bodyPr lIns="0" rIns="0" tIns="0" bIns="0" anchor="t">
            <a:spAutoFit/>
          </a:bodyPr>
          <a:p>
            <a:pPr>
              <a:lnSpc>
                <a:spcPct val="100000"/>
              </a:lnSpc>
              <a:spcBef>
                <a:spcPts val="300"/>
              </a:spcBef>
              <a:tabLst>
                <a:tab algn="l" pos="0"/>
                <a:tab algn="l" pos="1135080"/>
                <a:tab algn="l" pos="2270160"/>
                <a:tab algn="l" pos="3405240"/>
                <a:tab algn="l" pos="4540320"/>
                <a:tab algn="l" pos="5675400"/>
                <a:tab algn="l" pos="6810480"/>
                <a:tab algn="l" pos="7945560"/>
                <a:tab algn="l" pos="9080640"/>
                <a:tab algn="l" pos="10215720"/>
              </a:tabLst>
            </a:pPr>
            <a:r>
              <a:rPr b="1" lang="en-US" sz="1200" strike="noStrike" u="none">
                <a:solidFill>
                  <a:srgbClr val="000099"/>
                </a:solidFill>
                <a:effectLst/>
                <a:uFillTx/>
                <a:latin typeface="Arial"/>
              </a:rPr>
              <a:t>Payments</a:t>
            </a:r>
            <a:endParaRPr b="0" lang="en-US" sz="1200" strike="noStrike" u="none">
              <a:solidFill>
                <a:srgbClr val="000000"/>
              </a:solidFill>
              <a:effectLst/>
              <a:uFillTx/>
              <a:latin typeface="Times New Roman"/>
            </a:endParaRPr>
          </a:p>
        </p:txBody>
      </p:sp>
      <p:sp>
        <p:nvSpPr>
          <p:cNvPr id="327" name=""/>
          <p:cNvSpPr/>
          <p:nvPr/>
        </p:nvSpPr>
        <p:spPr>
          <a:xfrm>
            <a:off x="3236760" y="4859280"/>
            <a:ext cx="835200" cy="183240"/>
          </a:xfrm>
          <a:prstGeom prst="rect">
            <a:avLst/>
          </a:prstGeom>
          <a:noFill/>
          <a:ln w="0">
            <a:noFill/>
          </a:ln>
        </p:spPr>
        <p:style>
          <a:lnRef idx="0"/>
          <a:fillRef idx="0"/>
          <a:effectRef idx="0"/>
          <a:fontRef idx="minor"/>
        </p:style>
        <p:txBody>
          <a:bodyPr lIns="0" rIns="0" tIns="0" bIns="0" anchor="t">
            <a:spAutoFit/>
          </a:bodyPr>
          <a:p>
            <a:pPr>
              <a:lnSpc>
                <a:spcPct val="100000"/>
              </a:lnSpc>
              <a:spcBef>
                <a:spcPts val="300"/>
              </a:spcBef>
              <a:tabLst>
                <a:tab algn="l" pos="0"/>
                <a:tab algn="l" pos="1135080"/>
                <a:tab algn="l" pos="2270160"/>
                <a:tab algn="l" pos="3405240"/>
                <a:tab algn="l" pos="4540320"/>
                <a:tab algn="l" pos="5675400"/>
                <a:tab algn="l" pos="6810480"/>
                <a:tab algn="l" pos="7945560"/>
                <a:tab algn="l" pos="9080640"/>
                <a:tab algn="l" pos="10215720"/>
              </a:tabLst>
            </a:pPr>
            <a:r>
              <a:rPr b="1" lang="en-US" sz="1200" strike="noStrike" u="none">
                <a:solidFill>
                  <a:srgbClr val="000099"/>
                </a:solidFill>
                <a:effectLst/>
                <a:uFillTx/>
                <a:latin typeface="Arial"/>
              </a:rPr>
              <a:t>Energy</a:t>
            </a:r>
            <a:endParaRPr b="0" lang="en-US" sz="1200" strike="noStrike" u="none">
              <a:solidFill>
                <a:srgbClr val="000000"/>
              </a:solidFill>
              <a:effectLst/>
              <a:uFillTx/>
              <a:latin typeface="Times New Roman"/>
            </a:endParaRPr>
          </a:p>
        </p:txBody>
      </p:sp>
      <p:sp>
        <p:nvSpPr>
          <p:cNvPr id="328" name=""/>
          <p:cNvSpPr/>
          <p:nvPr/>
        </p:nvSpPr>
        <p:spPr>
          <a:xfrm flipH="1">
            <a:off x="2637000" y="1946160"/>
            <a:ext cx="1442880" cy="0"/>
          </a:xfrm>
          <a:prstGeom prst="line">
            <a:avLst/>
          </a:prstGeom>
          <a:ln w="12600">
            <a:solidFill>
              <a:srgbClr val="0000cc"/>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9" name=""/>
          <p:cNvSpPr/>
          <p:nvPr/>
        </p:nvSpPr>
        <p:spPr>
          <a:xfrm>
            <a:off x="2637000" y="2409840"/>
            <a:ext cx="1442880" cy="0"/>
          </a:xfrm>
          <a:prstGeom prst="line">
            <a:avLst/>
          </a:prstGeom>
          <a:ln w="12600">
            <a:solidFill>
              <a:srgbClr val="0000cc"/>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0" name=""/>
          <p:cNvSpPr/>
          <p:nvPr/>
        </p:nvSpPr>
        <p:spPr>
          <a:xfrm>
            <a:off x="3014640" y="1720800"/>
            <a:ext cx="720720" cy="18324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300"/>
              </a:spcBef>
              <a:tabLst>
                <a:tab algn="l" pos="0"/>
                <a:tab algn="l" pos="1135080"/>
                <a:tab algn="l" pos="2270160"/>
                <a:tab algn="l" pos="3405240"/>
                <a:tab algn="l" pos="4540320"/>
                <a:tab algn="l" pos="5675400"/>
                <a:tab algn="l" pos="6810480"/>
                <a:tab algn="l" pos="7945560"/>
                <a:tab algn="l" pos="9080640"/>
                <a:tab algn="l" pos="10215720"/>
              </a:tabLst>
            </a:pPr>
            <a:r>
              <a:rPr b="1" lang="en-US" sz="1200" strike="noStrike" u="none">
                <a:solidFill>
                  <a:srgbClr val="000099"/>
                </a:solidFill>
                <a:effectLst/>
                <a:uFillTx/>
                <a:latin typeface="Arial"/>
              </a:rPr>
              <a:t>Payments</a:t>
            </a:r>
            <a:endParaRPr b="0" lang="en-US" sz="1200" strike="noStrike" u="none">
              <a:solidFill>
                <a:srgbClr val="000000"/>
              </a:solidFill>
              <a:effectLst/>
              <a:uFillTx/>
              <a:latin typeface="Times New Roman"/>
            </a:endParaRPr>
          </a:p>
        </p:txBody>
      </p:sp>
      <p:sp>
        <p:nvSpPr>
          <p:cNvPr id="331" name=""/>
          <p:cNvSpPr/>
          <p:nvPr/>
        </p:nvSpPr>
        <p:spPr>
          <a:xfrm>
            <a:off x="2956680" y="2184480"/>
            <a:ext cx="517320" cy="18324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300"/>
              </a:spcBef>
              <a:tabLst>
                <a:tab algn="l" pos="0"/>
                <a:tab algn="l" pos="1135080"/>
                <a:tab algn="l" pos="2270160"/>
                <a:tab algn="l" pos="3405240"/>
                <a:tab algn="l" pos="4540320"/>
                <a:tab algn="l" pos="5675400"/>
                <a:tab algn="l" pos="6810480"/>
                <a:tab algn="l" pos="7945560"/>
                <a:tab algn="l" pos="9080640"/>
                <a:tab algn="l" pos="10215720"/>
              </a:tabLst>
            </a:pPr>
            <a:r>
              <a:rPr b="1" lang="en-US" sz="1200" strike="noStrike" u="none">
                <a:solidFill>
                  <a:srgbClr val="000099"/>
                </a:solidFill>
                <a:effectLst/>
                <a:uFillTx/>
                <a:latin typeface="Arial"/>
              </a:rPr>
              <a:t>Energy</a:t>
            </a:r>
            <a:endParaRPr b="0" lang="en-US" sz="1200" strike="noStrike" u="none">
              <a:solidFill>
                <a:srgbClr val="000000"/>
              </a:solidFill>
              <a:effectLst/>
              <a:uFillTx/>
              <a:latin typeface="Times New Roman"/>
            </a:endParaRPr>
          </a:p>
        </p:txBody>
      </p:sp>
      <p:sp>
        <p:nvSpPr>
          <p:cNvPr id="332" name=""/>
          <p:cNvSpPr/>
          <p:nvPr/>
        </p:nvSpPr>
        <p:spPr>
          <a:xfrm flipH="1">
            <a:off x="2947680" y="4673520"/>
            <a:ext cx="1220760" cy="0"/>
          </a:xfrm>
          <a:prstGeom prst="line">
            <a:avLst/>
          </a:prstGeom>
          <a:ln w="12600">
            <a:solidFill>
              <a:srgbClr val="0000cc"/>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3" name=""/>
          <p:cNvSpPr/>
          <p:nvPr/>
        </p:nvSpPr>
        <p:spPr>
          <a:xfrm>
            <a:off x="2948040" y="5079960"/>
            <a:ext cx="1220760" cy="0"/>
          </a:xfrm>
          <a:prstGeom prst="line">
            <a:avLst/>
          </a:prstGeom>
          <a:ln w="12600">
            <a:solidFill>
              <a:srgbClr val="0000cc"/>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4" name=""/>
          <p:cNvSpPr/>
          <p:nvPr/>
        </p:nvSpPr>
        <p:spPr>
          <a:xfrm flipH="1">
            <a:off x="2919240" y="5580000"/>
            <a:ext cx="1221120" cy="0"/>
          </a:xfrm>
          <a:prstGeom prst="line">
            <a:avLst/>
          </a:prstGeom>
          <a:ln w="12600">
            <a:solidFill>
              <a:srgbClr val="0000cc"/>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5" name=""/>
          <p:cNvSpPr/>
          <p:nvPr/>
        </p:nvSpPr>
        <p:spPr>
          <a:xfrm>
            <a:off x="2919240" y="5991120"/>
            <a:ext cx="1221120" cy="0"/>
          </a:xfrm>
          <a:prstGeom prst="line">
            <a:avLst/>
          </a:prstGeom>
          <a:ln w="12600">
            <a:solidFill>
              <a:srgbClr val="0000cc"/>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6" name=""/>
          <p:cNvSpPr/>
          <p:nvPr/>
        </p:nvSpPr>
        <p:spPr>
          <a:xfrm>
            <a:off x="3110040" y="5356080"/>
            <a:ext cx="777600" cy="183240"/>
          </a:xfrm>
          <a:prstGeom prst="rect">
            <a:avLst/>
          </a:prstGeom>
          <a:noFill/>
          <a:ln w="0">
            <a:noFill/>
          </a:ln>
        </p:spPr>
        <p:style>
          <a:lnRef idx="0"/>
          <a:fillRef idx="0"/>
          <a:effectRef idx="0"/>
          <a:fontRef idx="minor"/>
        </p:style>
        <p:txBody>
          <a:bodyPr lIns="0" rIns="0" tIns="0" bIns="0" anchor="t">
            <a:spAutoFit/>
          </a:bodyPr>
          <a:p>
            <a:pPr algn="ctr">
              <a:lnSpc>
                <a:spcPct val="100000"/>
              </a:lnSpc>
              <a:spcBef>
                <a:spcPts val="300"/>
              </a:spcBef>
              <a:tabLst>
                <a:tab algn="l" pos="0"/>
                <a:tab algn="l" pos="1135080"/>
                <a:tab algn="l" pos="2270160"/>
                <a:tab algn="l" pos="3405240"/>
                <a:tab algn="l" pos="4540320"/>
                <a:tab algn="l" pos="5675400"/>
                <a:tab algn="l" pos="6810480"/>
                <a:tab algn="l" pos="7945560"/>
                <a:tab algn="l" pos="9080640"/>
                <a:tab algn="l" pos="10215720"/>
              </a:tabLst>
            </a:pPr>
            <a:r>
              <a:rPr b="1" lang="en-US" sz="1200" strike="noStrike" u="none">
                <a:solidFill>
                  <a:srgbClr val="000099"/>
                </a:solidFill>
                <a:effectLst/>
                <a:uFillTx/>
                <a:latin typeface="Arial"/>
              </a:rPr>
              <a:t>Payments</a:t>
            </a:r>
            <a:endParaRPr b="0" lang="en-US" sz="1200" strike="noStrike" u="none">
              <a:solidFill>
                <a:srgbClr val="000000"/>
              </a:solidFill>
              <a:effectLst/>
              <a:uFillTx/>
              <a:latin typeface="Times New Roman"/>
            </a:endParaRPr>
          </a:p>
        </p:txBody>
      </p:sp>
      <p:sp>
        <p:nvSpPr>
          <p:cNvPr id="337" name=""/>
          <p:cNvSpPr/>
          <p:nvPr/>
        </p:nvSpPr>
        <p:spPr>
          <a:xfrm>
            <a:off x="3081240" y="5742000"/>
            <a:ext cx="835200" cy="183240"/>
          </a:xfrm>
          <a:prstGeom prst="rect">
            <a:avLst/>
          </a:prstGeom>
          <a:noFill/>
          <a:ln w="0">
            <a:noFill/>
          </a:ln>
        </p:spPr>
        <p:style>
          <a:lnRef idx="0"/>
          <a:fillRef idx="0"/>
          <a:effectRef idx="0"/>
          <a:fontRef idx="minor"/>
        </p:style>
        <p:txBody>
          <a:bodyPr lIns="0" rIns="0" tIns="0" bIns="0" anchor="t">
            <a:spAutoFit/>
          </a:bodyPr>
          <a:p>
            <a:pPr algn="ctr">
              <a:lnSpc>
                <a:spcPct val="100000"/>
              </a:lnSpc>
              <a:spcBef>
                <a:spcPts val="300"/>
              </a:spcBef>
              <a:tabLst>
                <a:tab algn="l" pos="0"/>
                <a:tab algn="l" pos="1135080"/>
                <a:tab algn="l" pos="2270160"/>
                <a:tab algn="l" pos="3405240"/>
                <a:tab algn="l" pos="4540320"/>
                <a:tab algn="l" pos="5675400"/>
                <a:tab algn="l" pos="6810480"/>
                <a:tab algn="l" pos="7945560"/>
                <a:tab algn="l" pos="9080640"/>
                <a:tab algn="l" pos="10215720"/>
              </a:tabLst>
            </a:pPr>
            <a:r>
              <a:rPr b="1" lang="en-US" sz="1200" strike="noStrike" u="none">
                <a:solidFill>
                  <a:srgbClr val="000099"/>
                </a:solidFill>
                <a:effectLst/>
                <a:uFillTx/>
                <a:latin typeface="Arial"/>
              </a:rPr>
              <a:t>Energy</a:t>
            </a:r>
            <a:endParaRPr b="0" lang="en-US" sz="1200" strike="noStrike" u="none">
              <a:solidFill>
                <a:srgbClr val="000000"/>
              </a:solidFill>
              <a:effectLst/>
              <a:uFillTx/>
              <a:latin typeface="Times New Roman"/>
            </a:endParaRPr>
          </a:p>
        </p:txBody>
      </p:sp>
      <p:sp>
        <p:nvSpPr>
          <p:cNvPr id="338" name=""/>
          <p:cNvSpPr/>
          <p:nvPr/>
        </p:nvSpPr>
        <p:spPr>
          <a:xfrm flipH="1">
            <a:off x="5433840" y="3675240"/>
            <a:ext cx="533520" cy="0"/>
          </a:xfrm>
          <a:prstGeom prst="line">
            <a:avLst/>
          </a:prstGeom>
          <a:ln w="12600">
            <a:solidFill>
              <a:srgbClr val="0000cc"/>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9" name=""/>
          <p:cNvSpPr/>
          <p:nvPr/>
        </p:nvSpPr>
        <p:spPr>
          <a:xfrm>
            <a:off x="5433840" y="4100400"/>
            <a:ext cx="533520" cy="0"/>
          </a:xfrm>
          <a:prstGeom prst="line">
            <a:avLst/>
          </a:prstGeom>
          <a:ln w="12600">
            <a:solidFill>
              <a:srgbClr val="0000cc"/>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0" name=""/>
          <p:cNvSpPr/>
          <p:nvPr/>
        </p:nvSpPr>
        <p:spPr>
          <a:xfrm>
            <a:off x="5406480" y="3824280"/>
            <a:ext cx="517320" cy="18324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300"/>
              </a:spcBef>
              <a:tabLst>
                <a:tab algn="l" pos="0"/>
                <a:tab algn="l" pos="1135080"/>
                <a:tab algn="l" pos="2270160"/>
                <a:tab algn="l" pos="3405240"/>
                <a:tab algn="l" pos="4540320"/>
                <a:tab algn="l" pos="5675400"/>
                <a:tab algn="l" pos="6810480"/>
                <a:tab algn="l" pos="7945560"/>
                <a:tab algn="l" pos="9080640"/>
                <a:tab algn="l" pos="10215720"/>
              </a:tabLst>
            </a:pPr>
            <a:r>
              <a:rPr b="1" lang="en-US" sz="1200" strike="noStrike" u="none">
                <a:solidFill>
                  <a:srgbClr val="000099"/>
                </a:solidFill>
                <a:effectLst/>
                <a:uFillTx/>
                <a:latin typeface="Arial"/>
              </a:rPr>
              <a:t>Energy</a:t>
            </a:r>
            <a:endParaRPr b="0" lang="en-US" sz="1200" strike="noStrike" u="none">
              <a:solidFill>
                <a:srgbClr val="000000"/>
              </a:solidFill>
              <a:effectLst/>
              <a:uFillTx/>
              <a:latin typeface="Times New Roman"/>
            </a:endParaRPr>
          </a:p>
        </p:txBody>
      </p:sp>
      <p:sp>
        <p:nvSpPr>
          <p:cNvPr id="341" name=""/>
          <p:cNvSpPr/>
          <p:nvPr/>
        </p:nvSpPr>
        <p:spPr>
          <a:xfrm>
            <a:off x="8035920" y="2776680"/>
            <a:ext cx="906480" cy="1155600"/>
          </a:xfrm>
          <a:prstGeom prst="rect">
            <a:avLst/>
          </a:prstGeom>
          <a:gradFill rotWithShape="0">
            <a:gsLst>
              <a:gs pos="0">
                <a:srgbClr val="00a700"/>
              </a:gs>
              <a:gs pos="50000">
                <a:srgbClr val="00ff00"/>
              </a:gs>
              <a:gs pos="100000">
                <a:srgbClr val="00a700"/>
              </a:gs>
            </a:gsLst>
            <a:lin ang="5400000"/>
          </a:gradFill>
          <a:ln w="12600">
            <a:solidFill>
              <a:srgbClr val="000000"/>
            </a:solidFill>
            <a:miter/>
          </a:ln>
        </p:spPr>
        <p:style>
          <a:lnRef idx="0"/>
          <a:fillRef idx="0"/>
          <a:effectRef idx="0"/>
          <a:fontRef idx="minor"/>
        </p:style>
        <p:txBody>
          <a:bodyPr lIns="45720" rIns="4572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Users</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342" name=""/>
          <p:cNvSpPr/>
          <p:nvPr/>
        </p:nvSpPr>
        <p:spPr>
          <a:xfrm>
            <a:off x="7277400" y="3056040"/>
            <a:ext cx="720720" cy="18324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300"/>
              </a:spcBef>
              <a:tabLst>
                <a:tab algn="l" pos="0"/>
                <a:tab algn="l" pos="1135080"/>
                <a:tab algn="l" pos="2270160"/>
                <a:tab algn="l" pos="3405240"/>
                <a:tab algn="l" pos="4540320"/>
                <a:tab algn="l" pos="5675400"/>
                <a:tab algn="l" pos="6810480"/>
                <a:tab algn="l" pos="7945560"/>
                <a:tab algn="l" pos="9080640"/>
                <a:tab algn="l" pos="10215720"/>
              </a:tabLst>
            </a:pPr>
            <a:r>
              <a:rPr b="1" lang="en-US" sz="1200" strike="noStrike" u="none">
                <a:solidFill>
                  <a:srgbClr val="000099"/>
                </a:solidFill>
                <a:effectLst/>
                <a:uFillTx/>
                <a:latin typeface="Arial"/>
              </a:rPr>
              <a:t>Payments</a:t>
            </a:r>
            <a:endParaRPr b="0" lang="en-US" sz="1200" strike="noStrike" u="none">
              <a:solidFill>
                <a:srgbClr val="000000"/>
              </a:solidFill>
              <a:effectLst/>
              <a:uFillTx/>
              <a:latin typeface="Times New Roman"/>
            </a:endParaRPr>
          </a:p>
        </p:txBody>
      </p:sp>
      <p:sp>
        <p:nvSpPr>
          <p:cNvPr id="343" name=""/>
          <p:cNvSpPr/>
          <p:nvPr/>
        </p:nvSpPr>
        <p:spPr>
          <a:xfrm>
            <a:off x="7373160" y="3468600"/>
            <a:ext cx="517320" cy="18324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300"/>
              </a:spcBef>
              <a:tabLst>
                <a:tab algn="l" pos="0"/>
                <a:tab algn="l" pos="1135080"/>
                <a:tab algn="l" pos="2270160"/>
                <a:tab algn="l" pos="3405240"/>
                <a:tab algn="l" pos="4540320"/>
                <a:tab algn="l" pos="5675400"/>
                <a:tab algn="l" pos="6810480"/>
                <a:tab algn="l" pos="7945560"/>
                <a:tab algn="l" pos="9080640"/>
                <a:tab algn="l" pos="10215720"/>
              </a:tabLst>
            </a:pPr>
            <a:r>
              <a:rPr b="1" lang="en-US" sz="1200" strike="noStrike" u="none">
                <a:solidFill>
                  <a:srgbClr val="000099"/>
                </a:solidFill>
                <a:effectLst/>
                <a:uFillTx/>
                <a:latin typeface="Arial"/>
              </a:rPr>
              <a:t>Energy</a:t>
            </a:r>
            <a:endParaRPr b="0" lang="en-US" sz="1200" strike="noStrike" u="none">
              <a:solidFill>
                <a:srgbClr val="000000"/>
              </a:solidFill>
              <a:effectLst/>
              <a:uFillTx/>
              <a:latin typeface="Times New Roman"/>
            </a:endParaRPr>
          </a:p>
        </p:txBody>
      </p:sp>
      <p:sp>
        <p:nvSpPr>
          <p:cNvPr id="344" name=""/>
          <p:cNvSpPr/>
          <p:nvPr/>
        </p:nvSpPr>
        <p:spPr>
          <a:xfrm flipH="1">
            <a:off x="7385040" y="3319560"/>
            <a:ext cx="533520" cy="0"/>
          </a:xfrm>
          <a:prstGeom prst="line">
            <a:avLst/>
          </a:prstGeom>
          <a:ln w="12600">
            <a:solidFill>
              <a:srgbClr val="0000cc"/>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5" name=""/>
          <p:cNvSpPr/>
          <p:nvPr/>
        </p:nvSpPr>
        <p:spPr>
          <a:xfrm>
            <a:off x="7385040" y="3730680"/>
            <a:ext cx="533520" cy="0"/>
          </a:xfrm>
          <a:prstGeom prst="line">
            <a:avLst/>
          </a:prstGeom>
          <a:ln w="12600">
            <a:solidFill>
              <a:srgbClr val="0000cc"/>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6" name=""/>
          <p:cNvSpPr/>
          <p:nvPr/>
        </p:nvSpPr>
        <p:spPr>
          <a:xfrm>
            <a:off x="4626000" y="3043080"/>
            <a:ext cx="401760" cy="3049200"/>
          </a:xfrm>
          <a:prstGeom prst="rect">
            <a:avLst/>
          </a:prstGeom>
          <a:noFill/>
          <a:ln w="0">
            <a:noFill/>
          </a:ln>
        </p:spPr>
        <p:style>
          <a:lnRef idx="0"/>
          <a:fillRef idx="0"/>
          <a:effectRef idx="0"/>
          <a:fontRef idx="minor"/>
        </p:style>
        <p:txBody>
          <a:bodyPr lIns="0" rIns="0" tIns="0" bIns="0" anchor="t">
            <a:spAutoFit/>
          </a:bodyPr>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r>
              <a:rPr b="1" lang="en-US" sz="1400" strike="noStrike" u="none">
                <a:solidFill>
                  <a:srgbClr val="ffffff"/>
                </a:solidFill>
                <a:effectLst/>
                <a:uFillTx/>
                <a:latin typeface="Arial"/>
              </a:rPr>
              <a:t>O</a:t>
            </a:r>
            <a:endParaRPr b="0" lang="en-US" sz="1400" strike="noStrike" u="none">
              <a:solidFill>
                <a:srgbClr val="000000"/>
              </a:solidFill>
              <a:effectLst/>
              <a:uFillTx/>
              <a:latin typeface="Times New Roman"/>
            </a:endParaRPr>
          </a:p>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r>
              <a:rPr b="1" lang="en-US" sz="1400" strike="noStrike" u="none">
                <a:solidFill>
                  <a:srgbClr val="ffffff"/>
                </a:solidFill>
                <a:effectLst/>
                <a:uFillTx/>
                <a:latin typeface="Arial"/>
              </a:rPr>
              <a:t>p</a:t>
            </a:r>
            <a:endParaRPr b="0" lang="en-US" sz="1400" strike="noStrike" u="none">
              <a:solidFill>
                <a:srgbClr val="000000"/>
              </a:solidFill>
              <a:effectLst/>
              <a:uFillTx/>
              <a:latin typeface="Times New Roman"/>
            </a:endParaRPr>
          </a:p>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r>
              <a:rPr b="1" lang="en-US" sz="1400" strike="noStrike" u="none">
                <a:solidFill>
                  <a:srgbClr val="ffffff"/>
                </a:solidFill>
                <a:effectLst/>
                <a:uFillTx/>
                <a:latin typeface="Arial"/>
              </a:rPr>
              <a:t>e</a:t>
            </a:r>
            <a:endParaRPr b="0" lang="en-US" sz="1400" strike="noStrike" u="none">
              <a:solidFill>
                <a:srgbClr val="000000"/>
              </a:solidFill>
              <a:effectLst/>
              <a:uFillTx/>
              <a:latin typeface="Times New Roman"/>
            </a:endParaRPr>
          </a:p>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r>
              <a:rPr b="1" lang="en-US" sz="1400" strike="noStrike" u="none">
                <a:solidFill>
                  <a:srgbClr val="ffffff"/>
                </a:solidFill>
                <a:effectLst/>
                <a:uFillTx/>
                <a:latin typeface="Arial"/>
              </a:rPr>
              <a:t>r</a:t>
            </a:r>
            <a:endParaRPr b="0" lang="en-US" sz="1400" strike="noStrike" u="none">
              <a:solidFill>
                <a:srgbClr val="000000"/>
              </a:solidFill>
              <a:effectLst/>
              <a:uFillTx/>
              <a:latin typeface="Times New Roman"/>
            </a:endParaRPr>
          </a:p>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r>
              <a:rPr b="1" lang="en-US" sz="1400" strike="noStrike" u="none">
                <a:solidFill>
                  <a:srgbClr val="ffffff"/>
                </a:solidFill>
                <a:effectLst/>
                <a:uFillTx/>
                <a:latin typeface="Arial"/>
              </a:rPr>
              <a:t>a</a:t>
            </a:r>
            <a:endParaRPr b="0" lang="en-US" sz="1400" strike="noStrike" u="none">
              <a:solidFill>
                <a:srgbClr val="000000"/>
              </a:solidFill>
              <a:effectLst/>
              <a:uFillTx/>
              <a:latin typeface="Times New Roman"/>
            </a:endParaRPr>
          </a:p>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r>
              <a:rPr b="1" lang="en-US" sz="1400" strike="noStrike" u="none">
                <a:solidFill>
                  <a:srgbClr val="ffffff"/>
                </a:solidFill>
                <a:effectLst/>
                <a:uFillTx/>
                <a:latin typeface="Arial"/>
              </a:rPr>
              <a:t>t</a:t>
            </a:r>
            <a:endParaRPr b="0" lang="en-US" sz="1400" strike="noStrike" u="none">
              <a:solidFill>
                <a:srgbClr val="000000"/>
              </a:solidFill>
              <a:effectLst/>
              <a:uFillTx/>
              <a:latin typeface="Times New Roman"/>
            </a:endParaRPr>
          </a:p>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r>
              <a:rPr b="1" lang="en-US" sz="1400" strike="noStrike" u="none">
                <a:solidFill>
                  <a:srgbClr val="ffffff"/>
                </a:solidFill>
                <a:effectLst/>
                <a:uFillTx/>
                <a:latin typeface="Arial"/>
              </a:rPr>
              <a:t>o</a:t>
            </a:r>
            <a:endParaRPr b="0" lang="en-US" sz="1400" strike="noStrike" u="none">
              <a:solidFill>
                <a:srgbClr val="000000"/>
              </a:solidFill>
              <a:effectLst/>
              <a:uFillTx/>
              <a:latin typeface="Times New Roman"/>
            </a:endParaRPr>
          </a:p>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r>
              <a:rPr b="1" lang="en-US" sz="1400" strike="noStrike" u="none">
                <a:solidFill>
                  <a:srgbClr val="ffffff"/>
                </a:solidFill>
                <a:effectLst/>
                <a:uFillTx/>
                <a:latin typeface="Arial"/>
              </a:rPr>
              <a:t>r</a:t>
            </a:r>
            <a:endParaRPr b="0" lang="en-US" sz="1400" strike="noStrike" u="none">
              <a:solidFill>
                <a:srgbClr val="000000"/>
              </a:solidFill>
              <a:effectLst/>
              <a:uFillTx/>
              <a:latin typeface="Times New Roman"/>
            </a:endParaRPr>
          </a:p>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endParaRPr b="0" lang="en-US" sz="1400" strike="noStrike" u="none">
              <a:solidFill>
                <a:srgbClr val="000000"/>
              </a:solidFill>
              <a:effectLst/>
              <a:uFillTx/>
              <a:latin typeface="Times New Roman"/>
            </a:endParaRPr>
          </a:p>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endParaRPr b="0" lang="en-US" sz="1400" strike="noStrike" u="none">
              <a:solidFill>
                <a:srgbClr val="000000"/>
              </a:solidFill>
              <a:effectLst/>
              <a:uFillTx/>
              <a:latin typeface="Times New Roman"/>
            </a:endParaRPr>
          </a:p>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endParaRPr b="0" lang="en-US" sz="1400" strike="noStrike" u="none">
              <a:solidFill>
                <a:srgbClr val="000000"/>
              </a:solidFill>
              <a:effectLst/>
              <a:uFillTx/>
              <a:latin typeface="Times New Roman"/>
            </a:endParaRPr>
          </a:p>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endParaRPr b="0" lang="en-US" sz="1400" strike="noStrike" u="none">
              <a:solidFill>
                <a:srgbClr val="000000"/>
              </a:solidFill>
              <a:effectLst/>
              <a:uFillTx/>
              <a:latin typeface="Times New Roman"/>
            </a:endParaRPr>
          </a:p>
        </p:txBody>
      </p:sp>
      <p:sp>
        <p:nvSpPr>
          <p:cNvPr id="347" name=""/>
          <p:cNvSpPr/>
          <p:nvPr/>
        </p:nvSpPr>
        <p:spPr>
          <a:xfrm>
            <a:off x="766800" y="3456000"/>
            <a:ext cx="911160" cy="689040"/>
          </a:xfrm>
          <a:prstGeom prst="rect">
            <a:avLst/>
          </a:prstGeom>
          <a:gradFill rotWithShape="0">
            <a:gsLst>
              <a:gs pos="0">
                <a:srgbClr val="008e00"/>
              </a:gs>
              <a:gs pos="50000">
                <a:srgbClr val="00ff00"/>
              </a:gs>
              <a:gs pos="100000">
                <a:srgbClr val="008e00"/>
              </a:gs>
            </a:gsLst>
            <a:lin ang="5400000"/>
          </a:gradFill>
          <a:ln w="12600">
            <a:solidFill>
              <a:srgbClr val="000000"/>
            </a:solidFill>
            <a:miter/>
          </a:ln>
        </p:spPr>
        <p:style>
          <a:lnRef idx="0"/>
          <a:fillRef idx="0"/>
          <a:effectRef idx="0"/>
          <a:fontRef idx="minor"/>
        </p:style>
        <p:txBody>
          <a:bodyPr lIns="45720" rIns="4572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IPP</a:t>
            </a:r>
            <a:endParaRPr b="0" lang="en-US" sz="1400" strike="noStrike" u="none">
              <a:solidFill>
                <a:srgbClr val="000000"/>
              </a:solidFill>
              <a:effectLst/>
              <a:uFillTx/>
              <a:latin typeface="Times New Roman"/>
            </a:endParaRPr>
          </a:p>
        </p:txBody>
      </p:sp>
      <p:sp>
        <p:nvSpPr>
          <p:cNvPr id="348" name=""/>
          <p:cNvSpPr/>
          <p:nvPr/>
        </p:nvSpPr>
        <p:spPr>
          <a:xfrm flipH="1">
            <a:off x="1693440" y="3705120"/>
            <a:ext cx="747720" cy="0"/>
          </a:xfrm>
          <a:prstGeom prst="line">
            <a:avLst/>
          </a:prstGeom>
          <a:ln w="0">
            <a:noFill/>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9" name=""/>
          <p:cNvSpPr/>
          <p:nvPr/>
        </p:nvSpPr>
        <p:spPr>
          <a:xfrm>
            <a:off x="1693800" y="4056120"/>
            <a:ext cx="747720" cy="0"/>
          </a:xfrm>
          <a:prstGeom prst="line">
            <a:avLst/>
          </a:prstGeom>
          <a:ln w="0">
            <a:noFill/>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50" name=""/>
          <p:cNvSpPr/>
          <p:nvPr/>
        </p:nvSpPr>
        <p:spPr>
          <a:xfrm>
            <a:off x="1745640" y="3803760"/>
            <a:ext cx="517320" cy="18324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300"/>
              </a:spcBef>
              <a:tabLst>
                <a:tab algn="l" pos="0"/>
                <a:tab algn="l" pos="1135080"/>
                <a:tab algn="l" pos="2270160"/>
                <a:tab algn="l" pos="3405240"/>
                <a:tab algn="l" pos="4540320"/>
                <a:tab algn="l" pos="5675400"/>
                <a:tab algn="l" pos="6810480"/>
                <a:tab algn="l" pos="7945560"/>
                <a:tab algn="l" pos="9080640"/>
                <a:tab algn="l" pos="10215720"/>
              </a:tabLst>
            </a:pPr>
            <a:r>
              <a:rPr b="1" lang="en-US" sz="1200" strike="noStrike" u="none">
                <a:solidFill>
                  <a:srgbClr val="000099"/>
                </a:solidFill>
                <a:effectLst/>
                <a:uFillTx/>
                <a:latin typeface="Arial"/>
              </a:rPr>
              <a:t>Energy</a:t>
            </a:r>
            <a:endParaRPr b="0" lang="en-US" sz="1200" strike="noStrike" u="none">
              <a:solidFill>
                <a:srgbClr val="000000"/>
              </a:solidFill>
              <a:effectLst/>
              <a:uFillTx/>
              <a:latin typeface="Times New Roman"/>
            </a:endParaRPr>
          </a:p>
        </p:txBody>
      </p:sp>
      <p:sp>
        <p:nvSpPr>
          <p:cNvPr id="351" name=""/>
          <p:cNvSpPr/>
          <p:nvPr/>
        </p:nvSpPr>
        <p:spPr>
          <a:xfrm>
            <a:off x="8037360" y="4079880"/>
            <a:ext cx="905040" cy="1957320"/>
          </a:xfrm>
          <a:prstGeom prst="rect">
            <a:avLst/>
          </a:prstGeom>
          <a:gradFill rotWithShape="0">
            <a:gsLst>
              <a:gs pos="0">
                <a:srgbClr val="00a700"/>
              </a:gs>
              <a:gs pos="50000">
                <a:srgbClr val="00ff00"/>
              </a:gs>
              <a:gs pos="100000">
                <a:srgbClr val="00a700"/>
              </a:gs>
            </a:gsLst>
            <a:lin ang="5400000"/>
          </a:gradFill>
          <a:ln w="12600">
            <a:solidFill>
              <a:srgbClr val="000000"/>
            </a:solidFill>
            <a:miter/>
          </a:ln>
        </p:spPr>
        <p:style>
          <a:lnRef idx="0"/>
          <a:fillRef idx="0"/>
          <a:effectRef idx="0"/>
          <a:fontRef idx="minor"/>
        </p:style>
        <p:txBody>
          <a:bodyPr lIns="45720" rIns="4572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Large</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users</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352" name=""/>
          <p:cNvSpPr/>
          <p:nvPr/>
        </p:nvSpPr>
        <p:spPr>
          <a:xfrm>
            <a:off x="471600" y="401760"/>
            <a:ext cx="35589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PROPOSED REORGANIZATION MODEL</a:t>
            </a:r>
            <a:endParaRPr b="0" lang="en-US" sz="1400" strike="noStrike" u="none">
              <a:solidFill>
                <a:srgbClr val="000000"/>
              </a:solidFill>
              <a:effectLst/>
              <a:uFillTx/>
              <a:latin typeface="Times New Roman"/>
            </a:endParaRPr>
          </a:p>
        </p:txBody>
      </p:sp>
      <p:sp>
        <p:nvSpPr>
          <p:cNvPr id="353" name=""/>
          <p:cNvSpPr/>
          <p:nvPr/>
        </p:nvSpPr>
        <p:spPr>
          <a:xfrm>
            <a:off x="4359240" y="1835280"/>
            <a:ext cx="306360" cy="4338000"/>
          </a:xfrm>
          <a:prstGeom prst="rect">
            <a:avLst/>
          </a:prstGeom>
          <a:noFill/>
          <a:ln w="0">
            <a:noFill/>
          </a:ln>
        </p:spPr>
        <p:style>
          <a:lnRef idx="0"/>
          <a:fillRef idx="0"/>
          <a:effectRef idx="0"/>
          <a:fontRef idx="minor"/>
        </p:style>
        <p:txBody>
          <a:bodyPr lIns="0" rIns="0" tIns="0" bIns="0" anchor="t">
            <a:spAutoFit/>
          </a:bodyPr>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r>
              <a:rPr b="1" lang="en-US" sz="1400" strike="noStrike" u="none">
                <a:solidFill>
                  <a:srgbClr val="ffffff"/>
                </a:solidFill>
                <a:effectLst/>
                <a:uFillTx/>
                <a:latin typeface="Arial"/>
              </a:rPr>
              <a:t>S</a:t>
            </a:r>
            <a:endParaRPr b="0" lang="en-US" sz="1400" strike="noStrike" u="none">
              <a:solidFill>
                <a:srgbClr val="000000"/>
              </a:solidFill>
              <a:effectLst/>
              <a:uFillTx/>
              <a:latin typeface="Times New Roman"/>
            </a:endParaRPr>
          </a:p>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r>
              <a:rPr b="1" lang="en-US" sz="1400" strike="noStrike" u="none">
                <a:solidFill>
                  <a:srgbClr val="ffffff"/>
                </a:solidFill>
                <a:effectLst/>
                <a:uFillTx/>
                <a:latin typeface="Arial"/>
              </a:rPr>
              <a:t>y</a:t>
            </a:r>
            <a:endParaRPr b="0" lang="en-US" sz="1400" strike="noStrike" u="none">
              <a:solidFill>
                <a:srgbClr val="000000"/>
              </a:solidFill>
              <a:effectLst/>
              <a:uFillTx/>
              <a:latin typeface="Times New Roman"/>
            </a:endParaRPr>
          </a:p>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r>
              <a:rPr b="1" lang="en-US" sz="1400" strike="noStrike" u="none">
                <a:solidFill>
                  <a:srgbClr val="ffffff"/>
                </a:solidFill>
                <a:effectLst/>
                <a:uFillTx/>
                <a:latin typeface="Arial"/>
              </a:rPr>
              <a:t>s</a:t>
            </a:r>
            <a:endParaRPr b="0" lang="en-US" sz="1400" strike="noStrike" u="none">
              <a:solidFill>
                <a:srgbClr val="000000"/>
              </a:solidFill>
              <a:effectLst/>
              <a:uFillTx/>
              <a:latin typeface="Times New Roman"/>
            </a:endParaRPr>
          </a:p>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r>
              <a:rPr b="1" lang="en-US" sz="1400" strike="noStrike" u="none">
                <a:solidFill>
                  <a:srgbClr val="ffffff"/>
                </a:solidFill>
                <a:effectLst/>
                <a:uFillTx/>
                <a:latin typeface="Arial"/>
              </a:rPr>
              <a:t>t</a:t>
            </a:r>
            <a:endParaRPr b="0" lang="en-US" sz="1400" strike="noStrike" u="none">
              <a:solidFill>
                <a:srgbClr val="000000"/>
              </a:solidFill>
              <a:effectLst/>
              <a:uFillTx/>
              <a:latin typeface="Times New Roman"/>
            </a:endParaRPr>
          </a:p>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r>
              <a:rPr b="1" lang="en-US" sz="1400" strike="noStrike" u="none">
                <a:solidFill>
                  <a:srgbClr val="ffffff"/>
                </a:solidFill>
                <a:effectLst/>
                <a:uFillTx/>
                <a:latin typeface="Arial"/>
              </a:rPr>
              <a:t>e</a:t>
            </a:r>
            <a:endParaRPr b="0" lang="en-US" sz="1400" strike="noStrike" u="none">
              <a:solidFill>
                <a:srgbClr val="000000"/>
              </a:solidFill>
              <a:effectLst/>
              <a:uFillTx/>
              <a:latin typeface="Times New Roman"/>
            </a:endParaRPr>
          </a:p>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r>
              <a:rPr b="1" lang="en-US" sz="1400" strike="noStrike" u="none">
                <a:solidFill>
                  <a:srgbClr val="ffffff"/>
                </a:solidFill>
                <a:effectLst/>
                <a:uFillTx/>
                <a:latin typeface="Arial"/>
              </a:rPr>
              <a:t>m</a:t>
            </a:r>
            <a:endParaRPr b="0" lang="en-US" sz="1400" strike="noStrike" u="none">
              <a:solidFill>
                <a:srgbClr val="000000"/>
              </a:solidFill>
              <a:effectLst/>
              <a:uFillTx/>
              <a:latin typeface="Times New Roman"/>
            </a:endParaRPr>
          </a:p>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endParaRPr b="0" lang="en-US" sz="1400" strike="noStrike" u="none">
              <a:solidFill>
                <a:srgbClr val="000000"/>
              </a:solidFill>
              <a:effectLst/>
              <a:uFillTx/>
              <a:latin typeface="Times New Roman"/>
            </a:endParaRPr>
          </a:p>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r>
              <a:rPr b="1" lang="en-US" sz="1400" strike="noStrike" u="none">
                <a:solidFill>
                  <a:srgbClr val="ffffff"/>
                </a:solidFill>
                <a:effectLst/>
                <a:uFillTx/>
                <a:latin typeface="Arial"/>
              </a:rPr>
              <a:t>a</a:t>
            </a:r>
            <a:endParaRPr b="0" lang="en-US" sz="1400" strike="noStrike" u="none">
              <a:solidFill>
                <a:srgbClr val="000000"/>
              </a:solidFill>
              <a:effectLst/>
              <a:uFillTx/>
              <a:latin typeface="Times New Roman"/>
            </a:endParaRPr>
          </a:p>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r>
              <a:rPr b="1" lang="en-US" sz="1400" strike="noStrike" u="none">
                <a:solidFill>
                  <a:srgbClr val="ffffff"/>
                </a:solidFill>
                <a:effectLst/>
                <a:uFillTx/>
                <a:latin typeface="Arial"/>
              </a:rPr>
              <a:t>n</a:t>
            </a:r>
            <a:endParaRPr b="0" lang="en-US" sz="1400" strike="noStrike" u="none">
              <a:solidFill>
                <a:srgbClr val="000000"/>
              </a:solidFill>
              <a:effectLst/>
              <a:uFillTx/>
              <a:latin typeface="Times New Roman"/>
            </a:endParaRPr>
          </a:p>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r>
              <a:rPr b="1" lang="en-US" sz="1400" strike="noStrike" u="none">
                <a:solidFill>
                  <a:srgbClr val="ffffff"/>
                </a:solidFill>
                <a:effectLst/>
                <a:uFillTx/>
                <a:latin typeface="Arial"/>
              </a:rPr>
              <a:t>d</a:t>
            </a:r>
            <a:endParaRPr b="0" lang="en-US" sz="1400" strike="noStrike" u="none">
              <a:solidFill>
                <a:srgbClr val="000000"/>
              </a:solidFill>
              <a:effectLst/>
              <a:uFillTx/>
              <a:latin typeface="Times New Roman"/>
            </a:endParaRPr>
          </a:p>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endParaRPr b="0" lang="en-US" sz="1400" strike="noStrike" u="none">
              <a:solidFill>
                <a:srgbClr val="000000"/>
              </a:solidFill>
              <a:effectLst/>
              <a:uFillTx/>
              <a:latin typeface="Times New Roman"/>
            </a:endParaRPr>
          </a:p>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r>
              <a:rPr b="1" lang="en-US" sz="1400" strike="noStrike" u="none">
                <a:solidFill>
                  <a:srgbClr val="ffffff"/>
                </a:solidFill>
                <a:effectLst/>
                <a:uFillTx/>
                <a:latin typeface="Arial"/>
              </a:rPr>
              <a:t>M</a:t>
            </a:r>
            <a:endParaRPr b="0" lang="en-US" sz="1400" strike="noStrike" u="none">
              <a:solidFill>
                <a:srgbClr val="000000"/>
              </a:solidFill>
              <a:effectLst/>
              <a:uFillTx/>
              <a:latin typeface="Times New Roman"/>
            </a:endParaRPr>
          </a:p>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r>
              <a:rPr b="1" lang="en-US" sz="1400" strike="noStrike" u="none">
                <a:solidFill>
                  <a:srgbClr val="ffffff"/>
                </a:solidFill>
                <a:effectLst/>
                <a:uFillTx/>
                <a:latin typeface="Arial"/>
              </a:rPr>
              <a:t>a</a:t>
            </a:r>
            <a:endParaRPr b="0" lang="en-US" sz="1400" strike="noStrike" u="none">
              <a:solidFill>
                <a:srgbClr val="000000"/>
              </a:solidFill>
              <a:effectLst/>
              <a:uFillTx/>
              <a:latin typeface="Times New Roman"/>
            </a:endParaRPr>
          </a:p>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r>
              <a:rPr b="1" lang="en-US" sz="1400" strike="noStrike" u="none">
                <a:solidFill>
                  <a:srgbClr val="ffffff"/>
                </a:solidFill>
                <a:effectLst/>
                <a:uFillTx/>
                <a:latin typeface="Arial"/>
              </a:rPr>
              <a:t>r</a:t>
            </a:r>
            <a:endParaRPr b="0" lang="en-US" sz="1400" strike="noStrike" u="none">
              <a:solidFill>
                <a:srgbClr val="000000"/>
              </a:solidFill>
              <a:effectLst/>
              <a:uFillTx/>
              <a:latin typeface="Times New Roman"/>
            </a:endParaRPr>
          </a:p>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r>
              <a:rPr b="1" lang="en-US" sz="1400" strike="noStrike" u="none">
                <a:solidFill>
                  <a:srgbClr val="ffffff"/>
                </a:solidFill>
                <a:effectLst/>
                <a:uFillTx/>
                <a:latin typeface="Arial"/>
              </a:rPr>
              <a:t>k</a:t>
            </a:r>
            <a:endParaRPr b="0" lang="en-US" sz="1400" strike="noStrike" u="none">
              <a:solidFill>
                <a:srgbClr val="000000"/>
              </a:solidFill>
              <a:effectLst/>
              <a:uFillTx/>
              <a:latin typeface="Times New Roman"/>
            </a:endParaRPr>
          </a:p>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r>
              <a:rPr b="1" lang="en-US" sz="1400" strike="noStrike" u="none">
                <a:solidFill>
                  <a:srgbClr val="ffffff"/>
                </a:solidFill>
                <a:effectLst/>
                <a:uFillTx/>
                <a:latin typeface="Arial"/>
              </a:rPr>
              <a:t>e</a:t>
            </a:r>
            <a:endParaRPr b="0" lang="en-US" sz="1400" strike="noStrike" u="none">
              <a:solidFill>
                <a:srgbClr val="000000"/>
              </a:solidFill>
              <a:effectLst/>
              <a:uFillTx/>
              <a:latin typeface="Times New Roman"/>
            </a:endParaRPr>
          </a:p>
          <a:p>
            <a:pPr algn="ctr">
              <a:lnSpc>
                <a:spcPct val="100000"/>
              </a:lnSpc>
              <a:spcBef>
                <a:spcPts val="349"/>
              </a:spcBef>
              <a:tabLst>
                <a:tab algn="l" pos="0"/>
                <a:tab algn="l" pos="1135080"/>
                <a:tab algn="l" pos="2270160"/>
                <a:tab algn="l" pos="3405240"/>
                <a:tab algn="l" pos="4540320"/>
                <a:tab algn="l" pos="5675400"/>
                <a:tab algn="l" pos="6810480"/>
                <a:tab algn="l" pos="7945560"/>
                <a:tab algn="l" pos="9080640"/>
                <a:tab algn="l" pos="10215720"/>
              </a:tabLst>
            </a:pPr>
            <a:r>
              <a:rPr b="1" lang="en-US" sz="1400" strike="noStrike" u="none">
                <a:solidFill>
                  <a:srgbClr val="ffffff"/>
                </a:solidFill>
                <a:effectLst/>
                <a:uFillTx/>
                <a:latin typeface="Arial"/>
              </a:rPr>
              <a:t>t</a:t>
            </a:r>
            <a:endParaRPr b="0" lang="en-US" sz="1400" strike="noStrike" u="none">
              <a:solidFill>
                <a:srgbClr val="000000"/>
              </a:solidFill>
              <a:effectLst/>
              <a:uFillTx/>
              <a:latin typeface="Times New Roman"/>
            </a:endParaRPr>
          </a:p>
        </p:txBody>
      </p:sp>
      <p:sp>
        <p:nvSpPr>
          <p:cNvPr id="354" name=""/>
          <p:cNvSpPr/>
          <p:nvPr/>
        </p:nvSpPr>
        <p:spPr>
          <a:xfrm>
            <a:off x="1170000" y="6454800"/>
            <a:ext cx="7797960" cy="299880"/>
          </a:xfrm>
          <a:prstGeom prst="rect">
            <a:avLst/>
          </a:prstGeom>
          <a:gradFill rotWithShape="0">
            <a:gsLst>
              <a:gs pos="0">
                <a:srgbClr val="00a800"/>
              </a:gs>
              <a:gs pos="50000">
                <a:srgbClr val="00ff00"/>
              </a:gs>
              <a:gs pos="100000">
                <a:srgbClr val="00a800"/>
              </a:gs>
            </a:gsLst>
            <a:lin ang="5400000"/>
          </a:gradFill>
          <a:ln w="9360">
            <a:solidFill>
              <a:srgbClr val="000000"/>
            </a:solidFill>
            <a:miter/>
          </a:ln>
        </p:spPr>
        <p:style>
          <a:lnRef idx="0"/>
          <a:fillRef idx="0"/>
          <a:effectRef idx="0"/>
          <a:fontRef idx="minor"/>
        </p:style>
        <p:txBody>
          <a:bodyPr wrap="none"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Bilateral Contracts</a:t>
            </a:r>
            <a:endParaRPr b="0" lang="en-US" sz="1400" strike="noStrike" u="none">
              <a:solidFill>
                <a:srgbClr val="000000"/>
              </a:solidFill>
              <a:effectLst/>
              <a:uFillTx/>
              <a:latin typeface="Times New Roman"/>
            </a:endParaRPr>
          </a:p>
        </p:txBody>
      </p:sp>
      <p:sp>
        <p:nvSpPr>
          <p:cNvPr id="355" name=""/>
          <p:cNvSpPr/>
          <p:nvPr/>
        </p:nvSpPr>
        <p:spPr>
          <a:xfrm>
            <a:off x="6094440" y="5160960"/>
            <a:ext cx="1160280" cy="952560"/>
          </a:xfrm>
          <a:prstGeom prst="rect">
            <a:avLst/>
          </a:prstGeom>
          <a:gradFill rotWithShape="0">
            <a:gsLst>
              <a:gs pos="0">
                <a:srgbClr val="008e00"/>
              </a:gs>
              <a:gs pos="50000">
                <a:srgbClr val="00ff00"/>
              </a:gs>
              <a:gs pos="100000">
                <a:srgbClr val="008e00"/>
              </a:gs>
            </a:gsLst>
            <a:lin ang="5400000"/>
          </a:gradFill>
          <a:ln w="12600">
            <a:solidFill>
              <a:srgbClr val="000000"/>
            </a:solidFill>
            <a:miter/>
          </a:ln>
        </p:spPr>
        <p:style>
          <a:lnRef idx="0"/>
          <a:fillRef idx="0"/>
          <a:effectRef idx="0"/>
          <a:fontRef idx="minor"/>
        </p:style>
        <p:txBody>
          <a:bodyPr wrap="none"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56" name=""/>
          <p:cNvSpPr/>
          <p:nvPr/>
        </p:nvSpPr>
        <p:spPr>
          <a:xfrm>
            <a:off x="7423200" y="949320"/>
            <a:ext cx="266760" cy="147600"/>
          </a:xfrm>
          <a:prstGeom prst="rect">
            <a:avLst/>
          </a:prstGeom>
          <a:gradFill rotWithShape="0">
            <a:gsLst>
              <a:gs pos="0">
                <a:srgbClr val="750000"/>
              </a:gs>
              <a:gs pos="50000">
                <a:srgbClr val="ff0000"/>
              </a:gs>
              <a:gs pos="100000">
                <a:srgbClr val="750000"/>
              </a:gs>
            </a:gsLst>
            <a:lin ang="5400000"/>
          </a:gra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7" name=""/>
          <p:cNvSpPr/>
          <p:nvPr/>
        </p:nvSpPr>
        <p:spPr>
          <a:xfrm>
            <a:off x="7423200" y="1457280"/>
            <a:ext cx="266760" cy="146160"/>
          </a:xfrm>
          <a:prstGeom prst="rect">
            <a:avLst/>
          </a:prstGeom>
          <a:gradFill rotWithShape="0">
            <a:gsLst>
              <a:gs pos="0">
                <a:srgbClr val="754600"/>
              </a:gs>
              <a:gs pos="50000">
                <a:srgbClr val="ff9900"/>
              </a:gs>
              <a:gs pos="100000">
                <a:srgbClr val="754600"/>
              </a:gs>
            </a:gsLst>
            <a:lin ang="5400000"/>
          </a:gra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8" name=""/>
          <p:cNvSpPr/>
          <p:nvPr/>
        </p:nvSpPr>
        <p:spPr>
          <a:xfrm>
            <a:off x="7423200" y="1922400"/>
            <a:ext cx="266760" cy="147600"/>
          </a:xfrm>
          <a:prstGeom prst="rect">
            <a:avLst/>
          </a:prstGeom>
          <a:gradFill rotWithShape="0">
            <a:gsLst>
              <a:gs pos="0">
                <a:srgbClr val="007500"/>
              </a:gs>
              <a:gs pos="50000">
                <a:srgbClr val="00ff00"/>
              </a:gs>
              <a:gs pos="100000">
                <a:srgbClr val="007500"/>
              </a:gs>
            </a:gsLst>
            <a:lin ang="5400000"/>
          </a:gra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9" name=""/>
          <p:cNvSpPr/>
          <p:nvPr/>
        </p:nvSpPr>
        <p:spPr>
          <a:xfrm>
            <a:off x="7695360" y="852480"/>
            <a:ext cx="1184760" cy="518760"/>
          </a:xfrm>
          <a:prstGeom prst="rect">
            <a:avLst/>
          </a:prstGeom>
          <a:noFill/>
          <a:ln w="0">
            <a:noFill/>
          </a:ln>
        </p:spPr>
        <p:style>
          <a:lnRef idx="0"/>
          <a:fillRef idx="0"/>
          <a:effectRef idx="0"/>
          <a:fontRef idx="minor"/>
        </p:style>
        <p:txBody>
          <a:bodyPr wrap="none"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Autonomous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entities</a:t>
            </a:r>
            <a:endParaRPr b="0" lang="en-US" sz="1400" strike="noStrike" u="none">
              <a:solidFill>
                <a:srgbClr val="000000"/>
              </a:solidFill>
              <a:effectLst/>
              <a:uFillTx/>
              <a:latin typeface="Times New Roman"/>
            </a:endParaRPr>
          </a:p>
        </p:txBody>
      </p:sp>
      <p:sp>
        <p:nvSpPr>
          <p:cNvPr id="360" name=""/>
          <p:cNvSpPr/>
          <p:nvPr/>
        </p:nvSpPr>
        <p:spPr>
          <a:xfrm>
            <a:off x="7704360" y="1373040"/>
            <a:ext cx="1164600" cy="518760"/>
          </a:xfrm>
          <a:prstGeom prst="rect">
            <a:avLst/>
          </a:prstGeom>
          <a:noFill/>
          <a:ln w="0">
            <a:noFill/>
          </a:ln>
        </p:spPr>
        <p:style>
          <a:lnRef idx="0"/>
          <a:fillRef idx="0"/>
          <a:effectRef idx="0"/>
          <a:fontRef idx="minor"/>
        </p:style>
        <p:txBody>
          <a:bodyPr wrap="none"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Government</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Activity</a:t>
            </a:r>
            <a:endParaRPr b="0" lang="en-US" sz="1400" strike="noStrike" u="none">
              <a:solidFill>
                <a:srgbClr val="000000"/>
              </a:solidFill>
              <a:effectLst/>
              <a:uFillTx/>
              <a:latin typeface="Times New Roman"/>
            </a:endParaRPr>
          </a:p>
        </p:txBody>
      </p:sp>
      <p:sp>
        <p:nvSpPr>
          <p:cNvPr id="361" name=""/>
          <p:cNvSpPr/>
          <p:nvPr/>
        </p:nvSpPr>
        <p:spPr>
          <a:xfrm>
            <a:off x="7706160" y="1839960"/>
            <a:ext cx="788040" cy="518760"/>
          </a:xfrm>
          <a:prstGeom prst="rect">
            <a:avLst/>
          </a:prstGeom>
          <a:noFill/>
          <a:ln w="0">
            <a:noFill/>
          </a:ln>
        </p:spPr>
        <p:style>
          <a:lnRef idx="0"/>
          <a:fillRef idx="0"/>
          <a:effectRef idx="0"/>
          <a:fontRef idx="minor"/>
        </p:style>
        <p:txBody>
          <a:bodyPr wrap="none"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Private </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activity</a:t>
            </a:r>
            <a:endParaRPr b="0" lang="en-US" sz="1400" strike="noStrike" u="none">
              <a:solidFill>
                <a:srgbClr val="000000"/>
              </a:solidFill>
              <a:effectLst/>
              <a:uFillTx/>
              <a:latin typeface="Times New Roman"/>
            </a:endParaRPr>
          </a:p>
        </p:txBody>
      </p:sp>
      <p:sp>
        <p:nvSpPr>
          <p:cNvPr id="362" name=""/>
          <p:cNvSpPr/>
          <p:nvPr/>
        </p:nvSpPr>
        <p:spPr>
          <a:xfrm>
            <a:off x="7358040" y="819000"/>
            <a:ext cx="1581120" cy="1818000"/>
          </a:xfrm>
          <a:prstGeom prst="rect">
            <a:avLst/>
          </a:prstGeom>
          <a:noFill/>
          <a:ln w="28440">
            <a:solidFill>
              <a:srgbClr val="cc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3" name=""/>
          <p:cNvSpPr/>
          <p:nvPr/>
        </p:nvSpPr>
        <p:spPr>
          <a:xfrm>
            <a:off x="7432560" y="2354400"/>
            <a:ext cx="265320" cy="145800"/>
          </a:xfrm>
          <a:prstGeom prst="rect">
            <a:avLst/>
          </a:prstGeom>
          <a:gradFill rotWithShape="0">
            <a:gsLst>
              <a:gs pos="0">
                <a:srgbClr val="a8a800"/>
              </a:gs>
              <a:gs pos="50000">
                <a:srgbClr val="ffff00"/>
              </a:gs>
              <a:gs pos="100000">
                <a:srgbClr val="a8a800"/>
              </a:gs>
            </a:gsLst>
            <a:lin ang="10800000"/>
          </a:gra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4" name=""/>
          <p:cNvSpPr/>
          <p:nvPr/>
        </p:nvSpPr>
        <p:spPr>
          <a:xfrm>
            <a:off x="7697880" y="2292480"/>
            <a:ext cx="1315800" cy="305280"/>
          </a:xfrm>
          <a:prstGeom prst="rect">
            <a:avLst/>
          </a:prstGeom>
          <a:noFill/>
          <a:ln w="0">
            <a:noFill/>
          </a:ln>
        </p:spPr>
        <p:style>
          <a:lnRef idx="0"/>
          <a:fillRef idx="0"/>
          <a:effectRef idx="0"/>
          <a:fontRef idx="minor"/>
        </p:style>
        <p:txBody>
          <a:bodyPr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Concession</a:t>
            </a:r>
            <a:endParaRPr b="0" lang="en-US" sz="1400" strike="noStrike" u="none">
              <a:solidFill>
                <a:srgbClr val="000000"/>
              </a:solidFill>
              <a:effectLst/>
              <a:uFillTx/>
              <a:latin typeface="Times New Roman"/>
            </a:endParaRPr>
          </a:p>
        </p:txBody>
      </p:sp>
      <p:sp>
        <p:nvSpPr>
          <p:cNvPr id="365" name=""/>
          <p:cNvSpPr/>
          <p:nvPr/>
        </p:nvSpPr>
        <p:spPr>
          <a:xfrm>
            <a:off x="6075360" y="1768320"/>
            <a:ext cx="1152360" cy="3295800"/>
          </a:xfrm>
          <a:prstGeom prst="rect">
            <a:avLst/>
          </a:prstGeom>
          <a:gradFill rotWithShape="0">
            <a:gsLst>
              <a:gs pos="0">
                <a:srgbClr val="c1c100"/>
              </a:gs>
              <a:gs pos="50000">
                <a:srgbClr val="ffff00"/>
              </a:gs>
              <a:gs pos="100000">
                <a:srgbClr val="c1c100"/>
              </a:gs>
            </a:gsLst>
            <a:lin ang="10800000"/>
          </a:gra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6" name=""/>
          <p:cNvSpPr/>
          <p:nvPr/>
        </p:nvSpPr>
        <p:spPr>
          <a:xfrm>
            <a:off x="6575400" y="2072160"/>
            <a:ext cx="387360" cy="2653560"/>
          </a:xfrm>
          <a:prstGeom prst="rect">
            <a:avLst/>
          </a:prstGeom>
          <a:noFill/>
          <a:ln w="0">
            <a:noFill/>
          </a:ln>
        </p:spPr>
        <p:style>
          <a:lnRef idx="0"/>
          <a:fillRef idx="0"/>
          <a:effectRef idx="0"/>
          <a:fontRef idx="minor"/>
        </p:style>
        <p:txBody>
          <a:bodyPr lIns="45720" rIns="4572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D</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b</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u</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a:t>
            </a:r>
            <a:endParaRPr b="0" lang="en-US" sz="1400" strike="noStrike" u="none">
              <a:solidFill>
                <a:srgbClr val="000000"/>
              </a:solidFill>
              <a:effectLst/>
              <a:uFillTx/>
              <a:latin typeface="Times New Roman"/>
            </a:endParaRPr>
          </a:p>
        </p:txBody>
      </p:sp>
      <p:sp>
        <p:nvSpPr>
          <p:cNvPr id="367" name=""/>
          <p:cNvSpPr/>
          <p:nvPr/>
        </p:nvSpPr>
        <p:spPr>
          <a:xfrm>
            <a:off x="566640" y="1085760"/>
            <a:ext cx="6640560" cy="246240"/>
          </a:xfrm>
          <a:prstGeom prst="rect">
            <a:avLst/>
          </a:prstGeom>
          <a:gradFill rotWithShape="0">
            <a:gsLst>
              <a:gs pos="0">
                <a:srgbClr val="750000"/>
              </a:gs>
              <a:gs pos="50000">
                <a:srgbClr val="ff0000"/>
              </a:gs>
              <a:gs pos="100000">
                <a:srgbClr val="750000"/>
              </a:gs>
            </a:gsLst>
            <a:lin ang="5400000"/>
          </a:gradFill>
          <a:ln w="12600">
            <a:solidFill>
              <a:srgbClr val="000000"/>
            </a:solidFill>
            <a:miter/>
          </a:ln>
        </p:spPr>
        <p:style>
          <a:lnRef idx="0"/>
          <a:fillRef idx="0"/>
          <a:effectRef idx="0"/>
          <a:fontRef idx="minor"/>
        </p:style>
        <p:txBody>
          <a:bodyPr wrap="none"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Regulator</a:t>
            </a:r>
            <a:endParaRPr b="0" lang="en-US" sz="1400" strike="noStrike" u="none">
              <a:solidFill>
                <a:srgbClr val="000000"/>
              </a:solidFill>
              <a:effectLst/>
              <a:uFillTx/>
              <a:latin typeface="Times New Roman"/>
            </a:endParaRPr>
          </a:p>
        </p:txBody>
      </p:sp>
      <p:sp>
        <p:nvSpPr>
          <p:cNvPr id="368" name=""/>
          <p:cNvSpPr/>
          <p:nvPr/>
        </p:nvSpPr>
        <p:spPr>
          <a:xfrm>
            <a:off x="6165000" y="5464080"/>
            <a:ext cx="1025640" cy="305280"/>
          </a:xfrm>
          <a:prstGeom prst="rect">
            <a:avLst/>
          </a:prstGeom>
          <a:noFill/>
          <a:ln w="0">
            <a:noFill/>
          </a:ln>
        </p:spPr>
        <p:style>
          <a:lnRef idx="0"/>
          <a:fillRef idx="0"/>
          <a:effectRef idx="0"/>
          <a:fontRef idx="minor"/>
        </p:style>
        <p:txBody>
          <a:bodyPr wrap="none"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Marketing</a:t>
            </a:r>
            <a:endParaRPr b="0" lang="en-US" sz="1400" strike="noStrike" u="none">
              <a:solidFill>
                <a:srgbClr val="000000"/>
              </a:solidFill>
              <a:effectLst/>
              <a:uFillTx/>
              <a:latin typeface="Times New Roman"/>
            </a:endParaRPr>
          </a:p>
        </p:txBody>
      </p:sp>
      <p:sp>
        <p:nvSpPr>
          <p:cNvPr id="369" name=""/>
          <p:cNvSpPr/>
          <p:nvPr/>
        </p:nvSpPr>
        <p:spPr>
          <a:xfrm>
            <a:off x="1878120" y="6191280"/>
            <a:ext cx="0" cy="237960"/>
          </a:xfrm>
          <a:prstGeom prst="line">
            <a:avLst/>
          </a:prstGeom>
          <a:ln w="9360">
            <a:solidFill>
              <a:srgbClr val="0000cc"/>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70" name=""/>
          <p:cNvSpPr/>
          <p:nvPr/>
        </p:nvSpPr>
        <p:spPr>
          <a:xfrm>
            <a:off x="566640" y="828720"/>
            <a:ext cx="6640560" cy="193680"/>
          </a:xfrm>
          <a:prstGeom prst="rect">
            <a:avLst/>
          </a:prstGeom>
          <a:gradFill rotWithShape="0">
            <a:gsLst>
              <a:gs pos="0">
                <a:srgbClr val="c27400"/>
              </a:gs>
              <a:gs pos="50000">
                <a:srgbClr val="ff9900"/>
              </a:gs>
              <a:gs pos="100000">
                <a:srgbClr val="c27400"/>
              </a:gs>
            </a:gsLst>
            <a:lin ang="5400000"/>
          </a:gradFill>
          <a:ln w="12600">
            <a:solidFill>
              <a:srgbClr val="000000"/>
            </a:solidFill>
            <a:miter/>
          </a:ln>
        </p:spPr>
        <p:style>
          <a:lnRef idx="0"/>
          <a:fillRef idx="0"/>
          <a:effectRef idx="0"/>
          <a:fontRef idx="minor"/>
        </p:style>
        <p:txBody>
          <a:bodyPr wrap="none"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Authorities </a:t>
            </a:r>
            <a:endParaRPr b="0" lang="en-US" sz="1400" strike="noStrike" u="none">
              <a:solidFill>
                <a:srgbClr val="000000"/>
              </a:solidFill>
              <a:effectLst/>
              <a:uFillTx/>
              <a:latin typeface="Times New Roman"/>
            </a:endParaRPr>
          </a:p>
        </p:txBody>
      </p:sp>
      <p:sp>
        <p:nvSpPr>
          <p:cNvPr id="371" name=""/>
          <p:cNvSpPr/>
          <p:nvPr/>
        </p:nvSpPr>
        <p:spPr>
          <a:xfrm flipH="1" flipV="1">
            <a:off x="6681960" y="6163920"/>
            <a:ext cx="1440" cy="236520"/>
          </a:xfrm>
          <a:prstGeom prst="line">
            <a:avLst/>
          </a:prstGeom>
          <a:ln w="9360">
            <a:solidFill>
              <a:srgbClr val="0000cc"/>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72" name=""/>
          <p:cNvSpPr/>
          <p:nvPr/>
        </p:nvSpPr>
        <p:spPr>
          <a:xfrm flipH="1">
            <a:off x="7380000" y="5724360"/>
            <a:ext cx="533160" cy="0"/>
          </a:xfrm>
          <a:prstGeom prst="line">
            <a:avLst/>
          </a:prstGeom>
          <a:ln w="12600">
            <a:solidFill>
              <a:srgbClr val="0000cc"/>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73" name=""/>
          <p:cNvSpPr/>
          <p:nvPr/>
        </p:nvSpPr>
        <p:spPr>
          <a:xfrm>
            <a:off x="7280640" y="5464080"/>
            <a:ext cx="712080" cy="18324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300"/>
              </a:spcBef>
              <a:tabLst>
                <a:tab algn="l" pos="0"/>
                <a:tab algn="l" pos="1135080"/>
                <a:tab algn="l" pos="2270160"/>
                <a:tab algn="l" pos="3405240"/>
                <a:tab algn="l" pos="4540320"/>
                <a:tab algn="l" pos="5675400"/>
                <a:tab algn="l" pos="6810480"/>
                <a:tab algn="l" pos="7945560"/>
                <a:tab algn="l" pos="9080640"/>
                <a:tab algn="l" pos="10215720"/>
              </a:tabLst>
            </a:pPr>
            <a:r>
              <a:rPr b="1" lang="en-US" sz="1200" strike="noStrike" u="none">
                <a:solidFill>
                  <a:srgbClr val="000099"/>
                </a:solidFill>
                <a:effectLst/>
                <a:uFillTx/>
                <a:latin typeface="Arial"/>
              </a:rPr>
              <a:t>Contracts</a:t>
            </a:r>
            <a:endParaRPr b="0" lang="en-US" sz="1200" strike="noStrike" u="none">
              <a:solidFill>
                <a:srgbClr val="000000"/>
              </a:solidFill>
              <a:effectLst/>
              <a:uFillTx/>
              <a:latin typeface="Times New Roman"/>
            </a:endParaRPr>
          </a:p>
        </p:txBody>
      </p:sp>
      <p:sp>
        <p:nvSpPr>
          <p:cNvPr id="374" name=""/>
          <p:cNvSpPr/>
          <p:nvPr/>
        </p:nvSpPr>
        <p:spPr>
          <a:xfrm>
            <a:off x="6216480" y="2248920"/>
            <a:ext cx="389160" cy="2226600"/>
          </a:xfrm>
          <a:prstGeom prst="rect">
            <a:avLst/>
          </a:prstGeom>
          <a:noFill/>
          <a:ln w="0">
            <a:noFill/>
          </a:ln>
        </p:spPr>
        <p:style>
          <a:lnRef idx="0"/>
          <a:fillRef idx="0"/>
          <a:effectRef idx="0"/>
          <a:fontRef idx="minor"/>
        </p:style>
        <p:txBody>
          <a:bodyPr lIns="45720" rIns="4572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u</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d</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375" name=""/>
          <p:cNvSpPr/>
          <p:nvPr/>
        </p:nvSpPr>
        <p:spPr>
          <a:xfrm>
            <a:off x="7283520" y="4276800"/>
            <a:ext cx="720720" cy="18324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300"/>
              </a:spcBef>
              <a:tabLst>
                <a:tab algn="l" pos="0"/>
                <a:tab algn="l" pos="1135080"/>
                <a:tab algn="l" pos="2270160"/>
                <a:tab algn="l" pos="3405240"/>
                <a:tab algn="l" pos="4540320"/>
                <a:tab algn="l" pos="5675400"/>
                <a:tab algn="l" pos="6810480"/>
                <a:tab algn="l" pos="7945560"/>
                <a:tab algn="l" pos="9080640"/>
                <a:tab algn="l" pos="10215720"/>
              </a:tabLst>
            </a:pPr>
            <a:r>
              <a:rPr b="1" lang="en-US" sz="1200" strike="noStrike" u="none">
                <a:solidFill>
                  <a:srgbClr val="000099"/>
                </a:solidFill>
                <a:effectLst/>
                <a:uFillTx/>
                <a:latin typeface="Arial"/>
              </a:rPr>
              <a:t>Payments</a:t>
            </a:r>
            <a:endParaRPr b="0" lang="en-US" sz="1200" strike="noStrike" u="none">
              <a:solidFill>
                <a:srgbClr val="000000"/>
              </a:solidFill>
              <a:effectLst/>
              <a:uFillTx/>
              <a:latin typeface="Times New Roman"/>
            </a:endParaRPr>
          </a:p>
        </p:txBody>
      </p:sp>
      <p:sp>
        <p:nvSpPr>
          <p:cNvPr id="376" name=""/>
          <p:cNvSpPr/>
          <p:nvPr/>
        </p:nvSpPr>
        <p:spPr>
          <a:xfrm>
            <a:off x="7368480" y="4687920"/>
            <a:ext cx="517320" cy="18324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300"/>
              </a:spcBef>
              <a:tabLst>
                <a:tab algn="l" pos="0"/>
                <a:tab algn="l" pos="1135080"/>
                <a:tab algn="l" pos="2270160"/>
                <a:tab algn="l" pos="3405240"/>
                <a:tab algn="l" pos="4540320"/>
                <a:tab algn="l" pos="5675400"/>
                <a:tab algn="l" pos="6810480"/>
                <a:tab algn="l" pos="7945560"/>
                <a:tab algn="l" pos="9080640"/>
                <a:tab algn="l" pos="10215720"/>
              </a:tabLst>
            </a:pPr>
            <a:r>
              <a:rPr b="1" lang="en-US" sz="1200" strike="noStrike" u="none">
                <a:solidFill>
                  <a:srgbClr val="000099"/>
                </a:solidFill>
                <a:effectLst/>
                <a:uFillTx/>
                <a:latin typeface="Arial"/>
              </a:rPr>
              <a:t>Energy</a:t>
            </a:r>
            <a:endParaRPr b="0" lang="en-US" sz="1200" strike="noStrike" u="none">
              <a:solidFill>
                <a:srgbClr val="000000"/>
              </a:solidFill>
              <a:effectLst/>
              <a:uFillTx/>
              <a:latin typeface="Times New Roman"/>
            </a:endParaRPr>
          </a:p>
        </p:txBody>
      </p:sp>
      <p:sp>
        <p:nvSpPr>
          <p:cNvPr id="377" name=""/>
          <p:cNvSpPr/>
          <p:nvPr/>
        </p:nvSpPr>
        <p:spPr>
          <a:xfrm flipH="1">
            <a:off x="7380000" y="4540320"/>
            <a:ext cx="533160" cy="0"/>
          </a:xfrm>
          <a:prstGeom prst="line">
            <a:avLst/>
          </a:prstGeom>
          <a:ln w="12600">
            <a:solidFill>
              <a:srgbClr val="0000cc"/>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78" name=""/>
          <p:cNvSpPr/>
          <p:nvPr/>
        </p:nvSpPr>
        <p:spPr>
          <a:xfrm>
            <a:off x="7380360" y="4950000"/>
            <a:ext cx="533160" cy="0"/>
          </a:xfrm>
          <a:prstGeom prst="line">
            <a:avLst/>
          </a:prstGeom>
          <a:ln w="12600">
            <a:solidFill>
              <a:srgbClr val="0000cc"/>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79" name=""/>
          <p:cNvSpPr/>
          <p:nvPr/>
        </p:nvSpPr>
        <p:spPr>
          <a:xfrm flipH="1" flipV="1">
            <a:off x="8523360" y="6132240"/>
            <a:ext cx="1440" cy="236520"/>
          </a:xfrm>
          <a:prstGeom prst="line">
            <a:avLst/>
          </a:prstGeom>
          <a:ln w="9360">
            <a:solidFill>
              <a:srgbClr val="0000cc"/>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80" name=""/>
          <p:cNvSpPr/>
          <p:nvPr/>
        </p:nvSpPr>
        <p:spPr>
          <a:xfrm>
            <a:off x="5415120" y="3411360"/>
            <a:ext cx="720720" cy="18324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300"/>
              </a:spcBef>
              <a:tabLst>
                <a:tab algn="l" pos="0"/>
                <a:tab algn="l" pos="1135080"/>
                <a:tab algn="l" pos="2270160"/>
                <a:tab algn="l" pos="3405240"/>
                <a:tab algn="l" pos="4540320"/>
                <a:tab algn="l" pos="5675400"/>
                <a:tab algn="l" pos="6810480"/>
                <a:tab algn="l" pos="7945560"/>
                <a:tab algn="l" pos="9080640"/>
                <a:tab algn="l" pos="10215720"/>
              </a:tabLst>
            </a:pPr>
            <a:r>
              <a:rPr b="1" lang="en-US" sz="1200" strike="noStrike" u="none">
                <a:solidFill>
                  <a:srgbClr val="000099"/>
                </a:solidFill>
                <a:effectLst/>
                <a:uFillTx/>
                <a:latin typeface="Arial"/>
              </a:rPr>
              <a:t>Payments</a:t>
            </a:r>
            <a:endParaRPr b="0" lang="en-US" sz="1200" strike="noStrike" u="none">
              <a:solidFill>
                <a:srgbClr val="000000"/>
              </a:solidFill>
              <a:effectLst/>
              <a:uFillTx/>
              <a:latin typeface="Times New Roman"/>
            </a:endParaRPr>
          </a:p>
        </p:txBody>
      </p:sp>
      <p:sp>
        <p:nvSpPr>
          <p:cNvPr id="381" name=""/>
          <p:cNvSpPr/>
          <p:nvPr/>
        </p:nvSpPr>
        <p:spPr>
          <a:xfrm flipH="1">
            <a:off x="3568680" y="3602160"/>
            <a:ext cx="533520" cy="0"/>
          </a:xfrm>
          <a:prstGeom prst="line">
            <a:avLst/>
          </a:prstGeom>
          <a:ln w="12600">
            <a:solidFill>
              <a:srgbClr val="0000cc"/>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82" name=""/>
          <p:cNvSpPr/>
          <p:nvPr/>
        </p:nvSpPr>
        <p:spPr>
          <a:xfrm>
            <a:off x="3519360" y="4027320"/>
            <a:ext cx="533520" cy="0"/>
          </a:xfrm>
          <a:prstGeom prst="line">
            <a:avLst/>
          </a:prstGeom>
          <a:ln w="12600">
            <a:solidFill>
              <a:srgbClr val="0000cc"/>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83" name=""/>
          <p:cNvSpPr/>
          <p:nvPr/>
        </p:nvSpPr>
        <p:spPr>
          <a:xfrm>
            <a:off x="327960" y="6386400"/>
            <a:ext cx="3790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11</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4" name="McK Footnote"/>
          <p:cNvSpPr/>
          <p:nvPr/>
        </p:nvSpPr>
        <p:spPr>
          <a:xfrm>
            <a:off x="112680" y="6542640"/>
            <a:ext cx="8994960" cy="213840"/>
          </a:xfrm>
          <a:prstGeom prst="rect">
            <a:avLst/>
          </a:prstGeom>
          <a:noFill/>
          <a:ln w="0">
            <a:noFill/>
          </a:ln>
        </p:spPr>
        <p:style>
          <a:lnRef idx="0"/>
          <a:fillRef idx="0"/>
          <a:effectRef idx="0"/>
          <a:fontRef idx="minor"/>
        </p:style>
        <p:txBody>
          <a:bodyPr lIns="0" rIns="0" tIns="0" bIns="0" anchor="b">
            <a:spAutoFit/>
          </a:bodyPr>
          <a:p>
            <a:pPr marL="571680" indent="-571680">
              <a:spcAft>
                <a:spcPts val="201"/>
              </a:spcAft>
              <a:tabLst>
                <a:tab algn="l" pos="0"/>
                <a:tab algn="r" pos="52056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1"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85" name=""/>
          <p:cNvSpPr/>
          <p:nvPr/>
        </p:nvSpPr>
        <p:spPr>
          <a:xfrm rot="5400000">
            <a:off x="-82440" y="5127480"/>
            <a:ext cx="1720800" cy="1231920"/>
          </a:xfrm>
          <a:custGeom>
            <a:avLst/>
            <a:gdLst>
              <a:gd name="textAreaLeft" fmla="*/ 0 w 1720800"/>
              <a:gd name="textAreaRight" fmla="*/ 1721160 w 1720800"/>
              <a:gd name="textAreaTop" fmla="*/ 0 h 1231920"/>
              <a:gd name="textAreaBottom" fmla="*/ 1231920 h 1231920"/>
            </a:gdLst>
            <a:ahLst/>
            <a:cxnLst/>
            <a:rect l="textAreaLeft" t="textAreaTop" r="textAreaRight" b="textAreaBottom"/>
            <a:pathLst>
              <a:path w="21600" h="21600">
                <a:moveTo>
                  <a:pt x="0" y="0"/>
                </a:moveTo>
                <a:lnTo>
                  <a:pt x="20359" y="0"/>
                </a:lnTo>
                <a:lnTo>
                  <a:pt x="21600" y="10800"/>
                </a:lnTo>
                <a:lnTo>
                  <a:pt x="20359" y="21600"/>
                </a:lnTo>
                <a:lnTo>
                  <a:pt x="0" y="21600"/>
                </a:lnTo>
                <a:close/>
              </a:path>
            </a:pathLst>
          </a:custGeom>
          <a:gradFill rotWithShape="0">
            <a:gsLst>
              <a:gs pos="0">
                <a:srgbClr val="279d27"/>
              </a:gs>
              <a:gs pos="50000">
                <a:srgbClr val="33cc33"/>
              </a:gs>
              <a:gs pos="100000">
                <a:srgbClr val="279d27"/>
              </a:gs>
            </a:gsLst>
            <a:lin ang="108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6" name=""/>
          <p:cNvSpPr/>
          <p:nvPr/>
        </p:nvSpPr>
        <p:spPr>
          <a:xfrm rot="5400000">
            <a:off x="-2160" y="3967920"/>
            <a:ext cx="1560240" cy="1231920"/>
          </a:xfrm>
          <a:custGeom>
            <a:avLst/>
            <a:gdLst>
              <a:gd name="textAreaLeft" fmla="*/ 0 w 1560240"/>
              <a:gd name="textAreaRight" fmla="*/ 1560600 w 1560240"/>
              <a:gd name="textAreaTop" fmla="*/ 0 h 1231920"/>
              <a:gd name="textAreaBottom" fmla="*/ 1231920 h 1231920"/>
            </a:gdLst>
            <a:ahLst/>
            <a:cxnLst/>
            <a:rect l="textAreaLeft" t="textAreaTop" r="textAreaRight" b="textAreaBottom"/>
            <a:pathLst>
              <a:path w="21600" h="21600">
                <a:moveTo>
                  <a:pt x="0" y="0"/>
                </a:moveTo>
                <a:lnTo>
                  <a:pt x="20359" y="0"/>
                </a:lnTo>
                <a:lnTo>
                  <a:pt x="21600" y="10800"/>
                </a:lnTo>
                <a:lnTo>
                  <a:pt x="20359" y="21600"/>
                </a:lnTo>
                <a:lnTo>
                  <a:pt x="0" y="21600"/>
                </a:lnTo>
                <a:close/>
              </a:path>
            </a:pathLst>
          </a:custGeom>
          <a:gradFill rotWithShape="0">
            <a:gsLst>
              <a:gs pos="0">
                <a:srgbClr val="1e7b1e"/>
              </a:gs>
              <a:gs pos="50000">
                <a:srgbClr val="33cc33"/>
              </a:gs>
              <a:gs pos="100000">
                <a:srgbClr val="1e7b1e"/>
              </a:gs>
            </a:gsLst>
            <a:lin ang="108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7" name=""/>
          <p:cNvSpPr/>
          <p:nvPr/>
        </p:nvSpPr>
        <p:spPr>
          <a:xfrm rot="5400000">
            <a:off x="-8640" y="2861280"/>
            <a:ext cx="1573560" cy="1231920"/>
          </a:xfrm>
          <a:custGeom>
            <a:avLst/>
            <a:gdLst>
              <a:gd name="textAreaLeft" fmla="*/ 0 w 1573560"/>
              <a:gd name="textAreaRight" fmla="*/ 1573920 w 1573560"/>
              <a:gd name="textAreaTop" fmla="*/ 0 h 1231920"/>
              <a:gd name="textAreaBottom" fmla="*/ 1231920 h 1231920"/>
            </a:gdLst>
            <a:ahLst/>
            <a:cxnLst/>
            <a:rect l="textAreaLeft" t="textAreaTop" r="textAreaRight" b="textAreaBottom"/>
            <a:pathLst>
              <a:path w="21600" h="21600">
                <a:moveTo>
                  <a:pt x="0" y="0"/>
                </a:moveTo>
                <a:lnTo>
                  <a:pt x="20359" y="0"/>
                </a:lnTo>
                <a:lnTo>
                  <a:pt x="21600" y="10800"/>
                </a:lnTo>
                <a:lnTo>
                  <a:pt x="20359" y="21600"/>
                </a:lnTo>
                <a:lnTo>
                  <a:pt x="0" y="21600"/>
                </a:lnTo>
                <a:close/>
              </a:path>
            </a:pathLst>
          </a:custGeom>
          <a:gradFill rotWithShape="0">
            <a:gsLst>
              <a:gs pos="0">
                <a:srgbClr val="124a12"/>
              </a:gs>
              <a:gs pos="50000">
                <a:srgbClr val="33cc33"/>
              </a:gs>
              <a:gs pos="100000">
                <a:srgbClr val="124a12"/>
              </a:gs>
            </a:gsLst>
            <a:lin ang="108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8" name=""/>
          <p:cNvSpPr/>
          <p:nvPr/>
        </p:nvSpPr>
        <p:spPr>
          <a:xfrm rot="5400000">
            <a:off x="148320" y="1937520"/>
            <a:ext cx="1258560" cy="1231920"/>
          </a:xfrm>
          <a:custGeom>
            <a:avLst/>
            <a:gdLst>
              <a:gd name="textAreaLeft" fmla="*/ 0 w 1258560"/>
              <a:gd name="textAreaRight" fmla="*/ 1258920 w 1258560"/>
              <a:gd name="textAreaTop" fmla="*/ 0 h 1231920"/>
              <a:gd name="textAreaBottom" fmla="*/ 1231920 h 1231920"/>
            </a:gdLst>
            <a:ahLst/>
            <a:cxnLst/>
            <a:rect l="textAreaLeft" t="textAreaTop" r="textAreaRight" b="textAreaBottom"/>
            <a:pathLst>
              <a:path w="21600" h="21600">
                <a:moveTo>
                  <a:pt x="0" y="0"/>
                </a:moveTo>
                <a:lnTo>
                  <a:pt x="20359" y="0"/>
                </a:lnTo>
                <a:lnTo>
                  <a:pt x="21600" y="10800"/>
                </a:lnTo>
                <a:lnTo>
                  <a:pt x="20359" y="21600"/>
                </a:lnTo>
                <a:lnTo>
                  <a:pt x="0" y="21600"/>
                </a:lnTo>
                <a:close/>
              </a:path>
            </a:pathLst>
          </a:custGeom>
          <a:gradFill rotWithShape="0">
            <a:gsLst>
              <a:gs pos="0">
                <a:srgbClr val="041204"/>
              </a:gs>
              <a:gs pos="50000">
                <a:srgbClr val="33cc33"/>
              </a:gs>
              <a:gs pos="100000">
                <a:srgbClr val="041204"/>
              </a:gs>
            </a:gsLst>
            <a:lin ang="108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9" name=""/>
          <p:cNvSpPr/>
          <p:nvPr/>
        </p:nvSpPr>
        <p:spPr>
          <a:xfrm>
            <a:off x="282600" y="5273640"/>
            <a:ext cx="1214280" cy="1424160"/>
          </a:xfrm>
          <a:prstGeom prst="rect">
            <a:avLst/>
          </a:prstGeom>
          <a:noFill/>
          <a:ln w="0">
            <a:noFill/>
          </a:ln>
        </p:spPr>
        <p:style>
          <a:lnRef idx="0"/>
          <a:fillRef idx="0"/>
          <a:effectRef idx="0"/>
          <a:fontRef idx="minor"/>
        </p:style>
        <p:txBody>
          <a:bodyPr lIns="0" rIns="0" tIns="0" bIns="0" anchor="ctr">
            <a:normAutofit/>
          </a:bodyPr>
          <a:p>
            <a:pPr>
              <a:lnSpc>
                <a:spcPct val="100000"/>
              </a:lnSpc>
              <a:spcBef>
                <a:spcPts val="400"/>
              </a:spcBef>
              <a:tabLst>
                <a:tab algn="l" pos="0"/>
                <a:tab algn="l" pos="1135080"/>
                <a:tab algn="l" pos="2270160"/>
                <a:tab algn="l" pos="3405240"/>
                <a:tab algn="l" pos="4540320"/>
                <a:tab algn="l" pos="5675400"/>
                <a:tab algn="l" pos="6810480"/>
                <a:tab algn="l" pos="7945560"/>
                <a:tab algn="l" pos="9080640"/>
                <a:tab algn="l" pos="10215720"/>
              </a:tabLst>
            </a:pPr>
            <a:r>
              <a:rPr b="1" lang="es-ES_tradnl" sz="1600" strike="noStrike" u="none">
                <a:solidFill>
                  <a:srgbClr val="ffffff"/>
                </a:solidFill>
                <a:effectLst/>
                <a:uFillTx/>
                <a:latin typeface="Arial"/>
              </a:rPr>
              <a:t>Distribu-</a:t>
            </a:r>
            <a:endParaRPr b="0" lang="en-US" sz="1600" strike="noStrike" u="none">
              <a:solidFill>
                <a:srgbClr val="000000"/>
              </a:solidFill>
              <a:effectLst/>
              <a:uFillTx/>
              <a:latin typeface="Times New Roman"/>
            </a:endParaRPr>
          </a:p>
          <a:p>
            <a:pPr>
              <a:lnSpc>
                <a:spcPct val="100000"/>
              </a:lnSpc>
              <a:spcBef>
                <a:spcPts val="400"/>
              </a:spcBef>
              <a:tabLst>
                <a:tab algn="l" pos="0"/>
                <a:tab algn="l" pos="1135080"/>
                <a:tab algn="l" pos="2270160"/>
                <a:tab algn="l" pos="3405240"/>
                <a:tab algn="l" pos="4540320"/>
                <a:tab algn="l" pos="5675400"/>
                <a:tab algn="l" pos="6810480"/>
                <a:tab algn="l" pos="7945560"/>
                <a:tab algn="l" pos="9080640"/>
                <a:tab algn="l" pos="10215720"/>
              </a:tabLst>
            </a:pPr>
            <a:r>
              <a:rPr b="1" lang="es-ES_tradnl" sz="1600" strike="noStrike" u="none">
                <a:solidFill>
                  <a:srgbClr val="ffffff"/>
                </a:solidFill>
                <a:effectLst/>
                <a:uFillTx/>
                <a:latin typeface="Arial"/>
              </a:rPr>
              <a:t>tion and</a:t>
            </a:r>
            <a:endParaRPr b="0" lang="en-US" sz="1600" strike="noStrike" u="none">
              <a:solidFill>
                <a:srgbClr val="000000"/>
              </a:solidFill>
              <a:effectLst/>
              <a:uFillTx/>
              <a:latin typeface="Times New Roman"/>
            </a:endParaRPr>
          </a:p>
          <a:p>
            <a:pPr>
              <a:lnSpc>
                <a:spcPct val="100000"/>
              </a:lnSpc>
              <a:spcBef>
                <a:spcPts val="400"/>
              </a:spcBef>
              <a:tabLst>
                <a:tab algn="l" pos="0"/>
                <a:tab algn="l" pos="1135080"/>
                <a:tab algn="l" pos="2270160"/>
                <a:tab algn="l" pos="3405240"/>
                <a:tab algn="l" pos="4540320"/>
                <a:tab algn="l" pos="5675400"/>
                <a:tab algn="l" pos="6810480"/>
                <a:tab algn="l" pos="7945560"/>
                <a:tab algn="l" pos="9080640"/>
                <a:tab algn="l" pos="10215720"/>
              </a:tabLst>
            </a:pPr>
            <a:r>
              <a:rPr b="1" lang="es-ES_tradnl" sz="1600" strike="noStrike" u="none">
                <a:solidFill>
                  <a:srgbClr val="ffffff"/>
                </a:solidFill>
                <a:effectLst/>
                <a:uFillTx/>
                <a:latin typeface="Arial"/>
              </a:rPr>
              <a:t>marketing </a:t>
            </a:r>
            <a:endParaRPr b="0" lang="en-US" sz="1600" strike="noStrike" u="none">
              <a:solidFill>
                <a:srgbClr val="000000"/>
              </a:solidFill>
              <a:effectLst/>
              <a:uFillTx/>
              <a:latin typeface="Times New Roman"/>
            </a:endParaRPr>
          </a:p>
        </p:txBody>
      </p:sp>
      <p:sp>
        <p:nvSpPr>
          <p:cNvPr id="390" name=""/>
          <p:cNvSpPr/>
          <p:nvPr/>
        </p:nvSpPr>
        <p:spPr>
          <a:xfrm>
            <a:off x="311040" y="4307040"/>
            <a:ext cx="1062000" cy="1009440"/>
          </a:xfrm>
          <a:prstGeom prst="rect">
            <a:avLst/>
          </a:prstGeom>
          <a:noFill/>
          <a:ln w="0">
            <a:noFill/>
          </a:ln>
        </p:spPr>
        <p:style>
          <a:lnRef idx="0"/>
          <a:fillRef idx="0"/>
          <a:effectRef idx="0"/>
          <a:fontRef idx="minor"/>
        </p:style>
        <p:txBody>
          <a:bodyPr lIns="0" rIns="0" tIns="0" bIns="0" anchor="ctr">
            <a:normAutofit/>
          </a:bodyPr>
          <a:p>
            <a:pPr>
              <a:lnSpc>
                <a:spcPct val="100000"/>
              </a:lnSpc>
              <a:spcBef>
                <a:spcPts val="400"/>
              </a:spcBef>
              <a:tabLst>
                <a:tab algn="l" pos="0"/>
                <a:tab algn="l" pos="1135080"/>
                <a:tab algn="l" pos="2270160"/>
                <a:tab algn="l" pos="3405240"/>
                <a:tab algn="l" pos="4540320"/>
                <a:tab algn="l" pos="5675400"/>
                <a:tab algn="l" pos="6810480"/>
                <a:tab algn="l" pos="7945560"/>
                <a:tab algn="l" pos="9080640"/>
                <a:tab algn="l" pos="10215720"/>
              </a:tabLst>
            </a:pPr>
            <a:r>
              <a:rPr b="1" lang="es-ES_tradnl" sz="1600" strike="noStrike" u="none">
                <a:solidFill>
                  <a:srgbClr val="ffffff"/>
                </a:solidFill>
                <a:effectLst/>
                <a:uFillTx/>
                <a:latin typeface="Arial"/>
              </a:rPr>
              <a:t>Transmi-</a:t>
            </a:r>
            <a:endParaRPr b="0" lang="en-US" sz="1600" strike="noStrike" u="none">
              <a:solidFill>
                <a:srgbClr val="000000"/>
              </a:solidFill>
              <a:effectLst/>
              <a:uFillTx/>
              <a:latin typeface="Times New Roman"/>
            </a:endParaRPr>
          </a:p>
          <a:p>
            <a:pPr>
              <a:lnSpc>
                <a:spcPct val="100000"/>
              </a:lnSpc>
              <a:spcBef>
                <a:spcPts val="400"/>
              </a:spcBef>
              <a:tabLst>
                <a:tab algn="l" pos="0"/>
                <a:tab algn="l" pos="1135080"/>
                <a:tab algn="l" pos="2270160"/>
                <a:tab algn="l" pos="3405240"/>
                <a:tab algn="l" pos="4540320"/>
                <a:tab algn="l" pos="5675400"/>
                <a:tab algn="l" pos="6810480"/>
                <a:tab algn="l" pos="7945560"/>
                <a:tab algn="l" pos="9080640"/>
                <a:tab algn="l" pos="10215720"/>
              </a:tabLst>
            </a:pPr>
            <a:r>
              <a:rPr b="1" lang="es-ES_tradnl" sz="1600" strike="noStrike" u="none">
                <a:solidFill>
                  <a:srgbClr val="ffffff"/>
                </a:solidFill>
                <a:effectLst/>
                <a:uFillTx/>
                <a:latin typeface="Arial"/>
              </a:rPr>
              <a:t>ssion</a:t>
            </a:r>
            <a:endParaRPr b="0" lang="en-US" sz="1600" strike="noStrike" u="none">
              <a:solidFill>
                <a:srgbClr val="000000"/>
              </a:solidFill>
              <a:effectLst/>
              <a:uFillTx/>
              <a:latin typeface="Times New Roman"/>
            </a:endParaRPr>
          </a:p>
        </p:txBody>
      </p:sp>
      <p:sp>
        <p:nvSpPr>
          <p:cNvPr id="391" name=""/>
          <p:cNvSpPr/>
          <p:nvPr/>
        </p:nvSpPr>
        <p:spPr>
          <a:xfrm>
            <a:off x="260280" y="2081160"/>
            <a:ext cx="1162080" cy="1008000"/>
          </a:xfrm>
          <a:prstGeom prst="rect">
            <a:avLst/>
          </a:prstGeom>
          <a:noFill/>
          <a:ln w="0">
            <a:noFill/>
          </a:ln>
        </p:spPr>
        <p:style>
          <a:lnRef idx="0"/>
          <a:fillRef idx="0"/>
          <a:effectRef idx="0"/>
          <a:fontRef idx="minor"/>
        </p:style>
        <p:txBody>
          <a:bodyPr lIns="0" rIns="0" tIns="0" bIns="0" anchor="ctr">
            <a:normAutofit/>
          </a:bodyPr>
          <a:p>
            <a:pPr>
              <a:lnSpc>
                <a:spcPct val="100000"/>
              </a:lnSpc>
              <a:spcBef>
                <a:spcPts val="400"/>
              </a:spcBef>
              <a:tabLst>
                <a:tab algn="l" pos="0"/>
                <a:tab algn="l" pos="1135080"/>
                <a:tab algn="l" pos="2270160"/>
                <a:tab algn="l" pos="3405240"/>
                <a:tab algn="l" pos="4540320"/>
                <a:tab algn="l" pos="5675400"/>
                <a:tab algn="l" pos="6810480"/>
                <a:tab algn="l" pos="7945560"/>
                <a:tab algn="l" pos="9080640"/>
                <a:tab algn="l" pos="10215720"/>
              </a:tabLst>
            </a:pPr>
            <a:r>
              <a:rPr b="1" lang="es-ES_tradnl" sz="1600" strike="noStrike" u="none">
                <a:solidFill>
                  <a:srgbClr val="ffffff"/>
                </a:solidFill>
                <a:effectLst/>
                <a:uFillTx/>
                <a:latin typeface="Arial"/>
              </a:rPr>
              <a:t>Generation</a:t>
            </a:r>
            <a:endParaRPr b="0" lang="en-US" sz="1600" strike="noStrike" u="none">
              <a:solidFill>
                <a:srgbClr val="000000"/>
              </a:solidFill>
              <a:effectLst/>
              <a:uFillTx/>
              <a:latin typeface="Times New Roman"/>
            </a:endParaRPr>
          </a:p>
        </p:txBody>
      </p:sp>
      <p:sp>
        <p:nvSpPr>
          <p:cNvPr id="392" name=""/>
          <p:cNvSpPr/>
          <p:nvPr/>
        </p:nvSpPr>
        <p:spPr>
          <a:xfrm>
            <a:off x="1484280" y="1222200"/>
            <a:ext cx="2795760" cy="644760"/>
          </a:xfrm>
          <a:custGeom>
            <a:avLst/>
            <a:gdLst>
              <a:gd name="textAreaLeft" fmla="*/ 0 w 2795760"/>
              <a:gd name="textAreaRight" fmla="*/ 2795760 w 2795760"/>
              <a:gd name="textAreaTop" fmla="*/ 0 h 644760"/>
              <a:gd name="textAreaBottom" fmla="*/ 645120 h 644760"/>
            </a:gdLst>
            <a:ahLst/>
            <a:cxnLst/>
            <a:rect l="textAreaLeft" t="textAreaTop" r="textAreaRight" b="textAreaBottom"/>
            <a:pathLst>
              <a:path w="21600" h="21600">
                <a:moveTo>
                  <a:pt x="0" y="0"/>
                </a:moveTo>
                <a:lnTo>
                  <a:pt x="20913" y="0"/>
                </a:lnTo>
                <a:lnTo>
                  <a:pt x="21600" y="10800"/>
                </a:lnTo>
                <a:lnTo>
                  <a:pt x="20913" y="21600"/>
                </a:lnTo>
                <a:lnTo>
                  <a:pt x="0" y="21600"/>
                </a:lnTo>
                <a:close/>
              </a:path>
            </a:pathLst>
          </a:custGeom>
          <a:gradFill rotWithShape="0">
            <a:gsLst>
              <a:gs pos="0">
                <a:srgbClr val="172f5e"/>
              </a:gs>
              <a:gs pos="50000">
                <a:srgbClr val="3366cc"/>
              </a:gs>
              <a:gs pos="100000">
                <a:srgbClr val="172f5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3" name=""/>
          <p:cNvSpPr/>
          <p:nvPr/>
        </p:nvSpPr>
        <p:spPr>
          <a:xfrm>
            <a:off x="4187880" y="1222200"/>
            <a:ext cx="2506680" cy="642960"/>
          </a:xfrm>
          <a:custGeom>
            <a:avLst/>
            <a:gdLst>
              <a:gd name="textAreaLeft" fmla="*/ 0 w 2506680"/>
              <a:gd name="textAreaRight" fmla="*/ 2507040 w 2506680"/>
              <a:gd name="textAreaTop" fmla="*/ 0 h 642960"/>
              <a:gd name="textAreaBottom" fmla="*/ 642960 h 642960"/>
            </a:gdLst>
            <a:ahLst/>
            <a:cxnLst/>
            <a:rect l="textAreaLeft" t="textAreaTop" r="textAreaRight" b="textAreaBottom"/>
            <a:pathLst>
              <a:path w="21600" h="21600">
                <a:moveTo>
                  <a:pt x="0" y="0"/>
                </a:moveTo>
                <a:lnTo>
                  <a:pt x="20706" y="0"/>
                </a:lnTo>
                <a:lnTo>
                  <a:pt x="21600" y="10800"/>
                </a:lnTo>
                <a:lnTo>
                  <a:pt x="20706" y="21600"/>
                </a:lnTo>
                <a:lnTo>
                  <a:pt x="0" y="21600"/>
                </a:lnTo>
                <a:lnTo>
                  <a:pt x="894" y="10800"/>
                </a:lnTo>
                <a:close/>
              </a:path>
            </a:pathLst>
          </a:custGeom>
          <a:gradFill rotWithShape="0">
            <a:gsLst>
              <a:gs pos="0">
                <a:srgbClr val="264dc1"/>
              </a:gs>
              <a:gs pos="50000">
                <a:srgbClr val="3366ff"/>
              </a:gs>
              <a:gs pos="100000">
                <a:srgbClr val="264dc1"/>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4" name=""/>
          <p:cNvSpPr/>
          <p:nvPr/>
        </p:nvSpPr>
        <p:spPr>
          <a:xfrm>
            <a:off x="6588000" y="1222200"/>
            <a:ext cx="2197080" cy="642960"/>
          </a:xfrm>
          <a:custGeom>
            <a:avLst/>
            <a:gdLst>
              <a:gd name="textAreaLeft" fmla="*/ 0 w 2197080"/>
              <a:gd name="textAreaRight" fmla="*/ 2197440 w 2197080"/>
              <a:gd name="textAreaTop" fmla="*/ 0 h 642960"/>
              <a:gd name="textAreaBottom" fmla="*/ 642960 h 642960"/>
            </a:gdLst>
            <a:ahLst/>
            <a:cxnLst/>
            <a:rect l="textAreaLeft" t="textAreaTop" r="textAreaRight" b="textAreaBottom"/>
            <a:pathLst>
              <a:path w="21600" h="21600">
                <a:moveTo>
                  <a:pt x="0" y="0"/>
                </a:moveTo>
                <a:lnTo>
                  <a:pt x="20706" y="0"/>
                </a:lnTo>
                <a:lnTo>
                  <a:pt x="21600" y="10800"/>
                </a:lnTo>
                <a:lnTo>
                  <a:pt x="20706" y="21600"/>
                </a:lnTo>
                <a:lnTo>
                  <a:pt x="0" y="21600"/>
                </a:lnTo>
                <a:lnTo>
                  <a:pt x="894" y="10800"/>
                </a:lnTo>
                <a:close/>
              </a:path>
            </a:pathLst>
          </a:custGeom>
          <a:gradFill rotWithShape="0">
            <a:gsLst>
              <a:gs pos="0">
                <a:srgbClr val="0073c1"/>
              </a:gs>
              <a:gs pos="50000">
                <a:srgbClr val="0099ff"/>
              </a:gs>
              <a:gs pos="100000">
                <a:srgbClr val="0073c1"/>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5" name=""/>
          <p:cNvSpPr/>
          <p:nvPr/>
        </p:nvSpPr>
        <p:spPr>
          <a:xfrm>
            <a:off x="1587600" y="1452600"/>
            <a:ext cx="148752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35080"/>
                <a:tab algn="l" pos="2270160"/>
                <a:tab algn="l" pos="3405240"/>
                <a:tab algn="l" pos="4540320"/>
                <a:tab algn="l" pos="5675400"/>
                <a:tab algn="l" pos="6810480"/>
                <a:tab algn="l" pos="7945560"/>
                <a:tab algn="l" pos="9080640"/>
                <a:tab algn="l" pos="10215720"/>
              </a:tabLst>
            </a:pPr>
            <a:r>
              <a:rPr b="1" lang="es-ES_tradnl" sz="1600" strike="noStrike" u="none">
                <a:solidFill>
                  <a:srgbClr val="ffffff"/>
                </a:solidFill>
                <a:effectLst/>
                <a:uFillTx/>
                <a:latin typeface="Arial"/>
              </a:rPr>
              <a:t>Short term</a:t>
            </a:r>
            <a:endParaRPr b="0" lang="en-US" sz="1600" strike="noStrike" u="none">
              <a:solidFill>
                <a:srgbClr val="000000"/>
              </a:solidFill>
              <a:effectLst/>
              <a:uFillTx/>
              <a:latin typeface="Times New Roman"/>
            </a:endParaRPr>
          </a:p>
        </p:txBody>
      </p:sp>
      <p:sp>
        <p:nvSpPr>
          <p:cNvPr id="396" name=""/>
          <p:cNvSpPr/>
          <p:nvPr/>
        </p:nvSpPr>
        <p:spPr>
          <a:xfrm>
            <a:off x="4475160" y="1452600"/>
            <a:ext cx="148608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35080"/>
                <a:tab algn="l" pos="2270160"/>
                <a:tab algn="l" pos="3405240"/>
                <a:tab algn="l" pos="4540320"/>
                <a:tab algn="l" pos="5675400"/>
                <a:tab algn="l" pos="6810480"/>
                <a:tab algn="l" pos="7945560"/>
                <a:tab algn="l" pos="9080640"/>
                <a:tab algn="l" pos="10215720"/>
              </a:tabLst>
            </a:pPr>
            <a:r>
              <a:rPr b="1" lang="es-ES_tradnl" sz="1600" strike="noStrike" u="none">
                <a:solidFill>
                  <a:srgbClr val="ffffff"/>
                </a:solidFill>
                <a:effectLst/>
                <a:uFillTx/>
                <a:latin typeface="Arial"/>
              </a:rPr>
              <a:t>Medium term</a:t>
            </a:r>
            <a:endParaRPr b="0" lang="en-US" sz="1600" strike="noStrike" u="none">
              <a:solidFill>
                <a:srgbClr val="000000"/>
              </a:solidFill>
              <a:effectLst/>
              <a:uFillTx/>
              <a:latin typeface="Times New Roman"/>
            </a:endParaRPr>
          </a:p>
        </p:txBody>
      </p:sp>
      <p:sp>
        <p:nvSpPr>
          <p:cNvPr id="397" name=""/>
          <p:cNvSpPr/>
          <p:nvPr/>
        </p:nvSpPr>
        <p:spPr>
          <a:xfrm>
            <a:off x="7078680" y="1452600"/>
            <a:ext cx="148752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35080"/>
                <a:tab algn="l" pos="2270160"/>
                <a:tab algn="l" pos="3405240"/>
                <a:tab algn="l" pos="4540320"/>
                <a:tab algn="l" pos="5675400"/>
                <a:tab algn="l" pos="6810480"/>
                <a:tab algn="l" pos="7945560"/>
                <a:tab algn="l" pos="9080640"/>
                <a:tab algn="l" pos="10215720"/>
              </a:tabLst>
            </a:pPr>
            <a:r>
              <a:rPr b="1" lang="es-ES_tradnl" sz="1600" strike="noStrike" u="none">
                <a:solidFill>
                  <a:srgbClr val="ffffff"/>
                </a:solidFill>
                <a:effectLst/>
                <a:uFillTx/>
                <a:latin typeface="Arial"/>
              </a:rPr>
              <a:t>Long term</a:t>
            </a:r>
            <a:endParaRPr b="0" lang="en-US" sz="1600" strike="noStrike" u="none">
              <a:solidFill>
                <a:srgbClr val="000000"/>
              </a:solidFill>
              <a:effectLst/>
              <a:uFillTx/>
              <a:latin typeface="Times New Roman"/>
            </a:endParaRPr>
          </a:p>
        </p:txBody>
      </p:sp>
      <p:sp>
        <p:nvSpPr>
          <p:cNvPr id="398" name=""/>
          <p:cNvSpPr/>
          <p:nvPr/>
        </p:nvSpPr>
        <p:spPr>
          <a:xfrm>
            <a:off x="1454040" y="1959120"/>
            <a:ext cx="2524320" cy="1071720"/>
          </a:xfrm>
          <a:prstGeom prst="rect">
            <a:avLst/>
          </a:prstGeom>
          <a:noFill/>
          <a:ln w="0">
            <a:noFill/>
          </a:ln>
        </p:spPr>
        <p:style>
          <a:lnRef idx="0"/>
          <a:fillRef idx="0"/>
          <a:effectRef idx="0"/>
          <a:fontRef idx="minor"/>
        </p:style>
        <p:txBody>
          <a:bodyPr lIns="0" rIns="0" tIns="0" bIns="0" anchor="t">
            <a:spAutoFit/>
          </a:bodyPr>
          <a:p>
            <a:pPr>
              <a:lnSpc>
                <a:spcPct val="90000"/>
              </a:lnSpc>
              <a:buClr>
                <a:srgbClr val="000000"/>
              </a:buClr>
              <a:buFont typeface="Arial"/>
              <a:buChar char="•"/>
              <a:tabLst>
                <a:tab algn="l" pos="1135080"/>
                <a:tab algn="l" pos="2270160"/>
                <a:tab algn="l" pos="3405240"/>
                <a:tab algn="l" pos="4540320"/>
                <a:tab algn="l" pos="5675400"/>
                <a:tab algn="l" pos="6810480"/>
                <a:tab algn="l" pos="7945560"/>
                <a:tab algn="l" pos="9080640"/>
                <a:tab algn="l" pos="10215720"/>
              </a:tabLst>
            </a:pPr>
            <a:r>
              <a:rPr b="0" lang="en-US" sz="1300" strike="noStrike" u="none">
                <a:solidFill>
                  <a:srgbClr val="000000"/>
                </a:solidFill>
                <a:effectLst/>
                <a:uFillTx/>
                <a:latin typeface="Arial"/>
              </a:rPr>
              <a:t>  Current capacity stays under </a:t>
            </a:r>
            <a:endParaRPr b="0" lang="en-US" sz="1300" strike="noStrike" u="none">
              <a:solidFill>
                <a:srgbClr val="000000"/>
              </a:solidFill>
              <a:effectLst/>
              <a:uFillTx/>
              <a:latin typeface="Times New Roman"/>
            </a:endParaRPr>
          </a:p>
          <a:p>
            <a:pPr>
              <a:lnSpc>
                <a:spcPct val="90000"/>
              </a:lnSpc>
              <a:tabLst>
                <a:tab algn="l" pos="0"/>
                <a:tab algn="l" pos="1135080"/>
                <a:tab algn="l" pos="2270160"/>
                <a:tab algn="l" pos="3405240"/>
                <a:tab algn="l" pos="4540320"/>
                <a:tab algn="l" pos="5675400"/>
                <a:tab algn="l" pos="6810480"/>
                <a:tab algn="l" pos="7945560"/>
                <a:tab algn="l" pos="9080640"/>
                <a:tab algn="l" pos="10215720"/>
              </a:tabLst>
            </a:pPr>
            <a:r>
              <a:rPr b="0" lang="en-US" sz="1300" strike="noStrike" u="none">
                <a:solidFill>
                  <a:srgbClr val="000000"/>
                </a:solidFill>
                <a:effectLst/>
                <a:uFillTx/>
                <a:latin typeface="Arial"/>
              </a:rPr>
              <a:t>   Government property</a:t>
            </a:r>
            <a:endParaRPr b="0" lang="en-US" sz="1300" strike="noStrike" u="none">
              <a:solidFill>
                <a:srgbClr val="000000"/>
              </a:solidFill>
              <a:effectLst/>
              <a:uFillTx/>
              <a:latin typeface="Times New Roman"/>
            </a:endParaRPr>
          </a:p>
          <a:p>
            <a:pPr>
              <a:lnSpc>
                <a:spcPct val="90000"/>
              </a:lnSpc>
              <a:buClr>
                <a:srgbClr val="000000"/>
              </a:buClr>
              <a:buFont typeface="Arial"/>
              <a:buChar char="•"/>
              <a:tabLst>
                <a:tab algn="l" pos="1135080"/>
                <a:tab algn="l" pos="2270160"/>
                <a:tab algn="l" pos="3405240"/>
                <a:tab algn="l" pos="4540320"/>
                <a:tab algn="l" pos="5675400"/>
                <a:tab algn="l" pos="6810480"/>
                <a:tab algn="l" pos="7945560"/>
                <a:tab algn="l" pos="9080640"/>
                <a:tab algn="l" pos="10215720"/>
              </a:tabLst>
            </a:pPr>
            <a:r>
              <a:rPr b="0" lang="en-US" sz="1300" strike="noStrike" u="none">
                <a:solidFill>
                  <a:srgbClr val="000000"/>
                </a:solidFill>
                <a:effectLst/>
                <a:uFillTx/>
                <a:latin typeface="Arial"/>
              </a:rPr>
              <a:t>  IPP expansion</a:t>
            </a:r>
            <a:endParaRPr b="0" lang="en-US" sz="1300" strike="noStrike" u="none">
              <a:solidFill>
                <a:srgbClr val="000000"/>
              </a:solidFill>
              <a:effectLst/>
              <a:uFillTx/>
              <a:latin typeface="Times New Roman"/>
            </a:endParaRPr>
          </a:p>
          <a:p>
            <a:pPr>
              <a:lnSpc>
                <a:spcPct val="90000"/>
              </a:lnSpc>
              <a:buClr>
                <a:srgbClr val="000000"/>
              </a:buClr>
              <a:buFont typeface="Arial"/>
              <a:buChar char="•"/>
              <a:tabLst>
                <a:tab algn="l" pos="1135080"/>
                <a:tab algn="l" pos="2270160"/>
                <a:tab algn="l" pos="3405240"/>
                <a:tab algn="l" pos="4540320"/>
                <a:tab algn="l" pos="5675400"/>
                <a:tab algn="l" pos="6810480"/>
                <a:tab algn="l" pos="7945560"/>
                <a:tab algn="l" pos="9080640"/>
                <a:tab algn="l" pos="10215720"/>
              </a:tabLst>
            </a:pPr>
            <a:r>
              <a:rPr b="0" lang="en-US" sz="1300" strike="noStrike" u="none">
                <a:solidFill>
                  <a:srgbClr val="000000"/>
                </a:solidFill>
                <a:effectLst/>
                <a:uFillTx/>
                <a:latin typeface="Arial"/>
              </a:rPr>
              <a:t>  Opening to the market of   </a:t>
            </a:r>
            <a:endParaRPr b="0" lang="en-US" sz="1300" strike="noStrike" u="none">
              <a:solidFill>
                <a:srgbClr val="000000"/>
              </a:solidFill>
              <a:effectLst/>
              <a:uFillTx/>
              <a:latin typeface="Times New Roman"/>
            </a:endParaRPr>
          </a:p>
          <a:p>
            <a:pPr>
              <a:lnSpc>
                <a:spcPct val="90000"/>
              </a:lnSpc>
              <a:tabLst>
                <a:tab algn="l" pos="0"/>
                <a:tab algn="l" pos="1135080"/>
                <a:tab algn="l" pos="2270160"/>
                <a:tab algn="l" pos="3405240"/>
                <a:tab algn="l" pos="4540320"/>
                <a:tab algn="l" pos="5675400"/>
                <a:tab algn="l" pos="6810480"/>
                <a:tab algn="l" pos="7945560"/>
                <a:tab algn="l" pos="9080640"/>
                <a:tab algn="l" pos="10215720"/>
              </a:tabLst>
            </a:pPr>
            <a:r>
              <a:rPr b="0" lang="en-US" sz="1300" strike="noStrike" u="none">
                <a:solidFill>
                  <a:srgbClr val="000000"/>
                </a:solidFill>
                <a:effectLst/>
                <a:uFillTx/>
                <a:latin typeface="Arial"/>
              </a:rPr>
              <a:t>   surpluses (self-generators and </a:t>
            </a:r>
            <a:endParaRPr b="0" lang="en-US" sz="1300" strike="noStrike" u="none">
              <a:solidFill>
                <a:srgbClr val="000000"/>
              </a:solidFill>
              <a:effectLst/>
              <a:uFillTx/>
              <a:latin typeface="Times New Roman"/>
            </a:endParaRPr>
          </a:p>
          <a:p>
            <a:pPr>
              <a:lnSpc>
                <a:spcPct val="90000"/>
              </a:lnSpc>
              <a:tabLst>
                <a:tab algn="l" pos="0"/>
                <a:tab algn="l" pos="1135080"/>
                <a:tab algn="l" pos="2270160"/>
                <a:tab algn="l" pos="3405240"/>
                <a:tab algn="l" pos="4540320"/>
                <a:tab algn="l" pos="5675400"/>
                <a:tab algn="l" pos="6810480"/>
                <a:tab algn="l" pos="7945560"/>
                <a:tab algn="l" pos="9080640"/>
                <a:tab algn="l" pos="10215720"/>
              </a:tabLst>
            </a:pPr>
            <a:r>
              <a:rPr b="0" lang="en-US" sz="1300" strike="noStrike" u="none">
                <a:solidFill>
                  <a:srgbClr val="000000"/>
                </a:solidFill>
                <a:effectLst/>
                <a:uFillTx/>
                <a:latin typeface="Arial"/>
              </a:rPr>
              <a:t>   co-generators)</a:t>
            </a:r>
            <a:endParaRPr b="0" lang="en-US" sz="1300" strike="noStrike" u="none">
              <a:solidFill>
                <a:srgbClr val="000000"/>
              </a:solidFill>
              <a:effectLst/>
              <a:uFillTx/>
              <a:latin typeface="Times New Roman"/>
            </a:endParaRPr>
          </a:p>
        </p:txBody>
      </p:sp>
      <p:sp>
        <p:nvSpPr>
          <p:cNvPr id="399" name=""/>
          <p:cNvSpPr/>
          <p:nvPr/>
        </p:nvSpPr>
        <p:spPr>
          <a:xfrm>
            <a:off x="4226040" y="1959120"/>
            <a:ext cx="2324160" cy="1071720"/>
          </a:xfrm>
          <a:prstGeom prst="rect">
            <a:avLst/>
          </a:prstGeom>
          <a:noFill/>
          <a:ln w="0">
            <a:noFill/>
          </a:ln>
        </p:spPr>
        <p:style>
          <a:lnRef idx="0"/>
          <a:fillRef idx="0"/>
          <a:effectRef idx="0"/>
          <a:fontRef idx="minor"/>
        </p:style>
        <p:txBody>
          <a:bodyPr lIns="0" rIns="0" tIns="0" bIns="0" anchor="t">
            <a:spAutoFit/>
          </a:bodyPr>
          <a:p>
            <a:pPr lvl="1" marL="192240" indent="-190800">
              <a:lnSpc>
                <a:spcPct val="90000"/>
              </a:lnSpc>
              <a:buClr>
                <a:srgbClr val="000000"/>
              </a:buClr>
              <a:buFont typeface="Arial"/>
              <a:buChar char="•"/>
              <a:tabLst>
                <a:tab algn="l" pos="1135080"/>
                <a:tab algn="l" pos="2270160"/>
                <a:tab algn="l" pos="3405240"/>
                <a:tab algn="l" pos="4540320"/>
                <a:tab algn="l" pos="5675400"/>
                <a:tab algn="l" pos="6810480"/>
                <a:tab algn="l" pos="7945560"/>
                <a:tab algn="l" pos="9080640"/>
                <a:tab algn="l" pos="10215720"/>
              </a:tabLst>
            </a:pPr>
            <a:r>
              <a:rPr b="0" lang="en-US" sz="1300" strike="noStrike" u="none">
                <a:solidFill>
                  <a:srgbClr val="000000"/>
                </a:solidFill>
                <a:effectLst/>
                <a:uFillTx/>
                <a:latin typeface="Arial"/>
              </a:rPr>
              <a:t>Current capacity in hands of the Goverment</a:t>
            </a:r>
            <a:endParaRPr b="0" lang="en-US" sz="1300" strike="noStrike" u="none">
              <a:solidFill>
                <a:srgbClr val="000000"/>
              </a:solidFill>
              <a:effectLst/>
              <a:uFillTx/>
              <a:latin typeface="Times New Roman"/>
            </a:endParaRPr>
          </a:p>
          <a:p>
            <a:pPr lvl="1" marL="192240" indent="-190800">
              <a:lnSpc>
                <a:spcPct val="90000"/>
              </a:lnSpc>
              <a:buClr>
                <a:srgbClr val="000000"/>
              </a:buClr>
              <a:buFont typeface="Arial"/>
              <a:buChar char="•"/>
              <a:tabLst>
                <a:tab algn="l" pos="1135080"/>
                <a:tab algn="l" pos="2270160"/>
                <a:tab algn="l" pos="3405240"/>
                <a:tab algn="l" pos="4540320"/>
                <a:tab algn="l" pos="5675400"/>
                <a:tab algn="l" pos="6810480"/>
                <a:tab algn="l" pos="7945560"/>
                <a:tab algn="l" pos="9080640"/>
                <a:tab algn="l" pos="10215720"/>
              </a:tabLst>
            </a:pPr>
            <a:r>
              <a:rPr b="0" lang="en-US" sz="1300" strike="noStrike" u="none">
                <a:solidFill>
                  <a:srgbClr val="000000"/>
                </a:solidFill>
                <a:effectLst/>
                <a:uFillTx/>
                <a:latin typeface="Arial"/>
              </a:rPr>
              <a:t>Participation of some IPPs in the market</a:t>
            </a:r>
            <a:endParaRPr b="0" lang="en-US" sz="1300" strike="noStrike" u="none">
              <a:solidFill>
                <a:srgbClr val="000000"/>
              </a:solidFill>
              <a:effectLst/>
              <a:uFillTx/>
              <a:latin typeface="Times New Roman"/>
            </a:endParaRPr>
          </a:p>
          <a:p>
            <a:pPr lvl="1" marL="192240" indent="-190800">
              <a:lnSpc>
                <a:spcPct val="90000"/>
              </a:lnSpc>
              <a:buClr>
                <a:srgbClr val="000000"/>
              </a:buClr>
              <a:buFont typeface="Arial"/>
              <a:buChar char="•"/>
              <a:tabLst>
                <a:tab algn="l" pos="1135080"/>
                <a:tab algn="l" pos="2270160"/>
                <a:tab algn="l" pos="3405240"/>
                <a:tab algn="l" pos="4540320"/>
                <a:tab algn="l" pos="5675400"/>
                <a:tab algn="l" pos="6810480"/>
                <a:tab algn="l" pos="7945560"/>
                <a:tab algn="l" pos="9080640"/>
                <a:tab algn="l" pos="10215720"/>
              </a:tabLst>
            </a:pPr>
            <a:r>
              <a:rPr b="0" lang="en-US" sz="1300" strike="noStrike" u="none">
                <a:solidFill>
                  <a:srgbClr val="000000"/>
                </a:solidFill>
                <a:effectLst/>
                <a:uFillTx/>
                <a:latin typeface="Arial"/>
              </a:rPr>
              <a:t>New private capacity enters the market</a:t>
            </a:r>
            <a:endParaRPr b="0" lang="en-US" sz="1300" strike="noStrike" u="none">
              <a:solidFill>
                <a:srgbClr val="000000"/>
              </a:solidFill>
              <a:effectLst/>
              <a:uFillTx/>
              <a:latin typeface="Times New Roman"/>
            </a:endParaRPr>
          </a:p>
        </p:txBody>
      </p:sp>
      <p:sp>
        <p:nvSpPr>
          <p:cNvPr id="400" name=""/>
          <p:cNvSpPr/>
          <p:nvPr/>
        </p:nvSpPr>
        <p:spPr>
          <a:xfrm>
            <a:off x="1454040" y="3384720"/>
            <a:ext cx="2619360" cy="714600"/>
          </a:xfrm>
          <a:prstGeom prst="rect">
            <a:avLst/>
          </a:prstGeom>
          <a:noFill/>
          <a:ln w="0">
            <a:noFill/>
          </a:ln>
        </p:spPr>
        <p:style>
          <a:lnRef idx="0"/>
          <a:fillRef idx="0"/>
          <a:effectRef idx="0"/>
          <a:fontRef idx="minor"/>
        </p:style>
        <p:txBody>
          <a:bodyPr lIns="0" rIns="0" tIns="0" bIns="0" anchor="t">
            <a:spAutoFit/>
          </a:bodyPr>
          <a:p>
            <a:pPr>
              <a:lnSpc>
                <a:spcPct val="90000"/>
              </a:lnSpc>
              <a:buClr>
                <a:srgbClr val="000000"/>
              </a:buClr>
              <a:buFont typeface="Arial"/>
              <a:buChar char="•"/>
              <a:tabLst>
                <a:tab algn="l" pos="1135080"/>
                <a:tab algn="l" pos="2270160"/>
                <a:tab algn="l" pos="3405240"/>
                <a:tab algn="l" pos="4540320"/>
                <a:tab algn="l" pos="5675400"/>
                <a:tab algn="l" pos="6810480"/>
                <a:tab algn="l" pos="7945560"/>
                <a:tab algn="l" pos="9080640"/>
                <a:tab algn="l" pos="10215720"/>
              </a:tabLst>
            </a:pPr>
            <a:r>
              <a:rPr b="0" lang="en-US" sz="1300" strike="noStrike" u="none">
                <a:solidFill>
                  <a:srgbClr val="000000"/>
                </a:solidFill>
                <a:effectLst/>
                <a:uFillTx/>
                <a:latin typeface="Arial"/>
              </a:rPr>
              <a:t>  System operation (dispatch) and </a:t>
            </a:r>
            <a:endParaRPr b="0" lang="en-US" sz="1300" strike="noStrike" u="none">
              <a:solidFill>
                <a:srgbClr val="000000"/>
              </a:solidFill>
              <a:effectLst/>
              <a:uFillTx/>
              <a:latin typeface="Times New Roman"/>
            </a:endParaRPr>
          </a:p>
          <a:p>
            <a:pPr>
              <a:lnSpc>
                <a:spcPct val="90000"/>
              </a:lnSpc>
              <a:tabLst>
                <a:tab algn="l" pos="0"/>
                <a:tab algn="l" pos="1135080"/>
                <a:tab algn="l" pos="2270160"/>
                <a:tab algn="l" pos="3405240"/>
                <a:tab algn="l" pos="4540320"/>
                <a:tab algn="l" pos="5675400"/>
                <a:tab algn="l" pos="6810480"/>
                <a:tab algn="l" pos="7945560"/>
                <a:tab algn="l" pos="9080640"/>
                <a:tab algn="l" pos="10215720"/>
              </a:tabLst>
            </a:pPr>
            <a:r>
              <a:rPr b="0" lang="en-US" sz="1300" strike="noStrike" u="none">
                <a:solidFill>
                  <a:srgbClr val="000000"/>
                </a:solidFill>
                <a:effectLst/>
                <a:uFillTx/>
                <a:latin typeface="Arial"/>
              </a:rPr>
              <a:t>   market as an  autonomous public  </a:t>
            </a:r>
            <a:endParaRPr b="0" lang="en-US" sz="1300" strike="noStrike" u="none">
              <a:solidFill>
                <a:srgbClr val="000000"/>
              </a:solidFill>
              <a:effectLst/>
              <a:uFillTx/>
              <a:latin typeface="Times New Roman"/>
            </a:endParaRPr>
          </a:p>
          <a:p>
            <a:pPr>
              <a:lnSpc>
                <a:spcPct val="90000"/>
              </a:lnSpc>
              <a:tabLst>
                <a:tab algn="l" pos="0"/>
                <a:tab algn="l" pos="1135080"/>
                <a:tab algn="l" pos="2270160"/>
                <a:tab algn="l" pos="3405240"/>
                <a:tab algn="l" pos="4540320"/>
                <a:tab algn="l" pos="5675400"/>
                <a:tab algn="l" pos="6810480"/>
                <a:tab algn="l" pos="7945560"/>
                <a:tab algn="l" pos="9080640"/>
                <a:tab algn="l" pos="10215720"/>
              </a:tabLst>
            </a:pPr>
            <a:r>
              <a:rPr b="0" lang="en-US" sz="1300" strike="noStrike" u="none">
                <a:solidFill>
                  <a:srgbClr val="000000"/>
                </a:solidFill>
                <a:effectLst/>
                <a:uFillTx/>
                <a:latin typeface="Arial"/>
              </a:rPr>
              <a:t>   organization (independent of the </a:t>
            </a:r>
            <a:endParaRPr b="0" lang="en-US" sz="1300" strike="noStrike" u="none">
              <a:solidFill>
                <a:srgbClr val="000000"/>
              </a:solidFill>
              <a:effectLst/>
              <a:uFillTx/>
              <a:latin typeface="Times New Roman"/>
            </a:endParaRPr>
          </a:p>
          <a:p>
            <a:pPr>
              <a:lnSpc>
                <a:spcPct val="90000"/>
              </a:lnSpc>
              <a:tabLst>
                <a:tab algn="l" pos="0"/>
                <a:tab algn="l" pos="1135080"/>
                <a:tab algn="l" pos="2270160"/>
                <a:tab algn="l" pos="3405240"/>
                <a:tab algn="l" pos="4540320"/>
                <a:tab algn="l" pos="5675400"/>
                <a:tab algn="l" pos="6810480"/>
                <a:tab algn="l" pos="7945560"/>
                <a:tab algn="l" pos="9080640"/>
                <a:tab algn="l" pos="10215720"/>
              </a:tabLst>
            </a:pPr>
            <a:r>
              <a:rPr b="0" lang="en-US" sz="1300" strike="noStrike" u="none">
                <a:solidFill>
                  <a:srgbClr val="000000"/>
                </a:solidFill>
                <a:effectLst/>
                <a:uFillTx/>
                <a:latin typeface="Arial"/>
              </a:rPr>
              <a:t>   CFE)</a:t>
            </a:r>
            <a:endParaRPr b="0" lang="en-US" sz="1300" strike="noStrike" u="none">
              <a:solidFill>
                <a:srgbClr val="000000"/>
              </a:solidFill>
              <a:effectLst/>
              <a:uFillTx/>
              <a:latin typeface="Times New Roman"/>
            </a:endParaRPr>
          </a:p>
        </p:txBody>
      </p:sp>
      <p:sp>
        <p:nvSpPr>
          <p:cNvPr id="401" name=""/>
          <p:cNvSpPr/>
          <p:nvPr/>
        </p:nvSpPr>
        <p:spPr>
          <a:xfrm>
            <a:off x="1454040" y="4284720"/>
            <a:ext cx="2727360" cy="1176480"/>
          </a:xfrm>
          <a:prstGeom prst="rect">
            <a:avLst/>
          </a:prstGeom>
          <a:noFill/>
          <a:ln w="0">
            <a:noFill/>
          </a:ln>
        </p:spPr>
        <p:style>
          <a:lnRef idx="0"/>
          <a:fillRef idx="0"/>
          <a:effectRef idx="0"/>
          <a:fontRef idx="minor"/>
        </p:style>
        <p:txBody>
          <a:bodyPr lIns="0" rIns="0" tIns="0" bIns="0" anchor="t">
            <a:spAutoFit/>
          </a:bodyPr>
          <a:p>
            <a:pPr lvl="1" marL="192240" indent="-190800">
              <a:lnSpc>
                <a:spcPct val="100000"/>
              </a:lnSpc>
              <a:buClr>
                <a:srgbClr val="000000"/>
              </a:buClr>
              <a:buFont typeface="Arial"/>
              <a:buChar char="•"/>
              <a:tabLst>
                <a:tab algn="l" pos="1135080"/>
                <a:tab algn="l" pos="2270160"/>
                <a:tab algn="l" pos="3405240"/>
                <a:tab algn="l" pos="4540320"/>
                <a:tab algn="l" pos="5675400"/>
                <a:tab algn="l" pos="6810480"/>
                <a:tab algn="l" pos="7945560"/>
                <a:tab algn="l" pos="9080640"/>
                <a:tab algn="l" pos="10215720"/>
              </a:tabLst>
            </a:pPr>
            <a:r>
              <a:rPr b="0" lang="en-US" sz="1300" strike="noStrike" u="none">
                <a:solidFill>
                  <a:srgbClr val="000000"/>
                </a:solidFill>
                <a:effectLst/>
                <a:uFillTx/>
                <a:latin typeface="Arial"/>
              </a:rPr>
              <a:t>National regulated monopoly with guaranteed open access</a:t>
            </a:r>
            <a:endParaRPr b="0" lang="en-US" sz="1300" strike="noStrike" u="none">
              <a:solidFill>
                <a:srgbClr val="000000"/>
              </a:solidFill>
              <a:effectLst/>
              <a:uFillTx/>
              <a:latin typeface="Times New Roman"/>
            </a:endParaRPr>
          </a:p>
          <a:p>
            <a:pPr lvl="1" marL="192240" indent="-190800">
              <a:lnSpc>
                <a:spcPct val="100000"/>
              </a:lnSpc>
              <a:buClr>
                <a:srgbClr val="000000"/>
              </a:buClr>
              <a:buFont typeface="Arial"/>
              <a:buChar char="•"/>
              <a:tabLst>
                <a:tab algn="l" pos="1135080"/>
                <a:tab algn="l" pos="2270160"/>
                <a:tab algn="l" pos="3405240"/>
                <a:tab algn="l" pos="4540320"/>
                <a:tab algn="l" pos="5675400"/>
                <a:tab algn="l" pos="6810480"/>
                <a:tab algn="l" pos="7945560"/>
                <a:tab algn="l" pos="9080640"/>
                <a:tab algn="l" pos="10215720"/>
              </a:tabLst>
            </a:pPr>
            <a:r>
              <a:rPr b="0" lang="en-US" sz="1300" strike="noStrike" u="none">
                <a:solidFill>
                  <a:srgbClr val="000000"/>
                </a:solidFill>
                <a:effectLst/>
                <a:uFillTx/>
                <a:latin typeface="Arial"/>
              </a:rPr>
              <a:t>The Government retains the planning, operation, maintenance and expansion</a:t>
            </a:r>
            <a:endParaRPr b="0" lang="en-US" sz="1300" strike="noStrike" u="none">
              <a:solidFill>
                <a:srgbClr val="000000"/>
              </a:solidFill>
              <a:effectLst/>
              <a:uFillTx/>
              <a:latin typeface="Times New Roman"/>
            </a:endParaRPr>
          </a:p>
          <a:p>
            <a:pPr lvl="1" marL="192240" indent="-190800">
              <a:lnSpc>
                <a:spcPct val="90000"/>
              </a:lnSpc>
              <a:buClr>
                <a:srgbClr val="000000"/>
              </a:buClr>
              <a:buFont typeface="Arial"/>
              <a:buChar char="•"/>
              <a:tabLst>
                <a:tab algn="l" pos="1135080"/>
                <a:tab algn="l" pos="2270160"/>
                <a:tab algn="l" pos="3405240"/>
                <a:tab algn="l" pos="4540320"/>
                <a:tab algn="l" pos="5675400"/>
                <a:tab algn="l" pos="6810480"/>
                <a:tab algn="l" pos="7945560"/>
                <a:tab algn="l" pos="9080640"/>
                <a:tab algn="l" pos="10215720"/>
              </a:tabLst>
            </a:pPr>
            <a:endParaRPr b="0" lang="en-US" sz="1300" strike="noStrike" u="none">
              <a:solidFill>
                <a:srgbClr val="000000"/>
              </a:solidFill>
              <a:effectLst/>
              <a:uFillTx/>
              <a:latin typeface="Times New Roman"/>
            </a:endParaRPr>
          </a:p>
        </p:txBody>
      </p:sp>
      <p:sp>
        <p:nvSpPr>
          <p:cNvPr id="402" name=""/>
          <p:cNvSpPr/>
          <p:nvPr/>
        </p:nvSpPr>
        <p:spPr>
          <a:xfrm>
            <a:off x="1454040" y="5353200"/>
            <a:ext cx="2668680" cy="1250280"/>
          </a:xfrm>
          <a:prstGeom prst="rect">
            <a:avLst/>
          </a:prstGeom>
          <a:noFill/>
          <a:ln w="0">
            <a:noFill/>
          </a:ln>
        </p:spPr>
        <p:style>
          <a:lnRef idx="0"/>
          <a:fillRef idx="0"/>
          <a:effectRef idx="0"/>
          <a:fontRef idx="minor"/>
        </p:style>
        <p:txBody>
          <a:bodyPr lIns="0" rIns="0" tIns="0" bIns="0" anchor="t">
            <a:spAutoFit/>
          </a:bodyPr>
          <a:p>
            <a:pPr lvl="1" marL="192240" indent="-190800">
              <a:lnSpc>
                <a:spcPct val="90000"/>
              </a:lnSpc>
              <a:buClr>
                <a:srgbClr val="000000"/>
              </a:buClr>
              <a:buFont typeface="Arial"/>
              <a:buChar char="•"/>
              <a:tabLst>
                <a:tab algn="l" pos="1135080"/>
                <a:tab algn="l" pos="2270160"/>
                <a:tab algn="l" pos="3405240"/>
                <a:tab algn="l" pos="4540320"/>
                <a:tab algn="l" pos="5675400"/>
                <a:tab algn="l" pos="6810480"/>
                <a:tab algn="l" pos="7945560"/>
                <a:tab algn="l" pos="9080640"/>
                <a:tab algn="l" pos="10215720"/>
              </a:tabLst>
            </a:pPr>
            <a:r>
              <a:rPr b="0" lang="en-US" sz="1300" strike="noStrike" u="none">
                <a:solidFill>
                  <a:srgbClr val="000000"/>
                </a:solidFill>
                <a:effectLst/>
                <a:uFillTx/>
                <a:latin typeface="Arial"/>
              </a:rPr>
              <a:t>Regulated regional monopolies</a:t>
            </a:r>
            <a:endParaRPr b="0" lang="en-US" sz="1300" strike="noStrike" u="none">
              <a:solidFill>
                <a:srgbClr val="000000"/>
              </a:solidFill>
              <a:effectLst/>
              <a:uFillTx/>
              <a:latin typeface="Times New Roman"/>
            </a:endParaRPr>
          </a:p>
          <a:p>
            <a:pPr lvl="1" marL="192240" indent="-190800">
              <a:lnSpc>
                <a:spcPct val="90000"/>
              </a:lnSpc>
              <a:buClr>
                <a:srgbClr val="000000"/>
              </a:buClr>
              <a:buFont typeface="Arial"/>
              <a:buChar char="•"/>
              <a:tabLst>
                <a:tab algn="l" pos="1135080"/>
                <a:tab algn="l" pos="2270160"/>
                <a:tab algn="l" pos="3405240"/>
                <a:tab algn="l" pos="4540320"/>
                <a:tab algn="l" pos="5675400"/>
                <a:tab algn="l" pos="6810480"/>
                <a:tab algn="l" pos="7945560"/>
                <a:tab algn="l" pos="9080640"/>
                <a:tab algn="l" pos="10215720"/>
              </a:tabLst>
            </a:pPr>
            <a:r>
              <a:rPr b="0" lang="en-US" sz="1300" strike="noStrike" u="none">
                <a:solidFill>
                  <a:srgbClr val="000000"/>
                </a:solidFill>
                <a:effectLst/>
                <a:uFillTx/>
                <a:latin typeface="Arial"/>
              </a:rPr>
              <a:t>The Government maintains  </a:t>
            </a:r>
            <a:endParaRPr b="0" lang="en-US" sz="1300" strike="noStrike" u="none">
              <a:solidFill>
                <a:srgbClr val="000000"/>
              </a:solidFill>
              <a:effectLst/>
              <a:uFillTx/>
              <a:latin typeface="Times New Roman"/>
            </a:endParaRPr>
          </a:p>
          <a:p>
            <a:pPr lvl="1" marL="192240" indent="-190800">
              <a:lnSpc>
                <a:spcPct val="90000"/>
              </a:lnSpc>
              <a:tabLst>
                <a:tab algn="l" pos="0"/>
                <a:tab algn="l" pos="1135080"/>
                <a:tab algn="l" pos="2270160"/>
                <a:tab algn="l" pos="3405240"/>
                <a:tab algn="l" pos="4540320"/>
                <a:tab algn="l" pos="5675400"/>
                <a:tab algn="l" pos="6810480"/>
                <a:tab algn="l" pos="7945560"/>
                <a:tab algn="l" pos="9080640"/>
                <a:tab algn="l" pos="10215720"/>
              </a:tabLst>
            </a:pPr>
            <a:r>
              <a:rPr b="0" lang="en-US" sz="1300" strike="noStrike" u="none">
                <a:solidFill>
                  <a:srgbClr val="000000"/>
                </a:solidFill>
                <a:effectLst/>
                <a:uFillTx/>
                <a:latin typeface="Arial"/>
              </a:rPr>
              <a:t>    planning, operation, maintenance and expansion</a:t>
            </a:r>
            <a:endParaRPr b="0" lang="en-US" sz="1300" strike="noStrike" u="none">
              <a:solidFill>
                <a:srgbClr val="000000"/>
              </a:solidFill>
              <a:effectLst/>
              <a:uFillTx/>
              <a:latin typeface="Times New Roman"/>
            </a:endParaRPr>
          </a:p>
          <a:p>
            <a:pPr lvl="1" marL="192240" indent="-190800">
              <a:lnSpc>
                <a:spcPct val="90000"/>
              </a:lnSpc>
              <a:buClr>
                <a:srgbClr val="000000"/>
              </a:buClr>
              <a:buFont typeface="Arial"/>
              <a:buChar char="•"/>
              <a:tabLst>
                <a:tab algn="l" pos="1135080"/>
                <a:tab algn="l" pos="2270160"/>
                <a:tab algn="l" pos="3405240"/>
                <a:tab algn="l" pos="4540320"/>
                <a:tab algn="l" pos="5675400"/>
                <a:tab algn="l" pos="6810480"/>
                <a:tab algn="l" pos="7945560"/>
                <a:tab algn="l" pos="9080640"/>
                <a:tab algn="l" pos="10215720"/>
              </a:tabLst>
            </a:pPr>
            <a:r>
              <a:rPr b="0" lang="en-US" sz="1300" strike="noStrike" u="none">
                <a:solidFill>
                  <a:srgbClr val="000000"/>
                </a:solidFill>
                <a:effectLst/>
                <a:uFillTx/>
                <a:latin typeface="Arial"/>
              </a:rPr>
              <a:t>Marketing open at wholesale </a:t>
            </a:r>
            <a:endParaRPr b="0" lang="en-US" sz="1300" strike="noStrike" u="none">
              <a:solidFill>
                <a:srgbClr val="000000"/>
              </a:solidFill>
              <a:effectLst/>
              <a:uFillTx/>
              <a:latin typeface="Times New Roman"/>
            </a:endParaRPr>
          </a:p>
          <a:p>
            <a:pPr lvl="1" marL="192240" indent="-190800">
              <a:lnSpc>
                <a:spcPct val="90000"/>
              </a:lnSpc>
              <a:tabLst>
                <a:tab algn="l" pos="0"/>
                <a:tab algn="l" pos="1135080"/>
                <a:tab algn="l" pos="2270160"/>
                <a:tab algn="l" pos="3405240"/>
                <a:tab algn="l" pos="4540320"/>
                <a:tab algn="l" pos="5675400"/>
                <a:tab algn="l" pos="6810480"/>
                <a:tab algn="l" pos="7945560"/>
                <a:tab algn="l" pos="9080640"/>
                <a:tab algn="l" pos="10215720"/>
              </a:tabLst>
            </a:pPr>
            <a:r>
              <a:rPr b="0" lang="en-US" sz="1300" strike="noStrike" u="none">
                <a:solidFill>
                  <a:srgbClr val="000000"/>
                </a:solidFill>
                <a:effectLst/>
                <a:uFillTx/>
                <a:latin typeface="Arial"/>
              </a:rPr>
              <a:t>    level</a:t>
            </a:r>
            <a:endParaRPr b="0" lang="en-US" sz="1300" strike="noStrike" u="none">
              <a:solidFill>
                <a:srgbClr val="000000"/>
              </a:solidFill>
              <a:effectLst/>
              <a:uFillTx/>
              <a:latin typeface="Times New Roman"/>
            </a:endParaRPr>
          </a:p>
          <a:p>
            <a:pPr lvl="1" marL="192240" indent="-190800">
              <a:lnSpc>
                <a:spcPct val="90000"/>
              </a:lnSpc>
              <a:buClr>
                <a:srgbClr val="000000"/>
              </a:buClr>
              <a:buFont typeface="Arial"/>
              <a:buChar char="•"/>
              <a:tabLst>
                <a:tab algn="l" pos="1135080"/>
                <a:tab algn="l" pos="2270160"/>
                <a:tab algn="l" pos="3405240"/>
                <a:tab algn="l" pos="4540320"/>
                <a:tab algn="l" pos="5675400"/>
                <a:tab algn="l" pos="6810480"/>
                <a:tab algn="l" pos="7945560"/>
                <a:tab algn="l" pos="9080640"/>
                <a:tab algn="l" pos="10215720"/>
              </a:tabLst>
            </a:pPr>
            <a:r>
              <a:rPr b="0" lang="en-US" sz="1300" strike="noStrike" u="none">
                <a:solidFill>
                  <a:srgbClr val="000000"/>
                </a:solidFill>
                <a:effectLst/>
                <a:uFillTx/>
                <a:latin typeface="Arial"/>
              </a:rPr>
              <a:t>Tariff restructuring</a:t>
            </a:r>
            <a:endParaRPr b="0" lang="en-US" sz="1300" strike="noStrike" u="none">
              <a:solidFill>
                <a:srgbClr val="000000"/>
              </a:solidFill>
              <a:effectLst/>
              <a:uFillTx/>
              <a:latin typeface="Times New Roman"/>
            </a:endParaRPr>
          </a:p>
        </p:txBody>
      </p:sp>
      <p:sp>
        <p:nvSpPr>
          <p:cNvPr id="403" name=""/>
          <p:cNvSpPr/>
          <p:nvPr/>
        </p:nvSpPr>
        <p:spPr>
          <a:xfrm>
            <a:off x="6745320" y="5353200"/>
            <a:ext cx="2262240" cy="734040"/>
          </a:xfrm>
          <a:prstGeom prst="rect">
            <a:avLst/>
          </a:prstGeom>
          <a:noFill/>
          <a:ln w="0">
            <a:noFill/>
          </a:ln>
        </p:spPr>
        <p:style>
          <a:lnRef idx="0"/>
          <a:fillRef idx="0"/>
          <a:effectRef idx="0"/>
          <a:fontRef idx="minor"/>
        </p:style>
        <p:txBody>
          <a:bodyPr lIns="0" rIns="0" tIns="0" bIns="0" anchor="t">
            <a:spAutoFit/>
          </a:bodyPr>
          <a:p>
            <a:pPr lvl="1" marL="192240" indent="-190800">
              <a:lnSpc>
                <a:spcPct val="90000"/>
              </a:lnSpc>
              <a:tabLst>
                <a:tab algn="l" pos="0"/>
                <a:tab algn="l" pos="1135080"/>
                <a:tab algn="l" pos="2270160"/>
                <a:tab algn="l" pos="3405240"/>
                <a:tab algn="l" pos="4540320"/>
                <a:tab algn="l" pos="5675400"/>
                <a:tab algn="l" pos="6810480"/>
                <a:tab algn="l" pos="7945560"/>
                <a:tab algn="l" pos="9080640"/>
                <a:tab algn="l" pos="10215720"/>
              </a:tabLst>
            </a:pPr>
            <a:endParaRPr b="0" lang="en-US" sz="1300" strike="noStrike" u="none">
              <a:solidFill>
                <a:srgbClr val="000000"/>
              </a:solidFill>
              <a:effectLst/>
              <a:uFillTx/>
              <a:latin typeface="Times New Roman"/>
            </a:endParaRPr>
          </a:p>
          <a:p>
            <a:pPr lvl="1" marL="192240" indent="-190800">
              <a:lnSpc>
                <a:spcPct val="90000"/>
              </a:lnSpc>
              <a:buClr>
                <a:srgbClr val="000000"/>
              </a:buClr>
              <a:buFont typeface="Arial"/>
              <a:buChar char="•"/>
              <a:tabLst>
                <a:tab algn="l" pos="1135080"/>
                <a:tab algn="l" pos="2270160"/>
                <a:tab algn="l" pos="3405240"/>
                <a:tab algn="l" pos="4540320"/>
                <a:tab algn="l" pos="5675400"/>
                <a:tab algn="l" pos="6810480"/>
                <a:tab algn="l" pos="7945560"/>
                <a:tab algn="l" pos="9080640"/>
                <a:tab algn="l" pos="10215720"/>
              </a:tabLst>
            </a:pPr>
            <a:r>
              <a:rPr b="0" lang="en-US" sz="1300" strike="noStrike" u="none">
                <a:solidFill>
                  <a:srgbClr val="000000"/>
                </a:solidFill>
                <a:effectLst/>
                <a:uFillTx/>
                <a:latin typeface="Arial"/>
              </a:rPr>
              <a:t>Marketing open at retail level</a:t>
            </a:r>
            <a:endParaRPr b="0" lang="en-US" sz="1300" strike="noStrike" u="none">
              <a:solidFill>
                <a:srgbClr val="000000"/>
              </a:solidFill>
              <a:effectLst/>
              <a:uFillTx/>
              <a:latin typeface="Times New Roman"/>
            </a:endParaRPr>
          </a:p>
          <a:p>
            <a:pPr lvl="1" marL="192240" indent="-190800">
              <a:lnSpc>
                <a:spcPct val="90000"/>
              </a:lnSpc>
              <a:tabLst>
                <a:tab algn="l" pos="0"/>
                <a:tab algn="l" pos="1135080"/>
                <a:tab algn="l" pos="2270160"/>
                <a:tab algn="l" pos="3405240"/>
                <a:tab algn="l" pos="4540320"/>
                <a:tab algn="l" pos="5675400"/>
                <a:tab algn="l" pos="6810480"/>
                <a:tab algn="l" pos="7945560"/>
                <a:tab algn="l" pos="9080640"/>
                <a:tab algn="l" pos="10215720"/>
              </a:tabLst>
            </a:pPr>
            <a:endParaRPr b="0" lang="en-US" sz="1300" strike="noStrike" u="none">
              <a:solidFill>
                <a:srgbClr val="000000"/>
              </a:solidFill>
              <a:effectLst/>
              <a:uFillTx/>
              <a:latin typeface="Times New Roman"/>
            </a:endParaRPr>
          </a:p>
        </p:txBody>
      </p:sp>
      <p:sp>
        <p:nvSpPr>
          <p:cNvPr id="404" name=""/>
          <p:cNvSpPr/>
          <p:nvPr/>
        </p:nvSpPr>
        <p:spPr>
          <a:xfrm>
            <a:off x="1344600" y="1077840"/>
            <a:ext cx="152280" cy="120600"/>
          </a:xfrm>
          <a:prstGeom prst="triangle">
            <a:avLst>
              <a:gd name="adj" fmla="val 50000"/>
            </a:avLst>
          </a:prstGeom>
          <a:gradFill rotWithShape="0">
            <a:gsLst>
              <a:gs pos="0">
                <a:srgbClr val="00ff00"/>
              </a:gs>
              <a:gs pos="100000">
                <a:srgbClr val="007500"/>
              </a:gs>
            </a:gsLst>
            <a:lin ang="5400000"/>
          </a:gradFill>
          <a:ln w="648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405" name=""/>
          <p:cNvSpPr/>
          <p:nvPr/>
        </p:nvSpPr>
        <p:spPr>
          <a:xfrm>
            <a:off x="1281600" y="870120"/>
            <a:ext cx="5259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1135080"/>
                <a:tab algn="l" pos="2270160"/>
                <a:tab algn="l" pos="3405240"/>
                <a:tab algn="l" pos="4540320"/>
                <a:tab algn="l" pos="5675400"/>
                <a:tab algn="l" pos="6810480"/>
                <a:tab algn="l" pos="7945560"/>
                <a:tab algn="l" pos="9080640"/>
                <a:tab algn="l" pos="10215720"/>
              </a:tabLst>
            </a:pPr>
            <a:r>
              <a:rPr b="1" lang="es-ES_tradnl" sz="1400" strike="noStrike" u="none">
                <a:solidFill>
                  <a:srgbClr val="000000"/>
                </a:solidFill>
                <a:effectLst/>
                <a:uFillTx/>
                <a:latin typeface="Arial"/>
              </a:rPr>
              <a:t>Today</a:t>
            </a:r>
            <a:endParaRPr b="0" lang="en-US" sz="1400" strike="noStrike" u="none">
              <a:solidFill>
                <a:srgbClr val="000000"/>
              </a:solidFill>
              <a:effectLst/>
              <a:uFillTx/>
              <a:latin typeface="Times New Roman"/>
            </a:endParaRPr>
          </a:p>
        </p:txBody>
      </p:sp>
      <p:sp>
        <p:nvSpPr>
          <p:cNvPr id="406" name=""/>
          <p:cNvSpPr/>
          <p:nvPr/>
        </p:nvSpPr>
        <p:spPr>
          <a:xfrm>
            <a:off x="4100400" y="1077840"/>
            <a:ext cx="150840" cy="120600"/>
          </a:xfrm>
          <a:prstGeom prst="triangle">
            <a:avLst>
              <a:gd name="adj" fmla="val 50000"/>
            </a:avLst>
          </a:prstGeom>
          <a:gradFill rotWithShape="0">
            <a:gsLst>
              <a:gs pos="0">
                <a:srgbClr val="00ff00"/>
              </a:gs>
              <a:gs pos="100000">
                <a:srgbClr val="007500"/>
              </a:gs>
            </a:gsLst>
            <a:lin ang="5400000"/>
          </a:gradFill>
          <a:ln w="648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407" name=""/>
          <p:cNvSpPr/>
          <p:nvPr/>
        </p:nvSpPr>
        <p:spPr>
          <a:xfrm>
            <a:off x="3738240" y="870120"/>
            <a:ext cx="9028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1135080"/>
                <a:tab algn="l" pos="2270160"/>
                <a:tab algn="l" pos="3405240"/>
                <a:tab algn="l" pos="4540320"/>
                <a:tab algn="l" pos="5675400"/>
                <a:tab algn="l" pos="6810480"/>
                <a:tab algn="l" pos="7945560"/>
                <a:tab algn="l" pos="9080640"/>
                <a:tab algn="l" pos="10215720"/>
              </a:tabLst>
            </a:pPr>
            <a:r>
              <a:rPr b="1" lang="es-ES_tradnl" sz="1400" strike="noStrike" u="none">
                <a:solidFill>
                  <a:srgbClr val="000000"/>
                </a:solidFill>
                <a:effectLst/>
                <a:uFillTx/>
                <a:latin typeface="Arial"/>
              </a:rPr>
              <a:t>2001- 2005</a:t>
            </a:r>
            <a:endParaRPr b="0" lang="en-US" sz="1400" strike="noStrike" u="none">
              <a:solidFill>
                <a:srgbClr val="000000"/>
              </a:solidFill>
              <a:effectLst/>
              <a:uFillTx/>
              <a:latin typeface="Times New Roman"/>
            </a:endParaRPr>
          </a:p>
        </p:txBody>
      </p:sp>
      <p:sp>
        <p:nvSpPr>
          <p:cNvPr id="408" name=""/>
          <p:cNvSpPr/>
          <p:nvPr/>
        </p:nvSpPr>
        <p:spPr>
          <a:xfrm>
            <a:off x="6576840" y="1077840"/>
            <a:ext cx="150840" cy="120600"/>
          </a:xfrm>
          <a:prstGeom prst="triangle">
            <a:avLst>
              <a:gd name="adj" fmla="val 50000"/>
            </a:avLst>
          </a:prstGeom>
          <a:gradFill rotWithShape="0">
            <a:gsLst>
              <a:gs pos="0">
                <a:srgbClr val="00ff00"/>
              </a:gs>
              <a:gs pos="100000">
                <a:srgbClr val="007500"/>
              </a:gs>
            </a:gsLst>
            <a:lin ang="5400000"/>
          </a:gradFill>
          <a:ln w="648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409" name=""/>
          <p:cNvSpPr/>
          <p:nvPr/>
        </p:nvSpPr>
        <p:spPr>
          <a:xfrm>
            <a:off x="6438240" y="870120"/>
            <a:ext cx="4568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1135080"/>
                <a:tab algn="l" pos="2270160"/>
                <a:tab algn="l" pos="3405240"/>
                <a:tab algn="l" pos="4540320"/>
                <a:tab algn="l" pos="5675400"/>
                <a:tab algn="l" pos="6810480"/>
                <a:tab algn="l" pos="7945560"/>
                <a:tab algn="l" pos="9080640"/>
                <a:tab algn="l" pos="10215720"/>
              </a:tabLst>
            </a:pPr>
            <a:r>
              <a:rPr b="1" lang="es-ES_tradnl" sz="1400" strike="noStrike" u="none">
                <a:solidFill>
                  <a:srgbClr val="000000"/>
                </a:solidFill>
                <a:effectLst/>
                <a:uFillTx/>
                <a:latin typeface="Arial"/>
              </a:rPr>
              <a:t>2005-</a:t>
            </a:r>
            <a:endParaRPr b="0" lang="en-US" sz="1400" strike="noStrike" u="none">
              <a:solidFill>
                <a:srgbClr val="000000"/>
              </a:solidFill>
              <a:effectLst/>
              <a:uFillTx/>
              <a:latin typeface="Times New Roman"/>
            </a:endParaRPr>
          </a:p>
        </p:txBody>
      </p:sp>
      <p:sp>
        <p:nvSpPr>
          <p:cNvPr id="410" name=""/>
          <p:cNvSpPr/>
          <p:nvPr/>
        </p:nvSpPr>
        <p:spPr>
          <a:xfrm>
            <a:off x="210960" y="3429000"/>
            <a:ext cx="1376640" cy="917640"/>
          </a:xfrm>
          <a:prstGeom prst="rect">
            <a:avLst/>
          </a:prstGeom>
          <a:noFill/>
          <a:ln w="0">
            <a:noFill/>
          </a:ln>
        </p:spPr>
        <p:style>
          <a:lnRef idx="0"/>
          <a:fillRef idx="0"/>
          <a:effectRef idx="0"/>
          <a:fontRef idx="minor"/>
        </p:style>
        <p:txBody>
          <a:bodyPr lIns="0" rIns="0" tIns="0" bIns="0" anchor="ctr">
            <a:normAutofit/>
          </a:bodyPr>
          <a:p>
            <a:pPr>
              <a:lnSpc>
                <a:spcPct val="100000"/>
              </a:lnSpc>
              <a:spcBef>
                <a:spcPts val="400"/>
              </a:spcBef>
              <a:tabLst>
                <a:tab algn="l" pos="0"/>
                <a:tab algn="l" pos="1135080"/>
                <a:tab algn="l" pos="2270160"/>
                <a:tab algn="l" pos="3405240"/>
                <a:tab algn="l" pos="4540320"/>
                <a:tab algn="l" pos="5675400"/>
                <a:tab algn="l" pos="6810480"/>
                <a:tab algn="l" pos="7945560"/>
                <a:tab algn="l" pos="9080640"/>
                <a:tab algn="l" pos="10215720"/>
              </a:tabLst>
            </a:pPr>
            <a:r>
              <a:rPr b="1" lang="es-ES_tradnl" sz="1600" strike="noStrike" u="none">
                <a:solidFill>
                  <a:srgbClr val="ffffff"/>
                </a:solidFill>
                <a:effectLst/>
                <a:uFillTx/>
                <a:latin typeface="Arial"/>
              </a:rPr>
              <a:t>System and</a:t>
            </a:r>
            <a:endParaRPr b="0" lang="en-US" sz="1600" strike="noStrike" u="none">
              <a:solidFill>
                <a:srgbClr val="000000"/>
              </a:solidFill>
              <a:effectLst/>
              <a:uFillTx/>
              <a:latin typeface="Times New Roman"/>
            </a:endParaRPr>
          </a:p>
          <a:p>
            <a:pPr>
              <a:lnSpc>
                <a:spcPct val="100000"/>
              </a:lnSpc>
              <a:spcBef>
                <a:spcPts val="400"/>
              </a:spcBef>
              <a:tabLst>
                <a:tab algn="l" pos="0"/>
                <a:tab algn="l" pos="1135080"/>
                <a:tab algn="l" pos="2270160"/>
                <a:tab algn="l" pos="3405240"/>
                <a:tab algn="l" pos="4540320"/>
                <a:tab algn="l" pos="5675400"/>
                <a:tab algn="l" pos="6810480"/>
                <a:tab algn="l" pos="7945560"/>
                <a:tab algn="l" pos="9080640"/>
                <a:tab algn="l" pos="10215720"/>
              </a:tabLst>
            </a:pPr>
            <a:r>
              <a:rPr b="1" lang="es-ES_tradnl" sz="1600" strike="noStrike" u="none">
                <a:solidFill>
                  <a:srgbClr val="ffffff"/>
                </a:solidFill>
                <a:effectLst/>
                <a:uFillTx/>
                <a:latin typeface="Arial"/>
              </a:rPr>
              <a:t>market operation </a:t>
            </a:r>
            <a:endParaRPr b="0" lang="en-US" sz="1600" strike="noStrike" u="none">
              <a:solidFill>
                <a:srgbClr val="000000"/>
              </a:solidFill>
              <a:effectLst/>
              <a:uFillTx/>
              <a:latin typeface="Times New Roman"/>
            </a:endParaRPr>
          </a:p>
          <a:p>
            <a:pPr>
              <a:lnSpc>
                <a:spcPct val="100000"/>
              </a:lnSpc>
              <a:spcBef>
                <a:spcPts val="400"/>
              </a:spcBef>
              <a:buClr>
                <a:srgbClr val="ffffff"/>
              </a:buClr>
              <a:buFont typeface="Arial"/>
              <a:buChar char="•"/>
              <a:tabLst>
                <a:tab algn="l" pos="1135080"/>
                <a:tab algn="l" pos="2270160"/>
                <a:tab algn="l" pos="3405240"/>
                <a:tab algn="l" pos="4540320"/>
                <a:tab algn="l" pos="5675400"/>
                <a:tab algn="l" pos="6810480"/>
                <a:tab algn="l" pos="7945560"/>
                <a:tab algn="l" pos="9080640"/>
                <a:tab algn="l" pos="10215720"/>
              </a:tabLst>
            </a:pPr>
            <a:endParaRPr b="0" lang="en-US" sz="1600" strike="noStrike" u="none">
              <a:solidFill>
                <a:srgbClr val="000000"/>
              </a:solidFill>
              <a:effectLst/>
              <a:uFillTx/>
              <a:latin typeface="Times New Roman"/>
            </a:endParaRPr>
          </a:p>
          <a:p>
            <a:pPr>
              <a:lnSpc>
                <a:spcPct val="100000"/>
              </a:lnSpc>
              <a:spcBef>
                <a:spcPts val="400"/>
              </a:spcBef>
              <a:buClr>
                <a:srgbClr val="ffffff"/>
              </a:buClr>
              <a:buFont typeface="Arial"/>
              <a:buChar char="•"/>
              <a:tabLst>
                <a:tab algn="l" pos="1135080"/>
                <a:tab algn="l" pos="2270160"/>
                <a:tab algn="l" pos="3405240"/>
                <a:tab algn="l" pos="4540320"/>
                <a:tab algn="l" pos="5675400"/>
                <a:tab algn="l" pos="6810480"/>
                <a:tab algn="l" pos="7945560"/>
                <a:tab algn="l" pos="9080640"/>
                <a:tab algn="l" pos="10215720"/>
              </a:tabLst>
            </a:pPr>
            <a:endParaRPr b="0" lang="en-US" sz="1600" strike="noStrike" u="none">
              <a:solidFill>
                <a:srgbClr val="000000"/>
              </a:solidFill>
              <a:effectLst/>
              <a:uFillTx/>
              <a:latin typeface="Times New Roman"/>
            </a:endParaRPr>
          </a:p>
        </p:txBody>
      </p:sp>
      <p:sp>
        <p:nvSpPr>
          <p:cNvPr id="411" name=""/>
          <p:cNvSpPr/>
          <p:nvPr/>
        </p:nvSpPr>
        <p:spPr>
          <a:xfrm>
            <a:off x="174240" y="442800"/>
            <a:ext cx="46584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PROPOSED EVOLUTION OF THE REORGANIZATION</a:t>
            </a:r>
            <a:endParaRPr b="0" lang="en-US" sz="1400" strike="noStrike" u="none">
              <a:solidFill>
                <a:srgbClr val="000000"/>
              </a:solidFill>
              <a:effectLst/>
              <a:uFillTx/>
              <a:latin typeface="Times New Roman"/>
            </a:endParaRPr>
          </a:p>
        </p:txBody>
      </p:sp>
      <p:sp>
        <p:nvSpPr>
          <p:cNvPr id="412" name=""/>
          <p:cNvSpPr/>
          <p:nvPr/>
        </p:nvSpPr>
        <p:spPr>
          <a:xfrm>
            <a:off x="1373040" y="3220920"/>
            <a:ext cx="7491600" cy="0"/>
          </a:xfrm>
          <a:prstGeom prst="line">
            <a:avLst/>
          </a:prstGeom>
          <a:ln w="936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3" name=""/>
          <p:cNvSpPr/>
          <p:nvPr/>
        </p:nvSpPr>
        <p:spPr>
          <a:xfrm>
            <a:off x="1373040" y="4195800"/>
            <a:ext cx="7491600" cy="0"/>
          </a:xfrm>
          <a:prstGeom prst="line">
            <a:avLst/>
          </a:prstGeom>
          <a:ln w="936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4" name=""/>
          <p:cNvSpPr/>
          <p:nvPr/>
        </p:nvSpPr>
        <p:spPr>
          <a:xfrm>
            <a:off x="1373040" y="5284800"/>
            <a:ext cx="7491600" cy="0"/>
          </a:xfrm>
          <a:prstGeom prst="line">
            <a:avLst/>
          </a:prstGeom>
          <a:ln w="936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5" name=""/>
          <p:cNvSpPr/>
          <p:nvPr/>
        </p:nvSpPr>
        <p:spPr>
          <a:xfrm>
            <a:off x="4168800" y="1819440"/>
            <a:ext cx="0" cy="4844880"/>
          </a:xfrm>
          <a:prstGeom prst="line">
            <a:avLst/>
          </a:prstGeom>
          <a:ln w="936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6" name=""/>
          <p:cNvSpPr/>
          <p:nvPr/>
        </p:nvSpPr>
        <p:spPr>
          <a:xfrm>
            <a:off x="6594480" y="1814400"/>
            <a:ext cx="0" cy="4819680"/>
          </a:xfrm>
          <a:prstGeom prst="line">
            <a:avLst/>
          </a:prstGeom>
          <a:ln w="936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7" name=""/>
          <p:cNvSpPr/>
          <p:nvPr/>
        </p:nvSpPr>
        <p:spPr>
          <a:xfrm>
            <a:off x="4341960" y="5492880"/>
            <a:ext cx="2106360" cy="536040"/>
          </a:xfrm>
          <a:prstGeom prst="rect">
            <a:avLst/>
          </a:prstGeom>
          <a:noFill/>
          <a:ln w="0">
            <a:noFill/>
          </a:ln>
        </p:spPr>
        <p:style>
          <a:lnRef idx="0"/>
          <a:fillRef idx="0"/>
          <a:effectRef idx="0"/>
          <a:fontRef idx="minor"/>
        </p:style>
        <p:txBody>
          <a:bodyPr lIns="0" rIns="0" tIns="0" bIns="0" anchor="t">
            <a:spAutoFit/>
          </a:bodyPr>
          <a:p>
            <a:pPr>
              <a:lnSpc>
                <a:spcPct val="90000"/>
              </a:lnSpc>
              <a:buClr>
                <a:srgbClr val="000000"/>
              </a:buClr>
              <a:buFont typeface="Arial"/>
              <a:buChar char="•"/>
              <a:tabLst>
                <a:tab algn="l" pos="1135080"/>
                <a:tab algn="l" pos="2270160"/>
                <a:tab algn="l" pos="3405240"/>
                <a:tab algn="l" pos="4540320"/>
                <a:tab algn="l" pos="5675400"/>
                <a:tab algn="l" pos="6810480"/>
                <a:tab algn="l" pos="7945560"/>
                <a:tab algn="l" pos="9080640"/>
                <a:tab algn="l" pos="10215720"/>
              </a:tabLst>
            </a:pPr>
            <a:r>
              <a:rPr b="0" lang="en-US" sz="1300" strike="noStrike" u="none">
                <a:solidFill>
                  <a:srgbClr val="000000"/>
                </a:solidFill>
                <a:effectLst/>
                <a:uFillTx/>
                <a:latin typeface="Arial"/>
              </a:rPr>
              <a:t> Concession of operation, </a:t>
            </a:r>
            <a:endParaRPr b="0" lang="en-US" sz="1300" strike="noStrike" u="none">
              <a:solidFill>
                <a:srgbClr val="000000"/>
              </a:solidFill>
              <a:effectLst/>
              <a:uFillTx/>
              <a:latin typeface="Times New Roman"/>
            </a:endParaRPr>
          </a:p>
          <a:p>
            <a:pPr>
              <a:lnSpc>
                <a:spcPct val="90000"/>
              </a:lnSpc>
              <a:tabLst>
                <a:tab algn="l" pos="0"/>
                <a:tab algn="l" pos="1135080"/>
                <a:tab algn="l" pos="2270160"/>
                <a:tab algn="l" pos="3405240"/>
                <a:tab algn="l" pos="4540320"/>
                <a:tab algn="l" pos="5675400"/>
                <a:tab algn="l" pos="6810480"/>
                <a:tab algn="l" pos="7945560"/>
                <a:tab algn="l" pos="9080640"/>
                <a:tab algn="l" pos="10215720"/>
              </a:tabLst>
            </a:pPr>
            <a:r>
              <a:rPr b="0" lang="en-US" sz="1300" strike="noStrike" u="none">
                <a:solidFill>
                  <a:srgbClr val="000000"/>
                </a:solidFill>
                <a:effectLst/>
                <a:uFillTx/>
                <a:latin typeface="Arial"/>
              </a:rPr>
              <a:t>  maintenance and  </a:t>
            </a:r>
            <a:endParaRPr b="0" lang="en-US" sz="1300" strike="noStrike" u="none">
              <a:solidFill>
                <a:srgbClr val="000000"/>
              </a:solidFill>
              <a:effectLst/>
              <a:uFillTx/>
              <a:latin typeface="Times New Roman"/>
            </a:endParaRPr>
          </a:p>
          <a:p>
            <a:pPr>
              <a:lnSpc>
                <a:spcPct val="90000"/>
              </a:lnSpc>
              <a:tabLst>
                <a:tab algn="l" pos="0"/>
                <a:tab algn="l" pos="1135080"/>
                <a:tab algn="l" pos="2270160"/>
                <a:tab algn="l" pos="3405240"/>
                <a:tab algn="l" pos="4540320"/>
                <a:tab algn="l" pos="5675400"/>
                <a:tab algn="l" pos="6810480"/>
                <a:tab algn="l" pos="7945560"/>
                <a:tab algn="l" pos="9080640"/>
                <a:tab algn="l" pos="10215720"/>
              </a:tabLst>
            </a:pPr>
            <a:r>
              <a:rPr b="0" lang="en-US" sz="1300" strike="noStrike" u="none">
                <a:solidFill>
                  <a:srgbClr val="000000"/>
                </a:solidFill>
                <a:effectLst/>
                <a:uFillTx/>
                <a:latin typeface="Arial"/>
              </a:rPr>
              <a:t>  expansion</a:t>
            </a:r>
            <a:endParaRPr b="0" lang="en-US" sz="1300" strike="noStrike" u="none">
              <a:solidFill>
                <a:srgbClr val="000000"/>
              </a:solidFill>
              <a:effectLst/>
              <a:uFillTx/>
              <a:latin typeface="Times New Roman"/>
            </a:endParaRPr>
          </a:p>
        </p:txBody>
      </p:sp>
      <p:sp>
        <p:nvSpPr>
          <p:cNvPr id="418" name=""/>
          <p:cNvSpPr/>
          <p:nvPr/>
        </p:nvSpPr>
        <p:spPr>
          <a:xfrm>
            <a:off x="6656400" y="3325680"/>
            <a:ext cx="2262240" cy="734400"/>
          </a:xfrm>
          <a:prstGeom prst="rect">
            <a:avLst/>
          </a:prstGeom>
          <a:noFill/>
          <a:ln w="0">
            <a:noFill/>
          </a:ln>
        </p:spPr>
        <p:style>
          <a:lnRef idx="0"/>
          <a:fillRef idx="0"/>
          <a:effectRef idx="0"/>
          <a:fontRef idx="minor"/>
        </p:style>
        <p:txBody>
          <a:bodyPr lIns="0" rIns="0" tIns="0" bIns="0" anchor="t">
            <a:spAutoFit/>
          </a:bodyPr>
          <a:p>
            <a:pPr lvl="1" marL="192240" indent="-190800">
              <a:lnSpc>
                <a:spcPct val="90000"/>
              </a:lnSpc>
              <a:tabLst>
                <a:tab algn="l" pos="0"/>
                <a:tab algn="l" pos="1135080"/>
                <a:tab algn="l" pos="2270160"/>
                <a:tab algn="l" pos="3405240"/>
                <a:tab algn="l" pos="4540320"/>
                <a:tab algn="l" pos="5675400"/>
                <a:tab algn="l" pos="6810480"/>
                <a:tab algn="l" pos="7945560"/>
                <a:tab algn="l" pos="9080640"/>
                <a:tab algn="l" pos="10215720"/>
              </a:tabLst>
            </a:pPr>
            <a:endParaRPr b="0" lang="en-US" sz="1300" strike="noStrike" u="none">
              <a:solidFill>
                <a:srgbClr val="000000"/>
              </a:solidFill>
              <a:effectLst/>
              <a:uFillTx/>
              <a:latin typeface="Times New Roman"/>
            </a:endParaRPr>
          </a:p>
          <a:p>
            <a:pPr lvl="1" marL="192240" indent="-190800">
              <a:lnSpc>
                <a:spcPct val="90000"/>
              </a:lnSpc>
              <a:buClr>
                <a:srgbClr val="000000"/>
              </a:buClr>
              <a:buFont typeface="Arial"/>
              <a:buChar char="•"/>
              <a:tabLst>
                <a:tab algn="l" pos="1135080"/>
                <a:tab algn="l" pos="2270160"/>
                <a:tab algn="l" pos="3405240"/>
                <a:tab algn="l" pos="4540320"/>
                <a:tab algn="l" pos="5675400"/>
                <a:tab algn="l" pos="6810480"/>
                <a:tab algn="l" pos="7945560"/>
                <a:tab algn="l" pos="9080640"/>
                <a:tab algn="l" pos="10215720"/>
              </a:tabLst>
            </a:pPr>
            <a:r>
              <a:rPr b="0" lang="en-US" sz="1300" strike="noStrike" u="none">
                <a:solidFill>
                  <a:srgbClr val="000000"/>
                </a:solidFill>
                <a:effectLst/>
                <a:uFillTx/>
                <a:latin typeface="Arial"/>
              </a:rPr>
              <a:t>Separation of system and market operation (PX and ISO)</a:t>
            </a:r>
            <a:endParaRPr b="0" lang="en-US" sz="13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C7184505-AF1C-4637-BC16-933C96311A3E}"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9" name=""/>
          <p:cNvSpPr/>
          <p:nvPr/>
        </p:nvSpPr>
        <p:spPr>
          <a:xfrm>
            <a:off x="180000" y="203040"/>
            <a:ext cx="1569240" cy="459720"/>
          </a:xfrm>
          <a:prstGeom prst="rect">
            <a:avLst/>
          </a:prstGeom>
          <a:noFill/>
          <a:ln w="0">
            <a:noFill/>
          </a:ln>
        </p:spPr>
        <p:style>
          <a:lnRef idx="0"/>
          <a:fillRef idx="0"/>
          <a:effectRef idx="0"/>
          <a:fontRef idx="minor"/>
        </p:style>
        <p:txBody>
          <a:bodyPr wrap="none" lIns="90000" rIns="90000" tIns="46800" bIns="46800" anchor="t">
            <a:spAutoFit/>
          </a:bodyPr>
          <a:p>
            <a:pPr marL="457200" indent="-4572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Gas</a:t>
            </a:r>
            <a:endParaRPr b="0" lang="en-US" sz="2400" strike="noStrike" u="none">
              <a:solidFill>
                <a:srgbClr val="000000"/>
              </a:solidFill>
              <a:effectLst/>
              <a:uFillTx/>
              <a:latin typeface="Times New Roman"/>
            </a:endParaRPr>
          </a:p>
        </p:txBody>
      </p:sp>
      <p:sp>
        <p:nvSpPr>
          <p:cNvPr id="420" name=""/>
          <p:cNvSpPr/>
          <p:nvPr/>
        </p:nvSpPr>
        <p:spPr>
          <a:xfrm>
            <a:off x="644400" y="811080"/>
            <a:ext cx="7718400" cy="58579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Despite the fact that competition is allowed in gas transportation and marketing, Pemex’s market power </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and a price formula that does not reflect true market conditions make it impossible to participate in these</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businesses.</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Currently most of the Mexican gas market uses a South Texas gas market price index. This would make import of natural gas viable. Nevertheless, a variable introduced in the price formula makes competing against Pemex impossible by not taking into account the real price of gas at the border.</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Added to this situation, Pemex is the sole producer of natural gas through its subsidiary PEP.  This subsidiary in turn sells the gas to Pemex’s own marketing and transportation company (PGPB)which is the only company authorized to enter first hand sale of gas agreements.  This company sells the gas to other Pemex subsidiaries, the the CFE, to the LDCs and to its potential competitors.  </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Pemex needs to change the way it does business through its subsidiaries and allow for other would be marketers and transporters to buy the gas directly from PEP under identical conditions than PGPB.</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Price crisis</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Despite opposition from Secretary Martens, the CRE (FERC equivalent), the CEO of Pemex and the Secretary of the Treasury, President Fox ordered that a fixed price of $US 4 dollars per Mmbtu be offered to the end users for a 3 year period starting in January of 2001.</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…continued on next page</a:t>
            </a:r>
            <a:endParaRPr b="0" lang="en-US" sz="1400" strike="noStrike" u="none">
              <a:solidFill>
                <a:srgbClr val="000000"/>
              </a:solidFill>
              <a:effectLst/>
              <a:uFillTx/>
              <a:latin typeface="Times New Roman"/>
            </a:endParaRPr>
          </a:p>
        </p:txBody>
      </p:sp>
      <p:sp>
        <p:nvSpPr>
          <p:cNvPr id="421" name=""/>
          <p:cNvSpPr/>
          <p:nvPr/>
        </p:nvSpPr>
        <p:spPr>
          <a:xfrm>
            <a:off x="736560" y="4064040"/>
            <a:ext cx="1257480" cy="0"/>
          </a:xfrm>
          <a:prstGeom prst="line">
            <a:avLst/>
          </a:prstGeom>
          <a:ln w="9360">
            <a:solidFill>
              <a:srgbClr val="000099"/>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F7283717-B402-4BB2-953C-A26517317E73}"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2" name=""/>
          <p:cNvSpPr/>
          <p:nvPr/>
        </p:nvSpPr>
        <p:spPr>
          <a:xfrm>
            <a:off x="178200" y="203040"/>
            <a:ext cx="2626920" cy="459720"/>
          </a:xfrm>
          <a:prstGeom prst="rect">
            <a:avLst/>
          </a:prstGeom>
          <a:noFill/>
          <a:ln w="0">
            <a:noFill/>
          </a:ln>
        </p:spPr>
        <p:style>
          <a:lnRef idx="0"/>
          <a:fillRef idx="0"/>
          <a:effectRef idx="0"/>
          <a:fontRef idx="minor"/>
        </p:style>
        <p:txBody>
          <a:bodyPr wrap="none" lIns="90000" rIns="90000" tIns="46800" bIns="46800" anchor="t">
            <a:spAutoFit/>
          </a:bodyPr>
          <a:p>
            <a:pPr marL="457200" indent="-4572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Gas…</a:t>
            </a:r>
            <a:r>
              <a:rPr b="1" lang="en-US" sz="1400" strike="noStrike" u="none">
                <a:solidFill>
                  <a:srgbClr val="000000"/>
                </a:solidFill>
                <a:effectLst/>
                <a:uFillTx/>
                <a:latin typeface="Times New Roman"/>
              </a:rPr>
              <a:t>continued</a:t>
            </a:r>
            <a:endParaRPr b="0" lang="en-US" sz="1400" strike="noStrike" u="none">
              <a:solidFill>
                <a:srgbClr val="000000"/>
              </a:solidFill>
              <a:effectLst/>
              <a:uFillTx/>
              <a:latin typeface="Times New Roman"/>
            </a:endParaRPr>
          </a:p>
        </p:txBody>
      </p:sp>
      <p:sp>
        <p:nvSpPr>
          <p:cNvPr id="423" name=""/>
          <p:cNvSpPr/>
          <p:nvPr/>
        </p:nvSpPr>
        <p:spPr>
          <a:xfrm>
            <a:off x="581040" y="874800"/>
            <a:ext cx="7608960" cy="35096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Enron has been called on several occasions to discuss gas policy with Secretary Martens, with the President of the CRE (FERC equivalent), with the CEO of Pemex and with the Chief advisor to the Secretary of the Treasury.</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Although there was consensus on not offering an artificial price, the pressure from the big industrials and a Presidential instruction forced them to come up with what in their perspective is the least damaging solution.</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The 4 dollar fixed price is supposedly based on a Pemex hedging instrument. This measure has taken longer than planned to implement.</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Our risk management team is trying hard to do business in this very uncertain environment after a very successful 2000 during which they traded approximately $US 250 million dollars in risk management products.</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2D4528F3-D789-4ED6-8C21-1249A9DD0A25}"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4" name=""/>
          <p:cNvSpPr/>
          <p:nvPr/>
        </p:nvSpPr>
        <p:spPr>
          <a:xfrm>
            <a:off x="5029200" y="2984400"/>
            <a:ext cx="3581280" cy="2520000"/>
          </a:xfrm>
          <a:prstGeom prst="rect">
            <a:avLst/>
          </a:prstGeom>
          <a:noFill/>
          <a:ln w="0">
            <a:noFill/>
          </a:ln>
        </p:spPr>
        <p:style>
          <a:lnRef idx="0"/>
          <a:fillRef idx="0"/>
          <a:effectRef idx="0"/>
          <a:fontRef idx="minor"/>
        </p:style>
        <p:txBody>
          <a:bodyPr lIns="90000" rIns="90000" tIns="46800" bIns="46800" anchor="t">
            <a:spAutoFit/>
          </a:bodyPr>
          <a:p>
            <a:pPr>
              <a:lnSpc>
                <a:spcPct val="105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600" strike="noStrike" u="none">
                <a:solidFill>
                  <a:srgbClr val="000000"/>
                </a:solidFill>
                <a:effectLst/>
                <a:uFillTx/>
                <a:latin typeface="Arial"/>
              </a:rPr>
              <a:t>Increase of natural gas in the fuel mix:</a:t>
            </a:r>
            <a:endParaRPr b="0" lang="en-US" sz="1600" strike="noStrike" u="none">
              <a:solidFill>
                <a:srgbClr val="000000"/>
              </a:solidFill>
              <a:effectLst/>
              <a:uFillTx/>
              <a:latin typeface="Times New Roman"/>
            </a:endParaRPr>
          </a:p>
          <a:p>
            <a:pPr lvl="1" marL="457200">
              <a:lnSpc>
                <a:spcPct val="105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600" strike="noStrike" u="none">
                <a:solidFill>
                  <a:srgbClr val="000000"/>
                </a:solidFill>
                <a:effectLst/>
                <a:uFillTx/>
                <a:latin typeface="Arial"/>
              </a:rPr>
              <a:t>Electricity, from 705 Bcf/d in 1999 to 3,618 Bcf/d in 2009 (</a:t>
            </a:r>
            <a:r>
              <a:rPr b="0" lang="en-US" sz="1600" strike="noStrike" u="none">
                <a:solidFill>
                  <a:srgbClr val="000000"/>
                </a:solidFill>
                <a:effectLst/>
                <a:uFillTx/>
                <a:latin typeface="Arial"/>
              </a:rPr>
              <a:t>+20.5% from ‘99 to 2000)</a:t>
            </a:r>
            <a:endParaRPr b="0" lang="en-US" sz="1600" strike="noStrike" u="none">
              <a:solidFill>
                <a:srgbClr val="000000"/>
              </a:solidFill>
              <a:effectLst/>
              <a:uFillTx/>
              <a:latin typeface="Times New Roman"/>
            </a:endParaRPr>
          </a:p>
          <a:p>
            <a:pPr lvl="1" marL="457200">
              <a:lnSpc>
                <a:spcPct val="105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600" strike="noStrike" u="none">
                <a:solidFill>
                  <a:srgbClr val="000000"/>
                </a:solidFill>
                <a:effectLst/>
                <a:uFillTx/>
                <a:latin typeface="Arial"/>
              </a:rPr>
              <a:t> Industrial, from 1,194 Bcf/d in 1999 to 2,150 Bcf/d in 2000</a:t>
            </a:r>
            <a:endParaRPr b="0" lang="en-US" sz="1600" strike="noStrike" u="none">
              <a:solidFill>
                <a:srgbClr val="000000"/>
              </a:solidFill>
              <a:effectLst/>
              <a:uFillTx/>
              <a:latin typeface="Times New Roman"/>
            </a:endParaRPr>
          </a:p>
          <a:p>
            <a:pPr lvl="1" marL="457200">
              <a:lnSpc>
                <a:spcPct val="105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25" name=""/>
          <p:cNvSpPr/>
          <p:nvPr/>
        </p:nvSpPr>
        <p:spPr>
          <a:xfrm>
            <a:off x="1922400" y="5519880"/>
            <a:ext cx="824040" cy="387360"/>
          </a:xfrm>
          <a:prstGeom prst="rect">
            <a:avLst/>
          </a:prstGeom>
          <a:gradFill rotWithShape="0">
            <a:gsLst>
              <a:gs pos="0">
                <a:srgbClr val="5b0000"/>
              </a:gs>
              <a:gs pos="50000">
                <a:srgbClr val="ff0000"/>
              </a:gs>
              <a:gs pos="100000">
                <a:srgbClr val="5b0000"/>
              </a:gs>
            </a:gsLst>
            <a:lin ang="10800000"/>
          </a:gra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6" name=""/>
          <p:cNvSpPr/>
          <p:nvPr/>
        </p:nvSpPr>
        <p:spPr>
          <a:xfrm>
            <a:off x="3192480" y="4971960"/>
            <a:ext cx="824040" cy="935280"/>
          </a:xfrm>
          <a:prstGeom prst="rect">
            <a:avLst/>
          </a:prstGeom>
          <a:gradFill rotWithShape="0">
            <a:gsLst>
              <a:gs pos="0">
                <a:srgbClr val="5b0000"/>
              </a:gs>
              <a:gs pos="50000">
                <a:srgbClr val="ff0000"/>
              </a:gs>
              <a:gs pos="100000">
                <a:srgbClr val="5b0000"/>
              </a:gs>
            </a:gsLst>
            <a:lin ang="10800000"/>
          </a:gra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7" name=""/>
          <p:cNvSpPr/>
          <p:nvPr/>
        </p:nvSpPr>
        <p:spPr>
          <a:xfrm>
            <a:off x="1922400" y="4905360"/>
            <a:ext cx="824040" cy="614520"/>
          </a:xfrm>
          <a:prstGeom prst="rect">
            <a:avLst/>
          </a:prstGeom>
          <a:gradFill rotWithShape="0">
            <a:gsLst>
              <a:gs pos="0">
                <a:srgbClr val="000028"/>
              </a:gs>
              <a:gs pos="50000">
                <a:srgbClr val="0000ff"/>
              </a:gs>
              <a:gs pos="100000">
                <a:srgbClr val="000028"/>
              </a:gs>
            </a:gsLst>
            <a:lin ang="10800000"/>
          </a:gra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8" name=""/>
          <p:cNvSpPr/>
          <p:nvPr/>
        </p:nvSpPr>
        <p:spPr>
          <a:xfrm>
            <a:off x="3192480" y="4116240"/>
            <a:ext cx="824040" cy="855720"/>
          </a:xfrm>
          <a:prstGeom prst="rect">
            <a:avLst/>
          </a:prstGeom>
          <a:gradFill rotWithShape="0">
            <a:gsLst>
              <a:gs pos="0">
                <a:srgbClr val="000028"/>
              </a:gs>
              <a:gs pos="50000">
                <a:srgbClr val="0000ff"/>
              </a:gs>
              <a:gs pos="100000">
                <a:srgbClr val="000028"/>
              </a:gs>
            </a:gsLst>
            <a:lin ang="10800000"/>
          </a:gra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9" name=""/>
          <p:cNvSpPr/>
          <p:nvPr/>
        </p:nvSpPr>
        <p:spPr>
          <a:xfrm>
            <a:off x="1922400" y="4270320"/>
            <a:ext cx="824040" cy="635040"/>
          </a:xfrm>
          <a:prstGeom prst="rect">
            <a:avLst/>
          </a:prstGeom>
          <a:gradFill rotWithShape="0">
            <a:gsLst>
              <a:gs pos="0">
                <a:srgbClr val="5b3600"/>
              </a:gs>
              <a:gs pos="50000">
                <a:srgbClr val="ff9900"/>
              </a:gs>
              <a:gs pos="100000">
                <a:srgbClr val="5b3600"/>
              </a:gs>
            </a:gsLst>
            <a:lin ang="10800000"/>
          </a:gra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0" name=""/>
          <p:cNvSpPr/>
          <p:nvPr/>
        </p:nvSpPr>
        <p:spPr>
          <a:xfrm>
            <a:off x="3192480" y="3249720"/>
            <a:ext cx="824040" cy="866520"/>
          </a:xfrm>
          <a:prstGeom prst="rect">
            <a:avLst/>
          </a:prstGeom>
          <a:gradFill rotWithShape="0">
            <a:gsLst>
              <a:gs pos="0">
                <a:srgbClr val="5b3600"/>
              </a:gs>
              <a:gs pos="50000">
                <a:srgbClr val="ff9900"/>
              </a:gs>
              <a:gs pos="100000">
                <a:srgbClr val="5b3600"/>
              </a:gs>
            </a:gsLst>
            <a:lin ang="10800000"/>
          </a:gra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1" name=""/>
          <p:cNvSpPr/>
          <p:nvPr/>
        </p:nvSpPr>
        <p:spPr>
          <a:xfrm>
            <a:off x="1922400" y="4227480"/>
            <a:ext cx="824040" cy="42840"/>
          </a:xfrm>
          <a:prstGeom prst="rect">
            <a:avLst/>
          </a:prstGeom>
          <a:gradFill rotWithShape="0">
            <a:gsLst>
              <a:gs pos="0">
                <a:srgbClr val="5b5b00"/>
              </a:gs>
              <a:gs pos="50000">
                <a:srgbClr val="ffff00"/>
              </a:gs>
              <a:gs pos="100000">
                <a:srgbClr val="5b5b00"/>
              </a:gs>
            </a:gsLst>
            <a:lin ang="10800000"/>
          </a:gradFill>
          <a:ln w="936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432" name=""/>
          <p:cNvSpPr/>
          <p:nvPr/>
        </p:nvSpPr>
        <p:spPr>
          <a:xfrm>
            <a:off x="3192480" y="3110040"/>
            <a:ext cx="824040" cy="139680"/>
          </a:xfrm>
          <a:prstGeom prst="rect">
            <a:avLst/>
          </a:prstGeom>
          <a:gradFill rotWithShape="0">
            <a:gsLst>
              <a:gs pos="0">
                <a:srgbClr val="5b5b00"/>
              </a:gs>
              <a:gs pos="50000">
                <a:srgbClr val="ffff00"/>
              </a:gs>
              <a:gs pos="100000">
                <a:srgbClr val="5b5b00"/>
              </a:gs>
            </a:gsLst>
            <a:lin ang="10800000"/>
          </a:gra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3" name=""/>
          <p:cNvSpPr/>
          <p:nvPr/>
        </p:nvSpPr>
        <p:spPr>
          <a:xfrm>
            <a:off x="2143440" y="5564160"/>
            <a:ext cx="2487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1.1</a:t>
            </a:r>
            <a:endParaRPr b="0" lang="en-US" sz="1400" strike="noStrike" u="none">
              <a:solidFill>
                <a:srgbClr val="000000"/>
              </a:solidFill>
              <a:effectLst/>
              <a:uFillTx/>
              <a:latin typeface="Times New Roman"/>
            </a:endParaRPr>
          </a:p>
        </p:txBody>
      </p:sp>
      <p:sp>
        <p:nvSpPr>
          <p:cNvPr id="434" name=""/>
          <p:cNvSpPr/>
          <p:nvPr/>
        </p:nvSpPr>
        <p:spPr>
          <a:xfrm>
            <a:off x="3406320" y="5284800"/>
            <a:ext cx="2487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2.7</a:t>
            </a:r>
            <a:endParaRPr b="0" lang="en-US" sz="1400" strike="noStrike" u="none">
              <a:solidFill>
                <a:srgbClr val="000000"/>
              </a:solidFill>
              <a:effectLst/>
              <a:uFillTx/>
              <a:latin typeface="Times New Roman"/>
            </a:endParaRPr>
          </a:p>
        </p:txBody>
      </p:sp>
      <p:sp>
        <p:nvSpPr>
          <p:cNvPr id="435" name=""/>
          <p:cNvSpPr/>
          <p:nvPr/>
        </p:nvSpPr>
        <p:spPr>
          <a:xfrm>
            <a:off x="3406320" y="4390920"/>
            <a:ext cx="2487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2.5</a:t>
            </a:r>
            <a:endParaRPr b="0" lang="en-US" sz="1400" strike="noStrike" u="none">
              <a:solidFill>
                <a:srgbClr val="000000"/>
              </a:solidFill>
              <a:effectLst/>
              <a:uFillTx/>
              <a:latin typeface="Times New Roman"/>
            </a:endParaRPr>
          </a:p>
        </p:txBody>
      </p:sp>
      <p:sp>
        <p:nvSpPr>
          <p:cNvPr id="436" name=""/>
          <p:cNvSpPr/>
          <p:nvPr/>
        </p:nvSpPr>
        <p:spPr>
          <a:xfrm>
            <a:off x="3406320" y="3508200"/>
            <a:ext cx="2487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2.5</a:t>
            </a:r>
            <a:endParaRPr b="0" lang="en-US" sz="1400" strike="noStrike" u="none">
              <a:solidFill>
                <a:srgbClr val="000000"/>
              </a:solidFill>
              <a:effectLst/>
              <a:uFillTx/>
              <a:latin typeface="Times New Roman"/>
            </a:endParaRPr>
          </a:p>
        </p:txBody>
      </p:sp>
      <p:sp>
        <p:nvSpPr>
          <p:cNvPr id="437" name=""/>
          <p:cNvSpPr/>
          <p:nvPr/>
        </p:nvSpPr>
        <p:spPr>
          <a:xfrm>
            <a:off x="2143440" y="5041800"/>
            <a:ext cx="2487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1.8</a:t>
            </a:r>
            <a:endParaRPr b="0" lang="en-US" sz="1400" strike="noStrike" u="none">
              <a:solidFill>
                <a:srgbClr val="000000"/>
              </a:solidFill>
              <a:effectLst/>
              <a:uFillTx/>
              <a:latin typeface="Times New Roman"/>
            </a:endParaRPr>
          </a:p>
        </p:txBody>
      </p:sp>
      <p:sp>
        <p:nvSpPr>
          <p:cNvPr id="438" name=""/>
          <p:cNvSpPr/>
          <p:nvPr/>
        </p:nvSpPr>
        <p:spPr>
          <a:xfrm>
            <a:off x="2143440" y="4429080"/>
            <a:ext cx="2487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1.8</a:t>
            </a:r>
            <a:endParaRPr b="0" lang="en-US" sz="1400" strike="noStrike" u="none">
              <a:solidFill>
                <a:srgbClr val="000000"/>
              </a:solidFill>
              <a:effectLst/>
              <a:uFillTx/>
              <a:latin typeface="Times New Roman"/>
            </a:endParaRPr>
          </a:p>
        </p:txBody>
      </p:sp>
      <p:sp>
        <p:nvSpPr>
          <p:cNvPr id="439" name=""/>
          <p:cNvSpPr/>
          <p:nvPr/>
        </p:nvSpPr>
        <p:spPr>
          <a:xfrm>
            <a:off x="3455280" y="3035160"/>
            <a:ext cx="2124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0.4</a:t>
            </a:r>
            <a:endParaRPr b="0" lang="en-US" sz="1200" strike="noStrike" u="none">
              <a:solidFill>
                <a:srgbClr val="000000"/>
              </a:solidFill>
              <a:effectLst/>
              <a:uFillTx/>
              <a:latin typeface="Times New Roman"/>
            </a:endParaRPr>
          </a:p>
        </p:txBody>
      </p:sp>
      <p:sp>
        <p:nvSpPr>
          <p:cNvPr id="440" name=""/>
          <p:cNvSpPr/>
          <p:nvPr/>
        </p:nvSpPr>
        <p:spPr>
          <a:xfrm>
            <a:off x="2202840" y="4124160"/>
            <a:ext cx="2124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0.1</a:t>
            </a:r>
            <a:endParaRPr b="0" lang="en-US" sz="1200" strike="noStrike" u="none">
              <a:solidFill>
                <a:srgbClr val="000000"/>
              </a:solidFill>
              <a:effectLst/>
              <a:uFillTx/>
              <a:latin typeface="Times New Roman"/>
            </a:endParaRPr>
          </a:p>
        </p:txBody>
      </p:sp>
      <p:sp>
        <p:nvSpPr>
          <p:cNvPr id="441" name=""/>
          <p:cNvSpPr/>
          <p:nvPr/>
        </p:nvSpPr>
        <p:spPr>
          <a:xfrm>
            <a:off x="2116800" y="6053040"/>
            <a:ext cx="339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2001</a:t>
            </a:r>
            <a:endParaRPr b="0" lang="en-US" sz="1200" strike="noStrike" u="none">
              <a:solidFill>
                <a:srgbClr val="000000"/>
              </a:solidFill>
              <a:effectLst/>
              <a:uFillTx/>
              <a:latin typeface="Times New Roman"/>
            </a:endParaRPr>
          </a:p>
        </p:txBody>
      </p:sp>
      <p:sp>
        <p:nvSpPr>
          <p:cNvPr id="442" name=""/>
          <p:cNvSpPr/>
          <p:nvPr/>
        </p:nvSpPr>
        <p:spPr>
          <a:xfrm>
            <a:off x="3389400" y="6053040"/>
            <a:ext cx="339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2006</a:t>
            </a:r>
            <a:endParaRPr b="0" lang="en-US" sz="1200" strike="noStrike" u="none">
              <a:solidFill>
                <a:srgbClr val="000000"/>
              </a:solidFill>
              <a:effectLst/>
              <a:uFillTx/>
              <a:latin typeface="Times New Roman"/>
            </a:endParaRPr>
          </a:p>
        </p:txBody>
      </p:sp>
      <p:sp>
        <p:nvSpPr>
          <p:cNvPr id="443" name=""/>
          <p:cNvSpPr/>
          <p:nvPr/>
        </p:nvSpPr>
        <p:spPr>
          <a:xfrm>
            <a:off x="2117160" y="3746520"/>
            <a:ext cx="22356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4.8</a:t>
            </a:r>
            <a:endParaRPr b="0" lang="en-US" sz="1400" strike="noStrike" u="none">
              <a:solidFill>
                <a:srgbClr val="000000"/>
              </a:solidFill>
              <a:effectLst/>
              <a:uFillTx/>
              <a:latin typeface="Times New Roman"/>
            </a:endParaRPr>
          </a:p>
        </p:txBody>
      </p:sp>
      <p:sp>
        <p:nvSpPr>
          <p:cNvPr id="444" name=""/>
          <p:cNvSpPr/>
          <p:nvPr/>
        </p:nvSpPr>
        <p:spPr>
          <a:xfrm>
            <a:off x="3460320" y="2684520"/>
            <a:ext cx="22356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8.1</a:t>
            </a:r>
            <a:endParaRPr b="0" lang="en-US" sz="1400" strike="noStrike" u="none">
              <a:solidFill>
                <a:srgbClr val="000000"/>
              </a:solidFill>
              <a:effectLst/>
              <a:uFillTx/>
              <a:latin typeface="Times New Roman"/>
            </a:endParaRPr>
          </a:p>
        </p:txBody>
      </p:sp>
      <p:sp>
        <p:nvSpPr>
          <p:cNvPr id="445" name=""/>
          <p:cNvSpPr/>
          <p:nvPr/>
        </p:nvSpPr>
        <p:spPr>
          <a:xfrm>
            <a:off x="1922400" y="5921280"/>
            <a:ext cx="2116080" cy="0"/>
          </a:xfrm>
          <a:prstGeom prst="line">
            <a:avLst/>
          </a:prstGeom>
          <a:ln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6" name=""/>
          <p:cNvSpPr/>
          <p:nvPr/>
        </p:nvSpPr>
        <p:spPr>
          <a:xfrm flipV="1">
            <a:off x="2768760" y="4983120"/>
            <a:ext cx="423720" cy="534960"/>
          </a:xfrm>
          <a:prstGeom prst="line">
            <a:avLst/>
          </a:prstGeom>
          <a:ln w="1908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7" name=""/>
          <p:cNvSpPr/>
          <p:nvPr/>
        </p:nvSpPr>
        <p:spPr>
          <a:xfrm flipV="1">
            <a:off x="2768760" y="4114440"/>
            <a:ext cx="423720" cy="800280"/>
          </a:xfrm>
          <a:prstGeom prst="line">
            <a:avLst/>
          </a:prstGeom>
          <a:ln w="1908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8" name=""/>
          <p:cNvSpPr/>
          <p:nvPr/>
        </p:nvSpPr>
        <p:spPr>
          <a:xfrm flipV="1">
            <a:off x="2768760" y="3244320"/>
            <a:ext cx="423720" cy="1070280"/>
          </a:xfrm>
          <a:prstGeom prst="line">
            <a:avLst/>
          </a:prstGeom>
          <a:ln w="1908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9" name=""/>
          <p:cNvSpPr/>
          <p:nvPr/>
        </p:nvSpPr>
        <p:spPr>
          <a:xfrm flipV="1">
            <a:off x="2768760" y="3109680"/>
            <a:ext cx="423720" cy="1137960"/>
          </a:xfrm>
          <a:prstGeom prst="line">
            <a:avLst/>
          </a:prstGeom>
          <a:ln w="1908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0" name=""/>
          <p:cNvSpPr/>
          <p:nvPr/>
        </p:nvSpPr>
        <p:spPr>
          <a:xfrm>
            <a:off x="605880" y="5519880"/>
            <a:ext cx="9514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Electricity</a:t>
            </a:r>
            <a:endParaRPr b="0" lang="en-US" sz="1200" strike="noStrike" u="none">
              <a:solidFill>
                <a:srgbClr val="000000"/>
              </a:solidFill>
              <a:effectLst/>
              <a:uFillTx/>
              <a:latin typeface="Times New Roman"/>
            </a:endParaRPr>
          </a:p>
        </p:txBody>
      </p:sp>
      <p:sp>
        <p:nvSpPr>
          <p:cNvPr id="451" name=""/>
          <p:cNvSpPr/>
          <p:nvPr/>
        </p:nvSpPr>
        <p:spPr>
          <a:xfrm>
            <a:off x="606600" y="5049720"/>
            <a:ext cx="12564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Oil &amp; Petchem</a:t>
            </a:r>
            <a:endParaRPr b="0" lang="en-US" sz="1200" strike="noStrike" u="none">
              <a:solidFill>
                <a:srgbClr val="000000"/>
              </a:solidFill>
              <a:effectLst/>
              <a:uFillTx/>
              <a:latin typeface="Times New Roman"/>
            </a:endParaRPr>
          </a:p>
        </p:txBody>
      </p:sp>
      <p:sp>
        <p:nvSpPr>
          <p:cNvPr id="452" name=""/>
          <p:cNvSpPr/>
          <p:nvPr/>
        </p:nvSpPr>
        <p:spPr>
          <a:xfrm>
            <a:off x="607320" y="4451400"/>
            <a:ext cx="9090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Industrial</a:t>
            </a:r>
            <a:endParaRPr b="0" lang="en-US" sz="1200" strike="noStrike" u="none">
              <a:solidFill>
                <a:srgbClr val="000000"/>
              </a:solidFill>
              <a:effectLst/>
              <a:uFillTx/>
              <a:latin typeface="Times New Roman"/>
            </a:endParaRPr>
          </a:p>
        </p:txBody>
      </p:sp>
      <p:sp>
        <p:nvSpPr>
          <p:cNvPr id="453" name=""/>
          <p:cNvSpPr/>
          <p:nvPr/>
        </p:nvSpPr>
        <p:spPr>
          <a:xfrm>
            <a:off x="605520" y="3916440"/>
            <a:ext cx="12225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Residential</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&amp; commercial</a:t>
            </a:r>
            <a:endParaRPr b="0" lang="en-US" sz="1200" strike="noStrike" u="none">
              <a:solidFill>
                <a:srgbClr val="000000"/>
              </a:solidFill>
              <a:effectLst/>
              <a:uFillTx/>
              <a:latin typeface="Times New Roman"/>
            </a:endParaRPr>
          </a:p>
        </p:txBody>
      </p:sp>
      <p:sp>
        <p:nvSpPr>
          <p:cNvPr id="454" name=""/>
          <p:cNvSpPr/>
          <p:nvPr/>
        </p:nvSpPr>
        <p:spPr>
          <a:xfrm flipV="1">
            <a:off x="2233440" y="2373120"/>
            <a:ext cx="0" cy="140652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5" name=""/>
          <p:cNvSpPr/>
          <p:nvPr/>
        </p:nvSpPr>
        <p:spPr>
          <a:xfrm>
            <a:off x="2233440" y="2373480"/>
            <a:ext cx="1339920" cy="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6" name=""/>
          <p:cNvSpPr/>
          <p:nvPr/>
        </p:nvSpPr>
        <p:spPr>
          <a:xfrm>
            <a:off x="3573360" y="2373480"/>
            <a:ext cx="0" cy="26820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7" name=""/>
          <p:cNvSpPr/>
          <p:nvPr/>
        </p:nvSpPr>
        <p:spPr>
          <a:xfrm>
            <a:off x="2446200" y="2173320"/>
            <a:ext cx="916200" cy="399960"/>
          </a:xfrm>
          <a:prstGeom prst="ellipse">
            <a:avLst/>
          </a:prstGeom>
          <a:gradFill rotWithShape="0">
            <a:gsLst>
              <a:gs pos="0">
                <a:srgbClr val="750000"/>
              </a:gs>
              <a:gs pos="100000">
                <a:srgbClr val="ff0000"/>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75%</a:t>
            </a:r>
            <a:endParaRPr b="0" lang="en-US" sz="1400" strike="noStrike" u="none">
              <a:solidFill>
                <a:srgbClr val="000000"/>
              </a:solidFill>
              <a:effectLst/>
              <a:uFillTx/>
              <a:latin typeface="Times New Roman"/>
            </a:endParaRPr>
          </a:p>
        </p:txBody>
      </p:sp>
      <p:sp>
        <p:nvSpPr>
          <p:cNvPr id="458" name=""/>
          <p:cNvSpPr/>
          <p:nvPr/>
        </p:nvSpPr>
        <p:spPr>
          <a:xfrm>
            <a:off x="4584600" y="2097000"/>
            <a:ext cx="292320" cy="4286160"/>
          </a:xfrm>
          <a:prstGeom prst="rightArrow">
            <a:avLst>
              <a:gd name="adj1" fmla="val 100000"/>
              <a:gd name="adj2" fmla="val 100000"/>
            </a:avLst>
          </a:prstGeom>
          <a:gradFill rotWithShape="0">
            <a:gsLst>
              <a:gs pos="0">
                <a:srgbClr val="ff0000"/>
              </a:gs>
              <a:gs pos="100000">
                <a:srgbClr val="750000"/>
              </a:gs>
            </a:gsLst>
            <a:lin ang="108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59" name=""/>
          <p:cNvSpPr/>
          <p:nvPr/>
        </p:nvSpPr>
        <p:spPr>
          <a:xfrm>
            <a:off x="461880" y="1447920"/>
            <a:ext cx="331164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NATURAL GAS DEMAND– 2001-2006</a:t>
            </a:r>
            <a:endParaRPr b="0" lang="en-US" sz="1400" strike="noStrike" u="none">
              <a:solidFill>
                <a:srgbClr val="000000"/>
              </a:solidFill>
              <a:effectLst/>
              <a:uFillTx/>
              <a:latin typeface="Times New Roman"/>
            </a:endParaRPr>
          </a:p>
        </p:txBody>
      </p:sp>
      <p:sp>
        <p:nvSpPr>
          <p:cNvPr id="460" name=""/>
          <p:cNvSpPr/>
          <p:nvPr/>
        </p:nvSpPr>
        <p:spPr>
          <a:xfrm>
            <a:off x="0" y="29718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461" name=""/>
          <p:cNvSpPr/>
          <p:nvPr/>
        </p:nvSpPr>
        <p:spPr>
          <a:xfrm>
            <a:off x="484920" y="1647720"/>
            <a:ext cx="5871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Bcf/d</a:t>
            </a:r>
            <a:endParaRPr b="0" lang="en-US" sz="1400" strike="noStrike" u="none">
              <a:solidFill>
                <a:srgbClr val="000000"/>
              </a:solidFill>
              <a:effectLst/>
              <a:uFillTx/>
              <a:latin typeface="Times New Roman"/>
            </a:endParaRPr>
          </a:p>
        </p:txBody>
      </p:sp>
      <p:sp>
        <p:nvSpPr>
          <p:cNvPr id="462" name=""/>
          <p:cNvSpPr/>
          <p:nvPr/>
        </p:nvSpPr>
        <p:spPr>
          <a:xfrm>
            <a:off x="441360" y="811080"/>
            <a:ext cx="7918560" cy="3074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The Mexican gas market needs to stay linked to the U.S. gas market to guarantee supply in the future</a:t>
            </a:r>
            <a:endParaRPr b="0" lang="en-US" sz="1400" strike="noStrike" u="none">
              <a:solidFill>
                <a:srgbClr val="000000"/>
              </a:solidFill>
              <a:effectLst/>
              <a:uFillTx/>
              <a:latin typeface="Times New Roman"/>
            </a:endParaRPr>
          </a:p>
        </p:txBody>
      </p:sp>
      <p:sp>
        <p:nvSpPr>
          <p:cNvPr id="463" name=""/>
          <p:cNvSpPr/>
          <p:nvPr/>
        </p:nvSpPr>
        <p:spPr>
          <a:xfrm>
            <a:off x="-1080" y="227160"/>
            <a:ext cx="3116880" cy="398880"/>
          </a:xfrm>
          <a:prstGeom prst="rect">
            <a:avLst/>
          </a:prstGeom>
          <a:noFill/>
          <a:ln w="0">
            <a:noFill/>
          </a:ln>
        </p:spPr>
        <p:style>
          <a:lnRef idx="0"/>
          <a:fillRef idx="0"/>
          <a:effectRef idx="0"/>
          <a:fontRef idx="minor"/>
        </p:style>
        <p:txBody>
          <a:bodyPr wrap="none" lIns="90000" rIns="90000" tIns="46800" bIns="46800" anchor="t">
            <a:spAutoFit/>
          </a:bodyPr>
          <a:p>
            <a:pPr marL="457200" indent="-4572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Supply and demand</a:t>
            </a:r>
            <a:endParaRPr b="0" lang="en-US" sz="20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663B53D3-D32B-43B9-B5EB-A8E42F4B621C}"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4" name=""/>
          <p:cNvSpPr/>
          <p:nvPr/>
        </p:nvSpPr>
        <p:spPr>
          <a:xfrm>
            <a:off x="407880" y="1333440"/>
            <a:ext cx="466884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NATURAL GAS IMPORTS FROM THE U.S. 1993-2000 </a:t>
            </a:r>
            <a:endParaRPr b="0" lang="en-US" sz="1400" strike="noStrike" u="none">
              <a:solidFill>
                <a:srgbClr val="000000"/>
              </a:solidFill>
              <a:effectLst/>
              <a:uFillTx/>
              <a:latin typeface="Times New Roman"/>
            </a:endParaRPr>
          </a:p>
        </p:txBody>
      </p:sp>
      <p:sp>
        <p:nvSpPr>
          <p:cNvPr id="465" name=""/>
          <p:cNvSpPr/>
          <p:nvPr/>
        </p:nvSpPr>
        <p:spPr>
          <a:xfrm>
            <a:off x="2360520" y="1959120"/>
            <a:ext cx="5295960" cy="31525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6" name=""/>
          <p:cNvSpPr/>
          <p:nvPr/>
        </p:nvSpPr>
        <p:spPr>
          <a:xfrm>
            <a:off x="1974960" y="3479760"/>
            <a:ext cx="477720" cy="1819440"/>
          </a:xfrm>
          <a:prstGeom prst="rect">
            <a:avLst/>
          </a:prstGeom>
          <a:gradFill rotWithShape="0">
            <a:gsLst>
              <a:gs pos="0">
                <a:srgbClr val="000046"/>
              </a:gs>
              <a:gs pos="50000">
                <a:srgbClr val="000099"/>
              </a:gs>
              <a:gs pos="100000">
                <a:srgbClr val="000046"/>
              </a:gs>
            </a:gsLst>
            <a:lin ang="10800000"/>
          </a:gra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7" name=""/>
          <p:cNvSpPr/>
          <p:nvPr/>
        </p:nvSpPr>
        <p:spPr>
          <a:xfrm>
            <a:off x="2857680" y="4422600"/>
            <a:ext cx="455400" cy="876600"/>
          </a:xfrm>
          <a:prstGeom prst="rect">
            <a:avLst/>
          </a:prstGeom>
          <a:gradFill rotWithShape="0">
            <a:gsLst>
              <a:gs pos="0">
                <a:srgbClr val="000046"/>
              </a:gs>
              <a:gs pos="50000">
                <a:srgbClr val="000099"/>
              </a:gs>
              <a:gs pos="100000">
                <a:srgbClr val="000046"/>
              </a:gs>
            </a:gsLst>
            <a:lin ang="10800000"/>
          </a:gra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8" name=""/>
          <p:cNvSpPr/>
          <p:nvPr/>
        </p:nvSpPr>
        <p:spPr>
          <a:xfrm>
            <a:off x="3733920" y="4089240"/>
            <a:ext cx="477720" cy="1209960"/>
          </a:xfrm>
          <a:prstGeom prst="rect">
            <a:avLst/>
          </a:prstGeom>
          <a:gradFill rotWithShape="0">
            <a:gsLst>
              <a:gs pos="0">
                <a:srgbClr val="000046"/>
              </a:gs>
              <a:gs pos="50000">
                <a:srgbClr val="000099"/>
              </a:gs>
              <a:gs pos="100000">
                <a:srgbClr val="000046"/>
              </a:gs>
            </a:gsLst>
            <a:lin ang="10800000"/>
          </a:gra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9" name=""/>
          <p:cNvSpPr/>
          <p:nvPr/>
        </p:nvSpPr>
        <p:spPr>
          <a:xfrm>
            <a:off x="4619520" y="3689280"/>
            <a:ext cx="478080" cy="1609920"/>
          </a:xfrm>
          <a:prstGeom prst="rect">
            <a:avLst/>
          </a:prstGeom>
          <a:gradFill rotWithShape="0">
            <a:gsLst>
              <a:gs pos="0">
                <a:srgbClr val="000046"/>
              </a:gs>
              <a:gs pos="50000">
                <a:srgbClr val="000099"/>
              </a:gs>
              <a:gs pos="100000">
                <a:srgbClr val="000046"/>
              </a:gs>
            </a:gsLst>
            <a:lin ang="10800000"/>
          </a:gra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0" name=""/>
          <p:cNvSpPr/>
          <p:nvPr/>
        </p:nvSpPr>
        <p:spPr>
          <a:xfrm>
            <a:off x="5505480" y="3736800"/>
            <a:ext cx="455760" cy="1562400"/>
          </a:xfrm>
          <a:prstGeom prst="rect">
            <a:avLst/>
          </a:prstGeom>
          <a:gradFill rotWithShape="0">
            <a:gsLst>
              <a:gs pos="0">
                <a:srgbClr val="000046"/>
              </a:gs>
              <a:gs pos="50000">
                <a:srgbClr val="000099"/>
              </a:gs>
              <a:gs pos="100000">
                <a:srgbClr val="000046"/>
              </a:gs>
            </a:gsLst>
            <a:lin ang="10800000"/>
          </a:gra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1" name=""/>
          <p:cNvSpPr/>
          <p:nvPr/>
        </p:nvSpPr>
        <p:spPr>
          <a:xfrm>
            <a:off x="6381720" y="2793960"/>
            <a:ext cx="477720" cy="2505240"/>
          </a:xfrm>
          <a:prstGeom prst="rect">
            <a:avLst/>
          </a:prstGeom>
          <a:gradFill rotWithShape="0">
            <a:gsLst>
              <a:gs pos="0">
                <a:srgbClr val="000046"/>
              </a:gs>
              <a:gs pos="50000">
                <a:srgbClr val="000099"/>
              </a:gs>
              <a:gs pos="100000">
                <a:srgbClr val="000046"/>
              </a:gs>
            </a:gsLst>
            <a:lin ang="10800000"/>
          </a:gra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2" name=""/>
          <p:cNvSpPr/>
          <p:nvPr/>
        </p:nvSpPr>
        <p:spPr>
          <a:xfrm>
            <a:off x="1828800" y="5299200"/>
            <a:ext cx="5295960" cy="1440"/>
          </a:xfrm>
          <a:prstGeom prst="line">
            <a:avLst/>
          </a:prstGeom>
          <a:ln w="93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73" name=""/>
          <p:cNvSpPr/>
          <p:nvPr/>
        </p:nvSpPr>
        <p:spPr>
          <a:xfrm flipV="1">
            <a:off x="2714760" y="5299200"/>
            <a:ext cx="1440" cy="56880"/>
          </a:xfrm>
          <a:prstGeom prst="line">
            <a:avLst/>
          </a:prstGeom>
          <a:ln w="9360">
            <a:solidFill>
              <a:srgbClr val="000000"/>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474" name=""/>
          <p:cNvSpPr/>
          <p:nvPr/>
        </p:nvSpPr>
        <p:spPr>
          <a:xfrm flipV="1">
            <a:off x="3591000" y="5299200"/>
            <a:ext cx="1440" cy="56880"/>
          </a:xfrm>
          <a:prstGeom prst="line">
            <a:avLst/>
          </a:prstGeom>
          <a:ln w="9360">
            <a:solidFill>
              <a:srgbClr val="000000"/>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475" name=""/>
          <p:cNvSpPr/>
          <p:nvPr/>
        </p:nvSpPr>
        <p:spPr>
          <a:xfrm flipV="1">
            <a:off x="4476600" y="5299200"/>
            <a:ext cx="1800" cy="56880"/>
          </a:xfrm>
          <a:prstGeom prst="line">
            <a:avLst/>
          </a:prstGeom>
          <a:ln w="9360">
            <a:solidFill>
              <a:srgbClr val="000000"/>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476" name=""/>
          <p:cNvSpPr/>
          <p:nvPr/>
        </p:nvSpPr>
        <p:spPr>
          <a:xfrm flipV="1">
            <a:off x="5362560" y="5299200"/>
            <a:ext cx="1440" cy="56880"/>
          </a:xfrm>
          <a:prstGeom prst="line">
            <a:avLst/>
          </a:prstGeom>
          <a:ln w="9360">
            <a:solidFill>
              <a:srgbClr val="000000"/>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477" name=""/>
          <p:cNvSpPr/>
          <p:nvPr/>
        </p:nvSpPr>
        <p:spPr>
          <a:xfrm flipV="1">
            <a:off x="6238800" y="5299200"/>
            <a:ext cx="1800" cy="56880"/>
          </a:xfrm>
          <a:prstGeom prst="line">
            <a:avLst/>
          </a:prstGeom>
          <a:ln w="9360">
            <a:solidFill>
              <a:srgbClr val="000000"/>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478" name=""/>
          <p:cNvSpPr/>
          <p:nvPr/>
        </p:nvSpPr>
        <p:spPr>
          <a:xfrm flipV="1">
            <a:off x="7124760" y="5299200"/>
            <a:ext cx="1440" cy="56880"/>
          </a:xfrm>
          <a:prstGeom prst="line">
            <a:avLst/>
          </a:prstGeom>
          <a:ln w="9360">
            <a:solidFill>
              <a:srgbClr val="000000"/>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479" name=""/>
          <p:cNvSpPr/>
          <p:nvPr/>
        </p:nvSpPr>
        <p:spPr>
          <a:xfrm>
            <a:off x="2037960" y="5470560"/>
            <a:ext cx="45180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1995</a:t>
            </a:r>
            <a:endParaRPr b="0" lang="en-US" sz="1600" strike="noStrike" u="none">
              <a:solidFill>
                <a:srgbClr val="000000"/>
              </a:solidFill>
              <a:effectLst/>
              <a:uFillTx/>
              <a:latin typeface="Times New Roman"/>
            </a:endParaRPr>
          </a:p>
        </p:txBody>
      </p:sp>
      <p:sp>
        <p:nvSpPr>
          <p:cNvPr id="480" name=""/>
          <p:cNvSpPr/>
          <p:nvPr/>
        </p:nvSpPr>
        <p:spPr>
          <a:xfrm>
            <a:off x="2923920" y="5470560"/>
            <a:ext cx="45180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1996</a:t>
            </a:r>
            <a:endParaRPr b="0" lang="en-US" sz="1600" strike="noStrike" u="none">
              <a:solidFill>
                <a:srgbClr val="000000"/>
              </a:solidFill>
              <a:effectLst/>
              <a:uFillTx/>
              <a:latin typeface="Times New Roman"/>
            </a:endParaRPr>
          </a:p>
        </p:txBody>
      </p:sp>
      <p:sp>
        <p:nvSpPr>
          <p:cNvPr id="481" name=""/>
          <p:cNvSpPr/>
          <p:nvPr/>
        </p:nvSpPr>
        <p:spPr>
          <a:xfrm>
            <a:off x="3809520" y="5470560"/>
            <a:ext cx="45180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1997</a:t>
            </a:r>
            <a:endParaRPr b="0" lang="en-US" sz="1600" strike="noStrike" u="none">
              <a:solidFill>
                <a:srgbClr val="000000"/>
              </a:solidFill>
              <a:effectLst/>
              <a:uFillTx/>
              <a:latin typeface="Times New Roman"/>
            </a:endParaRPr>
          </a:p>
        </p:txBody>
      </p:sp>
      <p:sp>
        <p:nvSpPr>
          <p:cNvPr id="482" name=""/>
          <p:cNvSpPr/>
          <p:nvPr/>
        </p:nvSpPr>
        <p:spPr>
          <a:xfrm>
            <a:off x="4686120" y="5470560"/>
            <a:ext cx="45180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1998</a:t>
            </a:r>
            <a:endParaRPr b="0" lang="en-US" sz="1600" strike="noStrike" u="none">
              <a:solidFill>
                <a:srgbClr val="000000"/>
              </a:solidFill>
              <a:effectLst/>
              <a:uFillTx/>
              <a:latin typeface="Times New Roman"/>
            </a:endParaRPr>
          </a:p>
        </p:txBody>
      </p:sp>
      <p:sp>
        <p:nvSpPr>
          <p:cNvPr id="483" name=""/>
          <p:cNvSpPr/>
          <p:nvPr/>
        </p:nvSpPr>
        <p:spPr>
          <a:xfrm>
            <a:off x="5571720" y="5470560"/>
            <a:ext cx="45180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1999</a:t>
            </a:r>
            <a:endParaRPr b="0" lang="en-US" sz="1600" strike="noStrike" u="none">
              <a:solidFill>
                <a:srgbClr val="000000"/>
              </a:solidFill>
              <a:effectLst/>
              <a:uFillTx/>
              <a:latin typeface="Times New Roman"/>
            </a:endParaRPr>
          </a:p>
        </p:txBody>
      </p:sp>
      <p:sp>
        <p:nvSpPr>
          <p:cNvPr id="484" name=""/>
          <p:cNvSpPr/>
          <p:nvPr/>
        </p:nvSpPr>
        <p:spPr>
          <a:xfrm>
            <a:off x="6457680" y="5470560"/>
            <a:ext cx="45180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2000</a:t>
            </a:r>
            <a:endParaRPr b="0" lang="en-US" sz="1600" strike="noStrike" u="none">
              <a:solidFill>
                <a:srgbClr val="000000"/>
              </a:solidFill>
              <a:effectLst/>
              <a:uFillTx/>
              <a:latin typeface="Times New Roman"/>
            </a:endParaRPr>
          </a:p>
        </p:txBody>
      </p:sp>
      <p:sp>
        <p:nvSpPr>
          <p:cNvPr id="485" name=""/>
          <p:cNvSpPr/>
          <p:nvPr/>
        </p:nvSpPr>
        <p:spPr>
          <a:xfrm>
            <a:off x="424800" y="1547640"/>
            <a:ext cx="21430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Million cubic feet per day</a:t>
            </a:r>
            <a:endParaRPr b="0" lang="en-US" sz="1400" strike="noStrike" u="none">
              <a:solidFill>
                <a:srgbClr val="000000"/>
              </a:solidFill>
              <a:effectLst/>
              <a:uFillTx/>
              <a:latin typeface="Times New Roman"/>
            </a:endParaRPr>
          </a:p>
        </p:txBody>
      </p:sp>
      <p:sp>
        <p:nvSpPr>
          <p:cNvPr id="486" name=""/>
          <p:cNvSpPr/>
          <p:nvPr/>
        </p:nvSpPr>
        <p:spPr>
          <a:xfrm>
            <a:off x="1903320" y="3238560"/>
            <a:ext cx="62064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172.92</a:t>
            </a:r>
            <a:endParaRPr b="0" lang="en-US" sz="1600" strike="noStrike" u="none">
              <a:solidFill>
                <a:srgbClr val="000000"/>
              </a:solidFill>
              <a:effectLst/>
              <a:uFillTx/>
              <a:latin typeface="Times New Roman"/>
            </a:endParaRPr>
          </a:p>
        </p:txBody>
      </p:sp>
      <p:sp>
        <p:nvSpPr>
          <p:cNvPr id="487" name=""/>
          <p:cNvSpPr/>
          <p:nvPr/>
        </p:nvSpPr>
        <p:spPr>
          <a:xfrm>
            <a:off x="2859120" y="4187880"/>
            <a:ext cx="50796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83.68</a:t>
            </a:r>
            <a:endParaRPr b="0" lang="en-US" sz="1600" strike="noStrike" u="none">
              <a:solidFill>
                <a:srgbClr val="000000"/>
              </a:solidFill>
              <a:effectLst/>
              <a:uFillTx/>
              <a:latin typeface="Times New Roman"/>
            </a:endParaRPr>
          </a:p>
        </p:txBody>
      </p:sp>
      <p:sp>
        <p:nvSpPr>
          <p:cNvPr id="488" name=""/>
          <p:cNvSpPr/>
          <p:nvPr/>
        </p:nvSpPr>
        <p:spPr>
          <a:xfrm>
            <a:off x="3659040" y="3844800"/>
            <a:ext cx="62064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114.96</a:t>
            </a:r>
            <a:endParaRPr b="0" lang="en-US" sz="1600" strike="noStrike" u="none">
              <a:solidFill>
                <a:srgbClr val="000000"/>
              </a:solidFill>
              <a:effectLst/>
              <a:uFillTx/>
              <a:latin typeface="Times New Roman"/>
            </a:endParaRPr>
          </a:p>
        </p:txBody>
      </p:sp>
      <p:sp>
        <p:nvSpPr>
          <p:cNvPr id="489" name=""/>
          <p:cNvSpPr/>
          <p:nvPr/>
        </p:nvSpPr>
        <p:spPr>
          <a:xfrm>
            <a:off x="4560840" y="3441600"/>
            <a:ext cx="62064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153.16</a:t>
            </a:r>
            <a:endParaRPr b="0" lang="en-US" sz="1600" strike="noStrike" u="none">
              <a:solidFill>
                <a:srgbClr val="000000"/>
              </a:solidFill>
              <a:effectLst/>
              <a:uFillTx/>
              <a:latin typeface="Times New Roman"/>
            </a:endParaRPr>
          </a:p>
        </p:txBody>
      </p:sp>
      <p:sp>
        <p:nvSpPr>
          <p:cNvPr id="490" name=""/>
          <p:cNvSpPr/>
          <p:nvPr/>
        </p:nvSpPr>
        <p:spPr>
          <a:xfrm>
            <a:off x="5424480" y="3476520"/>
            <a:ext cx="62064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148.95</a:t>
            </a:r>
            <a:endParaRPr b="0" lang="en-US" sz="1600" strike="noStrike" u="none">
              <a:solidFill>
                <a:srgbClr val="000000"/>
              </a:solidFill>
              <a:effectLst/>
              <a:uFillTx/>
              <a:latin typeface="Times New Roman"/>
            </a:endParaRPr>
          </a:p>
        </p:txBody>
      </p:sp>
      <p:sp>
        <p:nvSpPr>
          <p:cNvPr id="491" name=""/>
          <p:cNvSpPr/>
          <p:nvPr/>
        </p:nvSpPr>
        <p:spPr>
          <a:xfrm>
            <a:off x="6338880" y="2549520"/>
            <a:ext cx="62064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238.12</a:t>
            </a:r>
            <a:endParaRPr b="0" lang="en-US" sz="1600" strike="noStrike" u="none">
              <a:solidFill>
                <a:srgbClr val="000000"/>
              </a:solidFill>
              <a:effectLst/>
              <a:uFillTx/>
              <a:latin typeface="Times New Roman"/>
            </a:endParaRPr>
          </a:p>
        </p:txBody>
      </p:sp>
      <p:sp>
        <p:nvSpPr>
          <p:cNvPr id="492" name=""/>
          <p:cNvSpPr/>
          <p:nvPr/>
        </p:nvSpPr>
        <p:spPr>
          <a:xfrm flipV="1">
            <a:off x="5715000" y="2057400"/>
            <a:ext cx="0" cy="13716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3" name=""/>
          <p:cNvSpPr/>
          <p:nvPr/>
        </p:nvSpPr>
        <p:spPr>
          <a:xfrm>
            <a:off x="5715000" y="2057400"/>
            <a:ext cx="9144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4" name=""/>
          <p:cNvSpPr/>
          <p:nvPr/>
        </p:nvSpPr>
        <p:spPr>
          <a:xfrm>
            <a:off x="6629400" y="2057400"/>
            <a:ext cx="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5" name=""/>
          <p:cNvSpPr/>
          <p:nvPr/>
        </p:nvSpPr>
        <p:spPr>
          <a:xfrm>
            <a:off x="5816520" y="1879560"/>
            <a:ext cx="736560" cy="380880"/>
          </a:xfrm>
          <a:prstGeom prst="ellipse">
            <a:avLst/>
          </a:prstGeom>
          <a:blipFill rotWithShape="0">
            <a:blip r:embed="rId1"/>
            <a:srcRect/>
            <a:stretch/>
          </a:blip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00"/>
                </a:solidFill>
                <a:effectLst/>
                <a:uFillTx/>
                <a:latin typeface="Times New Roman"/>
              </a:rPr>
              <a:t>59%</a:t>
            </a:r>
            <a:endParaRPr b="0" lang="en-US" sz="1800" strike="noStrike" u="none">
              <a:solidFill>
                <a:srgbClr val="000000"/>
              </a:solidFill>
              <a:effectLst/>
              <a:uFillTx/>
              <a:latin typeface="Times New Roman"/>
            </a:endParaRPr>
          </a:p>
        </p:txBody>
      </p:sp>
      <p:sp>
        <p:nvSpPr>
          <p:cNvPr id="496" name=""/>
          <p:cNvSpPr/>
          <p:nvPr/>
        </p:nvSpPr>
        <p:spPr>
          <a:xfrm>
            <a:off x="390240" y="533520"/>
            <a:ext cx="812376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In 2000 imports from the U.S. increased by 59%.  This trend will continue as new power plants start operations</a:t>
            </a:r>
            <a:endParaRPr b="0" lang="en-US" sz="1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96DC86A6-A2CE-4D58-BA88-F340D88E2807}"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7" name=""/>
          <p:cNvSpPr/>
          <p:nvPr/>
        </p:nvSpPr>
        <p:spPr>
          <a:xfrm>
            <a:off x="461880" y="1574640"/>
            <a:ext cx="822960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Millions of cubic </a:t>
            </a:r>
            <a:r>
              <a:rPr b="1" lang="en-US" sz="1200" strike="noStrike" u="none">
                <a:solidFill>
                  <a:srgbClr val="000000"/>
                </a:solidFill>
                <a:effectLst/>
                <a:uFillTx/>
                <a:latin typeface="Arial"/>
              </a:rPr>
              <a:t>meters</a:t>
            </a:r>
            <a:r>
              <a:rPr b="0" lang="en-US" sz="1200" strike="noStrike" u="none">
                <a:solidFill>
                  <a:srgbClr val="000000"/>
                </a:solidFill>
                <a:effectLst/>
                <a:uFillTx/>
                <a:latin typeface="Arial"/>
              </a:rPr>
              <a:t> per day</a:t>
            </a:r>
            <a:endParaRPr b="0" lang="en-US" sz="1200" strike="noStrike" u="none">
              <a:solidFill>
                <a:srgbClr val="000000"/>
              </a:solidFill>
              <a:effectLst/>
              <a:uFillTx/>
              <a:latin typeface="Times New Roman"/>
            </a:endParaRPr>
          </a:p>
        </p:txBody>
      </p:sp>
      <p:sp>
        <p:nvSpPr>
          <p:cNvPr id="498" name=""/>
          <p:cNvSpPr/>
          <p:nvPr/>
        </p:nvSpPr>
        <p:spPr>
          <a:xfrm>
            <a:off x="457200" y="1384200"/>
            <a:ext cx="676764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400" strike="noStrike" u="none">
                <a:solidFill>
                  <a:srgbClr val="000000"/>
                </a:solidFill>
                <a:effectLst/>
                <a:uFillTx/>
                <a:latin typeface="Arial"/>
              </a:rPr>
              <a:t>STRATEGIC NATURAL GAS PROGRAM SUPPLY PROJECTIONS</a:t>
            </a:r>
            <a:endParaRPr b="0" lang="en-US" sz="1400" strike="noStrike" u="none">
              <a:solidFill>
                <a:srgbClr val="000000"/>
              </a:solidFill>
              <a:effectLst/>
              <a:uFillTx/>
              <a:latin typeface="Times New Roman"/>
            </a:endParaRPr>
          </a:p>
        </p:txBody>
      </p:sp>
      <p:grpSp>
        <p:nvGrpSpPr>
          <p:cNvPr id="499" name=""/>
          <p:cNvGrpSpPr/>
          <p:nvPr/>
        </p:nvGrpSpPr>
        <p:grpSpPr>
          <a:xfrm>
            <a:off x="691560" y="2517840"/>
            <a:ext cx="8293680" cy="2804400"/>
            <a:chOff x="691560" y="2517840"/>
            <a:chExt cx="8293680" cy="2804400"/>
          </a:xfrm>
        </p:grpSpPr>
        <p:sp>
          <p:nvSpPr>
            <p:cNvPr id="500" name=""/>
            <p:cNvSpPr/>
            <p:nvPr/>
          </p:nvSpPr>
          <p:spPr>
            <a:xfrm>
              <a:off x="6813360" y="3111480"/>
              <a:ext cx="517680" cy="609480"/>
            </a:xfrm>
            <a:prstGeom prst="rect">
              <a:avLst/>
            </a:prstGeom>
            <a:solidFill>
              <a:srgbClr val="ff9900"/>
            </a:solidFill>
            <a:ln w="9360">
              <a:solidFill>
                <a:srgbClr val="ff99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1" name=""/>
            <p:cNvSpPr/>
            <p:nvPr/>
          </p:nvSpPr>
          <p:spPr>
            <a:xfrm>
              <a:off x="6195960" y="3260880"/>
              <a:ext cx="517320" cy="609480"/>
            </a:xfrm>
            <a:prstGeom prst="rect">
              <a:avLst/>
            </a:prstGeom>
            <a:solidFill>
              <a:srgbClr val="ff9900"/>
            </a:solidFill>
            <a:ln w="9360">
              <a:solidFill>
                <a:srgbClr val="ff99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2" name=""/>
            <p:cNvSpPr/>
            <p:nvPr/>
          </p:nvSpPr>
          <p:spPr>
            <a:xfrm>
              <a:off x="6527880" y="3219480"/>
              <a:ext cx="517320" cy="609480"/>
            </a:xfrm>
            <a:prstGeom prst="rect">
              <a:avLst/>
            </a:prstGeom>
            <a:solidFill>
              <a:srgbClr val="ff9900"/>
            </a:solidFill>
            <a:ln w="9360">
              <a:solidFill>
                <a:srgbClr val="ff99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3" name=""/>
            <p:cNvSpPr/>
            <p:nvPr/>
          </p:nvSpPr>
          <p:spPr>
            <a:xfrm>
              <a:off x="6299280" y="3295800"/>
              <a:ext cx="517320" cy="609480"/>
            </a:xfrm>
            <a:prstGeom prst="rect">
              <a:avLst/>
            </a:prstGeom>
            <a:solidFill>
              <a:srgbClr val="ff9900"/>
            </a:solidFill>
            <a:ln w="9360">
              <a:solidFill>
                <a:srgbClr val="ff99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4" name=""/>
            <p:cNvSpPr/>
            <p:nvPr/>
          </p:nvSpPr>
          <p:spPr>
            <a:xfrm>
              <a:off x="6692760" y="3168720"/>
              <a:ext cx="517680" cy="609480"/>
            </a:xfrm>
            <a:prstGeom prst="rect">
              <a:avLst/>
            </a:prstGeom>
            <a:solidFill>
              <a:srgbClr val="ff9900"/>
            </a:solidFill>
            <a:ln w="9360">
              <a:solidFill>
                <a:srgbClr val="ff99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5" name=""/>
            <p:cNvSpPr/>
            <p:nvPr/>
          </p:nvSpPr>
          <p:spPr>
            <a:xfrm>
              <a:off x="6819840" y="3097080"/>
              <a:ext cx="517320" cy="609840"/>
            </a:xfrm>
            <a:prstGeom prst="rect">
              <a:avLst/>
            </a:prstGeom>
            <a:solidFill>
              <a:srgbClr val="ff9900"/>
            </a:solidFill>
            <a:ln w="9360">
              <a:solidFill>
                <a:srgbClr val="ff99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6" name=""/>
            <p:cNvSpPr/>
            <p:nvPr/>
          </p:nvSpPr>
          <p:spPr>
            <a:xfrm>
              <a:off x="3008160" y="3425760"/>
              <a:ext cx="2718000" cy="609840"/>
            </a:xfrm>
            <a:prstGeom prst="rect">
              <a:avLst/>
            </a:prstGeom>
            <a:solidFill>
              <a:srgbClr val="ff9900"/>
            </a:solidFill>
            <a:ln w="9360">
              <a:solidFill>
                <a:srgbClr val="ff99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7" name=""/>
            <p:cNvSpPr/>
            <p:nvPr/>
          </p:nvSpPr>
          <p:spPr>
            <a:xfrm>
              <a:off x="3373200" y="3406680"/>
              <a:ext cx="2718000" cy="609840"/>
            </a:xfrm>
            <a:prstGeom prst="rect">
              <a:avLst/>
            </a:prstGeom>
            <a:solidFill>
              <a:srgbClr val="ff9900"/>
            </a:solidFill>
            <a:ln w="9360">
              <a:solidFill>
                <a:srgbClr val="ff99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8" name=""/>
            <p:cNvSpPr/>
            <p:nvPr/>
          </p:nvSpPr>
          <p:spPr>
            <a:xfrm>
              <a:off x="4645080" y="3319560"/>
              <a:ext cx="2631960" cy="595080"/>
            </a:xfrm>
            <a:prstGeom prst="rect">
              <a:avLst/>
            </a:prstGeom>
            <a:solidFill>
              <a:srgbClr val="ff9900"/>
            </a:solidFill>
            <a:ln w="9360">
              <a:solidFill>
                <a:srgbClr val="ff99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9" name=""/>
            <p:cNvSpPr/>
            <p:nvPr/>
          </p:nvSpPr>
          <p:spPr>
            <a:xfrm>
              <a:off x="3490920" y="3379680"/>
              <a:ext cx="2717640" cy="609840"/>
            </a:xfrm>
            <a:prstGeom prst="rect">
              <a:avLst/>
            </a:prstGeom>
            <a:solidFill>
              <a:srgbClr val="ff9900"/>
            </a:solidFill>
            <a:ln w="9360">
              <a:solidFill>
                <a:srgbClr val="ff99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0" name=""/>
            <p:cNvSpPr/>
            <p:nvPr/>
          </p:nvSpPr>
          <p:spPr>
            <a:xfrm>
              <a:off x="3935160" y="3360600"/>
              <a:ext cx="2718000" cy="609840"/>
            </a:xfrm>
            <a:prstGeom prst="rect">
              <a:avLst/>
            </a:prstGeom>
            <a:solidFill>
              <a:srgbClr val="ff9900"/>
            </a:solidFill>
            <a:ln w="9360">
              <a:solidFill>
                <a:srgbClr val="ff99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1" name=""/>
            <p:cNvSpPr/>
            <p:nvPr/>
          </p:nvSpPr>
          <p:spPr>
            <a:xfrm>
              <a:off x="2624040" y="3459240"/>
              <a:ext cx="4689360" cy="609480"/>
            </a:xfrm>
            <a:prstGeom prst="rect">
              <a:avLst/>
            </a:prstGeom>
            <a:solidFill>
              <a:srgbClr val="ff9900"/>
            </a:solidFill>
            <a:ln w="9360">
              <a:solidFill>
                <a:srgbClr val="ff99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2" name=""/>
            <p:cNvSpPr/>
            <p:nvPr/>
          </p:nvSpPr>
          <p:spPr>
            <a:xfrm>
              <a:off x="2319120" y="3598920"/>
              <a:ext cx="4584960" cy="609480"/>
            </a:xfrm>
            <a:prstGeom prst="rect">
              <a:avLst/>
            </a:prstGeom>
            <a:solidFill>
              <a:srgbClr val="ff9900"/>
            </a:solidFill>
            <a:ln w="9360">
              <a:solidFill>
                <a:srgbClr val="ff99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3" name=""/>
            <p:cNvSpPr/>
            <p:nvPr/>
          </p:nvSpPr>
          <p:spPr>
            <a:xfrm>
              <a:off x="2408040" y="3535200"/>
              <a:ext cx="4584960" cy="609840"/>
            </a:xfrm>
            <a:prstGeom prst="rect">
              <a:avLst/>
            </a:prstGeom>
            <a:solidFill>
              <a:srgbClr val="ff9900"/>
            </a:solidFill>
            <a:ln w="9360">
              <a:solidFill>
                <a:srgbClr val="ff99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4" name=""/>
            <p:cNvSpPr/>
            <p:nvPr/>
          </p:nvSpPr>
          <p:spPr>
            <a:xfrm>
              <a:off x="2776320" y="3446640"/>
              <a:ext cx="4584960" cy="609480"/>
            </a:xfrm>
            <a:prstGeom prst="rect">
              <a:avLst/>
            </a:prstGeom>
            <a:solidFill>
              <a:srgbClr val="ff9900"/>
            </a:solidFill>
            <a:ln w="9360">
              <a:solidFill>
                <a:srgbClr val="ff99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5" name=""/>
            <p:cNvSpPr/>
            <p:nvPr/>
          </p:nvSpPr>
          <p:spPr>
            <a:xfrm>
              <a:off x="1823760" y="3713040"/>
              <a:ext cx="5154840" cy="609840"/>
            </a:xfrm>
            <a:prstGeom prst="rect">
              <a:avLst/>
            </a:prstGeom>
            <a:solidFill>
              <a:srgbClr val="ff9900"/>
            </a:solidFill>
            <a:ln w="9360">
              <a:solidFill>
                <a:srgbClr val="ff99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6" name=""/>
            <p:cNvSpPr/>
            <p:nvPr/>
          </p:nvSpPr>
          <p:spPr>
            <a:xfrm>
              <a:off x="2014560" y="3637080"/>
              <a:ext cx="5154480" cy="609480"/>
            </a:xfrm>
            <a:prstGeom prst="rect">
              <a:avLst/>
            </a:prstGeom>
            <a:solidFill>
              <a:srgbClr val="ff9900"/>
            </a:solidFill>
            <a:ln w="9360">
              <a:solidFill>
                <a:srgbClr val="ff99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7" name=""/>
            <p:cNvSpPr/>
            <p:nvPr/>
          </p:nvSpPr>
          <p:spPr>
            <a:xfrm>
              <a:off x="2166840" y="3598920"/>
              <a:ext cx="5154480" cy="609480"/>
            </a:xfrm>
            <a:prstGeom prst="rect">
              <a:avLst/>
            </a:prstGeom>
            <a:solidFill>
              <a:srgbClr val="ff9900"/>
            </a:solidFill>
            <a:ln w="9360">
              <a:solidFill>
                <a:srgbClr val="ff99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8" name=""/>
            <p:cNvSpPr/>
            <p:nvPr/>
          </p:nvSpPr>
          <p:spPr>
            <a:xfrm>
              <a:off x="1557360" y="3827520"/>
              <a:ext cx="5645160" cy="609480"/>
            </a:xfrm>
            <a:prstGeom prst="rect">
              <a:avLst/>
            </a:prstGeom>
            <a:solidFill>
              <a:srgbClr val="ff9900"/>
            </a:solidFill>
            <a:ln w="9360">
              <a:solidFill>
                <a:srgbClr val="ff99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9" name=""/>
            <p:cNvSpPr/>
            <p:nvPr/>
          </p:nvSpPr>
          <p:spPr>
            <a:xfrm>
              <a:off x="1252440" y="3916440"/>
              <a:ext cx="6095880" cy="609480"/>
            </a:xfrm>
            <a:prstGeom prst="rect">
              <a:avLst/>
            </a:prstGeom>
            <a:solidFill>
              <a:srgbClr val="ff9900"/>
            </a:solidFill>
            <a:ln w="9360">
              <a:solidFill>
                <a:srgbClr val="ff99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0" name=""/>
            <p:cNvSpPr/>
            <p:nvPr/>
          </p:nvSpPr>
          <p:spPr>
            <a:xfrm>
              <a:off x="7351560" y="3017880"/>
              <a:ext cx="0" cy="36828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1" name=""/>
            <p:cNvSpPr/>
            <p:nvPr/>
          </p:nvSpPr>
          <p:spPr>
            <a:xfrm>
              <a:off x="6615000" y="3191040"/>
              <a:ext cx="463680" cy="225360"/>
            </a:xfrm>
            <a:prstGeom prst="rect">
              <a:avLst/>
            </a:prstGeom>
            <a:solidFill>
              <a:srgbClr val="ff9900"/>
            </a:solidFill>
            <a:ln w="9360">
              <a:solidFill>
                <a:srgbClr val="ff99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2" name=""/>
            <p:cNvSpPr/>
            <p:nvPr/>
          </p:nvSpPr>
          <p:spPr>
            <a:xfrm>
              <a:off x="1412640" y="3857760"/>
              <a:ext cx="5645160" cy="609480"/>
            </a:xfrm>
            <a:prstGeom prst="rect">
              <a:avLst/>
            </a:prstGeom>
            <a:solidFill>
              <a:srgbClr val="ff9900"/>
            </a:solidFill>
            <a:ln w="9360">
              <a:solidFill>
                <a:srgbClr val="ff99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3" name=""/>
            <p:cNvSpPr/>
            <p:nvPr/>
          </p:nvSpPr>
          <p:spPr>
            <a:xfrm>
              <a:off x="1704960" y="3768840"/>
              <a:ext cx="5645160" cy="609480"/>
            </a:xfrm>
            <a:prstGeom prst="rect">
              <a:avLst/>
            </a:prstGeom>
            <a:solidFill>
              <a:srgbClr val="ff9900"/>
            </a:solidFill>
            <a:ln w="9360">
              <a:solidFill>
                <a:srgbClr val="ff99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4" name=""/>
            <p:cNvSpPr/>
            <p:nvPr/>
          </p:nvSpPr>
          <p:spPr>
            <a:xfrm>
              <a:off x="1238040" y="3375000"/>
              <a:ext cx="6121440" cy="1579680"/>
            </a:xfrm>
            <a:custGeom>
              <a:avLst/>
              <a:gdLst/>
              <a:ahLst/>
              <a:rect l="l" t="t" r="r" b="b"/>
              <a:pathLst>
                <a:path w="3849" h="995">
                  <a:moveTo>
                    <a:pt x="0" y="995"/>
                  </a:moveTo>
                  <a:lnTo>
                    <a:pt x="0" y="470"/>
                  </a:lnTo>
                  <a:lnTo>
                    <a:pt x="551" y="345"/>
                  </a:lnTo>
                  <a:lnTo>
                    <a:pt x="1101" y="318"/>
                  </a:lnTo>
                  <a:lnTo>
                    <a:pt x="1652" y="262"/>
                  </a:lnTo>
                  <a:lnTo>
                    <a:pt x="2197" y="200"/>
                  </a:lnTo>
                  <a:lnTo>
                    <a:pt x="2748" y="138"/>
                  </a:lnTo>
                  <a:lnTo>
                    <a:pt x="3298" y="76"/>
                  </a:lnTo>
                  <a:lnTo>
                    <a:pt x="3849" y="0"/>
                  </a:lnTo>
                  <a:lnTo>
                    <a:pt x="3849" y="995"/>
                  </a:lnTo>
                  <a:lnTo>
                    <a:pt x="3298" y="995"/>
                  </a:lnTo>
                  <a:lnTo>
                    <a:pt x="2748" y="995"/>
                  </a:lnTo>
                  <a:lnTo>
                    <a:pt x="2197" y="995"/>
                  </a:lnTo>
                  <a:lnTo>
                    <a:pt x="1652" y="995"/>
                  </a:lnTo>
                  <a:lnTo>
                    <a:pt x="1101" y="995"/>
                  </a:lnTo>
                  <a:lnTo>
                    <a:pt x="551" y="995"/>
                  </a:lnTo>
                  <a:lnTo>
                    <a:pt x="0" y="995"/>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5" name=""/>
            <p:cNvSpPr/>
            <p:nvPr/>
          </p:nvSpPr>
          <p:spPr>
            <a:xfrm>
              <a:off x="1238040" y="3375000"/>
              <a:ext cx="6110280" cy="746280"/>
            </a:xfrm>
            <a:custGeom>
              <a:avLst/>
              <a:gdLst/>
              <a:ahLst/>
              <a:rect l="l" t="t" r="r" b="b"/>
              <a:pathLst>
                <a:path w="3849" h="470">
                  <a:moveTo>
                    <a:pt x="0" y="470"/>
                  </a:moveTo>
                  <a:lnTo>
                    <a:pt x="0" y="470"/>
                  </a:lnTo>
                  <a:lnTo>
                    <a:pt x="551" y="345"/>
                  </a:lnTo>
                  <a:lnTo>
                    <a:pt x="1101" y="318"/>
                  </a:lnTo>
                  <a:lnTo>
                    <a:pt x="1652" y="262"/>
                  </a:lnTo>
                  <a:lnTo>
                    <a:pt x="2197" y="200"/>
                  </a:lnTo>
                  <a:lnTo>
                    <a:pt x="2748" y="138"/>
                  </a:lnTo>
                  <a:lnTo>
                    <a:pt x="3298" y="76"/>
                  </a:lnTo>
                  <a:lnTo>
                    <a:pt x="3849" y="0"/>
                  </a:lnTo>
                  <a:lnTo>
                    <a:pt x="3849" y="0"/>
                  </a:lnTo>
                  <a:lnTo>
                    <a:pt x="3298" y="76"/>
                  </a:lnTo>
                  <a:lnTo>
                    <a:pt x="2748" y="138"/>
                  </a:lnTo>
                  <a:lnTo>
                    <a:pt x="2197" y="200"/>
                  </a:lnTo>
                  <a:lnTo>
                    <a:pt x="1652" y="262"/>
                  </a:lnTo>
                  <a:lnTo>
                    <a:pt x="1101" y="318"/>
                  </a:lnTo>
                  <a:lnTo>
                    <a:pt x="551" y="345"/>
                  </a:lnTo>
                  <a:lnTo>
                    <a:pt x="0" y="470"/>
                  </a:lnTo>
                  <a:close/>
                </a:path>
              </a:pathLst>
            </a:custGeom>
            <a:solidFill>
              <a:srgbClr val="cccc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6" name=""/>
            <p:cNvSpPr/>
            <p:nvPr/>
          </p:nvSpPr>
          <p:spPr>
            <a:xfrm>
              <a:off x="1238040" y="3375000"/>
              <a:ext cx="6124680" cy="1579680"/>
            </a:xfrm>
            <a:custGeom>
              <a:avLst/>
              <a:gdLst/>
              <a:ahLst/>
              <a:rect l="l" t="t" r="r" b="b"/>
              <a:pathLst>
                <a:path w="3849" h="995">
                  <a:moveTo>
                    <a:pt x="0" y="995"/>
                  </a:moveTo>
                  <a:lnTo>
                    <a:pt x="0" y="470"/>
                  </a:lnTo>
                  <a:lnTo>
                    <a:pt x="551" y="345"/>
                  </a:lnTo>
                  <a:lnTo>
                    <a:pt x="1101" y="318"/>
                  </a:lnTo>
                  <a:lnTo>
                    <a:pt x="1652" y="262"/>
                  </a:lnTo>
                  <a:lnTo>
                    <a:pt x="2197" y="200"/>
                  </a:lnTo>
                  <a:lnTo>
                    <a:pt x="2748" y="138"/>
                  </a:lnTo>
                  <a:lnTo>
                    <a:pt x="3298" y="76"/>
                  </a:lnTo>
                  <a:lnTo>
                    <a:pt x="3849" y="0"/>
                  </a:lnTo>
                  <a:lnTo>
                    <a:pt x="3849" y="995"/>
                  </a:lnTo>
                  <a:lnTo>
                    <a:pt x="3298" y="995"/>
                  </a:lnTo>
                  <a:lnTo>
                    <a:pt x="2748" y="995"/>
                  </a:lnTo>
                  <a:lnTo>
                    <a:pt x="2197" y="995"/>
                  </a:lnTo>
                  <a:lnTo>
                    <a:pt x="1652" y="995"/>
                  </a:lnTo>
                  <a:lnTo>
                    <a:pt x="1101" y="995"/>
                  </a:lnTo>
                  <a:lnTo>
                    <a:pt x="551" y="995"/>
                  </a:lnTo>
                  <a:lnTo>
                    <a:pt x="0" y="995"/>
                  </a:lnTo>
                </a:path>
              </a:pathLst>
            </a:custGeom>
            <a:no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7" name=""/>
            <p:cNvSpPr/>
            <p:nvPr/>
          </p:nvSpPr>
          <p:spPr>
            <a:xfrm>
              <a:off x="1238040" y="3375000"/>
              <a:ext cx="6110280" cy="746280"/>
            </a:xfrm>
            <a:custGeom>
              <a:avLst/>
              <a:gdLst/>
              <a:ahLst/>
              <a:rect l="l" t="t" r="r" b="b"/>
              <a:pathLst>
                <a:path w="3849" h="470">
                  <a:moveTo>
                    <a:pt x="0" y="470"/>
                  </a:moveTo>
                  <a:lnTo>
                    <a:pt x="0" y="470"/>
                  </a:lnTo>
                  <a:lnTo>
                    <a:pt x="551" y="345"/>
                  </a:lnTo>
                  <a:lnTo>
                    <a:pt x="1101" y="318"/>
                  </a:lnTo>
                  <a:lnTo>
                    <a:pt x="1652" y="262"/>
                  </a:lnTo>
                  <a:lnTo>
                    <a:pt x="2197" y="200"/>
                  </a:lnTo>
                  <a:lnTo>
                    <a:pt x="2748" y="138"/>
                  </a:lnTo>
                  <a:lnTo>
                    <a:pt x="3298" y="76"/>
                  </a:lnTo>
                  <a:lnTo>
                    <a:pt x="3849" y="0"/>
                  </a:lnTo>
                  <a:lnTo>
                    <a:pt x="3849" y="0"/>
                  </a:lnTo>
                  <a:lnTo>
                    <a:pt x="3298" y="76"/>
                  </a:lnTo>
                  <a:lnTo>
                    <a:pt x="2748" y="138"/>
                  </a:lnTo>
                  <a:lnTo>
                    <a:pt x="2197" y="200"/>
                  </a:lnTo>
                  <a:lnTo>
                    <a:pt x="1652" y="262"/>
                  </a:lnTo>
                  <a:lnTo>
                    <a:pt x="1101" y="318"/>
                  </a:lnTo>
                  <a:lnTo>
                    <a:pt x="551" y="345"/>
                  </a:lnTo>
                  <a:lnTo>
                    <a:pt x="0" y="470"/>
                  </a:lnTo>
                </a:path>
              </a:pathLst>
            </a:custGeom>
            <a:no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8" name=""/>
            <p:cNvSpPr/>
            <p:nvPr/>
          </p:nvSpPr>
          <p:spPr>
            <a:xfrm>
              <a:off x="1238040" y="2617920"/>
              <a:ext cx="1800" cy="233676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9" name=""/>
            <p:cNvSpPr/>
            <p:nvPr/>
          </p:nvSpPr>
          <p:spPr>
            <a:xfrm>
              <a:off x="1190520" y="4954680"/>
              <a:ext cx="47520" cy="1440"/>
            </a:xfrm>
            <a:prstGeom prst="line">
              <a:avLst/>
            </a:prstGeom>
            <a:ln w="93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30" name=""/>
            <p:cNvSpPr/>
            <p:nvPr/>
          </p:nvSpPr>
          <p:spPr>
            <a:xfrm>
              <a:off x="1190520" y="4570560"/>
              <a:ext cx="47520" cy="1440"/>
            </a:xfrm>
            <a:prstGeom prst="line">
              <a:avLst/>
            </a:prstGeom>
            <a:ln w="93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31" name=""/>
            <p:cNvSpPr/>
            <p:nvPr/>
          </p:nvSpPr>
          <p:spPr>
            <a:xfrm>
              <a:off x="1190520" y="4176720"/>
              <a:ext cx="47520" cy="1440"/>
            </a:xfrm>
            <a:prstGeom prst="line">
              <a:avLst/>
            </a:prstGeom>
            <a:ln w="93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32" name=""/>
            <p:cNvSpPr/>
            <p:nvPr/>
          </p:nvSpPr>
          <p:spPr>
            <a:xfrm>
              <a:off x="1190520" y="3790800"/>
              <a:ext cx="47520" cy="1800"/>
            </a:xfrm>
            <a:prstGeom prst="line">
              <a:avLst/>
            </a:prstGeom>
            <a:ln w="936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33" name=""/>
            <p:cNvSpPr/>
            <p:nvPr/>
          </p:nvSpPr>
          <p:spPr>
            <a:xfrm>
              <a:off x="1190520" y="3397320"/>
              <a:ext cx="47520" cy="1440"/>
            </a:xfrm>
            <a:prstGeom prst="line">
              <a:avLst/>
            </a:prstGeom>
            <a:ln w="93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34" name=""/>
            <p:cNvSpPr/>
            <p:nvPr/>
          </p:nvSpPr>
          <p:spPr>
            <a:xfrm>
              <a:off x="1190520" y="3011400"/>
              <a:ext cx="47520" cy="1800"/>
            </a:xfrm>
            <a:prstGeom prst="line">
              <a:avLst/>
            </a:prstGeom>
            <a:ln w="936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35" name=""/>
            <p:cNvSpPr/>
            <p:nvPr/>
          </p:nvSpPr>
          <p:spPr>
            <a:xfrm>
              <a:off x="1190520" y="2617920"/>
              <a:ext cx="47520" cy="1440"/>
            </a:xfrm>
            <a:prstGeom prst="line">
              <a:avLst/>
            </a:prstGeom>
            <a:ln w="93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36" name=""/>
            <p:cNvSpPr/>
            <p:nvPr/>
          </p:nvSpPr>
          <p:spPr>
            <a:xfrm>
              <a:off x="1238040" y="4954680"/>
              <a:ext cx="6110280" cy="1440"/>
            </a:xfrm>
            <a:prstGeom prst="line">
              <a:avLst/>
            </a:prstGeom>
            <a:ln w="93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37" name=""/>
            <p:cNvSpPr/>
            <p:nvPr/>
          </p:nvSpPr>
          <p:spPr>
            <a:xfrm flipV="1">
              <a:off x="1238040" y="4954680"/>
              <a:ext cx="1800" cy="55440"/>
            </a:xfrm>
            <a:prstGeom prst="line">
              <a:avLst/>
            </a:prstGeom>
            <a:ln w="9360">
              <a:solidFill>
                <a:srgbClr val="00000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538" name=""/>
            <p:cNvSpPr/>
            <p:nvPr/>
          </p:nvSpPr>
          <p:spPr>
            <a:xfrm flipV="1">
              <a:off x="2112840" y="4954680"/>
              <a:ext cx="1440" cy="55440"/>
            </a:xfrm>
            <a:prstGeom prst="line">
              <a:avLst/>
            </a:prstGeom>
            <a:ln w="9360">
              <a:solidFill>
                <a:srgbClr val="00000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539" name=""/>
            <p:cNvSpPr/>
            <p:nvPr/>
          </p:nvSpPr>
          <p:spPr>
            <a:xfrm flipV="1">
              <a:off x="2985840" y="4954680"/>
              <a:ext cx="1800" cy="55440"/>
            </a:xfrm>
            <a:prstGeom prst="line">
              <a:avLst/>
            </a:prstGeom>
            <a:ln w="9360">
              <a:solidFill>
                <a:srgbClr val="00000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540" name=""/>
            <p:cNvSpPr/>
            <p:nvPr/>
          </p:nvSpPr>
          <p:spPr>
            <a:xfrm flipV="1">
              <a:off x="3860640" y="4954680"/>
              <a:ext cx="1800" cy="55440"/>
            </a:xfrm>
            <a:prstGeom prst="line">
              <a:avLst/>
            </a:prstGeom>
            <a:ln w="9360">
              <a:solidFill>
                <a:srgbClr val="00000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541" name=""/>
            <p:cNvSpPr/>
            <p:nvPr/>
          </p:nvSpPr>
          <p:spPr>
            <a:xfrm flipV="1">
              <a:off x="4725720" y="4954680"/>
              <a:ext cx="1800" cy="55440"/>
            </a:xfrm>
            <a:prstGeom prst="line">
              <a:avLst/>
            </a:prstGeom>
            <a:ln w="9360">
              <a:solidFill>
                <a:srgbClr val="00000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542" name=""/>
            <p:cNvSpPr/>
            <p:nvPr/>
          </p:nvSpPr>
          <p:spPr>
            <a:xfrm flipV="1">
              <a:off x="5600520" y="4954680"/>
              <a:ext cx="1800" cy="55440"/>
            </a:xfrm>
            <a:prstGeom prst="line">
              <a:avLst/>
            </a:prstGeom>
            <a:ln w="9360">
              <a:solidFill>
                <a:srgbClr val="00000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543" name=""/>
            <p:cNvSpPr/>
            <p:nvPr/>
          </p:nvSpPr>
          <p:spPr>
            <a:xfrm flipV="1">
              <a:off x="6473880" y="4954680"/>
              <a:ext cx="1440" cy="55440"/>
            </a:xfrm>
            <a:prstGeom prst="line">
              <a:avLst/>
            </a:prstGeom>
            <a:ln w="9360">
              <a:solidFill>
                <a:srgbClr val="00000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544" name=""/>
            <p:cNvSpPr/>
            <p:nvPr/>
          </p:nvSpPr>
          <p:spPr>
            <a:xfrm flipV="1">
              <a:off x="7348320" y="4954680"/>
              <a:ext cx="1800" cy="55440"/>
            </a:xfrm>
            <a:prstGeom prst="line">
              <a:avLst/>
            </a:prstGeom>
            <a:ln w="9360">
              <a:solidFill>
                <a:srgbClr val="00000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545" name=""/>
            <p:cNvSpPr/>
            <p:nvPr/>
          </p:nvSpPr>
          <p:spPr>
            <a:xfrm>
              <a:off x="1031040" y="4856040"/>
              <a:ext cx="997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0</a:t>
              </a:r>
              <a:endParaRPr b="0" lang="en-US" sz="1400" strike="noStrike" u="none">
                <a:solidFill>
                  <a:srgbClr val="000000"/>
                </a:solidFill>
                <a:effectLst/>
                <a:uFillTx/>
                <a:latin typeface="Times New Roman"/>
              </a:endParaRPr>
            </a:p>
          </p:txBody>
        </p:sp>
        <p:sp>
          <p:nvSpPr>
            <p:cNvPr id="546" name=""/>
            <p:cNvSpPr/>
            <p:nvPr/>
          </p:nvSpPr>
          <p:spPr>
            <a:xfrm>
              <a:off x="775800" y="4471920"/>
              <a:ext cx="3974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2000</a:t>
              </a:r>
              <a:endParaRPr b="0" lang="en-US" sz="1400" strike="noStrike" u="none">
                <a:solidFill>
                  <a:srgbClr val="000000"/>
                </a:solidFill>
                <a:effectLst/>
                <a:uFillTx/>
                <a:latin typeface="Times New Roman"/>
              </a:endParaRPr>
            </a:p>
          </p:txBody>
        </p:sp>
        <p:sp>
          <p:nvSpPr>
            <p:cNvPr id="547" name=""/>
            <p:cNvSpPr/>
            <p:nvPr/>
          </p:nvSpPr>
          <p:spPr>
            <a:xfrm>
              <a:off x="775800" y="4076640"/>
              <a:ext cx="3974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4000</a:t>
              </a:r>
              <a:endParaRPr b="0" lang="en-US" sz="1400" strike="noStrike" u="none">
                <a:solidFill>
                  <a:srgbClr val="000000"/>
                </a:solidFill>
                <a:effectLst/>
                <a:uFillTx/>
                <a:latin typeface="Times New Roman"/>
              </a:endParaRPr>
            </a:p>
          </p:txBody>
        </p:sp>
        <p:sp>
          <p:nvSpPr>
            <p:cNvPr id="548" name=""/>
            <p:cNvSpPr/>
            <p:nvPr/>
          </p:nvSpPr>
          <p:spPr>
            <a:xfrm>
              <a:off x="775800" y="3692520"/>
              <a:ext cx="3974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6000</a:t>
              </a:r>
              <a:endParaRPr b="0" lang="en-US" sz="1400" strike="noStrike" u="none">
                <a:solidFill>
                  <a:srgbClr val="000000"/>
                </a:solidFill>
                <a:effectLst/>
                <a:uFillTx/>
                <a:latin typeface="Times New Roman"/>
              </a:endParaRPr>
            </a:p>
          </p:txBody>
        </p:sp>
        <p:sp>
          <p:nvSpPr>
            <p:cNvPr id="549" name=""/>
            <p:cNvSpPr/>
            <p:nvPr/>
          </p:nvSpPr>
          <p:spPr>
            <a:xfrm>
              <a:off x="775800" y="3297240"/>
              <a:ext cx="3974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8000</a:t>
              </a:r>
              <a:endParaRPr b="0" lang="en-US" sz="1400" strike="noStrike" u="none">
                <a:solidFill>
                  <a:srgbClr val="000000"/>
                </a:solidFill>
                <a:effectLst/>
                <a:uFillTx/>
                <a:latin typeface="Times New Roman"/>
              </a:endParaRPr>
            </a:p>
          </p:txBody>
        </p:sp>
        <p:sp>
          <p:nvSpPr>
            <p:cNvPr id="550" name=""/>
            <p:cNvSpPr/>
            <p:nvPr/>
          </p:nvSpPr>
          <p:spPr>
            <a:xfrm>
              <a:off x="691560" y="2913120"/>
              <a:ext cx="4964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10000</a:t>
              </a:r>
              <a:endParaRPr b="0" lang="en-US" sz="1400" strike="noStrike" u="none">
                <a:solidFill>
                  <a:srgbClr val="000000"/>
                </a:solidFill>
                <a:effectLst/>
                <a:uFillTx/>
                <a:latin typeface="Times New Roman"/>
              </a:endParaRPr>
            </a:p>
          </p:txBody>
        </p:sp>
        <p:sp>
          <p:nvSpPr>
            <p:cNvPr id="551" name=""/>
            <p:cNvSpPr/>
            <p:nvPr/>
          </p:nvSpPr>
          <p:spPr>
            <a:xfrm>
              <a:off x="691560" y="2517840"/>
              <a:ext cx="4964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12000</a:t>
              </a:r>
              <a:endParaRPr b="0" lang="en-US" sz="1400" strike="noStrike" u="none">
                <a:solidFill>
                  <a:srgbClr val="000000"/>
                </a:solidFill>
                <a:effectLst/>
                <a:uFillTx/>
                <a:latin typeface="Times New Roman"/>
              </a:endParaRPr>
            </a:p>
          </p:txBody>
        </p:sp>
        <p:sp>
          <p:nvSpPr>
            <p:cNvPr id="552" name=""/>
            <p:cNvSpPr/>
            <p:nvPr/>
          </p:nvSpPr>
          <p:spPr>
            <a:xfrm>
              <a:off x="1066320" y="5108400"/>
              <a:ext cx="3974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2001</a:t>
              </a:r>
              <a:endParaRPr b="0" lang="en-US" sz="1400" strike="noStrike" u="none">
                <a:solidFill>
                  <a:srgbClr val="000000"/>
                </a:solidFill>
                <a:effectLst/>
                <a:uFillTx/>
                <a:latin typeface="Times New Roman"/>
              </a:endParaRPr>
            </a:p>
          </p:txBody>
        </p:sp>
        <p:sp>
          <p:nvSpPr>
            <p:cNvPr id="553" name=""/>
            <p:cNvSpPr/>
            <p:nvPr/>
          </p:nvSpPr>
          <p:spPr>
            <a:xfrm>
              <a:off x="1941120" y="5108400"/>
              <a:ext cx="3974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2002</a:t>
              </a:r>
              <a:endParaRPr b="0" lang="en-US" sz="1400" strike="noStrike" u="none">
                <a:solidFill>
                  <a:srgbClr val="000000"/>
                </a:solidFill>
                <a:effectLst/>
                <a:uFillTx/>
                <a:latin typeface="Times New Roman"/>
              </a:endParaRPr>
            </a:p>
          </p:txBody>
        </p:sp>
        <p:sp>
          <p:nvSpPr>
            <p:cNvPr id="554" name=""/>
            <p:cNvSpPr/>
            <p:nvPr/>
          </p:nvSpPr>
          <p:spPr>
            <a:xfrm>
              <a:off x="2815920" y="5108400"/>
              <a:ext cx="3974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2003</a:t>
              </a:r>
              <a:endParaRPr b="0" lang="en-US" sz="1400" strike="noStrike" u="none">
                <a:solidFill>
                  <a:srgbClr val="000000"/>
                </a:solidFill>
                <a:effectLst/>
                <a:uFillTx/>
                <a:latin typeface="Times New Roman"/>
              </a:endParaRPr>
            </a:p>
          </p:txBody>
        </p:sp>
        <p:sp>
          <p:nvSpPr>
            <p:cNvPr id="555" name=""/>
            <p:cNvSpPr/>
            <p:nvPr/>
          </p:nvSpPr>
          <p:spPr>
            <a:xfrm>
              <a:off x="3688920" y="5108400"/>
              <a:ext cx="3974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2004</a:t>
              </a:r>
              <a:endParaRPr b="0" lang="en-US" sz="1400" strike="noStrike" u="none">
                <a:solidFill>
                  <a:srgbClr val="000000"/>
                </a:solidFill>
                <a:effectLst/>
                <a:uFillTx/>
                <a:latin typeface="Times New Roman"/>
              </a:endParaRPr>
            </a:p>
          </p:txBody>
        </p:sp>
        <p:sp>
          <p:nvSpPr>
            <p:cNvPr id="556" name=""/>
            <p:cNvSpPr/>
            <p:nvPr/>
          </p:nvSpPr>
          <p:spPr>
            <a:xfrm>
              <a:off x="4554360" y="5108400"/>
              <a:ext cx="3974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2005</a:t>
              </a:r>
              <a:endParaRPr b="0" lang="en-US" sz="1400" strike="noStrike" u="none">
                <a:solidFill>
                  <a:srgbClr val="000000"/>
                </a:solidFill>
                <a:effectLst/>
                <a:uFillTx/>
                <a:latin typeface="Times New Roman"/>
              </a:endParaRPr>
            </a:p>
          </p:txBody>
        </p:sp>
        <p:sp>
          <p:nvSpPr>
            <p:cNvPr id="557" name=""/>
            <p:cNvSpPr/>
            <p:nvPr/>
          </p:nvSpPr>
          <p:spPr>
            <a:xfrm>
              <a:off x="5428800" y="5108400"/>
              <a:ext cx="3974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2006</a:t>
              </a:r>
              <a:endParaRPr b="0" lang="en-US" sz="1400" strike="noStrike" u="none">
                <a:solidFill>
                  <a:srgbClr val="000000"/>
                </a:solidFill>
                <a:effectLst/>
                <a:uFillTx/>
                <a:latin typeface="Times New Roman"/>
              </a:endParaRPr>
            </a:p>
          </p:txBody>
        </p:sp>
        <p:sp>
          <p:nvSpPr>
            <p:cNvPr id="558" name=""/>
            <p:cNvSpPr/>
            <p:nvPr/>
          </p:nvSpPr>
          <p:spPr>
            <a:xfrm>
              <a:off x="6303600" y="5108400"/>
              <a:ext cx="3974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2007</a:t>
              </a:r>
              <a:endParaRPr b="0" lang="en-US" sz="1400" strike="noStrike" u="none">
                <a:solidFill>
                  <a:srgbClr val="000000"/>
                </a:solidFill>
                <a:effectLst/>
                <a:uFillTx/>
                <a:latin typeface="Times New Roman"/>
              </a:endParaRPr>
            </a:p>
          </p:txBody>
        </p:sp>
        <p:sp>
          <p:nvSpPr>
            <p:cNvPr id="559" name=""/>
            <p:cNvSpPr/>
            <p:nvPr/>
          </p:nvSpPr>
          <p:spPr>
            <a:xfrm>
              <a:off x="7176600" y="5108400"/>
              <a:ext cx="3974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2008</a:t>
              </a:r>
              <a:endParaRPr b="0" lang="en-US" sz="1400" strike="noStrike" u="none">
                <a:solidFill>
                  <a:srgbClr val="000000"/>
                </a:solidFill>
                <a:effectLst/>
                <a:uFillTx/>
                <a:latin typeface="Times New Roman"/>
              </a:endParaRPr>
            </a:p>
          </p:txBody>
        </p:sp>
        <p:sp>
          <p:nvSpPr>
            <p:cNvPr id="560" name=""/>
            <p:cNvSpPr/>
            <p:nvPr/>
          </p:nvSpPr>
          <p:spPr>
            <a:xfrm>
              <a:off x="1252440" y="3043080"/>
              <a:ext cx="6103800" cy="900360"/>
            </a:xfrm>
            <a:custGeom>
              <a:avLst/>
              <a:gdLst/>
              <a:ahLst/>
              <a:rect l="l" t="t" r="r" b="b"/>
              <a:pathLst>
                <a:path w="3872" h="552">
                  <a:moveTo>
                    <a:pt x="0" y="552"/>
                  </a:moveTo>
                  <a:cubicBezTo>
                    <a:pt x="130" y="509"/>
                    <a:pt x="262" y="467"/>
                    <a:pt x="392" y="424"/>
                  </a:cubicBezTo>
                  <a:cubicBezTo>
                    <a:pt x="433" y="410"/>
                    <a:pt x="470" y="390"/>
                    <a:pt x="512" y="376"/>
                  </a:cubicBezTo>
                  <a:cubicBezTo>
                    <a:pt x="521" y="373"/>
                    <a:pt x="527" y="362"/>
                    <a:pt x="536" y="360"/>
                  </a:cubicBezTo>
                  <a:cubicBezTo>
                    <a:pt x="565" y="354"/>
                    <a:pt x="595" y="355"/>
                    <a:pt x="624" y="352"/>
                  </a:cubicBezTo>
                  <a:cubicBezTo>
                    <a:pt x="724" y="327"/>
                    <a:pt x="822" y="297"/>
                    <a:pt x="920" y="264"/>
                  </a:cubicBezTo>
                  <a:cubicBezTo>
                    <a:pt x="971" y="247"/>
                    <a:pt x="1027" y="259"/>
                    <a:pt x="1080" y="256"/>
                  </a:cubicBezTo>
                  <a:cubicBezTo>
                    <a:pt x="1129" y="244"/>
                    <a:pt x="1137" y="240"/>
                    <a:pt x="1192" y="248"/>
                  </a:cubicBezTo>
                  <a:cubicBezTo>
                    <a:pt x="1329" y="242"/>
                    <a:pt x="1464" y="213"/>
                    <a:pt x="1600" y="208"/>
                  </a:cubicBezTo>
                  <a:cubicBezTo>
                    <a:pt x="1712" y="204"/>
                    <a:pt x="1824" y="203"/>
                    <a:pt x="1936" y="200"/>
                  </a:cubicBezTo>
                  <a:cubicBezTo>
                    <a:pt x="2174" y="184"/>
                    <a:pt x="2409" y="174"/>
                    <a:pt x="2648" y="168"/>
                  </a:cubicBezTo>
                  <a:cubicBezTo>
                    <a:pt x="2827" y="157"/>
                    <a:pt x="3005" y="147"/>
                    <a:pt x="3184" y="136"/>
                  </a:cubicBezTo>
                  <a:cubicBezTo>
                    <a:pt x="3245" y="127"/>
                    <a:pt x="3309" y="116"/>
                    <a:pt x="3368" y="96"/>
                  </a:cubicBezTo>
                  <a:cubicBezTo>
                    <a:pt x="3396" y="87"/>
                    <a:pt x="3434" y="69"/>
                    <a:pt x="3464" y="64"/>
                  </a:cubicBezTo>
                  <a:cubicBezTo>
                    <a:pt x="3601" y="41"/>
                    <a:pt x="3733" y="0"/>
                    <a:pt x="3872" y="0"/>
                  </a:cubicBezTo>
                </a:path>
              </a:pathLst>
            </a:custGeom>
            <a:noFill/>
            <a:ln w="76320">
              <a:solidFill>
                <a:srgbClr val="ff99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1" name=""/>
            <p:cNvSpPr/>
            <p:nvPr/>
          </p:nvSpPr>
          <p:spPr>
            <a:xfrm>
              <a:off x="7414920" y="2946240"/>
              <a:ext cx="1382040" cy="183240"/>
            </a:xfrm>
            <a:prstGeom prst="rect">
              <a:avLst/>
            </a:prstGeom>
            <a:noFill/>
            <a:ln w="0">
              <a:noFill/>
            </a:ln>
          </p:spPr>
          <p:style>
            <a:lnRef idx="0"/>
            <a:fillRef idx="0"/>
            <a:effectRef idx="0"/>
            <a:fontRef idx="minor"/>
          </p:style>
          <p:txBody>
            <a:bodyPr wrap="none" lIns="0" rIns="0" tIns="0" bIns="0" anchor="t">
              <a:spAutoFit/>
            </a:bodyPr>
            <a:p>
              <a:pPr marL="114480" indent="-1144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National demand</a:t>
              </a:r>
              <a:endParaRPr b="0" lang="en-US" sz="1200" strike="noStrike" u="none">
                <a:solidFill>
                  <a:srgbClr val="000000"/>
                </a:solidFill>
                <a:effectLst/>
                <a:uFillTx/>
                <a:latin typeface="Times New Roman"/>
              </a:endParaRPr>
            </a:p>
          </p:txBody>
        </p:sp>
        <p:sp>
          <p:nvSpPr>
            <p:cNvPr id="562" name=""/>
            <p:cNvSpPr/>
            <p:nvPr/>
          </p:nvSpPr>
          <p:spPr>
            <a:xfrm>
              <a:off x="7520040" y="3962520"/>
              <a:ext cx="1465200" cy="731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Demand covered by Pemex by implementing the Strategic Program</a:t>
              </a:r>
              <a:endParaRPr b="0" lang="en-US" sz="1200" strike="noStrike" u="none">
                <a:solidFill>
                  <a:srgbClr val="000000"/>
                </a:solidFill>
                <a:effectLst/>
                <a:uFillTx/>
                <a:latin typeface="Times New Roman"/>
              </a:endParaRPr>
            </a:p>
          </p:txBody>
        </p:sp>
        <p:sp>
          <p:nvSpPr>
            <p:cNvPr id="563" name=""/>
            <p:cNvSpPr/>
            <p:nvPr/>
          </p:nvSpPr>
          <p:spPr>
            <a:xfrm>
              <a:off x="7429320" y="3346560"/>
              <a:ext cx="0" cy="1625400"/>
            </a:xfrm>
            <a:prstGeom prst="line">
              <a:avLst/>
            </a:prstGeom>
            <a:ln w="9360">
              <a:solidFill>
                <a:srgbClr val="000000"/>
              </a:solidFill>
              <a:miter/>
              <a:headEnd len="med" type="triangle" w="med"/>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4" name=""/>
            <p:cNvSpPr/>
            <p:nvPr/>
          </p:nvSpPr>
          <p:spPr>
            <a:xfrm>
              <a:off x="7351560" y="2608200"/>
              <a:ext cx="0" cy="234324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5" name=""/>
            <p:cNvSpPr/>
            <p:nvPr/>
          </p:nvSpPr>
          <p:spPr>
            <a:xfrm>
              <a:off x="1234800" y="2608200"/>
              <a:ext cx="61232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6" name=""/>
            <p:cNvSpPr/>
            <p:nvPr/>
          </p:nvSpPr>
          <p:spPr>
            <a:xfrm>
              <a:off x="7043760" y="3073320"/>
              <a:ext cx="288720" cy="42840"/>
            </a:xfrm>
            <a:prstGeom prst="rect">
              <a:avLst/>
            </a:prstGeom>
            <a:solidFill>
              <a:srgbClr val="ff9900"/>
            </a:solidFill>
            <a:ln w="9360">
              <a:solidFill>
                <a:srgbClr val="ff9900"/>
              </a:solidFill>
              <a:miter/>
            </a:ln>
          </p:spPr>
          <p:style>
            <a:lnRef idx="0"/>
            <a:fillRef idx="0"/>
            <a:effectRef idx="0"/>
            <a:fontRef idx="minor"/>
          </p:style>
          <p:txBody>
            <a:bodyPr wrap="none" lIns="90000" rIns="90000" tIns="-3960" bIns="-3960" anchor="ctr">
              <a:noAutofit/>
            </a:bodyPr>
            <a:p>
              <a:endParaRPr b="0" lang="en-US" sz="2400" strike="noStrike" u="none">
                <a:solidFill>
                  <a:srgbClr val="000000"/>
                </a:solidFill>
                <a:effectLst/>
                <a:uFillTx/>
                <a:latin typeface="Times New Roman"/>
              </a:endParaRPr>
            </a:p>
          </p:txBody>
        </p:sp>
      </p:grpSp>
      <p:sp>
        <p:nvSpPr>
          <p:cNvPr id="567" name=""/>
          <p:cNvSpPr/>
          <p:nvPr/>
        </p:nvSpPr>
        <p:spPr>
          <a:xfrm flipH="1">
            <a:off x="7086600" y="3048120"/>
            <a:ext cx="457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8" name=""/>
          <p:cNvSpPr/>
          <p:nvPr/>
        </p:nvSpPr>
        <p:spPr>
          <a:xfrm>
            <a:off x="294840" y="495360"/>
            <a:ext cx="8643240" cy="5209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The Strategic Natural Gas Program planned by Pemex requires $US12 billion in investment.  Even after implementing</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the Program, Mexico will need to import gas from the United States.</a:t>
            </a:r>
            <a:endParaRPr b="0" lang="en-US" sz="1400" strike="noStrike" u="none">
              <a:solidFill>
                <a:srgbClr val="000000"/>
              </a:solidFill>
              <a:effectLst/>
              <a:uFillTx/>
              <a:latin typeface="Times New Roman"/>
            </a:endParaRPr>
          </a:p>
        </p:txBody>
      </p:sp>
      <p:sp>
        <p:nvSpPr>
          <p:cNvPr id="569" name=""/>
          <p:cNvSpPr/>
          <p:nvPr/>
        </p:nvSpPr>
        <p:spPr>
          <a:xfrm>
            <a:off x="6362640" y="1955880"/>
            <a:ext cx="393840" cy="114120"/>
          </a:xfrm>
          <a:prstGeom prst="rect">
            <a:avLst/>
          </a:prstGeom>
          <a:solidFill>
            <a:srgbClr val="ff99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70" name=""/>
          <p:cNvSpPr/>
          <p:nvPr/>
        </p:nvSpPr>
        <p:spPr>
          <a:xfrm>
            <a:off x="6829560" y="1920960"/>
            <a:ext cx="129060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Imports</a:t>
            </a:r>
            <a:endParaRPr b="0" lang="en-US" sz="12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B6B7C8E8-2F16-4FEC-9F91-245D999D5ECA}"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571" name=""/>
          <p:cNvGrpSpPr/>
          <p:nvPr/>
        </p:nvGrpSpPr>
        <p:grpSpPr>
          <a:xfrm>
            <a:off x="304920" y="2116080"/>
            <a:ext cx="7238880" cy="816120"/>
            <a:chOff x="304920" y="2116080"/>
            <a:chExt cx="7238880" cy="816120"/>
          </a:xfrm>
        </p:grpSpPr>
        <p:sp>
          <p:nvSpPr>
            <p:cNvPr id="572" name=""/>
            <p:cNvSpPr/>
            <p:nvPr/>
          </p:nvSpPr>
          <p:spPr>
            <a:xfrm>
              <a:off x="304920" y="2116080"/>
              <a:ext cx="1752480" cy="816120"/>
            </a:xfrm>
            <a:custGeom>
              <a:avLst/>
              <a:gdLst/>
              <a:ahLst/>
              <a:rect l="l" t="t" r="r" b="b"/>
              <a:pathLst>
                <a:path w="679" h="514">
                  <a:moveTo>
                    <a:pt x="0" y="0"/>
                  </a:moveTo>
                  <a:lnTo>
                    <a:pt x="586" y="0"/>
                  </a:lnTo>
                  <a:lnTo>
                    <a:pt x="679" y="257"/>
                  </a:lnTo>
                  <a:lnTo>
                    <a:pt x="586" y="514"/>
                  </a:lnTo>
                  <a:lnTo>
                    <a:pt x="0" y="514"/>
                  </a:lnTo>
                  <a:lnTo>
                    <a:pt x="0" y="257"/>
                  </a:lnTo>
                  <a:lnTo>
                    <a:pt x="0" y="0"/>
                  </a:lnTo>
                  <a:close/>
                </a:path>
              </a:pathLst>
            </a:custGeom>
            <a:gradFill rotWithShape="0">
              <a:gsLst>
                <a:gs pos="0">
                  <a:srgbClr val="b2b2b2"/>
                </a:gs>
                <a:gs pos="50000">
                  <a:srgbClr val="757575"/>
                </a:gs>
                <a:gs pos="100000">
                  <a:srgbClr val="b2b2b2"/>
                </a:gs>
              </a:gsLst>
              <a:lin ang="5400000"/>
            </a:gradFill>
            <a:ln w="9360">
              <a:solidFill>
                <a:srgbClr val="000000"/>
              </a:solidFill>
              <a:round/>
            </a:ln>
          </p:spPr>
          <p:style>
            <a:lnRef idx="0"/>
            <a:fillRef idx="0"/>
            <a:effectRef idx="0"/>
            <a:fontRef idx="minor"/>
          </p:style>
          <p:txBody>
            <a:bodyPr lIns="0" rIns="0" tIns="0" bIns="0" anchor="ctr">
              <a:spAutoFit/>
            </a:bodyPr>
            <a:p>
              <a:endParaRPr b="0" lang="en-US" sz="2400" strike="noStrike" u="none">
                <a:solidFill>
                  <a:srgbClr val="000000"/>
                </a:solidFill>
                <a:effectLst/>
                <a:uFillTx/>
                <a:latin typeface="Times New Roman"/>
              </a:endParaRPr>
            </a:p>
          </p:txBody>
        </p:sp>
        <p:sp>
          <p:nvSpPr>
            <p:cNvPr id="573" name=""/>
            <p:cNvSpPr/>
            <p:nvPr/>
          </p:nvSpPr>
          <p:spPr>
            <a:xfrm>
              <a:off x="1690560" y="2116080"/>
              <a:ext cx="1738440" cy="816120"/>
            </a:xfrm>
            <a:custGeom>
              <a:avLst/>
              <a:gdLst/>
              <a:ahLst/>
              <a:rect l="l" t="t" r="r" b="b"/>
              <a:pathLst>
                <a:path w="678" h="514">
                  <a:moveTo>
                    <a:pt x="0" y="0"/>
                  </a:moveTo>
                  <a:lnTo>
                    <a:pt x="585" y="0"/>
                  </a:lnTo>
                  <a:lnTo>
                    <a:pt x="678" y="257"/>
                  </a:lnTo>
                  <a:lnTo>
                    <a:pt x="585" y="514"/>
                  </a:lnTo>
                  <a:lnTo>
                    <a:pt x="0" y="514"/>
                  </a:lnTo>
                  <a:lnTo>
                    <a:pt x="93" y="257"/>
                  </a:lnTo>
                  <a:lnTo>
                    <a:pt x="0" y="0"/>
                  </a:lnTo>
                  <a:close/>
                </a:path>
              </a:pathLst>
            </a:custGeom>
            <a:gradFill rotWithShape="0">
              <a:gsLst>
                <a:gs pos="0">
                  <a:srgbClr val="b2b2b2"/>
                </a:gs>
                <a:gs pos="50000">
                  <a:srgbClr val="757575"/>
                </a:gs>
                <a:gs pos="100000">
                  <a:srgbClr val="b2b2b2"/>
                </a:gs>
              </a:gsLst>
              <a:lin ang="5400000"/>
            </a:gradFill>
            <a:ln w="9360">
              <a:solidFill>
                <a:srgbClr val="000000"/>
              </a:solidFill>
              <a:round/>
            </a:ln>
          </p:spPr>
          <p:style>
            <a:lnRef idx="0"/>
            <a:fillRef idx="0"/>
            <a:effectRef idx="0"/>
            <a:fontRef idx="minor"/>
          </p:style>
          <p:txBody>
            <a:bodyPr wrap="none" lIns="0" rIns="0" tIns="0" bIns="0" anchor="ctr">
              <a:spAutoFit/>
            </a:bodyPr>
            <a:p>
              <a:endParaRPr b="0" lang="en-US" sz="2400" strike="noStrike" u="none">
                <a:solidFill>
                  <a:srgbClr val="000000"/>
                </a:solidFill>
                <a:effectLst/>
                <a:uFillTx/>
                <a:latin typeface="Times New Roman"/>
              </a:endParaRPr>
            </a:p>
          </p:txBody>
        </p:sp>
        <p:sp>
          <p:nvSpPr>
            <p:cNvPr id="574" name=""/>
            <p:cNvSpPr/>
            <p:nvPr/>
          </p:nvSpPr>
          <p:spPr>
            <a:xfrm>
              <a:off x="3124080" y="2116080"/>
              <a:ext cx="1676520" cy="816120"/>
            </a:xfrm>
            <a:custGeom>
              <a:avLst/>
              <a:gdLst/>
              <a:ahLst/>
              <a:rect l="l" t="t" r="r" b="b"/>
              <a:pathLst>
                <a:path w="679" h="514">
                  <a:moveTo>
                    <a:pt x="0" y="0"/>
                  </a:moveTo>
                  <a:lnTo>
                    <a:pt x="586" y="0"/>
                  </a:lnTo>
                  <a:lnTo>
                    <a:pt x="679" y="257"/>
                  </a:lnTo>
                  <a:lnTo>
                    <a:pt x="586" y="514"/>
                  </a:lnTo>
                  <a:lnTo>
                    <a:pt x="0" y="514"/>
                  </a:lnTo>
                  <a:lnTo>
                    <a:pt x="93" y="257"/>
                  </a:lnTo>
                  <a:lnTo>
                    <a:pt x="0" y="0"/>
                  </a:lnTo>
                  <a:close/>
                </a:path>
              </a:pathLst>
            </a:custGeom>
            <a:gradFill rotWithShape="0">
              <a:gsLst>
                <a:gs pos="0">
                  <a:srgbClr val="b2b2b2"/>
                </a:gs>
                <a:gs pos="50000">
                  <a:srgbClr val="757575"/>
                </a:gs>
                <a:gs pos="100000">
                  <a:srgbClr val="b2b2b2"/>
                </a:gs>
              </a:gsLst>
              <a:lin ang="5400000"/>
            </a:gradFill>
            <a:ln w="9360">
              <a:solidFill>
                <a:srgbClr val="000000"/>
              </a:solidFill>
              <a:round/>
            </a:ln>
          </p:spPr>
          <p:style>
            <a:lnRef idx="0"/>
            <a:fillRef idx="0"/>
            <a:effectRef idx="0"/>
            <a:fontRef idx="minor"/>
          </p:style>
          <p:txBody>
            <a:bodyPr lIns="0" rIns="0" tIns="0" bIns="0" anchor="ctr">
              <a:spAutoFit/>
            </a:bodyPr>
            <a:p>
              <a:endParaRPr b="0" lang="en-US" sz="2400" strike="noStrike" u="none">
                <a:solidFill>
                  <a:srgbClr val="000000"/>
                </a:solidFill>
                <a:effectLst/>
                <a:uFillTx/>
                <a:latin typeface="Times New Roman"/>
              </a:endParaRPr>
            </a:p>
          </p:txBody>
        </p:sp>
        <p:sp>
          <p:nvSpPr>
            <p:cNvPr id="575" name=""/>
            <p:cNvSpPr/>
            <p:nvPr/>
          </p:nvSpPr>
          <p:spPr>
            <a:xfrm>
              <a:off x="4572000" y="2116080"/>
              <a:ext cx="1600200" cy="816120"/>
            </a:xfrm>
            <a:custGeom>
              <a:avLst/>
              <a:gdLst/>
              <a:ahLst/>
              <a:rect l="l" t="t" r="r" b="b"/>
              <a:pathLst>
                <a:path w="681" h="514">
                  <a:moveTo>
                    <a:pt x="0" y="0"/>
                  </a:moveTo>
                  <a:lnTo>
                    <a:pt x="588" y="0"/>
                  </a:lnTo>
                  <a:lnTo>
                    <a:pt x="681" y="257"/>
                  </a:lnTo>
                  <a:lnTo>
                    <a:pt x="588" y="514"/>
                  </a:lnTo>
                  <a:lnTo>
                    <a:pt x="0" y="514"/>
                  </a:lnTo>
                  <a:lnTo>
                    <a:pt x="93" y="257"/>
                  </a:lnTo>
                  <a:lnTo>
                    <a:pt x="0" y="0"/>
                  </a:lnTo>
                  <a:close/>
                </a:path>
              </a:pathLst>
            </a:custGeom>
            <a:gradFill rotWithShape="0">
              <a:gsLst>
                <a:gs pos="0">
                  <a:srgbClr val="b2b2b2"/>
                </a:gs>
                <a:gs pos="50000">
                  <a:srgbClr val="757575"/>
                </a:gs>
                <a:gs pos="100000">
                  <a:srgbClr val="b2b2b2"/>
                </a:gs>
              </a:gsLst>
              <a:lin ang="5400000"/>
            </a:gradFill>
            <a:ln w="9360">
              <a:solidFill>
                <a:srgbClr val="000000"/>
              </a:solidFill>
              <a:round/>
            </a:ln>
          </p:spPr>
          <p:style>
            <a:lnRef idx="0"/>
            <a:fillRef idx="0"/>
            <a:effectRef idx="0"/>
            <a:fontRef idx="minor"/>
          </p:style>
          <p:txBody>
            <a:bodyPr lIns="0" rIns="0" tIns="0" bIns="0" anchor="ctr">
              <a:spAutoFit/>
            </a:bodyPr>
            <a:p>
              <a:endParaRPr b="0" lang="en-US" sz="2400" strike="noStrike" u="none">
                <a:solidFill>
                  <a:srgbClr val="000000"/>
                </a:solidFill>
                <a:effectLst/>
                <a:uFillTx/>
                <a:latin typeface="Times New Roman"/>
              </a:endParaRPr>
            </a:p>
          </p:txBody>
        </p:sp>
        <p:sp>
          <p:nvSpPr>
            <p:cNvPr id="576" name=""/>
            <p:cNvSpPr/>
            <p:nvPr/>
          </p:nvSpPr>
          <p:spPr>
            <a:xfrm>
              <a:off x="5943600" y="2116080"/>
              <a:ext cx="1600200" cy="816120"/>
            </a:xfrm>
            <a:custGeom>
              <a:avLst/>
              <a:gdLst/>
              <a:ahLst/>
              <a:rect l="l" t="t" r="r" b="b"/>
              <a:pathLst>
                <a:path w="681" h="514">
                  <a:moveTo>
                    <a:pt x="0" y="0"/>
                  </a:moveTo>
                  <a:lnTo>
                    <a:pt x="588" y="0"/>
                  </a:lnTo>
                  <a:lnTo>
                    <a:pt x="681" y="257"/>
                  </a:lnTo>
                  <a:lnTo>
                    <a:pt x="588" y="514"/>
                  </a:lnTo>
                  <a:lnTo>
                    <a:pt x="0" y="514"/>
                  </a:lnTo>
                  <a:lnTo>
                    <a:pt x="93" y="257"/>
                  </a:lnTo>
                  <a:lnTo>
                    <a:pt x="0" y="0"/>
                  </a:lnTo>
                  <a:close/>
                </a:path>
              </a:pathLst>
            </a:custGeom>
            <a:gradFill rotWithShape="0">
              <a:gsLst>
                <a:gs pos="0">
                  <a:srgbClr val="b2b2b2"/>
                </a:gs>
                <a:gs pos="50000">
                  <a:srgbClr val="757575"/>
                </a:gs>
                <a:gs pos="100000">
                  <a:srgbClr val="b2b2b2"/>
                </a:gs>
              </a:gsLst>
              <a:lin ang="5400000"/>
            </a:gradFill>
            <a:ln w="9360">
              <a:solidFill>
                <a:srgbClr val="000000"/>
              </a:solidFill>
              <a:round/>
            </a:ln>
          </p:spPr>
          <p:style>
            <a:lnRef idx="0"/>
            <a:fillRef idx="0"/>
            <a:effectRef idx="0"/>
            <a:fontRef idx="minor"/>
          </p:style>
          <p:txBody>
            <a:bodyPr lIns="0" rIns="0" tIns="0" bIns="0" anchor="ctr">
              <a:spAutoFit/>
            </a:bodyPr>
            <a:p>
              <a:endParaRPr b="0" lang="en-US" sz="2400" strike="noStrike" u="none">
                <a:solidFill>
                  <a:srgbClr val="000000"/>
                </a:solidFill>
                <a:effectLst/>
                <a:uFillTx/>
                <a:latin typeface="Times New Roman"/>
              </a:endParaRPr>
            </a:p>
          </p:txBody>
        </p:sp>
      </p:grpSp>
      <p:sp>
        <p:nvSpPr>
          <p:cNvPr id="577" name=""/>
          <p:cNvSpPr/>
          <p:nvPr/>
        </p:nvSpPr>
        <p:spPr>
          <a:xfrm>
            <a:off x="228600" y="749160"/>
            <a:ext cx="8694720" cy="5209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Although some regulatory reform has taken place, Pemex’s market power makes it virtually impossible to </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enter the wholesale gas marketing and transportation businesses in Mexico</a:t>
            </a:r>
            <a:endParaRPr b="0" lang="en-US" sz="1400" strike="noStrike" u="none">
              <a:solidFill>
                <a:srgbClr val="000000"/>
              </a:solidFill>
              <a:effectLst/>
              <a:uFillTx/>
              <a:latin typeface="Times New Roman"/>
            </a:endParaRPr>
          </a:p>
        </p:txBody>
      </p:sp>
      <p:sp>
        <p:nvSpPr>
          <p:cNvPr id="578" name=""/>
          <p:cNvSpPr/>
          <p:nvPr/>
        </p:nvSpPr>
        <p:spPr>
          <a:xfrm>
            <a:off x="248040" y="1557360"/>
            <a:ext cx="20628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CURRENT SITUATION</a:t>
            </a:r>
            <a:endParaRPr b="0" lang="en-US" sz="1400" strike="noStrike" u="none">
              <a:solidFill>
                <a:srgbClr val="000000"/>
              </a:solidFill>
              <a:effectLst/>
              <a:uFillTx/>
              <a:latin typeface="Times New Roman"/>
            </a:endParaRPr>
          </a:p>
        </p:txBody>
      </p:sp>
      <p:sp>
        <p:nvSpPr>
          <p:cNvPr id="579" name=""/>
          <p:cNvSpPr/>
          <p:nvPr/>
        </p:nvSpPr>
        <p:spPr>
          <a:xfrm>
            <a:off x="7601040" y="1981080"/>
            <a:ext cx="1415880" cy="1082880"/>
          </a:xfrm>
          <a:prstGeom prst="ellipse">
            <a:avLst/>
          </a:prstGeom>
          <a:gradFill rotWithShape="0">
            <a:gsLst>
              <a:gs pos="0">
                <a:srgbClr val="ff9900"/>
              </a:gs>
              <a:gs pos="100000">
                <a:srgbClr val="db8300"/>
              </a:gs>
            </a:gsLst>
            <a:path path="rect">
              <a:fillToRect l="50000" t="50000" r="50000" b="50000"/>
            </a:path>
          </a:gradFill>
          <a:ln w="5724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End users</a:t>
            </a:r>
            <a:endParaRPr b="0" lang="en-US" sz="1500" strike="noStrike" u="none">
              <a:solidFill>
                <a:srgbClr val="000000"/>
              </a:solidFill>
              <a:effectLst/>
              <a:uFillTx/>
              <a:latin typeface="Times New Roman"/>
            </a:endParaRPr>
          </a:p>
        </p:txBody>
      </p:sp>
      <p:sp>
        <p:nvSpPr>
          <p:cNvPr id="580" name=""/>
          <p:cNvSpPr/>
          <p:nvPr/>
        </p:nvSpPr>
        <p:spPr>
          <a:xfrm>
            <a:off x="460440" y="2162160"/>
            <a:ext cx="1209600" cy="701640"/>
          </a:xfrm>
          <a:prstGeom prst="rect">
            <a:avLst/>
          </a:prstGeom>
          <a:noFill/>
          <a:ln w="0">
            <a:noFill/>
          </a:ln>
        </p:spPr>
        <p:style>
          <a:lnRef idx="0"/>
          <a:fillRef idx="0"/>
          <a:effectRef idx="0"/>
          <a:fontRef idx="minor"/>
        </p:style>
        <p:txBody>
          <a:bodyPr lIns="3960" rIns="3960" tIns="0" bIns="0" anchor="ctr">
            <a:normAutofit/>
          </a:bodyPr>
          <a:p>
            <a:pPr marL="343080" indent="-343080">
              <a:lnSpc>
                <a:spcPct val="100000"/>
              </a:lnSpc>
              <a:spcBef>
                <a:spcPts val="32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81" name=""/>
          <p:cNvSpPr/>
          <p:nvPr/>
        </p:nvSpPr>
        <p:spPr>
          <a:xfrm>
            <a:off x="2166840" y="2162160"/>
            <a:ext cx="1181160" cy="701640"/>
          </a:xfrm>
          <a:prstGeom prst="rect">
            <a:avLst/>
          </a:prstGeom>
          <a:noFill/>
          <a:ln w="0">
            <a:noFill/>
          </a:ln>
        </p:spPr>
        <p:style>
          <a:lnRef idx="0"/>
          <a:fillRef idx="0"/>
          <a:effectRef idx="0"/>
          <a:fontRef idx="minor"/>
        </p:style>
        <p:txBody>
          <a:bodyPr lIns="3960" rIns="3960" tIns="0" bIns="0" anchor="ctr">
            <a:normAutofit/>
          </a:bodyPr>
          <a:p>
            <a:pPr marL="343080" indent="-343080">
              <a:lnSpc>
                <a:spcPct val="10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00"/>
                </a:solidFill>
                <a:effectLst/>
                <a:uFillTx/>
                <a:latin typeface="Arial"/>
              </a:rPr>
              <a:t>Storage</a:t>
            </a:r>
            <a:endParaRPr b="0" lang="en-US" sz="1500" strike="noStrike" u="none">
              <a:solidFill>
                <a:srgbClr val="000000"/>
              </a:solidFill>
              <a:effectLst/>
              <a:uFillTx/>
              <a:latin typeface="Times New Roman"/>
            </a:endParaRPr>
          </a:p>
        </p:txBody>
      </p:sp>
      <p:sp>
        <p:nvSpPr>
          <p:cNvPr id="582" name=""/>
          <p:cNvSpPr/>
          <p:nvPr/>
        </p:nvSpPr>
        <p:spPr>
          <a:xfrm>
            <a:off x="3497400" y="2162160"/>
            <a:ext cx="1074600" cy="701640"/>
          </a:xfrm>
          <a:prstGeom prst="rect">
            <a:avLst/>
          </a:prstGeom>
          <a:noFill/>
          <a:ln w="0">
            <a:noFill/>
          </a:ln>
        </p:spPr>
        <p:style>
          <a:lnRef idx="0"/>
          <a:fillRef idx="0"/>
          <a:effectRef idx="0"/>
          <a:fontRef idx="minor"/>
        </p:style>
        <p:txBody>
          <a:bodyPr lIns="3960" rIns="3960" tIns="0" bIns="0" anchor="ctr">
            <a:normAutofit/>
          </a:bodyPr>
          <a:p>
            <a:pPr marL="343080" indent="-343080">
              <a:lnSpc>
                <a:spcPct val="10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00"/>
                </a:solidFill>
                <a:effectLst/>
                <a:uFillTx/>
                <a:latin typeface="Arial"/>
              </a:rPr>
              <a:t>Wholesale</a:t>
            </a:r>
            <a:endParaRPr b="0" lang="en-US" sz="1500" strike="noStrike" u="none">
              <a:solidFill>
                <a:srgbClr val="000000"/>
              </a:solidFill>
              <a:effectLst/>
              <a:uFillTx/>
              <a:latin typeface="Times New Roman"/>
            </a:endParaRPr>
          </a:p>
        </p:txBody>
      </p:sp>
      <p:sp>
        <p:nvSpPr>
          <p:cNvPr id="583" name=""/>
          <p:cNvSpPr/>
          <p:nvPr/>
        </p:nvSpPr>
        <p:spPr>
          <a:xfrm>
            <a:off x="4967280" y="2162160"/>
            <a:ext cx="1192320" cy="701640"/>
          </a:xfrm>
          <a:prstGeom prst="rect">
            <a:avLst/>
          </a:prstGeom>
          <a:noFill/>
          <a:ln w="0">
            <a:noFill/>
          </a:ln>
        </p:spPr>
        <p:style>
          <a:lnRef idx="0"/>
          <a:fillRef idx="0"/>
          <a:effectRef idx="0"/>
          <a:fontRef idx="minor"/>
        </p:style>
        <p:txBody>
          <a:bodyPr lIns="3960" rIns="3960" tIns="0" bIns="0" anchor="ctr">
            <a:normAutofit/>
          </a:bodyPr>
          <a:p>
            <a:pPr marL="343080" indent="-343080">
              <a:lnSpc>
                <a:spcPct val="10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00"/>
                </a:solidFill>
                <a:effectLst/>
                <a:uFillTx/>
                <a:latin typeface="Arial"/>
              </a:rPr>
              <a:t>Transport</a:t>
            </a:r>
            <a:endParaRPr b="0" lang="en-US" sz="1500" strike="noStrike" u="none">
              <a:solidFill>
                <a:srgbClr val="000000"/>
              </a:solidFill>
              <a:effectLst/>
              <a:uFillTx/>
              <a:latin typeface="Times New Roman"/>
            </a:endParaRPr>
          </a:p>
        </p:txBody>
      </p:sp>
      <p:sp>
        <p:nvSpPr>
          <p:cNvPr id="584" name=""/>
          <p:cNvSpPr/>
          <p:nvPr/>
        </p:nvSpPr>
        <p:spPr>
          <a:xfrm>
            <a:off x="6275520" y="2162160"/>
            <a:ext cx="1280880" cy="701640"/>
          </a:xfrm>
          <a:prstGeom prst="rect">
            <a:avLst/>
          </a:prstGeom>
          <a:noFill/>
          <a:ln w="0">
            <a:noFill/>
          </a:ln>
        </p:spPr>
        <p:style>
          <a:lnRef idx="0"/>
          <a:fillRef idx="0"/>
          <a:effectRef idx="0"/>
          <a:fontRef idx="minor"/>
        </p:style>
        <p:txBody>
          <a:bodyPr lIns="3960" rIns="3960" tIns="0" bIns="0" anchor="ctr">
            <a:normAutofit/>
          </a:bodyPr>
          <a:p>
            <a:pPr marL="343080" indent="-343080">
              <a:lnSpc>
                <a:spcPct val="10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00"/>
                </a:solidFill>
                <a:effectLst/>
                <a:uFillTx/>
                <a:latin typeface="Arial"/>
              </a:rPr>
              <a:t>Distribution</a:t>
            </a:r>
            <a:endParaRPr b="0" lang="en-US" sz="1500" strike="noStrike" u="none">
              <a:solidFill>
                <a:srgbClr val="000000"/>
              </a:solidFill>
              <a:effectLst/>
              <a:uFillTx/>
              <a:latin typeface="Times New Roman"/>
            </a:endParaRPr>
          </a:p>
        </p:txBody>
      </p:sp>
      <p:sp>
        <p:nvSpPr>
          <p:cNvPr id="585" name=""/>
          <p:cNvSpPr/>
          <p:nvPr/>
        </p:nvSpPr>
        <p:spPr>
          <a:xfrm>
            <a:off x="392400" y="2514600"/>
            <a:ext cx="879120" cy="3225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00"/>
                </a:solidFill>
                <a:effectLst/>
                <a:uFillTx/>
                <a:latin typeface="Arial"/>
              </a:rPr>
              <a:t>Imports</a:t>
            </a:r>
            <a:endParaRPr b="0" lang="en-US" sz="1500" strike="noStrike" u="none">
              <a:solidFill>
                <a:srgbClr val="000000"/>
              </a:solidFill>
              <a:effectLst/>
              <a:uFillTx/>
              <a:latin typeface="Times New Roman"/>
            </a:endParaRPr>
          </a:p>
        </p:txBody>
      </p:sp>
      <p:sp>
        <p:nvSpPr>
          <p:cNvPr id="586" name=""/>
          <p:cNvSpPr/>
          <p:nvPr/>
        </p:nvSpPr>
        <p:spPr>
          <a:xfrm flipH="1">
            <a:off x="304560" y="2514600"/>
            <a:ext cx="16002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7" name=""/>
          <p:cNvSpPr/>
          <p:nvPr/>
        </p:nvSpPr>
        <p:spPr>
          <a:xfrm>
            <a:off x="381600" y="2209680"/>
            <a:ext cx="1186200" cy="3225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00"/>
                </a:solidFill>
                <a:effectLst/>
                <a:uFillTx/>
                <a:latin typeface="Arial"/>
              </a:rPr>
              <a:t>Production</a:t>
            </a:r>
            <a:endParaRPr b="0" lang="en-US" sz="1500" strike="noStrike" u="none">
              <a:solidFill>
                <a:srgbClr val="000000"/>
              </a:solidFill>
              <a:effectLst/>
              <a:uFillTx/>
              <a:latin typeface="Times New Roman"/>
            </a:endParaRPr>
          </a:p>
        </p:txBody>
      </p:sp>
      <p:sp>
        <p:nvSpPr>
          <p:cNvPr id="588" name=""/>
          <p:cNvSpPr/>
          <p:nvPr/>
        </p:nvSpPr>
        <p:spPr>
          <a:xfrm>
            <a:off x="5967360" y="3111480"/>
            <a:ext cx="1600200" cy="82548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Concessions have been given to local distribution companies</a:t>
            </a:r>
            <a:endParaRPr b="0" lang="en-US" sz="1200" strike="noStrike" u="none">
              <a:solidFill>
                <a:srgbClr val="000000"/>
              </a:solidFill>
              <a:effectLst/>
              <a:uFillTx/>
              <a:latin typeface="Times New Roman"/>
            </a:endParaRPr>
          </a:p>
        </p:txBody>
      </p:sp>
      <p:sp>
        <p:nvSpPr>
          <p:cNvPr id="589" name=""/>
          <p:cNvSpPr/>
          <p:nvPr/>
        </p:nvSpPr>
        <p:spPr>
          <a:xfrm>
            <a:off x="1844640" y="3111480"/>
            <a:ext cx="143496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There is no storage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infrastructure</a:t>
            </a:r>
            <a:endParaRPr b="0" lang="en-US" sz="1200" strike="noStrike" u="none">
              <a:solidFill>
                <a:srgbClr val="000000"/>
              </a:solidFill>
              <a:effectLst/>
              <a:uFillTx/>
              <a:latin typeface="Times New Roman"/>
            </a:endParaRPr>
          </a:p>
        </p:txBody>
      </p:sp>
      <p:sp>
        <p:nvSpPr>
          <p:cNvPr id="590" name=""/>
          <p:cNvSpPr/>
          <p:nvPr/>
        </p:nvSpPr>
        <p:spPr>
          <a:xfrm>
            <a:off x="3154320" y="3111480"/>
            <a:ext cx="1387440" cy="283716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There is no real competition due to PGPB’s market power</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PGPB sells the gas  to its competitors</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Users are subject to rigid and non- competitive commercial conditions</a:t>
            </a:r>
            <a:endParaRPr b="0" lang="en-US" sz="1200" strike="noStrike" u="none">
              <a:solidFill>
                <a:srgbClr val="000000"/>
              </a:solidFill>
              <a:effectLst/>
              <a:uFillTx/>
              <a:latin typeface="Times New Roman"/>
            </a:endParaRPr>
          </a:p>
        </p:txBody>
      </p:sp>
      <p:sp>
        <p:nvSpPr>
          <p:cNvPr id="591" name=""/>
          <p:cNvSpPr/>
          <p:nvPr/>
        </p:nvSpPr>
        <p:spPr>
          <a:xfrm>
            <a:off x="4530600" y="3111480"/>
            <a:ext cx="1447920" cy="265428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There is no real competition due to PGPB’s market power</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PGPB sells the transport  to its competitors</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There are some companies that have their own transportation infrastructure</a:t>
            </a:r>
            <a:endParaRPr b="0" lang="en-US" sz="1200" strike="noStrike" u="none">
              <a:solidFill>
                <a:srgbClr val="000000"/>
              </a:solidFill>
              <a:effectLst/>
              <a:uFillTx/>
              <a:latin typeface="Times New Roman"/>
            </a:endParaRPr>
          </a:p>
        </p:txBody>
      </p:sp>
      <p:sp>
        <p:nvSpPr>
          <p:cNvPr id="592" name=""/>
          <p:cNvSpPr/>
          <p:nvPr/>
        </p:nvSpPr>
        <p:spPr>
          <a:xfrm>
            <a:off x="304920" y="3111480"/>
            <a:ext cx="1434960" cy="283716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Pemex is the sole producer through PEP* and sells the gas to another subsidiary (PGPB**) for transportation and marketing</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Pemex carries out most of the imports and markets it through it subsidiary (PGPB)</a:t>
            </a:r>
            <a:endParaRPr b="0" lang="en-US" sz="1200" strike="noStrike" u="none">
              <a:solidFill>
                <a:srgbClr val="000000"/>
              </a:solidFill>
              <a:effectLst/>
              <a:uFillTx/>
              <a:latin typeface="Times New Roman"/>
            </a:endParaRPr>
          </a:p>
        </p:txBody>
      </p:sp>
      <p:sp>
        <p:nvSpPr>
          <p:cNvPr id="593" name=""/>
          <p:cNvSpPr/>
          <p:nvPr/>
        </p:nvSpPr>
        <p:spPr>
          <a:xfrm>
            <a:off x="7505640" y="3111480"/>
            <a:ext cx="1600200" cy="100836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Today, users are at a disadvantage with respect to their competitors in other countries</a:t>
            </a:r>
            <a:endParaRPr b="0" lang="en-US" sz="1200" strike="noStrike" u="none">
              <a:solidFill>
                <a:srgbClr val="000000"/>
              </a:solidFill>
              <a:effectLst/>
              <a:uFillTx/>
              <a:latin typeface="Times New Roman"/>
            </a:endParaRPr>
          </a:p>
        </p:txBody>
      </p:sp>
      <p:sp>
        <p:nvSpPr>
          <p:cNvPr id="594" name=""/>
          <p:cNvSpPr/>
          <p:nvPr/>
        </p:nvSpPr>
        <p:spPr>
          <a:xfrm>
            <a:off x="313920" y="6066000"/>
            <a:ext cx="21776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*Pemex Exploration and Production</a:t>
            </a:r>
            <a:endParaRPr b="0" lang="en-US" sz="1000" strike="noStrike" u="none">
              <a:solidFill>
                <a:srgbClr val="000000"/>
              </a:solidFill>
              <a:effectLst/>
              <a:uFillTx/>
              <a:latin typeface="Times New Roman"/>
            </a:endParaRPr>
          </a:p>
        </p:txBody>
      </p:sp>
      <p:sp>
        <p:nvSpPr>
          <p:cNvPr id="595" name=""/>
          <p:cNvSpPr/>
          <p:nvPr/>
        </p:nvSpPr>
        <p:spPr>
          <a:xfrm>
            <a:off x="264240" y="6218280"/>
            <a:ext cx="24656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**Pemex Gas and Basic Petrochemicals </a:t>
            </a:r>
            <a:endParaRPr b="0" lang="en-US" sz="1000" strike="noStrike" u="none">
              <a:solidFill>
                <a:srgbClr val="000000"/>
              </a:solidFill>
              <a:effectLst/>
              <a:uFillTx/>
              <a:latin typeface="Times New Roman"/>
            </a:endParaRPr>
          </a:p>
        </p:txBody>
      </p:sp>
      <p:sp>
        <p:nvSpPr>
          <p:cNvPr id="596" name=""/>
          <p:cNvSpPr/>
          <p:nvPr/>
        </p:nvSpPr>
        <p:spPr>
          <a:xfrm>
            <a:off x="247320" y="268200"/>
            <a:ext cx="333324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No competition – The problem</a:t>
            </a:r>
            <a:endParaRPr b="0" lang="en-US" sz="20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F45D2028-4090-4909-BCBD-6A1EB6B6D558}"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597" name="cadena%20industrial%20PGPB" descr=""/>
          <p:cNvPicPr/>
          <p:nvPr/>
        </p:nvPicPr>
        <p:blipFill>
          <a:blip r:embed="rId1"/>
          <a:stretch/>
        </p:blipFill>
        <p:spPr>
          <a:xfrm>
            <a:off x="1371600" y="1905120"/>
            <a:ext cx="6324480" cy="3589200"/>
          </a:xfrm>
          <a:prstGeom prst="rect">
            <a:avLst/>
          </a:prstGeom>
          <a:noFill/>
          <a:ln w="0">
            <a:noFill/>
          </a:ln>
        </p:spPr>
      </p:pic>
      <p:sp>
        <p:nvSpPr>
          <p:cNvPr id="598" name=""/>
          <p:cNvSpPr/>
          <p:nvPr/>
        </p:nvSpPr>
        <p:spPr>
          <a:xfrm>
            <a:off x="1219320" y="1600200"/>
            <a:ext cx="5257800" cy="53352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99" name=""/>
          <p:cNvSpPr/>
          <p:nvPr/>
        </p:nvSpPr>
        <p:spPr>
          <a:xfrm>
            <a:off x="441720" y="1459080"/>
            <a:ext cx="25488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PEMEX BUSINESS SYSTEM</a:t>
            </a:r>
            <a:endParaRPr b="0" lang="en-US" sz="1400" strike="noStrike" u="none">
              <a:solidFill>
                <a:srgbClr val="000000"/>
              </a:solidFill>
              <a:effectLst/>
              <a:uFillTx/>
              <a:latin typeface="Times New Roman"/>
            </a:endParaRPr>
          </a:p>
        </p:txBody>
      </p:sp>
      <p:sp>
        <p:nvSpPr>
          <p:cNvPr id="600" name=""/>
          <p:cNvSpPr/>
          <p:nvPr/>
        </p:nvSpPr>
        <p:spPr>
          <a:xfrm>
            <a:off x="3340080" y="2209680"/>
            <a:ext cx="4356000" cy="2095560"/>
          </a:xfrm>
          <a:prstGeom prst="rect">
            <a:avLst/>
          </a:prstGeom>
          <a:solidFill>
            <a:srgbClr val="dddddd">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01" name=""/>
          <p:cNvSpPr/>
          <p:nvPr/>
        </p:nvSpPr>
        <p:spPr>
          <a:xfrm>
            <a:off x="4978440" y="4267080"/>
            <a:ext cx="2717640" cy="990720"/>
          </a:xfrm>
          <a:prstGeom prst="rect">
            <a:avLst/>
          </a:prstGeom>
          <a:solidFill>
            <a:srgbClr val="dddddd">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02" name=""/>
          <p:cNvSpPr/>
          <p:nvPr/>
        </p:nvSpPr>
        <p:spPr>
          <a:xfrm>
            <a:off x="1494000" y="2882880"/>
            <a:ext cx="0" cy="1905120"/>
          </a:xfrm>
          <a:prstGeom prst="line">
            <a:avLst/>
          </a:prstGeom>
          <a:ln w="2844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3" name=""/>
          <p:cNvSpPr/>
          <p:nvPr/>
        </p:nvSpPr>
        <p:spPr>
          <a:xfrm flipH="1">
            <a:off x="1490400" y="4791240"/>
            <a:ext cx="152280" cy="0"/>
          </a:xfrm>
          <a:prstGeom prst="line">
            <a:avLst/>
          </a:prstGeom>
          <a:ln w="2844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4" name=""/>
          <p:cNvSpPr/>
          <p:nvPr/>
        </p:nvSpPr>
        <p:spPr>
          <a:xfrm>
            <a:off x="1747800" y="4319640"/>
            <a:ext cx="1600200" cy="942840"/>
          </a:xfrm>
          <a:prstGeom prst="rect">
            <a:avLst/>
          </a:prstGeom>
          <a:solidFill>
            <a:srgbClr val="339966"/>
          </a:soli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05" name=""/>
          <p:cNvSpPr/>
          <p:nvPr/>
        </p:nvSpPr>
        <p:spPr>
          <a:xfrm>
            <a:off x="1728360" y="4284720"/>
            <a:ext cx="609120" cy="261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ffcc00"/>
                </a:solidFill>
                <a:effectLst/>
                <a:uFillTx/>
                <a:latin typeface="Arial Black"/>
              </a:rPr>
              <a:t>PGPB</a:t>
            </a:r>
            <a:endParaRPr b="0" lang="en-US" sz="1100" strike="noStrike" u="none">
              <a:solidFill>
                <a:srgbClr val="000000"/>
              </a:solidFill>
              <a:effectLst/>
              <a:uFillTx/>
              <a:latin typeface="Times New Roman"/>
            </a:endParaRPr>
          </a:p>
        </p:txBody>
      </p:sp>
      <p:sp>
        <p:nvSpPr>
          <p:cNvPr id="606" name=""/>
          <p:cNvSpPr/>
          <p:nvPr/>
        </p:nvSpPr>
        <p:spPr>
          <a:xfrm>
            <a:off x="1737360" y="4429080"/>
            <a:ext cx="1481400" cy="1001160"/>
          </a:xfrm>
          <a:prstGeom prst="rect">
            <a:avLst/>
          </a:prstGeom>
          <a:noFill/>
          <a:ln w="0">
            <a:noFill/>
          </a:ln>
        </p:spPr>
        <p:style>
          <a:lnRef idx="0"/>
          <a:fillRef idx="0"/>
          <a:effectRef idx="0"/>
          <a:fontRef idx="minor"/>
        </p:style>
        <p:txBody>
          <a:bodyPr wrap="none" lIns="90000" rIns="90000" tIns="46800" bIns="46800" anchor="t">
            <a:spAutoFit/>
          </a:bodyPr>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Dry gas</a:t>
            </a:r>
            <a:endParaRPr b="0" lang="en-US" sz="1000" strike="noStrike" u="none">
              <a:solidFill>
                <a:srgbClr val="000000"/>
              </a:solidFill>
              <a:effectLst/>
              <a:uFillTx/>
              <a:latin typeface="Times New Roman"/>
            </a:endParaRPr>
          </a:p>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Ethane</a:t>
            </a:r>
            <a:endParaRPr b="0" lang="en-US" sz="1000" strike="noStrike" u="none">
              <a:solidFill>
                <a:srgbClr val="000000"/>
              </a:solidFill>
              <a:effectLst/>
              <a:uFillTx/>
              <a:latin typeface="Times New Roman"/>
            </a:endParaRPr>
          </a:p>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Liquefied gas</a:t>
            </a:r>
            <a:endParaRPr b="0" lang="en-US" sz="1000" strike="noStrike" u="none">
              <a:solidFill>
                <a:srgbClr val="000000"/>
              </a:solidFill>
              <a:effectLst/>
              <a:uFillTx/>
              <a:latin typeface="Times New Roman"/>
            </a:endParaRPr>
          </a:p>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Gasoline</a:t>
            </a:r>
            <a:endParaRPr b="0" lang="en-US" sz="1000" strike="noStrike" u="none">
              <a:solidFill>
                <a:srgbClr val="000000"/>
              </a:solidFill>
              <a:effectLst/>
              <a:uFillTx/>
              <a:latin typeface="Times New Roman"/>
            </a:endParaRPr>
          </a:p>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Basic petrochemicals</a:t>
            </a:r>
            <a:endParaRPr b="0" lang="en-US" sz="1000" strike="noStrike" u="none">
              <a:solidFill>
                <a:srgbClr val="000000"/>
              </a:solidFill>
              <a:effectLst/>
              <a:uFillTx/>
              <a:latin typeface="Times New Roman"/>
            </a:endParaRPr>
          </a:p>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Sulfur</a:t>
            </a:r>
            <a:endParaRPr b="0" lang="en-US" sz="1000" strike="noStrike" u="none">
              <a:solidFill>
                <a:srgbClr val="000000"/>
              </a:solidFill>
              <a:effectLst/>
              <a:uFillTx/>
              <a:latin typeface="Times New Roman"/>
            </a:endParaRPr>
          </a:p>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607" name=""/>
          <p:cNvSpPr/>
          <p:nvPr/>
        </p:nvSpPr>
        <p:spPr>
          <a:xfrm>
            <a:off x="1581120" y="4648320"/>
            <a:ext cx="152280" cy="30456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08" name=""/>
          <p:cNvSpPr/>
          <p:nvPr/>
        </p:nvSpPr>
        <p:spPr>
          <a:xfrm>
            <a:off x="1595520" y="4791240"/>
            <a:ext cx="152280" cy="0"/>
          </a:xfrm>
          <a:prstGeom prst="line">
            <a:avLst/>
          </a:prstGeom>
          <a:ln w="38160">
            <a:solidFill>
              <a:srgbClr val="ff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9" name=""/>
          <p:cNvSpPr/>
          <p:nvPr/>
        </p:nvSpPr>
        <p:spPr>
          <a:xfrm>
            <a:off x="1581120" y="2719440"/>
            <a:ext cx="152280" cy="30492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10" name=""/>
          <p:cNvSpPr/>
          <p:nvPr/>
        </p:nvSpPr>
        <p:spPr>
          <a:xfrm flipH="1">
            <a:off x="1490400" y="2867040"/>
            <a:ext cx="152280" cy="0"/>
          </a:xfrm>
          <a:prstGeom prst="line">
            <a:avLst/>
          </a:prstGeom>
          <a:ln w="2844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1" name=""/>
          <p:cNvSpPr/>
          <p:nvPr/>
        </p:nvSpPr>
        <p:spPr>
          <a:xfrm>
            <a:off x="1733400" y="3352680"/>
            <a:ext cx="1600200" cy="927360"/>
          </a:xfrm>
          <a:prstGeom prst="rect">
            <a:avLst/>
          </a:prstGeom>
          <a:solidFill>
            <a:srgbClr val="b2b2b2"/>
          </a:soli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12" name=""/>
          <p:cNvSpPr/>
          <p:nvPr/>
        </p:nvSpPr>
        <p:spPr>
          <a:xfrm>
            <a:off x="1941480" y="3621240"/>
            <a:ext cx="1122480" cy="3992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Gas and liquids</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processing </a:t>
            </a:r>
            <a:endParaRPr b="0" lang="en-US" sz="1000" strike="noStrike" u="none">
              <a:solidFill>
                <a:srgbClr val="000000"/>
              </a:solidFill>
              <a:effectLst/>
              <a:uFillTx/>
              <a:latin typeface="Times New Roman"/>
            </a:endParaRPr>
          </a:p>
        </p:txBody>
      </p:sp>
      <p:sp>
        <p:nvSpPr>
          <p:cNvPr id="613" name=""/>
          <p:cNvSpPr/>
          <p:nvPr/>
        </p:nvSpPr>
        <p:spPr>
          <a:xfrm>
            <a:off x="2311560" y="3257640"/>
            <a:ext cx="380880" cy="304560"/>
          </a:xfrm>
          <a:prstGeom prst="ellipse">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614" name=""/>
          <p:cNvGrpSpPr/>
          <p:nvPr/>
        </p:nvGrpSpPr>
        <p:grpSpPr>
          <a:xfrm>
            <a:off x="2392560" y="3336840"/>
            <a:ext cx="225000" cy="120240"/>
            <a:chOff x="2392560" y="3336840"/>
            <a:chExt cx="225000" cy="120240"/>
          </a:xfrm>
        </p:grpSpPr>
        <p:sp>
          <p:nvSpPr>
            <p:cNvPr id="615" name=""/>
            <p:cNvSpPr/>
            <p:nvPr/>
          </p:nvSpPr>
          <p:spPr>
            <a:xfrm flipH="1">
              <a:off x="2491920" y="3336840"/>
              <a:ext cx="125640" cy="120240"/>
            </a:xfrm>
            <a:prstGeom prst="line">
              <a:avLst/>
            </a:prstGeom>
            <a:ln w="28440">
              <a:solidFill>
                <a:srgbClr val="b2b2b2"/>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6" name=""/>
            <p:cNvSpPr/>
            <p:nvPr/>
          </p:nvSpPr>
          <p:spPr>
            <a:xfrm>
              <a:off x="2392560" y="3336840"/>
              <a:ext cx="99720" cy="120240"/>
            </a:xfrm>
            <a:prstGeom prst="line">
              <a:avLst/>
            </a:prstGeom>
            <a:ln w="28440">
              <a:solidFill>
                <a:srgbClr val="b2b2b2"/>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617" name=""/>
          <p:cNvSpPr/>
          <p:nvPr/>
        </p:nvSpPr>
        <p:spPr>
          <a:xfrm>
            <a:off x="1739880" y="2416320"/>
            <a:ext cx="1600200" cy="927000"/>
          </a:xfrm>
          <a:prstGeom prst="rect">
            <a:avLst/>
          </a:prstGeom>
          <a:solidFill>
            <a:srgbClr val="000000"/>
          </a:soli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18" name=""/>
          <p:cNvSpPr/>
          <p:nvPr/>
        </p:nvSpPr>
        <p:spPr>
          <a:xfrm>
            <a:off x="1699200" y="2462040"/>
            <a:ext cx="484560" cy="261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ffcc00"/>
                </a:solidFill>
                <a:effectLst/>
                <a:uFillTx/>
                <a:latin typeface="Arial Black"/>
              </a:rPr>
              <a:t>PEP</a:t>
            </a:r>
            <a:endParaRPr b="0" lang="en-US" sz="1100" strike="noStrike" u="none">
              <a:solidFill>
                <a:srgbClr val="000000"/>
              </a:solidFill>
              <a:effectLst/>
              <a:uFillTx/>
              <a:latin typeface="Times New Roman"/>
            </a:endParaRPr>
          </a:p>
        </p:txBody>
      </p:sp>
      <p:sp>
        <p:nvSpPr>
          <p:cNvPr id="619" name=""/>
          <p:cNvSpPr/>
          <p:nvPr/>
        </p:nvSpPr>
        <p:spPr>
          <a:xfrm>
            <a:off x="1760400" y="2693880"/>
            <a:ext cx="1587600" cy="612360"/>
          </a:xfrm>
          <a:prstGeom prst="rect">
            <a:avLst/>
          </a:prstGeom>
          <a:noFill/>
          <a:ln w="0">
            <a:noFill/>
          </a:ln>
        </p:spPr>
        <p:style>
          <a:lnRef idx="0"/>
          <a:fillRef idx="0"/>
          <a:effectRef idx="0"/>
          <a:fontRef idx="minor"/>
        </p:style>
        <p:txBody>
          <a:bodyPr lIns="90000" rIns="90000" tIns="46800" bIns="46800" anchor="t">
            <a:spAutoFit/>
          </a:bodyPr>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Crude oil production</a:t>
            </a:r>
            <a:endParaRPr b="0" lang="en-US" sz="1000" strike="noStrike" u="none">
              <a:solidFill>
                <a:srgbClr val="000000"/>
              </a:solidFill>
              <a:effectLst/>
              <a:uFillTx/>
              <a:latin typeface="Times New Roman"/>
            </a:endParaRPr>
          </a:p>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Natural gas production</a:t>
            </a:r>
            <a:endParaRPr b="0" lang="en-US" sz="1000" strike="noStrike" u="none">
              <a:solidFill>
                <a:srgbClr val="000000"/>
              </a:solidFill>
              <a:effectLst/>
              <a:uFillTx/>
              <a:latin typeface="Times New Roman"/>
            </a:endParaRPr>
          </a:p>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620" name=""/>
          <p:cNvSpPr/>
          <p:nvPr/>
        </p:nvSpPr>
        <p:spPr>
          <a:xfrm>
            <a:off x="1600200" y="2867040"/>
            <a:ext cx="152280" cy="0"/>
          </a:xfrm>
          <a:prstGeom prst="line">
            <a:avLst/>
          </a:prstGeom>
          <a:ln w="38160">
            <a:solidFill>
              <a:srgbClr val="ff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621" name=""/>
          <p:cNvGrpSpPr/>
          <p:nvPr/>
        </p:nvGrpSpPr>
        <p:grpSpPr>
          <a:xfrm>
            <a:off x="3589200" y="4416480"/>
            <a:ext cx="981360" cy="828720"/>
            <a:chOff x="3589200" y="4416480"/>
            <a:chExt cx="981360" cy="828720"/>
          </a:xfrm>
        </p:grpSpPr>
        <p:sp>
          <p:nvSpPr>
            <p:cNvPr id="622" name=""/>
            <p:cNvSpPr/>
            <p:nvPr/>
          </p:nvSpPr>
          <p:spPr>
            <a:xfrm>
              <a:off x="3589200" y="4416480"/>
              <a:ext cx="981360" cy="324000"/>
            </a:xfrm>
            <a:prstGeom prst="rect">
              <a:avLst/>
            </a:prstGeom>
            <a:solidFill>
              <a:srgbClr val="ababab"/>
            </a:soli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23" name=""/>
            <p:cNvSpPr/>
            <p:nvPr/>
          </p:nvSpPr>
          <p:spPr>
            <a:xfrm>
              <a:off x="3589200" y="4740480"/>
              <a:ext cx="922320" cy="504720"/>
            </a:xfrm>
            <a:prstGeom prst="rect">
              <a:avLst/>
            </a:prstGeom>
            <a:solidFill>
              <a:srgbClr val="ababab"/>
            </a:soli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sp>
        <p:nvSpPr>
          <p:cNvPr id="624" name=""/>
          <p:cNvSpPr/>
          <p:nvPr/>
        </p:nvSpPr>
        <p:spPr>
          <a:xfrm>
            <a:off x="3589920" y="4416480"/>
            <a:ext cx="1003320" cy="734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 Pemex</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  Subsidiaries</a:t>
            </a:r>
            <a:endParaRPr b="0" lang="en-US" sz="10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 Clients</a:t>
            </a:r>
            <a:r>
              <a:rPr b="1" lang="en-US" sz="1200" strike="noStrike" u="none">
                <a:solidFill>
                  <a:srgbClr val="000000"/>
                </a:solidFill>
                <a:effectLst/>
                <a:uFillTx/>
                <a:latin typeface="Arial"/>
              </a:rPr>
              <a:t>*</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 Exports</a:t>
            </a:r>
            <a:endParaRPr b="0" lang="en-US" sz="1000" strike="noStrike" u="none">
              <a:solidFill>
                <a:srgbClr val="000000"/>
              </a:solidFill>
              <a:effectLst/>
              <a:uFillTx/>
              <a:latin typeface="Times New Roman"/>
            </a:endParaRPr>
          </a:p>
        </p:txBody>
      </p:sp>
      <p:sp>
        <p:nvSpPr>
          <p:cNvPr id="625" name=""/>
          <p:cNvSpPr/>
          <p:nvPr/>
        </p:nvSpPr>
        <p:spPr>
          <a:xfrm>
            <a:off x="1727280" y="3332160"/>
            <a:ext cx="1612800" cy="0"/>
          </a:xfrm>
          <a:prstGeom prst="line">
            <a:avLst/>
          </a:prstGeom>
          <a:ln w="936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6" name=""/>
          <p:cNvSpPr/>
          <p:nvPr/>
        </p:nvSpPr>
        <p:spPr>
          <a:xfrm>
            <a:off x="415800" y="506520"/>
            <a:ext cx="7745400" cy="5209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Today, PEP produces the gas and sells it to PGPB which in turn transports and markets it to other Pemex subsidiaries, </a:t>
            </a:r>
            <a:r>
              <a:rPr b="1" lang="en-US" sz="1400" strike="noStrike" u="none">
                <a:solidFill>
                  <a:srgbClr val="000000"/>
                </a:solidFill>
                <a:effectLst/>
                <a:uFillTx/>
                <a:latin typeface="Times New Roman"/>
              </a:rPr>
              <a:t>to other marketers</a:t>
            </a:r>
            <a:r>
              <a:rPr b="0" lang="en-US" sz="1400" strike="noStrike" u="none">
                <a:solidFill>
                  <a:srgbClr val="000000"/>
                </a:solidFill>
                <a:effectLst/>
                <a:uFillTx/>
                <a:latin typeface="Times New Roman"/>
              </a:rPr>
              <a:t>, to LDCs and to large users.</a:t>
            </a:r>
            <a:endParaRPr b="0" lang="en-US" sz="1400" strike="noStrike" u="none">
              <a:solidFill>
                <a:srgbClr val="000000"/>
              </a:solidFill>
              <a:effectLst/>
              <a:uFillTx/>
              <a:latin typeface="Times New Roman"/>
            </a:endParaRPr>
          </a:p>
        </p:txBody>
      </p:sp>
      <p:sp>
        <p:nvSpPr>
          <p:cNvPr id="627" name=""/>
          <p:cNvSpPr/>
          <p:nvPr/>
        </p:nvSpPr>
        <p:spPr>
          <a:xfrm>
            <a:off x="682560" y="6066000"/>
            <a:ext cx="374508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Other marketers, local distribution companies and large users </a:t>
            </a:r>
            <a:endParaRPr b="0" lang="en-US" sz="10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9840E708-4540-4509-A88E-7223E890F56D}"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
          <p:cNvSpPr/>
          <p:nvPr/>
        </p:nvSpPr>
        <p:spPr>
          <a:xfrm>
            <a:off x="594720" y="609480"/>
            <a:ext cx="12643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Contents</a:t>
            </a:r>
            <a:endParaRPr b="0" lang="en-US" sz="2400" strike="noStrike" u="none">
              <a:solidFill>
                <a:srgbClr val="000000"/>
              </a:solidFill>
              <a:effectLst/>
              <a:uFillTx/>
              <a:latin typeface="Times New Roman"/>
            </a:endParaRPr>
          </a:p>
        </p:txBody>
      </p:sp>
      <p:sp>
        <p:nvSpPr>
          <p:cNvPr id="20" name=""/>
          <p:cNvSpPr/>
          <p:nvPr/>
        </p:nvSpPr>
        <p:spPr>
          <a:xfrm>
            <a:off x="2106000" y="2441520"/>
            <a:ext cx="2601720" cy="1557000"/>
          </a:xfrm>
          <a:prstGeom prst="rect">
            <a:avLst/>
          </a:prstGeom>
          <a:noFill/>
          <a:ln w="0">
            <a:noFill/>
          </a:ln>
        </p:spPr>
        <p:style>
          <a:lnRef idx="0"/>
          <a:fillRef idx="0"/>
          <a:effectRef idx="0"/>
          <a:fontRef idx="minor"/>
        </p:style>
        <p:txBody>
          <a:bodyPr wrap="none" lIns="90000" rIns="90000" tIns="46800" bIns="46800" anchor="t">
            <a:spAutoFit/>
          </a:bodyPr>
          <a:p>
            <a:pPr marL="457200" indent="-4572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Introduction</a:t>
            </a:r>
            <a:endParaRPr b="0" lang="en-US" sz="2400" strike="noStrike" u="none">
              <a:solidFill>
                <a:srgbClr val="000000"/>
              </a:solidFill>
              <a:effectLst/>
              <a:uFillTx/>
              <a:latin typeface="Times New Roman"/>
            </a:endParaRPr>
          </a:p>
          <a:p>
            <a:pPr marL="457200" indent="-4572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Electricity</a:t>
            </a:r>
            <a:endParaRPr b="0" lang="en-US" sz="2400" strike="noStrike" u="none">
              <a:solidFill>
                <a:srgbClr val="000000"/>
              </a:solidFill>
              <a:effectLst/>
              <a:uFillTx/>
              <a:latin typeface="Times New Roman"/>
            </a:endParaRPr>
          </a:p>
          <a:p>
            <a:pPr marL="457200" indent="-4572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Gas</a:t>
            </a:r>
            <a:endParaRPr b="0" lang="en-US" sz="2400" strike="noStrike" u="none">
              <a:solidFill>
                <a:srgbClr val="000000"/>
              </a:solidFill>
              <a:effectLst/>
              <a:uFillTx/>
              <a:latin typeface="Times New Roman"/>
            </a:endParaRPr>
          </a:p>
          <a:p>
            <a:pPr marL="457200" indent="-4572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Annex</a:t>
            </a:r>
            <a:endParaRPr b="0" lang="en-US" sz="2400" strike="noStrike" u="none">
              <a:solidFill>
                <a:srgbClr val="000000"/>
              </a:solidFill>
              <a:effectLst/>
              <a:uFillTx/>
              <a:latin typeface="Times New Roman"/>
            </a:endParaRPr>
          </a:p>
        </p:txBody>
      </p:sp>
      <p:sp>
        <p:nvSpPr>
          <p:cNvPr id="21" name=""/>
          <p:cNvSpPr/>
          <p:nvPr/>
        </p:nvSpPr>
        <p:spPr>
          <a:xfrm>
            <a:off x="2146320" y="1650960"/>
            <a:ext cx="0" cy="3645000"/>
          </a:xfrm>
          <a:prstGeom prst="line">
            <a:avLst/>
          </a:prstGeom>
          <a:ln w="9360">
            <a:solidFill>
              <a:srgbClr val="000099"/>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007F3D71-A1AC-4773-BA68-3C9E42CB3266}"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28" name=""/>
          <p:cNvSpPr/>
          <p:nvPr/>
        </p:nvSpPr>
        <p:spPr>
          <a:xfrm>
            <a:off x="486720" y="1557360"/>
            <a:ext cx="436104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DISADVANTAGES OF THE CURRENT SITUATION</a:t>
            </a:r>
            <a:endParaRPr b="0" lang="en-US" sz="1400" strike="noStrike" u="none">
              <a:solidFill>
                <a:srgbClr val="000000"/>
              </a:solidFill>
              <a:effectLst/>
              <a:uFillTx/>
              <a:latin typeface="Times New Roman"/>
            </a:endParaRPr>
          </a:p>
        </p:txBody>
      </p:sp>
      <p:sp>
        <p:nvSpPr>
          <p:cNvPr id="629" name=""/>
          <p:cNvSpPr/>
          <p:nvPr/>
        </p:nvSpPr>
        <p:spPr>
          <a:xfrm>
            <a:off x="546120" y="2104920"/>
            <a:ext cx="7854840" cy="253116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There are no incentives to invest in transportation infrastructure</a:t>
            </a:r>
            <a:endParaRPr b="0" lang="en-US" sz="16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The first hand sales of gas contract (from PGPB) cannot be financed</a:t>
            </a:r>
            <a:endParaRPr b="0" lang="en-US" sz="16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There is no commercial certainty to establish a natural gas market (price, supply, </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non-discriminatory open access, capacity information, etc.)</a:t>
            </a:r>
            <a:endParaRPr b="0" lang="en-US" sz="16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PGPB does not offer competitive commercial conditions</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The market for transportation capacity cannot be established</a:t>
            </a:r>
            <a:endParaRPr b="0" lang="en-US" sz="1600" strike="noStrike" u="none">
              <a:solidFill>
                <a:srgbClr val="000000"/>
              </a:solidFill>
              <a:effectLst/>
              <a:uFillTx/>
              <a:latin typeface="Times New Roman"/>
            </a:endParaRPr>
          </a:p>
        </p:txBody>
      </p:sp>
      <p:sp>
        <p:nvSpPr>
          <p:cNvPr id="630" name=""/>
          <p:cNvSpPr/>
          <p:nvPr/>
        </p:nvSpPr>
        <p:spPr>
          <a:xfrm>
            <a:off x="461160" y="625320"/>
            <a:ext cx="6588360" cy="5209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Despite some progress, end users have not been benefited by deregulation.</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It is absolutely necessary to promote the modernization of this sector through competition</a:t>
            </a:r>
            <a:endParaRPr b="0" lang="en-US" sz="1400" strike="noStrike" u="none">
              <a:solidFill>
                <a:srgbClr val="000000"/>
              </a:solidFill>
              <a:effectLst/>
              <a:uFillTx/>
              <a:latin typeface="Times New Roman"/>
            </a:endParaRPr>
          </a:p>
        </p:txBody>
      </p:sp>
      <p:sp>
        <p:nvSpPr>
          <p:cNvPr id="631" name=""/>
          <p:cNvSpPr/>
          <p:nvPr/>
        </p:nvSpPr>
        <p:spPr>
          <a:xfrm rot="5400000">
            <a:off x="4152600" y="1525320"/>
            <a:ext cx="165240" cy="7257960"/>
          </a:xfrm>
          <a:prstGeom prst="rightArrow">
            <a:avLst>
              <a:gd name="adj1" fmla="val 100000"/>
              <a:gd name="adj2" fmla="val 100000"/>
            </a:avLst>
          </a:prstGeom>
          <a:gradFill rotWithShape="0">
            <a:gsLst>
              <a:gs pos="0">
                <a:srgbClr val="ff0000"/>
              </a:gs>
              <a:gs pos="100000">
                <a:srgbClr val="750000"/>
              </a:gs>
            </a:gsLst>
            <a:lin ang="5400000"/>
          </a:gradFill>
          <a:ln w="0">
            <a:noFill/>
          </a:ln>
        </p:spPr>
        <p:style>
          <a:lnRef idx="0"/>
          <a:fillRef idx="0"/>
          <a:effectRef idx="0"/>
          <a:fontRef idx="minor"/>
        </p:style>
        <p:txBody>
          <a:bodyPr wrap="none" lIns="46800" rIns="46800" tIns="90000" bIns="90000" anchor="ctr" anchorCtr="1" vert="eaVert" rot="10800000">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32" name=""/>
          <p:cNvSpPr/>
          <p:nvPr/>
        </p:nvSpPr>
        <p:spPr>
          <a:xfrm>
            <a:off x="533520" y="5435640"/>
            <a:ext cx="7213320" cy="596880"/>
          </a:xfrm>
          <a:prstGeom prst="rect">
            <a:avLst/>
          </a:prstGeom>
          <a:solidFill>
            <a:srgbClr val="ccccff"/>
          </a:soli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Without a solution in the short term Mexico will suffer a natural gas shortage </a:t>
            </a:r>
            <a:endParaRPr b="0" lang="en-US" sz="18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F32E7690-FB05-473F-998E-2A8D46E40CE1}"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3" name=""/>
          <p:cNvSpPr/>
          <p:nvPr/>
        </p:nvSpPr>
        <p:spPr>
          <a:xfrm>
            <a:off x="3048120" y="5143680"/>
            <a:ext cx="3467160" cy="1371600"/>
          </a:xfrm>
          <a:prstGeom prst="leftRightArrow">
            <a:avLst>
              <a:gd name="adj1" fmla="val 50000"/>
              <a:gd name="adj2" fmla="val 50322"/>
            </a:avLst>
          </a:prstGeom>
          <a:gradFill rotWithShape="0">
            <a:gsLst>
              <a:gs pos="0">
                <a:srgbClr val="ffff00"/>
              </a:gs>
              <a:gs pos="100000">
                <a:srgbClr val="dada00"/>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4" name=""/>
          <p:cNvSpPr/>
          <p:nvPr/>
        </p:nvSpPr>
        <p:spPr>
          <a:xfrm>
            <a:off x="223200" y="1646280"/>
            <a:ext cx="22413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CHANGE PROPOSITION</a:t>
            </a:r>
            <a:endParaRPr b="0" lang="en-US" sz="1400" strike="noStrike" u="none">
              <a:solidFill>
                <a:srgbClr val="000000"/>
              </a:solidFill>
              <a:effectLst/>
              <a:uFillTx/>
              <a:latin typeface="Times New Roman"/>
            </a:endParaRPr>
          </a:p>
        </p:txBody>
      </p:sp>
      <p:grpSp>
        <p:nvGrpSpPr>
          <p:cNvPr id="635" name=""/>
          <p:cNvGrpSpPr/>
          <p:nvPr/>
        </p:nvGrpSpPr>
        <p:grpSpPr>
          <a:xfrm>
            <a:off x="304920" y="2116080"/>
            <a:ext cx="7314840" cy="816120"/>
            <a:chOff x="304920" y="2116080"/>
            <a:chExt cx="7314840" cy="816120"/>
          </a:xfrm>
        </p:grpSpPr>
        <p:sp>
          <p:nvSpPr>
            <p:cNvPr id="636" name=""/>
            <p:cNvSpPr/>
            <p:nvPr/>
          </p:nvSpPr>
          <p:spPr>
            <a:xfrm>
              <a:off x="304920" y="2116080"/>
              <a:ext cx="1770840" cy="816120"/>
            </a:xfrm>
            <a:custGeom>
              <a:avLst/>
              <a:gdLst/>
              <a:ahLst/>
              <a:rect l="l" t="t" r="r" b="b"/>
              <a:pathLst>
                <a:path w="679" h="514">
                  <a:moveTo>
                    <a:pt x="0" y="0"/>
                  </a:moveTo>
                  <a:lnTo>
                    <a:pt x="586" y="0"/>
                  </a:lnTo>
                  <a:lnTo>
                    <a:pt x="679" y="257"/>
                  </a:lnTo>
                  <a:lnTo>
                    <a:pt x="586" y="514"/>
                  </a:lnTo>
                  <a:lnTo>
                    <a:pt x="0" y="514"/>
                  </a:lnTo>
                  <a:lnTo>
                    <a:pt x="0" y="257"/>
                  </a:lnTo>
                  <a:lnTo>
                    <a:pt x="0" y="0"/>
                  </a:lnTo>
                  <a:close/>
                </a:path>
              </a:pathLst>
            </a:custGeom>
            <a:gradFill rotWithShape="0">
              <a:gsLst>
                <a:gs pos="0">
                  <a:srgbClr val="000055"/>
                </a:gs>
                <a:gs pos="50000">
                  <a:srgbClr val="000099"/>
                </a:gs>
                <a:gs pos="100000">
                  <a:srgbClr val="000055"/>
                </a:gs>
              </a:gsLst>
              <a:lin ang="5400000"/>
            </a:gradFill>
            <a:ln w="9360">
              <a:solidFill>
                <a:srgbClr val="000000"/>
              </a:solidFill>
              <a:round/>
            </a:ln>
          </p:spPr>
          <p:style>
            <a:lnRef idx="0"/>
            <a:fillRef idx="0"/>
            <a:effectRef idx="0"/>
            <a:fontRef idx="minor"/>
          </p:style>
          <p:txBody>
            <a:bodyPr lIns="0" rIns="0" tIns="0" bIns="0" anchor="ctr">
              <a:spAutoFit/>
            </a:bodyPr>
            <a:p>
              <a:endParaRPr b="0" lang="en-US" sz="2400" strike="noStrike" u="none">
                <a:solidFill>
                  <a:srgbClr val="000000"/>
                </a:solidFill>
                <a:effectLst/>
                <a:uFillTx/>
                <a:latin typeface="Times New Roman"/>
              </a:endParaRPr>
            </a:p>
          </p:txBody>
        </p:sp>
        <p:sp>
          <p:nvSpPr>
            <p:cNvPr id="637" name=""/>
            <p:cNvSpPr/>
            <p:nvPr/>
          </p:nvSpPr>
          <p:spPr>
            <a:xfrm>
              <a:off x="1704960" y="2116080"/>
              <a:ext cx="1756440" cy="816120"/>
            </a:xfrm>
            <a:custGeom>
              <a:avLst/>
              <a:gdLst/>
              <a:ahLst/>
              <a:rect l="l" t="t" r="r" b="b"/>
              <a:pathLst>
                <a:path w="678" h="514">
                  <a:moveTo>
                    <a:pt x="0" y="0"/>
                  </a:moveTo>
                  <a:lnTo>
                    <a:pt x="585" y="0"/>
                  </a:lnTo>
                  <a:lnTo>
                    <a:pt x="678" y="257"/>
                  </a:lnTo>
                  <a:lnTo>
                    <a:pt x="585" y="514"/>
                  </a:lnTo>
                  <a:lnTo>
                    <a:pt x="0" y="514"/>
                  </a:lnTo>
                  <a:lnTo>
                    <a:pt x="93" y="257"/>
                  </a:lnTo>
                  <a:lnTo>
                    <a:pt x="0" y="0"/>
                  </a:lnTo>
                  <a:close/>
                </a:path>
              </a:pathLst>
            </a:custGeom>
            <a:gradFill rotWithShape="0">
              <a:gsLst>
                <a:gs pos="0">
                  <a:srgbClr val="000055"/>
                </a:gs>
                <a:gs pos="50000">
                  <a:srgbClr val="000099"/>
                </a:gs>
                <a:gs pos="100000">
                  <a:srgbClr val="000055"/>
                </a:gs>
              </a:gsLst>
              <a:lin ang="5400000"/>
            </a:gradFill>
            <a:ln w="9360">
              <a:solidFill>
                <a:srgbClr val="000000"/>
              </a:solidFill>
              <a:round/>
            </a:ln>
          </p:spPr>
          <p:style>
            <a:lnRef idx="0"/>
            <a:fillRef idx="0"/>
            <a:effectRef idx="0"/>
            <a:fontRef idx="minor"/>
          </p:style>
          <p:txBody>
            <a:bodyPr wrap="none" lIns="0" rIns="0" tIns="0" bIns="0" anchor="ctr">
              <a:spAutoFit/>
            </a:bodyPr>
            <a:p>
              <a:endParaRPr b="0" lang="en-US" sz="2400" strike="noStrike" u="none">
                <a:solidFill>
                  <a:srgbClr val="000000"/>
                </a:solidFill>
                <a:effectLst/>
                <a:uFillTx/>
                <a:latin typeface="Times New Roman"/>
              </a:endParaRPr>
            </a:p>
          </p:txBody>
        </p:sp>
        <p:sp>
          <p:nvSpPr>
            <p:cNvPr id="638" name=""/>
            <p:cNvSpPr/>
            <p:nvPr/>
          </p:nvSpPr>
          <p:spPr>
            <a:xfrm>
              <a:off x="3153600" y="2116080"/>
              <a:ext cx="1694160" cy="816120"/>
            </a:xfrm>
            <a:custGeom>
              <a:avLst/>
              <a:gdLst/>
              <a:ahLst/>
              <a:rect l="l" t="t" r="r" b="b"/>
              <a:pathLst>
                <a:path w="679" h="514">
                  <a:moveTo>
                    <a:pt x="0" y="0"/>
                  </a:moveTo>
                  <a:lnTo>
                    <a:pt x="586" y="0"/>
                  </a:lnTo>
                  <a:lnTo>
                    <a:pt x="679" y="257"/>
                  </a:lnTo>
                  <a:lnTo>
                    <a:pt x="586" y="514"/>
                  </a:lnTo>
                  <a:lnTo>
                    <a:pt x="0" y="514"/>
                  </a:lnTo>
                  <a:lnTo>
                    <a:pt x="93" y="257"/>
                  </a:lnTo>
                  <a:lnTo>
                    <a:pt x="0" y="0"/>
                  </a:lnTo>
                  <a:close/>
                </a:path>
              </a:pathLst>
            </a:custGeom>
            <a:gradFill rotWithShape="0">
              <a:gsLst>
                <a:gs pos="0">
                  <a:srgbClr val="000055"/>
                </a:gs>
                <a:gs pos="50000">
                  <a:srgbClr val="000099"/>
                </a:gs>
                <a:gs pos="100000">
                  <a:srgbClr val="000055"/>
                </a:gs>
              </a:gsLst>
              <a:lin ang="5400000"/>
            </a:gradFill>
            <a:ln w="9360">
              <a:solidFill>
                <a:srgbClr val="000000"/>
              </a:solidFill>
              <a:round/>
            </a:ln>
          </p:spPr>
          <p:style>
            <a:lnRef idx="0"/>
            <a:fillRef idx="0"/>
            <a:effectRef idx="0"/>
            <a:fontRef idx="minor"/>
          </p:style>
          <p:txBody>
            <a:bodyPr lIns="0" rIns="0" tIns="0" bIns="0" anchor="ctr">
              <a:spAutoFit/>
            </a:bodyPr>
            <a:p>
              <a:endParaRPr b="0" lang="en-US" sz="2400" strike="noStrike" u="none">
                <a:solidFill>
                  <a:srgbClr val="000000"/>
                </a:solidFill>
                <a:effectLst/>
                <a:uFillTx/>
                <a:latin typeface="Times New Roman"/>
              </a:endParaRPr>
            </a:p>
          </p:txBody>
        </p:sp>
        <p:sp>
          <p:nvSpPr>
            <p:cNvPr id="639" name=""/>
            <p:cNvSpPr/>
            <p:nvPr/>
          </p:nvSpPr>
          <p:spPr>
            <a:xfrm>
              <a:off x="4616640" y="2116080"/>
              <a:ext cx="1616760" cy="816120"/>
            </a:xfrm>
            <a:custGeom>
              <a:avLst/>
              <a:gdLst/>
              <a:ahLst/>
              <a:rect l="l" t="t" r="r" b="b"/>
              <a:pathLst>
                <a:path w="681" h="514">
                  <a:moveTo>
                    <a:pt x="0" y="0"/>
                  </a:moveTo>
                  <a:lnTo>
                    <a:pt x="588" y="0"/>
                  </a:lnTo>
                  <a:lnTo>
                    <a:pt x="681" y="257"/>
                  </a:lnTo>
                  <a:lnTo>
                    <a:pt x="588" y="514"/>
                  </a:lnTo>
                  <a:lnTo>
                    <a:pt x="0" y="514"/>
                  </a:lnTo>
                  <a:lnTo>
                    <a:pt x="93" y="257"/>
                  </a:lnTo>
                  <a:lnTo>
                    <a:pt x="0" y="0"/>
                  </a:lnTo>
                  <a:close/>
                </a:path>
              </a:pathLst>
            </a:custGeom>
            <a:gradFill rotWithShape="0">
              <a:gsLst>
                <a:gs pos="0">
                  <a:srgbClr val="000055"/>
                </a:gs>
                <a:gs pos="50000">
                  <a:srgbClr val="000099"/>
                </a:gs>
                <a:gs pos="100000">
                  <a:srgbClr val="000055"/>
                </a:gs>
              </a:gsLst>
              <a:lin ang="5400000"/>
            </a:gradFill>
            <a:ln w="9360">
              <a:solidFill>
                <a:srgbClr val="000000"/>
              </a:solidFill>
              <a:round/>
            </a:ln>
          </p:spPr>
          <p:style>
            <a:lnRef idx="0"/>
            <a:fillRef idx="0"/>
            <a:effectRef idx="0"/>
            <a:fontRef idx="minor"/>
          </p:style>
          <p:txBody>
            <a:bodyPr lIns="0" rIns="0" tIns="0" bIns="0" anchor="ctr">
              <a:spAutoFit/>
            </a:bodyPr>
            <a:p>
              <a:endParaRPr b="0" lang="en-US" sz="2400" strike="noStrike" u="none">
                <a:solidFill>
                  <a:srgbClr val="000000"/>
                </a:solidFill>
                <a:effectLst/>
                <a:uFillTx/>
                <a:latin typeface="Times New Roman"/>
              </a:endParaRPr>
            </a:p>
          </p:txBody>
        </p:sp>
        <p:sp>
          <p:nvSpPr>
            <p:cNvPr id="640" name=""/>
            <p:cNvSpPr/>
            <p:nvPr/>
          </p:nvSpPr>
          <p:spPr>
            <a:xfrm>
              <a:off x="6003000" y="2116080"/>
              <a:ext cx="1616760" cy="816120"/>
            </a:xfrm>
            <a:custGeom>
              <a:avLst/>
              <a:gdLst/>
              <a:ahLst/>
              <a:rect l="l" t="t" r="r" b="b"/>
              <a:pathLst>
                <a:path w="681" h="514">
                  <a:moveTo>
                    <a:pt x="0" y="0"/>
                  </a:moveTo>
                  <a:lnTo>
                    <a:pt x="588" y="0"/>
                  </a:lnTo>
                  <a:lnTo>
                    <a:pt x="681" y="257"/>
                  </a:lnTo>
                  <a:lnTo>
                    <a:pt x="588" y="514"/>
                  </a:lnTo>
                  <a:lnTo>
                    <a:pt x="0" y="514"/>
                  </a:lnTo>
                  <a:lnTo>
                    <a:pt x="93" y="257"/>
                  </a:lnTo>
                  <a:lnTo>
                    <a:pt x="0" y="0"/>
                  </a:lnTo>
                  <a:close/>
                </a:path>
              </a:pathLst>
            </a:custGeom>
            <a:gradFill rotWithShape="0">
              <a:gsLst>
                <a:gs pos="0">
                  <a:srgbClr val="000055"/>
                </a:gs>
                <a:gs pos="50000">
                  <a:srgbClr val="000099"/>
                </a:gs>
                <a:gs pos="100000">
                  <a:srgbClr val="000055"/>
                </a:gs>
              </a:gsLst>
              <a:lin ang="5400000"/>
            </a:gradFill>
            <a:ln w="9360">
              <a:solidFill>
                <a:srgbClr val="000000"/>
              </a:solidFill>
              <a:round/>
            </a:ln>
          </p:spPr>
          <p:style>
            <a:lnRef idx="0"/>
            <a:fillRef idx="0"/>
            <a:effectRef idx="0"/>
            <a:fontRef idx="minor"/>
          </p:style>
          <p:txBody>
            <a:bodyPr lIns="0" rIns="0" tIns="0" bIns="0" anchor="ctr">
              <a:spAutoFit/>
            </a:bodyPr>
            <a:p>
              <a:endParaRPr b="0" lang="en-US" sz="2400" strike="noStrike" u="none">
                <a:solidFill>
                  <a:srgbClr val="000000"/>
                </a:solidFill>
                <a:effectLst/>
                <a:uFillTx/>
                <a:latin typeface="Times New Roman"/>
              </a:endParaRPr>
            </a:p>
          </p:txBody>
        </p:sp>
      </p:grpSp>
      <p:sp>
        <p:nvSpPr>
          <p:cNvPr id="641" name=""/>
          <p:cNvSpPr/>
          <p:nvPr/>
        </p:nvSpPr>
        <p:spPr>
          <a:xfrm>
            <a:off x="7639200" y="1978200"/>
            <a:ext cx="1415880" cy="1082520"/>
          </a:xfrm>
          <a:prstGeom prst="ellipse">
            <a:avLst/>
          </a:prstGeom>
          <a:gradFill rotWithShape="0">
            <a:gsLst>
              <a:gs pos="0">
                <a:srgbClr val="00cc00"/>
              </a:gs>
              <a:gs pos="100000">
                <a:srgbClr val="005e00"/>
              </a:gs>
            </a:gsLst>
            <a:lin ang="135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00"/>
                </a:solidFill>
                <a:effectLst/>
                <a:uFillTx/>
                <a:latin typeface="Arial"/>
              </a:rPr>
              <a:t>End users</a:t>
            </a:r>
            <a:endParaRPr b="0" lang="en-US" sz="1500" strike="noStrike" u="none">
              <a:solidFill>
                <a:srgbClr val="000000"/>
              </a:solidFill>
              <a:effectLst/>
              <a:uFillTx/>
              <a:latin typeface="Times New Roman"/>
            </a:endParaRPr>
          </a:p>
        </p:txBody>
      </p:sp>
      <p:sp>
        <p:nvSpPr>
          <p:cNvPr id="642" name=""/>
          <p:cNvSpPr/>
          <p:nvPr/>
        </p:nvSpPr>
        <p:spPr>
          <a:xfrm>
            <a:off x="460440" y="2162160"/>
            <a:ext cx="1209600" cy="701640"/>
          </a:xfrm>
          <a:prstGeom prst="rect">
            <a:avLst/>
          </a:prstGeom>
          <a:noFill/>
          <a:ln w="0">
            <a:noFill/>
          </a:ln>
        </p:spPr>
        <p:style>
          <a:lnRef idx="0"/>
          <a:fillRef idx="0"/>
          <a:effectRef idx="0"/>
          <a:fontRef idx="minor"/>
        </p:style>
        <p:txBody>
          <a:bodyPr lIns="3960" rIns="3960" tIns="0" bIns="0" anchor="ctr">
            <a:normAutofit/>
          </a:bodyPr>
          <a:p>
            <a:pPr marL="343080" indent="-343080">
              <a:lnSpc>
                <a:spcPct val="100000"/>
              </a:lnSpc>
              <a:spcBef>
                <a:spcPts val="32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43" name=""/>
          <p:cNvSpPr/>
          <p:nvPr/>
        </p:nvSpPr>
        <p:spPr>
          <a:xfrm>
            <a:off x="2141640" y="2149560"/>
            <a:ext cx="1181160" cy="701640"/>
          </a:xfrm>
          <a:prstGeom prst="rect">
            <a:avLst/>
          </a:prstGeom>
          <a:noFill/>
          <a:ln w="0">
            <a:noFill/>
          </a:ln>
        </p:spPr>
        <p:style>
          <a:lnRef idx="0"/>
          <a:fillRef idx="0"/>
          <a:effectRef idx="0"/>
          <a:fontRef idx="minor"/>
        </p:style>
        <p:txBody>
          <a:bodyPr lIns="3960" rIns="3960" tIns="0" bIns="0" anchor="ctr">
            <a:normAutofit/>
          </a:bodyPr>
          <a:p>
            <a:pPr marL="343080" indent="-343080">
              <a:lnSpc>
                <a:spcPct val="10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00"/>
                </a:solidFill>
                <a:effectLst/>
                <a:uFillTx/>
                <a:latin typeface="Arial"/>
              </a:rPr>
              <a:t>Storage</a:t>
            </a:r>
            <a:endParaRPr b="0" lang="en-US" sz="1500" strike="noStrike" u="none">
              <a:solidFill>
                <a:srgbClr val="000000"/>
              </a:solidFill>
              <a:effectLst/>
              <a:uFillTx/>
              <a:latin typeface="Times New Roman"/>
            </a:endParaRPr>
          </a:p>
        </p:txBody>
      </p:sp>
      <p:sp>
        <p:nvSpPr>
          <p:cNvPr id="644" name=""/>
          <p:cNvSpPr/>
          <p:nvPr/>
        </p:nvSpPr>
        <p:spPr>
          <a:xfrm>
            <a:off x="3497400" y="2162160"/>
            <a:ext cx="1074600" cy="701640"/>
          </a:xfrm>
          <a:prstGeom prst="rect">
            <a:avLst/>
          </a:prstGeom>
          <a:noFill/>
          <a:ln w="0">
            <a:noFill/>
          </a:ln>
        </p:spPr>
        <p:style>
          <a:lnRef idx="0"/>
          <a:fillRef idx="0"/>
          <a:effectRef idx="0"/>
          <a:fontRef idx="minor"/>
        </p:style>
        <p:txBody>
          <a:bodyPr lIns="3960" rIns="3960" tIns="0" bIns="0" anchor="ctr">
            <a:normAutofit/>
          </a:bodyPr>
          <a:p>
            <a:pPr marL="343080" indent="-343080">
              <a:lnSpc>
                <a:spcPct val="10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00"/>
                </a:solidFill>
                <a:effectLst/>
                <a:uFillTx/>
                <a:latin typeface="Arial"/>
              </a:rPr>
              <a:t>Wholesale</a:t>
            </a:r>
            <a:endParaRPr b="0" lang="en-US" sz="1500" strike="noStrike" u="none">
              <a:solidFill>
                <a:srgbClr val="000000"/>
              </a:solidFill>
              <a:effectLst/>
              <a:uFillTx/>
              <a:latin typeface="Times New Roman"/>
            </a:endParaRPr>
          </a:p>
        </p:txBody>
      </p:sp>
      <p:sp>
        <p:nvSpPr>
          <p:cNvPr id="645" name=""/>
          <p:cNvSpPr/>
          <p:nvPr/>
        </p:nvSpPr>
        <p:spPr>
          <a:xfrm>
            <a:off x="4992840" y="2162160"/>
            <a:ext cx="1191960" cy="701640"/>
          </a:xfrm>
          <a:prstGeom prst="rect">
            <a:avLst/>
          </a:prstGeom>
          <a:noFill/>
          <a:ln w="0">
            <a:noFill/>
          </a:ln>
        </p:spPr>
        <p:style>
          <a:lnRef idx="0"/>
          <a:fillRef idx="0"/>
          <a:effectRef idx="0"/>
          <a:fontRef idx="minor"/>
        </p:style>
        <p:txBody>
          <a:bodyPr lIns="3960" rIns="3960" tIns="0" bIns="0" anchor="ctr">
            <a:normAutofit/>
          </a:bodyPr>
          <a:p>
            <a:pPr marL="343080" indent="-343080">
              <a:lnSpc>
                <a:spcPct val="10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00"/>
                </a:solidFill>
                <a:effectLst/>
                <a:uFillTx/>
                <a:latin typeface="Arial"/>
              </a:rPr>
              <a:t>Transport</a:t>
            </a:r>
            <a:endParaRPr b="0" lang="en-US" sz="1500" strike="noStrike" u="none">
              <a:solidFill>
                <a:srgbClr val="000000"/>
              </a:solidFill>
              <a:effectLst/>
              <a:uFillTx/>
              <a:latin typeface="Times New Roman"/>
            </a:endParaRPr>
          </a:p>
        </p:txBody>
      </p:sp>
      <p:sp>
        <p:nvSpPr>
          <p:cNvPr id="646" name=""/>
          <p:cNvSpPr/>
          <p:nvPr/>
        </p:nvSpPr>
        <p:spPr>
          <a:xfrm>
            <a:off x="6211800" y="2162160"/>
            <a:ext cx="1281240" cy="701640"/>
          </a:xfrm>
          <a:prstGeom prst="rect">
            <a:avLst/>
          </a:prstGeom>
          <a:noFill/>
          <a:ln w="0">
            <a:noFill/>
          </a:ln>
        </p:spPr>
        <p:style>
          <a:lnRef idx="0"/>
          <a:fillRef idx="0"/>
          <a:effectRef idx="0"/>
          <a:fontRef idx="minor"/>
        </p:style>
        <p:txBody>
          <a:bodyPr lIns="3960" rIns="3960" tIns="0" bIns="0" anchor="ctr">
            <a:normAutofit/>
          </a:bodyPr>
          <a:p>
            <a:pPr marL="343080" indent="-343080">
              <a:lnSpc>
                <a:spcPct val="10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00"/>
                </a:solidFill>
                <a:effectLst/>
                <a:uFillTx/>
                <a:latin typeface="Arial"/>
              </a:rPr>
              <a:t>Distribution</a:t>
            </a:r>
            <a:endParaRPr b="0" lang="en-US" sz="1500" strike="noStrike" u="none">
              <a:solidFill>
                <a:srgbClr val="000000"/>
              </a:solidFill>
              <a:effectLst/>
              <a:uFillTx/>
              <a:latin typeface="Times New Roman"/>
            </a:endParaRPr>
          </a:p>
        </p:txBody>
      </p:sp>
      <p:sp>
        <p:nvSpPr>
          <p:cNvPr id="647" name=""/>
          <p:cNvSpPr/>
          <p:nvPr/>
        </p:nvSpPr>
        <p:spPr>
          <a:xfrm>
            <a:off x="392400" y="2514600"/>
            <a:ext cx="879120" cy="3225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00"/>
                </a:solidFill>
                <a:effectLst/>
                <a:uFillTx/>
                <a:latin typeface="Arial"/>
              </a:rPr>
              <a:t>Imports</a:t>
            </a:r>
            <a:endParaRPr b="0" lang="en-US" sz="1500" strike="noStrike" u="none">
              <a:solidFill>
                <a:srgbClr val="000000"/>
              </a:solidFill>
              <a:effectLst/>
              <a:uFillTx/>
              <a:latin typeface="Times New Roman"/>
            </a:endParaRPr>
          </a:p>
        </p:txBody>
      </p:sp>
      <p:sp>
        <p:nvSpPr>
          <p:cNvPr id="648" name=""/>
          <p:cNvSpPr/>
          <p:nvPr/>
        </p:nvSpPr>
        <p:spPr>
          <a:xfrm flipH="1">
            <a:off x="317160" y="2527200"/>
            <a:ext cx="16002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9" name=""/>
          <p:cNvSpPr/>
          <p:nvPr/>
        </p:nvSpPr>
        <p:spPr>
          <a:xfrm>
            <a:off x="381600" y="2209680"/>
            <a:ext cx="1186200" cy="3225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ff00"/>
                </a:solidFill>
                <a:effectLst/>
                <a:uFillTx/>
                <a:latin typeface="Arial"/>
              </a:rPr>
              <a:t>Production</a:t>
            </a:r>
            <a:endParaRPr b="0" lang="en-US" sz="1500" strike="noStrike" u="none">
              <a:solidFill>
                <a:srgbClr val="000000"/>
              </a:solidFill>
              <a:effectLst/>
              <a:uFillTx/>
              <a:latin typeface="Times New Roman"/>
            </a:endParaRPr>
          </a:p>
        </p:txBody>
      </p:sp>
      <p:sp>
        <p:nvSpPr>
          <p:cNvPr id="650" name=""/>
          <p:cNvSpPr/>
          <p:nvPr/>
        </p:nvSpPr>
        <p:spPr>
          <a:xfrm>
            <a:off x="237960" y="3060720"/>
            <a:ext cx="1474920" cy="265428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1" lang="en-US" sz="1200" strike="noStrike" u="none">
                <a:solidFill>
                  <a:srgbClr val="000000"/>
                </a:solidFill>
                <a:effectLst/>
                <a:uFillTx/>
                <a:latin typeface="Arial"/>
              </a:rPr>
              <a:t>Production: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Private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investment or</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Joint Ventures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for production of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non-associated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gas in the Burgos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basin</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1" lang="en-US" sz="1200" strike="noStrike" u="none">
                <a:solidFill>
                  <a:srgbClr val="000000"/>
                </a:solidFill>
                <a:effectLst/>
                <a:uFillTx/>
                <a:latin typeface="Arial"/>
              </a:rPr>
              <a:t>Imports: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Promotion of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imports through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the establishment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of a competitive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wholesale market</a:t>
            </a:r>
            <a:endParaRPr b="0" lang="en-US" sz="1200" strike="noStrike" u="none">
              <a:solidFill>
                <a:srgbClr val="000000"/>
              </a:solidFill>
              <a:effectLst/>
              <a:uFillTx/>
              <a:latin typeface="Times New Roman"/>
            </a:endParaRPr>
          </a:p>
        </p:txBody>
      </p:sp>
      <p:sp>
        <p:nvSpPr>
          <p:cNvPr id="651" name=""/>
          <p:cNvSpPr/>
          <p:nvPr/>
        </p:nvSpPr>
        <p:spPr>
          <a:xfrm>
            <a:off x="1654920" y="3060720"/>
            <a:ext cx="1563480" cy="15570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The establishment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of a competitive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wholesale market</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would result in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investment in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storage</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infrastructure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p:txBody>
      </p:sp>
      <p:sp>
        <p:nvSpPr>
          <p:cNvPr id="652" name=""/>
          <p:cNvSpPr/>
          <p:nvPr/>
        </p:nvSpPr>
        <p:spPr>
          <a:xfrm>
            <a:off x="3191760" y="3060720"/>
            <a:ext cx="1647720" cy="13741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A truly competitive</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natural gas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wholesale market</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will be the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foundation for the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transformation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of this industry </a:t>
            </a:r>
            <a:endParaRPr b="0" lang="en-US" sz="1200" strike="noStrike" u="none">
              <a:solidFill>
                <a:srgbClr val="000000"/>
              </a:solidFill>
              <a:effectLst/>
              <a:uFillTx/>
              <a:latin typeface="Times New Roman"/>
            </a:endParaRPr>
          </a:p>
        </p:txBody>
      </p:sp>
      <p:sp>
        <p:nvSpPr>
          <p:cNvPr id="653" name=""/>
          <p:cNvSpPr/>
          <p:nvPr/>
        </p:nvSpPr>
        <p:spPr>
          <a:xfrm>
            <a:off x="4867200" y="3060720"/>
            <a:ext cx="1371600" cy="155700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Absolute guarantee to non-discriminatory open access to gas transportation infrastructure</a:t>
            </a:r>
            <a:endParaRPr b="0" lang="en-US" sz="1200" strike="noStrike" u="none">
              <a:solidFill>
                <a:srgbClr val="000000"/>
              </a:solidFill>
              <a:effectLst/>
              <a:uFillTx/>
              <a:latin typeface="Times New Roman"/>
            </a:endParaRPr>
          </a:p>
        </p:txBody>
      </p:sp>
      <p:sp>
        <p:nvSpPr>
          <p:cNvPr id="654" name=""/>
          <p:cNvSpPr/>
          <p:nvPr/>
        </p:nvSpPr>
        <p:spPr>
          <a:xfrm>
            <a:off x="6256440" y="3060720"/>
            <a:ext cx="1371600" cy="82548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Continuation of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the LDC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concession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program</a:t>
            </a:r>
            <a:endParaRPr b="0" lang="en-US" sz="1200" strike="noStrike" u="none">
              <a:solidFill>
                <a:srgbClr val="000000"/>
              </a:solidFill>
              <a:effectLst/>
              <a:uFillTx/>
              <a:latin typeface="Times New Roman"/>
            </a:endParaRPr>
          </a:p>
        </p:txBody>
      </p:sp>
      <p:sp>
        <p:nvSpPr>
          <p:cNvPr id="655" name=""/>
          <p:cNvSpPr/>
          <p:nvPr/>
        </p:nvSpPr>
        <p:spPr>
          <a:xfrm>
            <a:off x="7696080" y="3060720"/>
            <a:ext cx="13716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Benefit from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competition</a:t>
            </a:r>
            <a:endParaRPr b="0" lang="en-US" sz="1200" strike="noStrike" u="none">
              <a:solidFill>
                <a:srgbClr val="000000"/>
              </a:solidFill>
              <a:effectLst/>
              <a:uFillTx/>
              <a:latin typeface="Times New Roman"/>
            </a:endParaRPr>
          </a:p>
        </p:txBody>
      </p:sp>
      <p:sp>
        <p:nvSpPr>
          <p:cNvPr id="656" name=""/>
          <p:cNvSpPr/>
          <p:nvPr/>
        </p:nvSpPr>
        <p:spPr>
          <a:xfrm>
            <a:off x="247320" y="357120"/>
            <a:ext cx="298728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Competition – The solution</a:t>
            </a:r>
            <a:endParaRPr b="0" lang="en-US" sz="2000" strike="noStrike" u="none">
              <a:solidFill>
                <a:srgbClr val="000000"/>
              </a:solidFill>
              <a:effectLst/>
              <a:uFillTx/>
              <a:latin typeface="Times New Roman"/>
            </a:endParaRPr>
          </a:p>
        </p:txBody>
      </p:sp>
      <p:sp>
        <p:nvSpPr>
          <p:cNvPr id="657" name=""/>
          <p:cNvSpPr/>
          <p:nvPr/>
        </p:nvSpPr>
        <p:spPr>
          <a:xfrm>
            <a:off x="250920" y="853920"/>
            <a:ext cx="8461440" cy="7344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The establishment of a competitive gas market will create the certainty needed for increased production and imports, for investment in storage and transportation infrastructure and for the existence of efficient commercial conditions</a:t>
            </a:r>
            <a:endParaRPr b="0" lang="en-US" sz="1400" strike="noStrike" u="none">
              <a:solidFill>
                <a:srgbClr val="000000"/>
              </a:solidFill>
              <a:effectLst/>
              <a:uFillTx/>
              <a:latin typeface="Times New Roman"/>
            </a:endParaRPr>
          </a:p>
        </p:txBody>
      </p:sp>
      <p:sp>
        <p:nvSpPr>
          <p:cNvPr id="658" name=""/>
          <p:cNvSpPr/>
          <p:nvPr/>
        </p:nvSpPr>
        <p:spPr>
          <a:xfrm>
            <a:off x="3293280" y="5486400"/>
            <a:ext cx="297504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Establishment of an electronic bulletin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board for prices and volumes of gas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and transport</a:t>
            </a:r>
            <a:endParaRPr b="0" lang="en-US" sz="12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CD195459-DCC7-4EF8-871E-A000DDEEE751}"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659" name="cadena%20industrial%20PGPB" descr=""/>
          <p:cNvPicPr/>
          <p:nvPr/>
        </p:nvPicPr>
        <p:blipFill>
          <a:blip r:embed="rId1"/>
          <a:stretch/>
        </p:blipFill>
        <p:spPr>
          <a:xfrm>
            <a:off x="1371600" y="1905120"/>
            <a:ext cx="6324480" cy="3589200"/>
          </a:xfrm>
          <a:prstGeom prst="rect">
            <a:avLst/>
          </a:prstGeom>
          <a:noFill/>
          <a:ln w="0">
            <a:noFill/>
          </a:ln>
        </p:spPr>
      </p:pic>
      <p:sp>
        <p:nvSpPr>
          <p:cNvPr id="660" name=""/>
          <p:cNvSpPr/>
          <p:nvPr/>
        </p:nvSpPr>
        <p:spPr>
          <a:xfrm>
            <a:off x="1219320" y="1600200"/>
            <a:ext cx="5257800" cy="53352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61" name=""/>
          <p:cNvSpPr/>
          <p:nvPr/>
        </p:nvSpPr>
        <p:spPr>
          <a:xfrm>
            <a:off x="434880" y="1459080"/>
            <a:ext cx="61344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ALTERNATIVE PEMEX BUSINESS SYSTEM TO ALLOW COMPETITION</a:t>
            </a:r>
            <a:endParaRPr b="0" lang="en-US" sz="1400" strike="noStrike" u="none">
              <a:solidFill>
                <a:srgbClr val="000000"/>
              </a:solidFill>
              <a:effectLst/>
              <a:uFillTx/>
              <a:latin typeface="Times New Roman"/>
            </a:endParaRPr>
          </a:p>
        </p:txBody>
      </p:sp>
      <p:sp>
        <p:nvSpPr>
          <p:cNvPr id="662" name=""/>
          <p:cNvSpPr/>
          <p:nvPr/>
        </p:nvSpPr>
        <p:spPr>
          <a:xfrm>
            <a:off x="3340080" y="2209680"/>
            <a:ext cx="4356000" cy="2095560"/>
          </a:xfrm>
          <a:prstGeom prst="rect">
            <a:avLst/>
          </a:prstGeom>
          <a:solidFill>
            <a:srgbClr val="dddddd">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63" name=""/>
          <p:cNvSpPr/>
          <p:nvPr/>
        </p:nvSpPr>
        <p:spPr>
          <a:xfrm>
            <a:off x="4978440" y="4267080"/>
            <a:ext cx="2717640" cy="990720"/>
          </a:xfrm>
          <a:prstGeom prst="rect">
            <a:avLst/>
          </a:prstGeom>
          <a:solidFill>
            <a:srgbClr val="dddddd">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64" name=""/>
          <p:cNvSpPr/>
          <p:nvPr/>
        </p:nvSpPr>
        <p:spPr>
          <a:xfrm>
            <a:off x="1747800" y="4319640"/>
            <a:ext cx="1600200" cy="942840"/>
          </a:xfrm>
          <a:prstGeom prst="rect">
            <a:avLst/>
          </a:prstGeom>
          <a:solidFill>
            <a:srgbClr val="339966"/>
          </a:soli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65" name=""/>
          <p:cNvSpPr/>
          <p:nvPr/>
        </p:nvSpPr>
        <p:spPr>
          <a:xfrm>
            <a:off x="1728360" y="4284720"/>
            <a:ext cx="609120" cy="261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ffcc00"/>
                </a:solidFill>
                <a:effectLst/>
                <a:uFillTx/>
                <a:latin typeface="Arial Black"/>
              </a:rPr>
              <a:t>PGPB</a:t>
            </a:r>
            <a:endParaRPr b="0" lang="en-US" sz="1100" strike="noStrike" u="none">
              <a:solidFill>
                <a:srgbClr val="000000"/>
              </a:solidFill>
              <a:effectLst/>
              <a:uFillTx/>
              <a:latin typeface="Times New Roman"/>
            </a:endParaRPr>
          </a:p>
        </p:txBody>
      </p:sp>
      <p:sp>
        <p:nvSpPr>
          <p:cNvPr id="666" name=""/>
          <p:cNvSpPr/>
          <p:nvPr/>
        </p:nvSpPr>
        <p:spPr>
          <a:xfrm>
            <a:off x="1737360" y="4429080"/>
            <a:ext cx="1481400" cy="1001160"/>
          </a:xfrm>
          <a:prstGeom prst="rect">
            <a:avLst/>
          </a:prstGeom>
          <a:noFill/>
          <a:ln w="0">
            <a:noFill/>
          </a:ln>
        </p:spPr>
        <p:style>
          <a:lnRef idx="0"/>
          <a:fillRef idx="0"/>
          <a:effectRef idx="0"/>
          <a:fontRef idx="minor"/>
        </p:style>
        <p:txBody>
          <a:bodyPr wrap="none" lIns="90000" rIns="90000" tIns="46800" bIns="46800" anchor="t">
            <a:spAutoFit/>
          </a:bodyPr>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Dry gas</a:t>
            </a:r>
            <a:endParaRPr b="0" lang="en-US" sz="1000" strike="noStrike" u="none">
              <a:solidFill>
                <a:srgbClr val="000000"/>
              </a:solidFill>
              <a:effectLst/>
              <a:uFillTx/>
              <a:latin typeface="Times New Roman"/>
            </a:endParaRPr>
          </a:p>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Ethane</a:t>
            </a:r>
            <a:endParaRPr b="0" lang="en-US" sz="1000" strike="noStrike" u="none">
              <a:solidFill>
                <a:srgbClr val="000000"/>
              </a:solidFill>
              <a:effectLst/>
              <a:uFillTx/>
              <a:latin typeface="Times New Roman"/>
            </a:endParaRPr>
          </a:p>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Liquefied gas</a:t>
            </a:r>
            <a:endParaRPr b="0" lang="en-US" sz="1000" strike="noStrike" u="none">
              <a:solidFill>
                <a:srgbClr val="000000"/>
              </a:solidFill>
              <a:effectLst/>
              <a:uFillTx/>
              <a:latin typeface="Times New Roman"/>
            </a:endParaRPr>
          </a:p>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Gasoline</a:t>
            </a:r>
            <a:endParaRPr b="0" lang="en-US" sz="1000" strike="noStrike" u="none">
              <a:solidFill>
                <a:srgbClr val="000000"/>
              </a:solidFill>
              <a:effectLst/>
              <a:uFillTx/>
              <a:latin typeface="Times New Roman"/>
            </a:endParaRPr>
          </a:p>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Basic petrochemicals</a:t>
            </a:r>
            <a:endParaRPr b="0" lang="en-US" sz="1000" strike="noStrike" u="none">
              <a:solidFill>
                <a:srgbClr val="000000"/>
              </a:solidFill>
              <a:effectLst/>
              <a:uFillTx/>
              <a:latin typeface="Times New Roman"/>
            </a:endParaRPr>
          </a:p>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Sulfur</a:t>
            </a:r>
            <a:endParaRPr b="0" lang="en-US" sz="1000" strike="noStrike" u="none">
              <a:solidFill>
                <a:srgbClr val="000000"/>
              </a:solidFill>
              <a:effectLst/>
              <a:uFillTx/>
              <a:latin typeface="Times New Roman"/>
            </a:endParaRPr>
          </a:p>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667" name=""/>
          <p:cNvSpPr/>
          <p:nvPr/>
        </p:nvSpPr>
        <p:spPr>
          <a:xfrm>
            <a:off x="1581120" y="4648320"/>
            <a:ext cx="152280" cy="30456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68" name=""/>
          <p:cNvSpPr/>
          <p:nvPr/>
        </p:nvSpPr>
        <p:spPr>
          <a:xfrm>
            <a:off x="1581120" y="2719440"/>
            <a:ext cx="152280" cy="30492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69" name=""/>
          <p:cNvSpPr/>
          <p:nvPr/>
        </p:nvSpPr>
        <p:spPr>
          <a:xfrm>
            <a:off x="1733400" y="3352680"/>
            <a:ext cx="1600200" cy="927360"/>
          </a:xfrm>
          <a:prstGeom prst="rect">
            <a:avLst/>
          </a:prstGeom>
          <a:solidFill>
            <a:srgbClr val="b2b2b2"/>
          </a:soli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70" name=""/>
          <p:cNvSpPr/>
          <p:nvPr/>
        </p:nvSpPr>
        <p:spPr>
          <a:xfrm>
            <a:off x="1928520" y="3544920"/>
            <a:ext cx="1122480" cy="3992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Gas and liquids</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processing</a:t>
            </a:r>
            <a:endParaRPr b="0" lang="en-US" sz="1000" strike="noStrike" u="none">
              <a:solidFill>
                <a:srgbClr val="000000"/>
              </a:solidFill>
              <a:effectLst/>
              <a:uFillTx/>
              <a:latin typeface="Times New Roman"/>
            </a:endParaRPr>
          </a:p>
        </p:txBody>
      </p:sp>
      <p:sp>
        <p:nvSpPr>
          <p:cNvPr id="671" name=""/>
          <p:cNvSpPr/>
          <p:nvPr/>
        </p:nvSpPr>
        <p:spPr>
          <a:xfrm>
            <a:off x="2311560" y="3257640"/>
            <a:ext cx="380880" cy="304560"/>
          </a:xfrm>
          <a:prstGeom prst="ellipse">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672" name=""/>
          <p:cNvGrpSpPr/>
          <p:nvPr/>
        </p:nvGrpSpPr>
        <p:grpSpPr>
          <a:xfrm>
            <a:off x="2392560" y="3336840"/>
            <a:ext cx="225000" cy="120240"/>
            <a:chOff x="2392560" y="3336840"/>
            <a:chExt cx="225000" cy="120240"/>
          </a:xfrm>
        </p:grpSpPr>
        <p:sp>
          <p:nvSpPr>
            <p:cNvPr id="673" name=""/>
            <p:cNvSpPr/>
            <p:nvPr/>
          </p:nvSpPr>
          <p:spPr>
            <a:xfrm flipH="1">
              <a:off x="2491920" y="3336840"/>
              <a:ext cx="125640" cy="120240"/>
            </a:xfrm>
            <a:prstGeom prst="line">
              <a:avLst/>
            </a:prstGeom>
            <a:ln w="28440">
              <a:solidFill>
                <a:srgbClr val="b2b2b2"/>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4" name=""/>
            <p:cNvSpPr/>
            <p:nvPr/>
          </p:nvSpPr>
          <p:spPr>
            <a:xfrm>
              <a:off x="2392560" y="3336840"/>
              <a:ext cx="99720" cy="120240"/>
            </a:xfrm>
            <a:prstGeom prst="line">
              <a:avLst/>
            </a:prstGeom>
            <a:ln w="28440">
              <a:solidFill>
                <a:srgbClr val="b2b2b2"/>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675" name=""/>
          <p:cNvSpPr/>
          <p:nvPr/>
        </p:nvSpPr>
        <p:spPr>
          <a:xfrm>
            <a:off x="1739880" y="2403360"/>
            <a:ext cx="1600200" cy="927360"/>
          </a:xfrm>
          <a:prstGeom prst="rect">
            <a:avLst/>
          </a:prstGeom>
          <a:solidFill>
            <a:srgbClr val="000000"/>
          </a:soli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76" name=""/>
          <p:cNvSpPr/>
          <p:nvPr/>
        </p:nvSpPr>
        <p:spPr>
          <a:xfrm>
            <a:off x="1699200" y="2462040"/>
            <a:ext cx="484560" cy="261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ffcc00"/>
                </a:solidFill>
                <a:effectLst/>
                <a:uFillTx/>
                <a:latin typeface="Arial Black"/>
              </a:rPr>
              <a:t>PEP</a:t>
            </a:r>
            <a:endParaRPr b="0" lang="en-US" sz="1100" strike="noStrike" u="none">
              <a:solidFill>
                <a:srgbClr val="000000"/>
              </a:solidFill>
              <a:effectLst/>
              <a:uFillTx/>
              <a:latin typeface="Times New Roman"/>
            </a:endParaRPr>
          </a:p>
        </p:txBody>
      </p:sp>
      <p:sp>
        <p:nvSpPr>
          <p:cNvPr id="677" name=""/>
          <p:cNvSpPr/>
          <p:nvPr/>
        </p:nvSpPr>
        <p:spPr>
          <a:xfrm>
            <a:off x="1760400" y="2693880"/>
            <a:ext cx="1587600" cy="612360"/>
          </a:xfrm>
          <a:prstGeom prst="rect">
            <a:avLst/>
          </a:prstGeom>
          <a:noFill/>
          <a:ln w="0">
            <a:noFill/>
          </a:ln>
        </p:spPr>
        <p:style>
          <a:lnRef idx="0"/>
          <a:fillRef idx="0"/>
          <a:effectRef idx="0"/>
          <a:fontRef idx="minor"/>
        </p:style>
        <p:txBody>
          <a:bodyPr lIns="90000" rIns="90000" tIns="46800" bIns="46800" anchor="t">
            <a:spAutoFit/>
          </a:bodyPr>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Crude oil production</a:t>
            </a:r>
            <a:endParaRPr b="0" lang="en-US" sz="1000" strike="noStrike" u="none">
              <a:solidFill>
                <a:srgbClr val="000000"/>
              </a:solidFill>
              <a:effectLst/>
              <a:uFillTx/>
              <a:latin typeface="Times New Roman"/>
            </a:endParaRPr>
          </a:p>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Natural gas production</a:t>
            </a:r>
            <a:endParaRPr b="0" lang="en-US" sz="1000" strike="noStrike" u="none">
              <a:solidFill>
                <a:srgbClr val="000000"/>
              </a:solidFill>
              <a:effectLst/>
              <a:uFillTx/>
              <a:latin typeface="Times New Roman"/>
            </a:endParaRPr>
          </a:p>
          <a:p>
            <a:pP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grpSp>
        <p:nvGrpSpPr>
          <p:cNvPr id="678" name=""/>
          <p:cNvGrpSpPr/>
          <p:nvPr/>
        </p:nvGrpSpPr>
        <p:grpSpPr>
          <a:xfrm>
            <a:off x="3589200" y="4416480"/>
            <a:ext cx="981360" cy="828720"/>
            <a:chOff x="3589200" y="4416480"/>
            <a:chExt cx="981360" cy="828720"/>
          </a:xfrm>
        </p:grpSpPr>
        <p:sp>
          <p:nvSpPr>
            <p:cNvPr id="679" name=""/>
            <p:cNvSpPr/>
            <p:nvPr/>
          </p:nvSpPr>
          <p:spPr>
            <a:xfrm>
              <a:off x="3589200" y="4416480"/>
              <a:ext cx="981360" cy="324000"/>
            </a:xfrm>
            <a:prstGeom prst="rect">
              <a:avLst/>
            </a:prstGeom>
            <a:solidFill>
              <a:srgbClr val="ababab"/>
            </a:soli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80" name=""/>
            <p:cNvSpPr/>
            <p:nvPr/>
          </p:nvSpPr>
          <p:spPr>
            <a:xfrm>
              <a:off x="3589200" y="4740480"/>
              <a:ext cx="922320" cy="504720"/>
            </a:xfrm>
            <a:prstGeom prst="rect">
              <a:avLst/>
            </a:prstGeom>
            <a:solidFill>
              <a:srgbClr val="ababab"/>
            </a:soli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sp>
        <p:nvSpPr>
          <p:cNvPr id="681" name=""/>
          <p:cNvSpPr/>
          <p:nvPr/>
        </p:nvSpPr>
        <p:spPr>
          <a:xfrm>
            <a:off x="382320" y="5029200"/>
            <a:ext cx="8920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Arial"/>
              </a:rPr>
              <a:t>Transport</a:t>
            </a:r>
            <a:endParaRPr b="0" lang="en-US" sz="1200" strike="noStrike" u="none">
              <a:solidFill>
                <a:srgbClr val="000000"/>
              </a:solidFill>
              <a:effectLst/>
              <a:uFillTx/>
              <a:latin typeface="Times New Roman"/>
            </a:endParaRPr>
          </a:p>
        </p:txBody>
      </p:sp>
      <p:sp>
        <p:nvSpPr>
          <p:cNvPr id="682" name=""/>
          <p:cNvSpPr/>
          <p:nvPr/>
        </p:nvSpPr>
        <p:spPr>
          <a:xfrm flipH="1">
            <a:off x="1760400" y="4416480"/>
            <a:ext cx="728640" cy="231840"/>
          </a:xfrm>
          <a:prstGeom prst="line">
            <a:avLst/>
          </a:prstGeom>
          <a:ln w="2844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3" name=""/>
          <p:cNvSpPr/>
          <p:nvPr/>
        </p:nvSpPr>
        <p:spPr>
          <a:xfrm flipH="1">
            <a:off x="1798560" y="4645080"/>
            <a:ext cx="728640" cy="231840"/>
          </a:xfrm>
          <a:prstGeom prst="line">
            <a:avLst/>
          </a:prstGeom>
          <a:ln w="2844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4" name=""/>
          <p:cNvSpPr/>
          <p:nvPr/>
        </p:nvSpPr>
        <p:spPr>
          <a:xfrm flipH="1">
            <a:off x="3673440" y="4727520"/>
            <a:ext cx="728640" cy="231840"/>
          </a:xfrm>
          <a:prstGeom prst="line">
            <a:avLst/>
          </a:prstGeom>
          <a:ln w="28440">
            <a:solidFill>
              <a:srgbClr val="ff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5" name=""/>
          <p:cNvSpPr/>
          <p:nvPr/>
        </p:nvSpPr>
        <p:spPr>
          <a:xfrm>
            <a:off x="1739880" y="4038480"/>
            <a:ext cx="1600200" cy="254160"/>
          </a:xfrm>
          <a:prstGeom prst="rect">
            <a:avLst/>
          </a:prstGeom>
          <a:solidFill>
            <a:srgbClr val="ff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86" name=""/>
          <p:cNvSpPr/>
          <p:nvPr/>
        </p:nvSpPr>
        <p:spPr>
          <a:xfrm>
            <a:off x="2135160" y="4025880"/>
            <a:ext cx="6886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Arial"/>
              </a:rPr>
              <a:t>Clients</a:t>
            </a:r>
            <a:endParaRPr b="0" lang="en-US" sz="1200" strike="noStrike" u="none">
              <a:solidFill>
                <a:srgbClr val="000000"/>
              </a:solidFill>
              <a:effectLst/>
              <a:uFillTx/>
              <a:latin typeface="Times New Roman"/>
            </a:endParaRPr>
          </a:p>
        </p:txBody>
      </p:sp>
      <p:sp>
        <p:nvSpPr>
          <p:cNvPr id="687" name=""/>
          <p:cNvSpPr/>
          <p:nvPr/>
        </p:nvSpPr>
        <p:spPr>
          <a:xfrm>
            <a:off x="3809880" y="3352680"/>
            <a:ext cx="4876920" cy="519120"/>
          </a:xfrm>
          <a:prstGeom prst="wedgeEllipseCallout">
            <a:avLst>
              <a:gd name="adj1" fmla="val -59699"/>
              <a:gd name="adj2" fmla="val 102291"/>
            </a:avLst>
          </a:prstGeom>
          <a:blipFill rotWithShape="0">
            <a:blip r:embed="rId2"/>
            <a:srcRect/>
            <a:stretch/>
          </a:blipFill>
          <a:ln w="9360">
            <a:solidFill>
              <a:srgbClr val="000000"/>
            </a:solidFill>
            <a:miter/>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88" name=""/>
          <p:cNvSpPr/>
          <p:nvPr/>
        </p:nvSpPr>
        <p:spPr>
          <a:xfrm>
            <a:off x="4519440" y="3389400"/>
            <a:ext cx="378648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Marketing companies and large users are able to</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 buy gas directly from PEP</a:t>
            </a:r>
            <a:endParaRPr b="0" lang="en-US" sz="1200" strike="noStrike" u="none">
              <a:solidFill>
                <a:srgbClr val="000000"/>
              </a:solidFill>
              <a:effectLst/>
              <a:uFillTx/>
              <a:latin typeface="Times New Roman"/>
            </a:endParaRPr>
          </a:p>
        </p:txBody>
      </p:sp>
      <p:sp>
        <p:nvSpPr>
          <p:cNvPr id="689" name=""/>
          <p:cNvSpPr/>
          <p:nvPr/>
        </p:nvSpPr>
        <p:spPr>
          <a:xfrm>
            <a:off x="3429000" y="5638680"/>
            <a:ext cx="4876920" cy="520920"/>
          </a:xfrm>
          <a:prstGeom prst="wedgeEllipseCallout">
            <a:avLst>
              <a:gd name="adj1" fmla="val -65004"/>
              <a:gd name="adj2" fmla="val -126217"/>
            </a:avLst>
          </a:prstGeom>
          <a:blipFill rotWithShape="0">
            <a:blip r:embed="rId3"/>
            <a:srcRect/>
            <a:stretch/>
          </a:blipFill>
          <a:ln w="9360">
            <a:solidFill>
              <a:srgbClr val="000000"/>
            </a:solidFill>
            <a:miter/>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90" name=""/>
          <p:cNvSpPr/>
          <p:nvPr/>
        </p:nvSpPr>
        <p:spPr>
          <a:xfrm>
            <a:off x="4127400" y="5688000"/>
            <a:ext cx="419112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PGPB should exit the gas marketing business and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focus on selling transport capacity</a:t>
            </a:r>
            <a:endParaRPr b="0" lang="en-US" sz="1200" strike="noStrike" u="none">
              <a:solidFill>
                <a:srgbClr val="000000"/>
              </a:solidFill>
              <a:effectLst/>
              <a:uFillTx/>
              <a:latin typeface="Times New Roman"/>
            </a:endParaRPr>
          </a:p>
        </p:txBody>
      </p:sp>
      <p:sp>
        <p:nvSpPr>
          <p:cNvPr id="691" name=""/>
          <p:cNvSpPr/>
          <p:nvPr/>
        </p:nvSpPr>
        <p:spPr>
          <a:xfrm>
            <a:off x="1736640" y="4038480"/>
            <a:ext cx="1611360" cy="0"/>
          </a:xfrm>
          <a:prstGeom prst="line">
            <a:avLst/>
          </a:prstGeom>
          <a:ln w="2844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2" name=""/>
          <p:cNvSpPr/>
          <p:nvPr/>
        </p:nvSpPr>
        <p:spPr>
          <a:xfrm>
            <a:off x="1490760" y="2583000"/>
            <a:ext cx="90360" cy="22302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93" name=""/>
          <p:cNvSpPr/>
          <p:nvPr/>
        </p:nvSpPr>
        <p:spPr>
          <a:xfrm>
            <a:off x="489600" y="6429240"/>
            <a:ext cx="55454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PGPB could monetize its gas sales contracts by bidding them out to other industry participants</a:t>
            </a:r>
            <a:endParaRPr b="0" lang="en-US" sz="1000" strike="noStrike" u="none">
              <a:solidFill>
                <a:srgbClr val="000000"/>
              </a:solidFill>
              <a:effectLst/>
              <a:uFillTx/>
              <a:latin typeface="Times New Roman"/>
            </a:endParaRPr>
          </a:p>
        </p:txBody>
      </p:sp>
      <p:sp>
        <p:nvSpPr>
          <p:cNvPr id="694" name=""/>
          <p:cNvSpPr/>
          <p:nvPr/>
        </p:nvSpPr>
        <p:spPr>
          <a:xfrm>
            <a:off x="1727280" y="3332160"/>
            <a:ext cx="1612800" cy="0"/>
          </a:xfrm>
          <a:prstGeom prst="line">
            <a:avLst/>
          </a:prstGeom>
          <a:ln w="936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5" name=""/>
          <p:cNvSpPr/>
          <p:nvPr/>
        </p:nvSpPr>
        <p:spPr>
          <a:xfrm>
            <a:off x="403200" y="358920"/>
            <a:ext cx="8196120" cy="7344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Unbundling the Pemex business system does not require major regulatory changes.  </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Modifying Pemex’s management strategy will allow competition and with it, the creation of an efficient wholesale market that will ensure investment in the industry and supply for the consumers. </a:t>
            </a:r>
            <a:endParaRPr b="0" lang="en-US" sz="1400" strike="noStrike" u="none">
              <a:solidFill>
                <a:srgbClr val="000000"/>
              </a:solidFill>
              <a:effectLst/>
              <a:uFillTx/>
              <a:latin typeface="Times New Roman"/>
            </a:endParaRPr>
          </a:p>
        </p:txBody>
      </p:sp>
      <p:sp>
        <p:nvSpPr>
          <p:cNvPr id="696" name=""/>
          <p:cNvSpPr/>
          <p:nvPr/>
        </p:nvSpPr>
        <p:spPr>
          <a:xfrm flipV="1">
            <a:off x="1295280" y="4545000"/>
            <a:ext cx="533520" cy="61128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7" name=""/>
          <p:cNvSpPr/>
          <p:nvPr/>
        </p:nvSpPr>
        <p:spPr>
          <a:xfrm flipH="1" flipV="1">
            <a:off x="2755440" y="4203360"/>
            <a:ext cx="1016280" cy="62244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8" name=""/>
          <p:cNvSpPr/>
          <p:nvPr/>
        </p:nvSpPr>
        <p:spPr>
          <a:xfrm>
            <a:off x="3589920" y="4416480"/>
            <a:ext cx="1003320" cy="734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 Pemex</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  Subsidiaries</a:t>
            </a:r>
            <a:endParaRPr b="0" lang="en-US" sz="10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 Clients</a:t>
            </a:r>
            <a:r>
              <a:rPr b="1" lang="en-US" sz="1200" strike="noStrike" u="none">
                <a:solidFill>
                  <a:srgbClr val="000000"/>
                </a:solidFill>
                <a:effectLst/>
                <a:uFillTx/>
                <a:latin typeface="Arial"/>
              </a:rPr>
              <a:t>*</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 Exports</a:t>
            </a:r>
            <a:endParaRPr b="0" lang="en-US" sz="10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211B8F59-2A7A-4FD2-B8D7-FEA6553C6C0B}" type="slidenum">
              <a:t>22</a:t>
            </a:fld>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99" name=""/>
          <p:cNvSpPr/>
          <p:nvPr/>
        </p:nvSpPr>
        <p:spPr>
          <a:xfrm>
            <a:off x="3800880" y="3051000"/>
            <a:ext cx="1973520" cy="10083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Annex</a:t>
            </a:r>
            <a:endParaRPr b="0" lang="en-US" sz="28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Bios</a:t>
            </a:r>
            <a:endParaRPr b="0" lang="en-US" sz="16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Economic indicators</a:t>
            </a:r>
            <a:endParaRPr b="0" lang="en-US" sz="16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BCA434EA-2F04-4901-BC14-764F6D35F7D0}" type="slidenum">
              <a:t>23</a:t>
            </a:fld>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00" name=""/>
          <p:cNvSpPr txBox="1"/>
          <p:nvPr/>
        </p:nvSpPr>
        <p:spPr>
          <a:xfrm>
            <a:off x="6553080" y="6248520"/>
            <a:ext cx="1905120" cy="457200"/>
          </a:xfrm>
          <a:prstGeom prst="rect">
            <a:avLst/>
          </a:prstGeom>
          <a:noFill/>
          <a:ln w="0">
            <a:noFill/>
          </a:ln>
        </p:spPr>
        <p:txBody>
          <a:bodyPr lIns="90000" rIns="90000" tIns="46800" bIns="46800" anchor="t">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39D7275-5951-4B29-8E88-D6E7E60842C2}"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701" name=""/>
          <p:cNvSpPr txBox="1"/>
          <p:nvPr/>
        </p:nvSpPr>
        <p:spPr>
          <a:xfrm>
            <a:off x="3124080" y="6248520"/>
            <a:ext cx="2895840" cy="457200"/>
          </a:xfrm>
          <a:prstGeom prst="rect">
            <a:avLst/>
          </a:prstGeom>
          <a:noFill/>
          <a:ln w="0">
            <a:noFill/>
          </a:ln>
        </p:spPr>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702" name=""/>
          <p:cNvSpPr txBox="1"/>
          <p:nvPr/>
        </p:nvSpPr>
        <p:spPr>
          <a:xfrm>
            <a:off x="685800" y="6248520"/>
            <a:ext cx="1905120" cy="457200"/>
          </a:xfrm>
          <a:prstGeom prst="rect">
            <a:avLst/>
          </a:prstGeom>
          <a:noFill/>
          <a:ln w="0">
            <a:noFill/>
          </a:ln>
        </p:spPr>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703" name=""/>
          <p:cNvSpPr/>
          <p:nvPr/>
        </p:nvSpPr>
        <p:spPr>
          <a:xfrm>
            <a:off x="509760" y="793800"/>
            <a:ext cx="6649920" cy="36612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2400" strike="noStrike" u="none">
                <a:solidFill>
                  <a:srgbClr val="000000"/>
                </a:solidFill>
                <a:effectLst/>
                <a:uFillTx/>
                <a:latin typeface="Times New Roman"/>
              </a:rPr>
              <a:t>Secretaría de Energía - Department of Energy</a:t>
            </a:r>
            <a:endParaRPr b="0" lang="en-US" sz="2400" strike="noStrike" u="none">
              <a:solidFill>
                <a:srgbClr val="000000"/>
              </a:solidFill>
              <a:effectLst/>
              <a:uFillTx/>
              <a:latin typeface="Times New Roman"/>
            </a:endParaRPr>
          </a:p>
        </p:txBody>
      </p:sp>
      <p:sp>
        <p:nvSpPr>
          <p:cNvPr id="704" name=""/>
          <p:cNvSpPr/>
          <p:nvPr/>
        </p:nvSpPr>
        <p:spPr>
          <a:xfrm>
            <a:off x="2427120" y="1495440"/>
            <a:ext cx="5637240" cy="5669640"/>
          </a:xfrm>
          <a:prstGeom prst="rect">
            <a:avLst/>
          </a:prstGeom>
          <a:noFill/>
          <a:ln w="0">
            <a:noFill/>
          </a:ln>
        </p:spPr>
        <p:style>
          <a:lnRef idx="0"/>
          <a:fillRef idx="0"/>
          <a:effectRef idx="0"/>
          <a:fontRef idx="minor"/>
        </p:style>
        <p:txBody>
          <a:bodyPr lIns="0" rIns="0" tIns="0" bIns="0" anchor="t">
            <a:spAutoFit/>
          </a:bodyPr>
          <a:p>
            <a:pPr lvl="1" marL="103320" indent="-1018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  </a:t>
            </a:r>
            <a:r>
              <a:rPr b="0" lang="es-MX" sz="1200" strike="noStrike" u="none">
                <a:solidFill>
                  <a:srgbClr val="000000"/>
                </a:solidFill>
                <a:effectLst/>
                <a:uFillTx/>
                <a:latin typeface="Arial"/>
                <a:ea typeface="Arial"/>
              </a:rPr>
              <a:t>Throughout his working career, Ernesto Martens has faced great challenges and obtained successful results. For eighteen years, he worked for Union Carbide, becoming its General Manager; for seventeen years he worked for Grupo Vitro (glass,our client in the Monterrey plant), which he also directed. Subsequently he became the Chairman of the Board of Aerovías de Mexico and the General Attorney in Fact of Mexicana de Aviación. He was appointed Chairman of the Board of Directors and General Manager of Cintra (holding company for Mexicana and Aeromexico airlines), holding that position until 1999. During the time he worked for the latter company, he was successful in having both airlines and their subsidiaries become leader companies in Latin America. He turned losses into profit and improved efficiency. </a:t>
            </a:r>
            <a:br>
              <a:rPr sz="1200"/>
            </a:br>
            <a:br>
              <a:rPr sz="1200"/>
            </a:br>
            <a:r>
              <a:rPr b="0" lang="es-MX" sz="1200" strike="noStrike" u="none">
                <a:solidFill>
                  <a:srgbClr val="000000"/>
                </a:solidFill>
                <a:effectLst/>
                <a:uFillTx/>
                <a:latin typeface="Arial"/>
                <a:ea typeface="Arial"/>
              </a:rPr>
              <a:t>Throughout his professional career, he has been a member of the Board of Directors of renowned companies, both national and international: Board of Regioempresas, Aeromar, Hulnort, Vitro and subsidiaries; Regional Board of Banamex-Accival, Transportación Marítima Mexicana, Afore, Ahorro Santander, Gatx de Mexico, Hylsamex, Anchor Glass Container Corporation, Grupo Financiero Serfin and the Business Advisory Council of the International Finance Corporation, among others. </a:t>
            </a:r>
            <a:br>
              <a:rPr sz="1200"/>
            </a:br>
            <a:br>
              <a:rPr sz="1200"/>
            </a:br>
            <a:r>
              <a:rPr b="0" lang="es-MX" sz="1200" strike="noStrike" u="none">
                <a:solidFill>
                  <a:srgbClr val="000000"/>
                </a:solidFill>
                <a:effectLst/>
                <a:uFillTx/>
                <a:latin typeface="Arial"/>
                <a:ea typeface="Arial"/>
              </a:rPr>
              <a:t>He received a degree in Chemical Engineering from the Technological Institute and Superior Studies of Monterrey (Monterrey Campus) and took post-graduate courses at the Technological Institute of Karlsruhe in Germany, and of Business Administration at the Harvard Business School. </a:t>
            </a:r>
            <a:br>
              <a:rPr sz="1200"/>
            </a:br>
            <a:br>
              <a:rPr sz="1200"/>
            </a:br>
            <a:r>
              <a:rPr b="0" lang="es-MX" sz="1200" strike="noStrike" u="none">
                <a:solidFill>
                  <a:srgbClr val="000000"/>
                </a:solidFill>
                <a:effectLst/>
                <a:uFillTx/>
                <a:latin typeface="Arial"/>
                <a:ea typeface="Arial"/>
              </a:rPr>
              <a:t>He was born in Tlilapan, Veracruz on January 28, 1933 </a:t>
            </a:r>
            <a:endParaRPr b="0" lang="en-US" sz="1200" strike="noStrike" u="none">
              <a:solidFill>
                <a:srgbClr val="000000"/>
              </a:solidFill>
              <a:effectLst/>
              <a:uFillTx/>
              <a:latin typeface="Times New Roman"/>
            </a:endParaRPr>
          </a:p>
          <a:p>
            <a:pPr lvl="1" marL="103320" indent="-1018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103320" indent="-1018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103320" indent="-1018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103320" indent="-1018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103320" indent="-1018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705" name=""/>
          <p:cNvSpPr/>
          <p:nvPr/>
        </p:nvSpPr>
        <p:spPr>
          <a:xfrm>
            <a:off x="426240" y="1434960"/>
            <a:ext cx="1849680" cy="722880"/>
          </a:xfrm>
          <a:prstGeom prst="rect">
            <a:avLst/>
          </a:prstGeom>
          <a:noFill/>
          <a:ln w="0">
            <a:noFill/>
          </a:ln>
        </p:spPr>
        <p:style>
          <a:lnRef idx="0"/>
          <a:fillRef idx="0"/>
          <a:effectRef idx="0"/>
          <a:fontRef idx="minor"/>
        </p:style>
        <p:txBody>
          <a:bodyPr wrap="none" lIns="82080" rIns="82080" tIns="41040" bIns="4104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400" strike="noStrike" u="none">
                <a:solidFill>
                  <a:srgbClr val="000000"/>
                </a:solidFill>
                <a:effectLst/>
                <a:uFillTx/>
                <a:latin typeface="Arial"/>
              </a:rPr>
              <a:t>Ernesto Martens </a:t>
            </a:r>
            <a:endParaRPr b="0" lang="en-US" sz="1400" strike="noStrike" u="none">
              <a:solidFill>
                <a:srgbClr val="000000"/>
              </a:solidFill>
              <a:effectLst/>
              <a:uFillTx/>
              <a:latin typeface="Times New Roman"/>
            </a:endParaRPr>
          </a:p>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400" strike="noStrike" u="none">
                <a:solidFill>
                  <a:srgbClr val="000000"/>
                </a:solidFill>
                <a:effectLst/>
                <a:uFillTx/>
                <a:latin typeface="Arial"/>
              </a:rPr>
              <a:t>Secretary of Energy</a:t>
            </a:r>
            <a:endParaRPr b="0" lang="en-US" sz="1400" strike="noStrike" u="none">
              <a:solidFill>
                <a:srgbClr val="000000"/>
              </a:solidFill>
              <a:effectLst/>
              <a:uFillTx/>
              <a:latin typeface="Times New Roman"/>
            </a:endParaRPr>
          </a:p>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p:txBody>
      </p:sp>
      <p:sp>
        <p:nvSpPr>
          <p:cNvPr id="706" name=""/>
          <p:cNvSpPr/>
          <p:nvPr/>
        </p:nvSpPr>
        <p:spPr>
          <a:xfrm>
            <a:off x="2336760" y="1523880"/>
            <a:ext cx="0" cy="4724640"/>
          </a:xfrm>
          <a:prstGeom prst="line">
            <a:avLst/>
          </a:prstGeom>
          <a:ln w="9360">
            <a:solidFill>
              <a:srgbClr val="000099"/>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07" name=""/>
          <p:cNvSpPr txBox="1"/>
          <p:nvPr/>
        </p:nvSpPr>
        <p:spPr>
          <a:xfrm>
            <a:off x="6553080" y="6248520"/>
            <a:ext cx="1905120" cy="457200"/>
          </a:xfrm>
          <a:prstGeom prst="rect">
            <a:avLst/>
          </a:prstGeom>
          <a:noFill/>
          <a:ln w="0">
            <a:noFill/>
          </a:ln>
        </p:spPr>
        <p:txBody>
          <a:bodyPr lIns="90000" rIns="90000" tIns="46800" bIns="46800" anchor="t">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9FB6F91-6A71-4C29-9343-71FE41BB2FB2}"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708" name=""/>
          <p:cNvSpPr txBox="1"/>
          <p:nvPr/>
        </p:nvSpPr>
        <p:spPr>
          <a:xfrm>
            <a:off x="3124080" y="6248520"/>
            <a:ext cx="2895840" cy="457200"/>
          </a:xfrm>
          <a:prstGeom prst="rect">
            <a:avLst/>
          </a:prstGeom>
          <a:noFill/>
          <a:ln w="0">
            <a:noFill/>
          </a:ln>
        </p:spPr>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709" name=""/>
          <p:cNvSpPr txBox="1"/>
          <p:nvPr/>
        </p:nvSpPr>
        <p:spPr>
          <a:xfrm>
            <a:off x="685800" y="6248520"/>
            <a:ext cx="1905120" cy="457200"/>
          </a:xfrm>
          <a:prstGeom prst="rect">
            <a:avLst/>
          </a:prstGeom>
          <a:noFill/>
          <a:ln w="0">
            <a:noFill/>
          </a:ln>
        </p:spPr>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710" name=""/>
          <p:cNvSpPr/>
          <p:nvPr/>
        </p:nvSpPr>
        <p:spPr>
          <a:xfrm>
            <a:off x="814320" y="793800"/>
            <a:ext cx="6650280" cy="73188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2400" strike="noStrike" u="none">
                <a:solidFill>
                  <a:srgbClr val="000000"/>
                </a:solidFill>
                <a:effectLst/>
                <a:uFillTx/>
                <a:latin typeface="Times New Roman"/>
              </a:rPr>
              <a:t>Petróleos Mexicanos – PEMEX</a:t>
            </a:r>
            <a:br>
              <a:rPr sz="2400"/>
            </a:br>
            <a:endParaRPr b="0" lang="en-US" sz="2400" strike="noStrike" u="none">
              <a:solidFill>
                <a:srgbClr val="000000"/>
              </a:solidFill>
              <a:effectLst/>
              <a:uFillTx/>
              <a:latin typeface="Times New Roman"/>
            </a:endParaRPr>
          </a:p>
        </p:txBody>
      </p:sp>
      <p:sp>
        <p:nvSpPr>
          <p:cNvPr id="711" name=""/>
          <p:cNvSpPr/>
          <p:nvPr/>
        </p:nvSpPr>
        <p:spPr>
          <a:xfrm>
            <a:off x="2413080" y="1495440"/>
            <a:ext cx="5637240" cy="4389480"/>
          </a:xfrm>
          <a:prstGeom prst="rect">
            <a:avLst/>
          </a:prstGeom>
          <a:noFill/>
          <a:ln w="0">
            <a:noFill/>
          </a:ln>
        </p:spPr>
        <p:style>
          <a:lnRef idx="0"/>
          <a:fillRef idx="0"/>
          <a:effectRef idx="0"/>
          <a:fontRef idx="minor"/>
        </p:style>
        <p:txBody>
          <a:bodyPr lIns="0" rIns="0" tIns="0" bIns="0" anchor="t">
            <a:spAutoFit/>
          </a:bodyPr>
          <a:p>
            <a:pPr lvl="1" marL="103320" indent="-1018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   </a:t>
            </a:r>
            <a:r>
              <a:rPr b="0" lang="es-MX" sz="1200" strike="noStrike" u="none">
                <a:solidFill>
                  <a:srgbClr val="000000"/>
                </a:solidFill>
                <a:effectLst/>
                <a:uFillTx/>
                <a:latin typeface="Arial"/>
                <a:ea typeface="Arial"/>
              </a:rPr>
              <a:t>Raúl Muñoz began his professional career at Du Pont, S.A. de C.V. in 1964. There, he held different positions in the areas of production, sales, marketing, planning, personnel and administration. He also held the position of Executive Vice President and, for the past 12 years, President and CEO of Du Pont México. </a:t>
            </a:r>
            <a:br>
              <a:rPr sz="1200"/>
            </a:br>
            <a:br>
              <a:rPr sz="1200"/>
            </a:br>
            <a:r>
              <a:rPr b="0" lang="es-MX" sz="1200" strike="noStrike" u="none">
                <a:solidFill>
                  <a:srgbClr val="000000"/>
                </a:solidFill>
                <a:effectLst/>
                <a:uFillTx/>
                <a:latin typeface="Arial"/>
                <a:ea typeface="Arial"/>
              </a:rPr>
              <a:t>Up until now, he has been the National Vice President of COPARMEX. He is a member of the editorial board on industry of the newspaper El Economista, president of Grupo Diálogo Inversión, and member of Diálogo México. </a:t>
            </a:r>
            <a:br>
              <a:rPr sz="1200"/>
            </a:br>
            <a:br>
              <a:rPr sz="1200"/>
            </a:br>
            <a:r>
              <a:rPr b="0" lang="es-MX" sz="1200" strike="noStrike" u="none">
                <a:solidFill>
                  <a:srgbClr val="000000"/>
                </a:solidFill>
                <a:effectLst/>
                <a:uFillTx/>
                <a:latin typeface="Arial"/>
                <a:ea typeface="Arial"/>
              </a:rPr>
              <a:t>Among his activities, he has been a member of the Board of Directors of Química Flúor, S.A. de C.V., Nylon de México, Sears Roebuck, S.A. de C.V., the Mexican Foundation for Rural Development, an independent consultant for Grupo AFORE Garante, and member of the Board of the Mexican Foundation for Health. In addition, he has been on the governing board of the International Chamber of Commerce, the National Association of the Chemical Industry, the Mexican Institute of Chemical Engineers, of which he was national president. He is a member of the American Chamber of Commerce of Mexico. </a:t>
            </a:r>
            <a:br>
              <a:rPr sz="1200"/>
            </a:br>
            <a:br>
              <a:rPr sz="1200"/>
            </a:br>
            <a:r>
              <a:rPr b="0" lang="es-MX" sz="1200" strike="noStrike" u="none">
                <a:solidFill>
                  <a:srgbClr val="000000"/>
                </a:solidFill>
                <a:effectLst/>
                <a:uFillTx/>
                <a:latin typeface="Arial"/>
                <a:ea typeface="Arial"/>
              </a:rPr>
              <a:t>He is a chemical engineer from the National Autonomous University of Mexico. He is a member of the Board of the School of Chemistry of the UNAM, the Museum of Mexico City, and the Old College of San Ildefonso. </a:t>
            </a:r>
            <a:br>
              <a:rPr sz="1200"/>
            </a:br>
            <a:br>
              <a:rPr sz="1200"/>
            </a:br>
            <a:r>
              <a:rPr b="0" lang="es-MX" sz="1200" strike="noStrike" u="none">
                <a:solidFill>
                  <a:srgbClr val="000000"/>
                </a:solidFill>
                <a:effectLst/>
                <a:uFillTx/>
                <a:latin typeface="Arial"/>
                <a:ea typeface="Arial"/>
              </a:rPr>
              <a:t>He was born in Mexico City on October 14, 1939. </a:t>
            </a:r>
            <a:br>
              <a:rPr sz="1200"/>
            </a:br>
            <a:endParaRPr b="0" lang="en-US" sz="1200" strike="noStrike" u="none">
              <a:solidFill>
                <a:srgbClr val="000000"/>
              </a:solidFill>
              <a:effectLst/>
              <a:uFillTx/>
              <a:latin typeface="Times New Roman"/>
            </a:endParaRPr>
          </a:p>
        </p:txBody>
      </p:sp>
      <p:sp>
        <p:nvSpPr>
          <p:cNvPr id="712" name=""/>
          <p:cNvSpPr/>
          <p:nvPr/>
        </p:nvSpPr>
        <p:spPr>
          <a:xfrm>
            <a:off x="758880" y="1447920"/>
            <a:ext cx="1214640" cy="722880"/>
          </a:xfrm>
          <a:prstGeom prst="rect">
            <a:avLst/>
          </a:prstGeom>
          <a:noFill/>
          <a:ln w="0">
            <a:noFill/>
          </a:ln>
        </p:spPr>
        <p:style>
          <a:lnRef idx="0"/>
          <a:fillRef idx="0"/>
          <a:effectRef idx="0"/>
          <a:fontRef idx="minor"/>
        </p:style>
        <p:txBody>
          <a:bodyPr wrap="none" lIns="82080" rIns="82080" tIns="41040" bIns="4104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400" strike="noStrike" u="none">
                <a:solidFill>
                  <a:srgbClr val="000000"/>
                </a:solidFill>
                <a:effectLst/>
                <a:uFillTx/>
                <a:latin typeface="Arial"/>
              </a:rPr>
              <a:t>Raúl Muñoz </a:t>
            </a:r>
            <a:endParaRPr b="0" lang="en-US" sz="1400" strike="noStrike" u="none">
              <a:solidFill>
                <a:srgbClr val="000000"/>
              </a:solidFill>
              <a:effectLst/>
              <a:uFillTx/>
              <a:latin typeface="Times New Roman"/>
            </a:endParaRPr>
          </a:p>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400" strike="noStrike" u="none">
                <a:solidFill>
                  <a:srgbClr val="000000"/>
                </a:solidFill>
                <a:effectLst/>
                <a:uFillTx/>
                <a:latin typeface="Arial"/>
              </a:rPr>
              <a:t>CEO</a:t>
            </a:r>
            <a:endParaRPr b="0" lang="en-US" sz="1400" strike="noStrike" u="none">
              <a:solidFill>
                <a:srgbClr val="000000"/>
              </a:solidFill>
              <a:effectLst/>
              <a:uFillTx/>
              <a:latin typeface="Times New Roman"/>
            </a:endParaRPr>
          </a:p>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p:txBody>
      </p:sp>
      <p:sp>
        <p:nvSpPr>
          <p:cNvPr id="713" name=""/>
          <p:cNvSpPr/>
          <p:nvPr/>
        </p:nvSpPr>
        <p:spPr>
          <a:xfrm>
            <a:off x="2286000" y="1523880"/>
            <a:ext cx="0" cy="4508640"/>
          </a:xfrm>
          <a:prstGeom prst="line">
            <a:avLst/>
          </a:prstGeom>
          <a:ln w="9360">
            <a:solidFill>
              <a:srgbClr val="000099"/>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14" name=""/>
          <p:cNvSpPr/>
          <p:nvPr/>
        </p:nvSpPr>
        <p:spPr>
          <a:xfrm>
            <a:off x="296640" y="558720"/>
            <a:ext cx="436428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Selected economic indicators for Mexico</a:t>
            </a:r>
            <a:endParaRPr b="0" lang="en-US" sz="2000" strike="noStrike" u="none">
              <a:solidFill>
                <a:srgbClr val="000000"/>
              </a:solidFill>
              <a:effectLst/>
              <a:uFillTx/>
              <a:latin typeface="Times New Roman"/>
            </a:endParaRPr>
          </a:p>
        </p:txBody>
      </p:sp>
      <p:sp>
        <p:nvSpPr>
          <p:cNvPr id="715" name=""/>
          <p:cNvSpPr/>
          <p:nvPr/>
        </p:nvSpPr>
        <p:spPr>
          <a:xfrm>
            <a:off x="1017720" y="1139760"/>
            <a:ext cx="3143160" cy="2279880"/>
          </a:xfrm>
          <a:prstGeom prst="rect">
            <a:avLst/>
          </a:prstGeom>
          <a:noFill/>
          <a:ln w="0">
            <a:noFill/>
          </a:ln>
        </p:spPr>
        <p:style>
          <a:lnRef idx="0"/>
          <a:fillRef idx="0"/>
          <a:effectRef idx="0"/>
          <a:fontRef idx="minor"/>
        </p:style>
        <p:txBody>
          <a:bodyPr wrap="none" lIns="101880" rIns="101880" tIns="50760" bIns="50760" anchor="t">
            <a:spAutoFit/>
          </a:bodyPr>
          <a:p>
            <a:endParaRPr b="0" lang="en-US" sz="2400" strike="noStrike" u="none">
              <a:solidFill>
                <a:srgbClr val="000000"/>
              </a:solidFill>
              <a:effectLst/>
              <a:uFillTx/>
              <a:latin typeface="Times New Roman"/>
            </a:endParaRPr>
          </a:p>
        </p:txBody>
      </p:sp>
      <p:sp>
        <p:nvSpPr>
          <p:cNvPr id="716" name=""/>
          <p:cNvSpPr/>
          <p:nvPr/>
        </p:nvSpPr>
        <p:spPr>
          <a:xfrm>
            <a:off x="1825560" y="2089080"/>
            <a:ext cx="514440" cy="0"/>
          </a:xfrm>
          <a:prstGeom prst="line">
            <a:avLst/>
          </a:prstGeom>
          <a:ln w="0">
            <a:noFill/>
          </a:ln>
        </p:spPr>
        <p:style>
          <a:lnRef idx="0"/>
          <a:fillRef idx="0"/>
          <a:effectRef idx="0"/>
          <a:fontRef idx="minor"/>
        </p:style>
        <p:txBody>
          <a:bodyPr lIns="101880" rIns="101880" tIns="-50760" bIns="-50760" anchor="t">
            <a:noAutofit/>
          </a:bodyPr>
          <a:p>
            <a:endParaRPr b="0" lang="en-US" sz="2400" strike="noStrike" u="none">
              <a:solidFill>
                <a:srgbClr val="000000"/>
              </a:solidFill>
              <a:effectLst/>
              <a:uFillTx/>
              <a:latin typeface="Times New Roman"/>
            </a:endParaRPr>
          </a:p>
        </p:txBody>
      </p:sp>
      <p:sp>
        <p:nvSpPr>
          <p:cNvPr id="717" name=""/>
          <p:cNvSpPr/>
          <p:nvPr/>
        </p:nvSpPr>
        <p:spPr>
          <a:xfrm>
            <a:off x="2863800" y="2089080"/>
            <a:ext cx="514440" cy="0"/>
          </a:xfrm>
          <a:prstGeom prst="line">
            <a:avLst/>
          </a:prstGeom>
          <a:ln w="0">
            <a:noFill/>
          </a:ln>
        </p:spPr>
        <p:style>
          <a:lnRef idx="0"/>
          <a:fillRef idx="0"/>
          <a:effectRef idx="0"/>
          <a:fontRef idx="minor"/>
        </p:style>
        <p:txBody>
          <a:bodyPr lIns="101880" rIns="101880" tIns="-50760" bIns="-50760" anchor="t">
            <a:noAutofit/>
          </a:bodyPr>
          <a:p>
            <a:endParaRPr b="0" lang="en-US" sz="2400" strike="noStrike" u="none">
              <a:solidFill>
                <a:srgbClr val="000000"/>
              </a:solidFill>
              <a:effectLst/>
              <a:uFillTx/>
              <a:latin typeface="Times New Roman"/>
            </a:endParaRPr>
          </a:p>
        </p:txBody>
      </p:sp>
      <p:sp>
        <p:nvSpPr>
          <p:cNvPr id="718" name=""/>
          <p:cNvSpPr/>
          <p:nvPr/>
        </p:nvSpPr>
        <p:spPr>
          <a:xfrm>
            <a:off x="2395440" y="2098800"/>
            <a:ext cx="416160" cy="0"/>
          </a:xfrm>
          <a:prstGeom prst="line">
            <a:avLst/>
          </a:prstGeom>
          <a:ln w="0">
            <a:noFill/>
          </a:ln>
        </p:spPr>
        <p:style>
          <a:lnRef idx="0"/>
          <a:fillRef idx="0"/>
          <a:effectRef idx="0"/>
          <a:fontRef idx="minor"/>
        </p:style>
        <p:txBody>
          <a:bodyPr lIns="101880" rIns="101880" tIns="-50760" bIns="-50760" anchor="t">
            <a:noAutofit/>
          </a:bodyPr>
          <a:p>
            <a:endParaRPr b="0" lang="en-US" sz="2400" strike="noStrike" u="none">
              <a:solidFill>
                <a:srgbClr val="000000"/>
              </a:solidFill>
              <a:effectLst/>
              <a:uFillTx/>
              <a:latin typeface="Times New Roman"/>
            </a:endParaRPr>
          </a:p>
        </p:txBody>
      </p:sp>
      <p:sp>
        <p:nvSpPr>
          <p:cNvPr id="719" name="McK Annotation"/>
          <p:cNvSpPr/>
          <p:nvPr/>
        </p:nvSpPr>
        <p:spPr>
          <a:xfrm>
            <a:off x="411120" y="1030320"/>
            <a:ext cx="7446960" cy="42732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400" strike="noStrike" u="none">
                <a:solidFill>
                  <a:srgbClr val="000000"/>
                </a:solidFill>
                <a:effectLst/>
                <a:uFillTx/>
                <a:latin typeface="Times New Roman"/>
              </a:rPr>
              <a:t>Economic recovery after crisis of 1994 was faster than originally expected. The GDP grew at an </a:t>
            </a:r>
            <a:r>
              <a:rPr b="0" lang="en-US" sz="1400" strike="noStrike" u="none">
                <a:solidFill>
                  <a:srgbClr val="000000"/>
                </a:solidFill>
                <a:effectLst/>
                <a:uFillTx/>
                <a:latin typeface="Times New Roman"/>
              </a:rPr>
              <a:t>Average of 5.5 % between 1996 and 2000.</a:t>
            </a:r>
            <a:endParaRPr b="0" lang="en-US" sz="1400" strike="noStrike" u="none">
              <a:solidFill>
                <a:srgbClr val="000000"/>
              </a:solidFill>
              <a:effectLst/>
              <a:uFillTx/>
              <a:latin typeface="Times New Roman"/>
            </a:endParaRPr>
          </a:p>
        </p:txBody>
      </p:sp>
      <p:grpSp>
        <p:nvGrpSpPr>
          <p:cNvPr id="720" name=""/>
          <p:cNvGrpSpPr/>
          <p:nvPr/>
        </p:nvGrpSpPr>
        <p:grpSpPr>
          <a:xfrm>
            <a:off x="5533920" y="1806480"/>
            <a:ext cx="660600" cy="203040"/>
            <a:chOff x="5533920" y="1806480"/>
            <a:chExt cx="660600" cy="203040"/>
          </a:xfrm>
        </p:grpSpPr>
        <p:sp>
          <p:nvSpPr>
            <p:cNvPr id="721" name=""/>
            <p:cNvSpPr/>
            <p:nvPr/>
          </p:nvSpPr>
          <p:spPr>
            <a:xfrm>
              <a:off x="5533920" y="1837800"/>
              <a:ext cx="660600" cy="137880"/>
            </a:xfrm>
            <a:prstGeom prst="rect">
              <a:avLst/>
            </a:prstGeom>
            <a:noFill/>
            <a:ln w="0">
              <a:noFill/>
            </a:ln>
          </p:spPr>
          <p:style>
            <a:lnRef idx="0"/>
            <a:fillRef idx="0"/>
            <a:effectRef idx="0"/>
            <a:fontRef idx="minor"/>
          </p:style>
          <p:txBody>
            <a:bodyPr lIns="0" rIns="0" tIns="0" bIns="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s-ES_tradnl" sz="900" strike="noStrike" u="none">
                  <a:solidFill>
                    <a:srgbClr val="000000"/>
                  </a:solidFill>
                  <a:effectLst/>
                  <a:uFillTx/>
                  <a:latin typeface="Arial"/>
                </a:rPr>
                <a:t>ESTIMATE</a:t>
              </a:r>
              <a:endParaRPr b="0" lang="en-US" sz="900" strike="noStrike" u="none">
                <a:solidFill>
                  <a:srgbClr val="000000"/>
                </a:solidFill>
                <a:effectLst/>
                <a:uFillTx/>
                <a:latin typeface="Times New Roman"/>
              </a:endParaRPr>
            </a:p>
          </p:txBody>
        </p:sp>
        <p:grpSp>
          <p:nvGrpSpPr>
            <p:cNvPr id="722" name=""/>
            <p:cNvGrpSpPr/>
            <p:nvPr/>
          </p:nvGrpSpPr>
          <p:grpSpPr>
            <a:xfrm>
              <a:off x="5556240" y="1806480"/>
              <a:ext cx="544680" cy="203040"/>
              <a:chOff x="5556240" y="1806480"/>
              <a:chExt cx="544680" cy="203040"/>
            </a:xfrm>
          </p:grpSpPr>
          <p:sp>
            <p:nvSpPr>
              <p:cNvPr id="723" name=""/>
              <p:cNvSpPr/>
              <p:nvPr/>
            </p:nvSpPr>
            <p:spPr>
              <a:xfrm>
                <a:off x="5556240" y="2009520"/>
                <a:ext cx="5446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24" name=""/>
              <p:cNvSpPr/>
              <p:nvPr/>
            </p:nvSpPr>
            <p:spPr>
              <a:xfrm>
                <a:off x="5556240" y="1806480"/>
                <a:ext cx="5446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grpSp>
        <p:nvGrpSpPr>
          <p:cNvPr id="725" name=""/>
          <p:cNvGrpSpPr/>
          <p:nvPr/>
        </p:nvGrpSpPr>
        <p:grpSpPr>
          <a:xfrm>
            <a:off x="396720" y="2170080"/>
            <a:ext cx="5907240" cy="3908520"/>
            <a:chOff x="396720" y="2170080"/>
            <a:chExt cx="5907240" cy="3908520"/>
          </a:xfrm>
        </p:grpSpPr>
        <p:sp>
          <p:nvSpPr>
            <p:cNvPr id="726" name=""/>
            <p:cNvSpPr/>
            <p:nvPr/>
          </p:nvSpPr>
          <p:spPr>
            <a:xfrm>
              <a:off x="396720" y="2170080"/>
              <a:ext cx="5907240" cy="3908520"/>
            </a:xfrm>
            <a:prstGeom prst="rect">
              <a:avLst/>
            </a:prstGeom>
            <a:solidFill>
              <a:srgbClr val="ffffff"/>
            </a:solidFill>
            <a:ln w="190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7" name=""/>
            <p:cNvSpPr/>
            <p:nvPr/>
          </p:nvSpPr>
          <p:spPr>
            <a:xfrm>
              <a:off x="801720" y="2467080"/>
              <a:ext cx="5379840" cy="3300480"/>
            </a:xfrm>
            <a:prstGeom prst="rect">
              <a:avLst/>
            </a:prstGeom>
            <a:solidFill>
              <a:srgbClr val="ffffff"/>
            </a:solidFill>
            <a:ln w="190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8" name=""/>
            <p:cNvSpPr/>
            <p:nvPr/>
          </p:nvSpPr>
          <p:spPr>
            <a:xfrm>
              <a:off x="801720" y="5767560"/>
              <a:ext cx="2520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29" name=""/>
            <p:cNvSpPr/>
            <p:nvPr/>
          </p:nvSpPr>
          <p:spPr>
            <a:xfrm>
              <a:off x="874800" y="5767560"/>
              <a:ext cx="2520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30" name=""/>
            <p:cNvSpPr/>
            <p:nvPr/>
          </p:nvSpPr>
          <p:spPr>
            <a:xfrm>
              <a:off x="949320" y="5767560"/>
              <a:ext cx="237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31" name=""/>
            <p:cNvSpPr/>
            <p:nvPr/>
          </p:nvSpPr>
          <p:spPr>
            <a:xfrm>
              <a:off x="1022400" y="5767560"/>
              <a:ext cx="2520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32" name=""/>
            <p:cNvSpPr/>
            <p:nvPr/>
          </p:nvSpPr>
          <p:spPr>
            <a:xfrm>
              <a:off x="1096920" y="5767560"/>
              <a:ext cx="237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33" name=""/>
            <p:cNvSpPr/>
            <p:nvPr/>
          </p:nvSpPr>
          <p:spPr>
            <a:xfrm>
              <a:off x="1170000" y="5767560"/>
              <a:ext cx="255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34" name=""/>
            <p:cNvSpPr/>
            <p:nvPr/>
          </p:nvSpPr>
          <p:spPr>
            <a:xfrm>
              <a:off x="1244520" y="5767560"/>
              <a:ext cx="237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35" name=""/>
            <p:cNvSpPr/>
            <p:nvPr/>
          </p:nvSpPr>
          <p:spPr>
            <a:xfrm>
              <a:off x="1317600" y="5767560"/>
              <a:ext cx="237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36" name=""/>
            <p:cNvSpPr/>
            <p:nvPr/>
          </p:nvSpPr>
          <p:spPr>
            <a:xfrm>
              <a:off x="1390680" y="5767560"/>
              <a:ext cx="2520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37" name=""/>
            <p:cNvSpPr/>
            <p:nvPr/>
          </p:nvSpPr>
          <p:spPr>
            <a:xfrm>
              <a:off x="1465200" y="5767560"/>
              <a:ext cx="237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38" name=""/>
            <p:cNvSpPr/>
            <p:nvPr/>
          </p:nvSpPr>
          <p:spPr>
            <a:xfrm>
              <a:off x="1538280" y="5767560"/>
              <a:ext cx="255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39" name=""/>
            <p:cNvSpPr/>
            <p:nvPr/>
          </p:nvSpPr>
          <p:spPr>
            <a:xfrm>
              <a:off x="1612800" y="5767560"/>
              <a:ext cx="237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40" name=""/>
            <p:cNvSpPr/>
            <p:nvPr/>
          </p:nvSpPr>
          <p:spPr>
            <a:xfrm>
              <a:off x="1685880" y="5767560"/>
              <a:ext cx="255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41" name=""/>
            <p:cNvSpPr/>
            <p:nvPr/>
          </p:nvSpPr>
          <p:spPr>
            <a:xfrm>
              <a:off x="1760400" y="5767560"/>
              <a:ext cx="2412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42" name=""/>
            <p:cNvSpPr/>
            <p:nvPr/>
          </p:nvSpPr>
          <p:spPr>
            <a:xfrm>
              <a:off x="1833480" y="5767560"/>
              <a:ext cx="237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43" name=""/>
            <p:cNvSpPr/>
            <p:nvPr/>
          </p:nvSpPr>
          <p:spPr>
            <a:xfrm>
              <a:off x="1906560" y="5767560"/>
              <a:ext cx="255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44" name=""/>
            <p:cNvSpPr/>
            <p:nvPr/>
          </p:nvSpPr>
          <p:spPr>
            <a:xfrm>
              <a:off x="1981080" y="5767560"/>
              <a:ext cx="237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45" name=""/>
            <p:cNvSpPr/>
            <p:nvPr/>
          </p:nvSpPr>
          <p:spPr>
            <a:xfrm>
              <a:off x="2054160" y="5767560"/>
              <a:ext cx="255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46" name=""/>
            <p:cNvSpPr/>
            <p:nvPr/>
          </p:nvSpPr>
          <p:spPr>
            <a:xfrm>
              <a:off x="2128680" y="5767560"/>
              <a:ext cx="2412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47" name=""/>
            <p:cNvSpPr/>
            <p:nvPr/>
          </p:nvSpPr>
          <p:spPr>
            <a:xfrm>
              <a:off x="2201760" y="5767560"/>
              <a:ext cx="255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48" name=""/>
            <p:cNvSpPr/>
            <p:nvPr/>
          </p:nvSpPr>
          <p:spPr>
            <a:xfrm>
              <a:off x="2276640" y="5767560"/>
              <a:ext cx="237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49" name=""/>
            <p:cNvSpPr/>
            <p:nvPr/>
          </p:nvSpPr>
          <p:spPr>
            <a:xfrm>
              <a:off x="2349360" y="5767560"/>
              <a:ext cx="2412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50" name=""/>
            <p:cNvSpPr/>
            <p:nvPr/>
          </p:nvSpPr>
          <p:spPr>
            <a:xfrm>
              <a:off x="2422440" y="5767560"/>
              <a:ext cx="255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51" name=""/>
            <p:cNvSpPr/>
            <p:nvPr/>
          </p:nvSpPr>
          <p:spPr>
            <a:xfrm>
              <a:off x="2496960" y="5767560"/>
              <a:ext cx="2412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52" name=""/>
            <p:cNvSpPr/>
            <p:nvPr/>
          </p:nvSpPr>
          <p:spPr>
            <a:xfrm>
              <a:off x="2570040" y="5767560"/>
              <a:ext cx="255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53" name=""/>
            <p:cNvSpPr/>
            <p:nvPr/>
          </p:nvSpPr>
          <p:spPr>
            <a:xfrm>
              <a:off x="2644920" y="5767560"/>
              <a:ext cx="237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54" name=""/>
            <p:cNvSpPr/>
            <p:nvPr/>
          </p:nvSpPr>
          <p:spPr>
            <a:xfrm>
              <a:off x="2717640" y="5767560"/>
              <a:ext cx="255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55" name=""/>
            <p:cNvSpPr/>
            <p:nvPr/>
          </p:nvSpPr>
          <p:spPr>
            <a:xfrm>
              <a:off x="2790720" y="5767560"/>
              <a:ext cx="255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56" name=""/>
            <p:cNvSpPr/>
            <p:nvPr/>
          </p:nvSpPr>
          <p:spPr>
            <a:xfrm>
              <a:off x="2865600" y="5767560"/>
              <a:ext cx="237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57" name=""/>
            <p:cNvSpPr/>
            <p:nvPr/>
          </p:nvSpPr>
          <p:spPr>
            <a:xfrm>
              <a:off x="2938320" y="5767560"/>
              <a:ext cx="255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58" name=""/>
            <p:cNvSpPr/>
            <p:nvPr/>
          </p:nvSpPr>
          <p:spPr>
            <a:xfrm>
              <a:off x="3013200" y="5767560"/>
              <a:ext cx="237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59" name=""/>
            <p:cNvSpPr/>
            <p:nvPr/>
          </p:nvSpPr>
          <p:spPr>
            <a:xfrm>
              <a:off x="3086280" y="5767560"/>
              <a:ext cx="2520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60" name=""/>
            <p:cNvSpPr/>
            <p:nvPr/>
          </p:nvSpPr>
          <p:spPr>
            <a:xfrm>
              <a:off x="3160800" y="5767560"/>
              <a:ext cx="237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61" name=""/>
            <p:cNvSpPr/>
            <p:nvPr/>
          </p:nvSpPr>
          <p:spPr>
            <a:xfrm>
              <a:off x="3233880" y="5767560"/>
              <a:ext cx="237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62" name=""/>
            <p:cNvSpPr/>
            <p:nvPr/>
          </p:nvSpPr>
          <p:spPr>
            <a:xfrm>
              <a:off x="3306600" y="5767560"/>
              <a:ext cx="255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63" name=""/>
            <p:cNvSpPr/>
            <p:nvPr/>
          </p:nvSpPr>
          <p:spPr>
            <a:xfrm>
              <a:off x="3381480" y="5767560"/>
              <a:ext cx="237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64" name=""/>
            <p:cNvSpPr/>
            <p:nvPr/>
          </p:nvSpPr>
          <p:spPr>
            <a:xfrm>
              <a:off x="3454560" y="5767560"/>
              <a:ext cx="2520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65" name=""/>
            <p:cNvSpPr/>
            <p:nvPr/>
          </p:nvSpPr>
          <p:spPr>
            <a:xfrm>
              <a:off x="3529080" y="5767560"/>
              <a:ext cx="237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66" name=""/>
            <p:cNvSpPr/>
            <p:nvPr/>
          </p:nvSpPr>
          <p:spPr>
            <a:xfrm>
              <a:off x="3602160" y="5767560"/>
              <a:ext cx="2520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67" name=""/>
            <p:cNvSpPr/>
            <p:nvPr/>
          </p:nvSpPr>
          <p:spPr>
            <a:xfrm>
              <a:off x="3676680" y="5767560"/>
              <a:ext cx="237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68" name=""/>
            <p:cNvSpPr/>
            <p:nvPr/>
          </p:nvSpPr>
          <p:spPr>
            <a:xfrm>
              <a:off x="3749760" y="5767560"/>
              <a:ext cx="237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69" name=""/>
            <p:cNvSpPr/>
            <p:nvPr/>
          </p:nvSpPr>
          <p:spPr>
            <a:xfrm>
              <a:off x="3822840" y="5767560"/>
              <a:ext cx="2520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70" name=""/>
            <p:cNvSpPr/>
            <p:nvPr/>
          </p:nvSpPr>
          <p:spPr>
            <a:xfrm>
              <a:off x="3897360" y="5767560"/>
              <a:ext cx="237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71" name=""/>
            <p:cNvSpPr/>
            <p:nvPr/>
          </p:nvSpPr>
          <p:spPr>
            <a:xfrm>
              <a:off x="3970440" y="5767560"/>
              <a:ext cx="2520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72" name=""/>
            <p:cNvSpPr/>
            <p:nvPr/>
          </p:nvSpPr>
          <p:spPr>
            <a:xfrm>
              <a:off x="4044960" y="5767560"/>
              <a:ext cx="237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73" name=""/>
            <p:cNvSpPr/>
            <p:nvPr/>
          </p:nvSpPr>
          <p:spPr>
            <a:xfrm>
              <a:off x="4118040" y="5767560"/>
              <a:ext cx="2520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74" name=""/>
            <p:cNvSpPr/>
            <p:nvPr/>
          </p:nvSpPr>
          <p:spPr>
            <a:xfrm>
              <a:off x="4191120" y="5767560"/>
              <a:ext cx="2520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75" name=""/>
            <p:cNvSpPr/>
            <p:nvPr/>
          </p:nvSpPr>
          <p:spPr>
            <a:xfrm>
              <a:off x="4265640" y="5767560"/>
              <a:ext cx="237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76" name=""/>
            <p:cNvSpPr/>
            <p:nvPr/>
          </p:nvSpPr>
          <p:spPr>
            <a:xfrm>
              <a:off x="4338720" y="5767560"/>
              <a:ext cx="2520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77" name=""/>
            <p:cNvSpPr/>
            <p:nvPr/>
          </p:nvSpPr>
          <p:spPr>
            <a:xfrm>
              <a:off x="4413240" y="5767560"/>
              <a:ext cx="237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78" name=""/>
            <p:cNvSpPr/>
            <p:nvPr/>
          </p:nvSpPr>
          <p:spPr>
            <a:xfrm>
              <a:off x="4486320" y="5767560"/>
              <a:ext cx="2520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79" name=""/>
            <p:cNvSpPr/>
            <p:nvPr/>
          </p:nvSpPr>
          <p:spPr>
            <a:xfrm>
              <a:off x="4560840" y="5767560"/>
              <a:ext cx="237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80" name=""/>
            <p:cNvSpPr/>
            <p:nvPr/>
          </p:nvSpPr>
          <p:spPr>
            <a:xfrm>
              <a:off x="4633920" y="5767560"/>
              <a:ext cx="255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81" name=""/>
            <p:cNvSpPr/>
            <p:nvPr/>
          </p:nvSpPr>
          <p:spPr>
            <a:xfrm>
              <a:off x="4707000" y="5767560"/>
              <a:ext cx="2520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82" name=""/>
            <p:cNvSpPr/>
            <p:nvPr/>
          </p:nvSpPr>
          <p:spPr>
            <a:xfrm>
              <a:off x="4781520" y="5767560"/>
              <a:ext cx="237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83" name=""/>
            <p:cNvSpPr/>
            <p:nvPr/>
          </p:nvSpPr>
          <p:spPr>
            <a:xfrm>
              <a:off x="4854600" y="5767560"/>
              <a:ext cx="2520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84" name=""/>
            <p:cNvSpPr/>
            <p:nvPr/>
          </p:nvSpPr>
          <p:spPr>
            <a:xfrm>
              <a:off x="4929120" y="5767560"/>
              <a:ext cx="237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85" name=""/>
            <p:cNvSpPr/>
            <p:nvPr/>
          </p:nvSpPr>
          <p:spPr>
            <a:xfrm>
              <a:off x="5002200" y="5767560"/>
              <a:ext cx="255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86" name=""/>
            <p:cNvSpPr/>
            <p:nvPr/>
          </p:nvSpPr>
          <p:spPr>
            <a:xfrm>
              <a:off x="5076720" y="5767560"/>
              <a:ext cx="237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87" name=""/>
            <p:cNvSpPr/>
            <p:nvPr/>
          </p:nvSpPr>
          <p:spPr>
            <a:xfrm>
              <a:off x="5149800" y="5767560"/>
              <a:ext cx="237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88" name=""/>
            <p:cNvSpPr/>
            <p:nvPr/>
          </p:nvSpPr>
          <p:spPr>
            <a:xfrm>
              <a:off x="5222880" y="5767560"/>
              <a:ext cx="255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89" name=""/>
            <p:cNvSpPr/>
            <p:nvPr/>
          </p:nvSpPr>
          <p:spPr>
            <a:xfrm>
              <a:off x="5297400" y="5767560"/>
              <a:ext cx="237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90" name=""/>
            <p:cNvSpPr/>
            <p:nvPr/>
          </p:nvSpPr>
          <p:spPr>
            <a:xfrm>
              <a:off x="5370480" y="5767560"/>
              <a:ext cx="255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91" name=""/>
            <p:cNvSpPr/>
            <p:nvPr/>
          </p:nvSpPr>
          <p:spPr>
            <a:xfrm>
              <a:off x="5445000" y="5767560"/>
              <a:ext cx="237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92" name=""/>
            <p:cNvSpPr/>
            <p:nvPr/>
          </p:nvSpPr>
          <p:spPr>
            <a:xfrm>
              <a:off x="5518080" y="5767560"/>
              <a:ext cx="255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93" name=""/>
            <p:cNvSpPr/>
            <p:nvPr/>
          </p:nvSpPr>
          <p:spPr>
            <a:xfrm>
              <a:off x="5592600" y="5767560"/>
              <a:ext cx="2412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94" name=""/>
            <p:cNvSpPr/>
            <p:nvPr/>
          </p:nvSpPr>
          <p:spPr>
            <a:xfrm>
              <a:off x="5665680" y="5767560"/>
              <a:ext cx="237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95" name=""/>
            <p:cNvSpPr/>
            <p:nvPr/>
          </p:nvSpPr>
          <p:spPr>
            <a:xfrm>
              <a:off x="5738760" y="5767560"/>
              <a:ext cx="255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96" name=""/>
            <p:cNvSpPr/>
            <p:nvPr/>
          </p:nvSpPr>
          <p:spPr>
            <a:xfrm>
              <a:off x="5813280" y="5767560"/>
              <a:ext cx="2412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97" name=""/>
            <p:cNvSpPr/>
            <p:nvPr/>
          </p:nvSpPr>
          <p:spPr>
            <a:xfrm>
              <a:off x="5886360" y="5767560"/>
              <a:ext cx="255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98" name=""/>
            <p:cNvSpPr/>
            <p:nvPr/>
          </p:nvSpPr>
          <p:spPr>
            <a:xfrm>
              <a:off x="5961240" y="5767560"/>
              <a:ext cx="237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99" name=""/>
            <p:cNvSpPr/>
            <p:nvPr/>
          </p:nvSpPr>
          <p:spPr>
            <a:xfrm>
              <a:off x="6033960" y="5767560"/>
              <a:ext cx="255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800" name=""/>
            <p:cNvSpPr/>
            <p:nvPr/>
          </p:nvSpPr>
          <p:spPr>
            <a:xfrm>
              <a:off x="6107040" y="5767560"/>
              <a:ext cx="25560" cy="14040"/>
            </a:xfrm>
            <a:prstGeom prst="rect">
              <a:avLst/>
            </a:prstGeom>
            <a:solidFill>
              <a:srgbClr val="0000ff"/>
            </a:solidFill>
            <a:ln w="1908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801" name=""/>
            <p:cNvSpPr/>
            <p:nvPr/>
          </p:nvSpPr>
          <p:spPr>
            <a:xfrm>
              <a:off x="801720" y="5356080"/>
              <a:ext cx="2520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02" name=""/>
            <p:cNvSpPr/>
            <p:nvPr/>
          </p:nvSpPr>
          <p:spPr>
            <a:xfrm>
              <a:off x="874800" y="5356080"/>
              <a:ext cx="2520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03" name=""/>
            <p:cNvSpPr/>
            <p:nvPr/>
          </p:nvSpPr>
          <p:spPr>
            <a:xfrm>
              <a:off x="949320" y="5356080"/>
              <a:ext cx="237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04" name=""/>
            <p:cNvSpPr/>
            <p:nvPr/>
          </p:nvSpPr>
          <p:spPr>
            <a:xfrm>
              <a:off x="1022400" y="5356080"/>
              <a:ext cx="2520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05" name=""/>
            <p:cNvSpPr/>
            <p:nvPr/>
          </p:nvSpPr>
          <p:spPr>
            <a:xfrm>
              <a:off x="1096920" y="5356080"/>
              <a:ext cx="237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06" name=""/>
            <p:cNvSpPr/>
            <p:nvPr/>
          </p:nvSpPr>
          <p:spPr>
            <a:xfrm>
              <a:off x="1170000" y="5356080"/>
              <a:ext cx="255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07" name=""/>
            <p:cNvSpPr/>
            <p:nvPr/>
          </p:nvSpPr>
          <p:spPr>
            <a:xfrm>
              <a:off x="1244520" y="5356080"/>
              <a:ext cx="237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08" name=""/>
            <p:cNvSpPr/>
            <p:nvPr/>
          </p:nvSpPr>
          <p:spPr>
            <a:xfrm>
              <a:off x="1317600" y="5356080"/>
              <a:ext cx="237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09" name=""/>
            <p:cNvSpPr/>
            <p:nvPr/>
          </p:nvSpPr>
          <p:spPr>
            <a:xfrm>
              <a:off x="1390680" y="5356080"/>
              <a:ext cx="2520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10" name=""/>
            <p:cNvSpPr/>
            <p:nvPr/>
          </p:nvSpPr>
          <p:spPr>
            <a:xfrm>
              <a:off x="1465200" y="5356080"/>
              <a:ext cx="237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11" name=""/>
            <p:cNvSpPr/>
            <p:nvPr/>
          </p:nvSpPr>
          <p:spPr>
            <a:xfrm>
              <a:off x="1538280" y="5356080"/>
              <a:ext cx="255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12" name=""/>
            <p:cNvSpPr/>
            <p:nvPr/>
          </p:nvSpPr>
          <p:spPr>
            <a:xfrm>
              <a:off x="1612800" y="5356080"/>
              <a:ext cx="237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13" name=""/>
            <p:cNvSpPr/>
            <p:nvPr/>
          </p:nvSpPr>
          <p:spPr>
            <a:xfrm>
              <a:off x="1685880" y="5356080"/>
              <a:ext cx="255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14" name=""/>
            <p:cNvSpPr/>
            <p:nvPr/>
          </p:nvSpPr>
          <p:spPr>
            <a:xfrm>
              <a:off x="1760400" y="5356080"/>
              <a:ext cx="2412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15" name=""/>
            <p:cNvSpPr/>
            <p:nvPr/>
          </p:nvSpPr>
          <p:spPr>
            <a:xfrm>
              <a:off x="1833480" y="5356080"/>
              <a:ext cx="237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16" name=""/>
            <p:cNvSpPr/>
            <p:nvPr/>
          </p:nvSpPr>
          <p:spPr>
            <a:xfrm>
              <a:off x="1906560" y="5356080"/>
              <a:ext cx="255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17" name=""/>
            <p:cNvSpPr/>
            <p:nvPr/>
          </p:nvSpPr>
          <p:spPr>
            <a:xfrm>
              <a:off x="1981080" y="5356080"/>
              <a:ext cx="237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18" name=""/>
            <p:cNvSpPr/>
            <p:nvPr/>
          </p:nvSpPr>
          <p:spPr>
            <a:xfrm>
              <a:off x="2054160" y="5356080"/>
              <a:ext cx="255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19" name=""/>
            <p:cNvSpPr/>
            <p:nvPr/>
          </p:nvSpPr>
          <p:spPr>
            <a:xfrm>
              <a:off x="2128680" y="5356080"/>
              <a:ext cx="2412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20" name=""/>
            <p:cNvSpPr/>
            <p:nvPr/>
          </p:nvSpPr>
          <p:spPr>
            <a:xfrm>
              <a:off x="2201760" y="5356080"/>
              <a:ext cx="255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21" name=""/>
            <p:cNvSpPr/>
            <p:nvPr/>
          </p:nvSpPr>
          <p:spPr>
            <a:xfrm>
              <a:off x="2276640" y="5356080"/>
              <a:ext cx="237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22" name=""/>
            <p:cNvSpPr/>
            <p:nvPr/>
          </p:nvSpPr>
          <p:spPr>
            <a:xfrm>
              <a:off x="2349360" y="5356080"/>
              <a:ext cx="2412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23" name=""/>
            <p:cNvSpPr/>
            <p:nvPr/>
          </p:nvSpPr>
          <p:spPr>
            <a:xfrm>
              <a:off x="2422440" y="5356080"/>
              <a:ext cx="255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24" name=""/>
            <p:cNvSpPr/>
            <p:nvPr/>
          </p:nvSpPr>
          <p:spPr>
            <a:xfrm>
              <a:off x="2496960" y="5356080"/>
              <a:ext cx="2412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25" name=""/>
            <p:cNvSpPr/>
            <p:nvPr/>
          </p:nvSpPr>
          <p:spPr>
            <a:xfrm>
              <a:off x="2570040" y="5356080"/>
              <a:ext cx="255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26" name=""/>
            <p:cNvSpPr/>
            <p:nvPr/>
          </p:nvSpPr>
          <p:spPr>
            <a:xfrm>
              <a:off x="2644920" y="5356080"/>
              <a:ext cx="237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27" name=""/>
            <p:cNvSpPr/>
            <p:nvPr/>
          </p:nvSpPr>
          <p:spPr>
            <a:xfrm>
              <a:off x="2717640" y="5356080"/>
              <a:ext cx="255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28" name=""/>
            <p:cNvSpPr/>
            <p:nvPr/>
          </p:nvSpPr>
          <p:spPr>
            <a:xfrm>
              <a:off x="2790720" y="5356080"/>
              <a:ext cx="255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29" name=""/>
            <p:cNvSpPr/>
            <p:nvPr/>
          </p:nvSpPr>
          <p:spPr>
            <a:xfrm>
              <a:off x="2865600" y="5356080"/>
              <a:ext cx="237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30" name=""/>
            <p:cNvSpPr/>
            <p:nvPr/>
          </p:nvSpPr>
          <p:spPr>
            <a:xfrm>
              <a:off x="2938320" y="5356080"/>
              <a:ext cx="255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31" name=""/>
            <p:cNvSpPr/>
            <p:nvPr/>
          </p:nvSpPr>
          <p:spPr>
            <a:xfrm>
              <a:off x="3013200" y="5356080"/>
              <a:ext cx="237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32" name=""/>
            <p:cNvSpPr/>
            <p:nvPr/>
          </p:nvSpPr>
          <p:spPr>
            <a:xfrm>
              <a:off x="3086280" y="5356080"/>
              <a:ext cx="2520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33" name=""/>
            <p:cNvSpPr/>
            <p:nvPr/>
          </p:nvSpPr>
          <p:spPr>
            <a:xfrm>
              <a:off x="3160800" y="5356080"/>
              <a:ext cx="237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34" name=""/>
            <p:cNvSpPr/>
            <p:nvPr/>
          </p:nvSpPr>
          <p:spPr>
            <a:xfrm>
              <a:off x="3233880" y="5356080"/>
              <a:ext cx="237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35" name=""/>
            <p:cNvSpPr/>
            <p:nvPr/>
          </p:nvSpPr>
          <p:spPr>
            <a:xfrm>
              <a:off x="3306600" y="5356080"/>
              <a:ext cx="255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36" name=""/>
            <p:cNvSpPr/>
            <p:nvPr/>
          </p:nvSpPr>
          <p:spPr>
            <a:xfrm>
              <a:off x="3381480" y="5356080"/>
              <a:ext cx="237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37" name=""/>
            <p:cNvSpPr/>
            <p:nvPr/>
          </p:nvSpPr>
          <p:spPr>
            <a:xfrm>
              <a:off x="3454560" y="5356080"/>
              <a:ext cx="2520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38" name=""/>
            <p:cNvSpPr/>
            <p:nvPr/>
          </p:nvSpPr>
          <p:spPr>
            <a:xfrm>
              <a:off x="3529080" y="5356080"/>
              <a:ext cx="237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39" name=""/>
            <p:cNvSpPr/>
            <p:nvPr/>
          </p:nvSpPr>
          <p:spPr>
            <a:xfrm>
              <a:off x="3602160" y="5356080"/>
              <a:ext cx="2520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40" name=""/>
            <p:cNvSpPr/>
            <p:nvPr/>
          </p:nvSpPr>
          <p:spPr>
            <a:xfrm>
              <a:off x="3676680" y="5356080"/>
              <a:ext cx="237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41" name=""/>
            <p:cNvSpPr/>
            <p:nvPr/>
          </p:nvSpPr>
          <p:spPr>
            <a:xfrm>
              <a:off x="3749760" y="5356080"/>
              <a:ext cx="237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42" name=""/>
            <p:cNvSpPr/>
            <p:nvPr/>
          </p:nvSpPr>
          <p:spPr>
            <a:xfrm>
              <a:off x="3822840" y="5356080"/>
              <a:ext cx="2520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43" name=""/>
            <p:cNvSpPr/>
            <p:nvPr/>
          </p:nvSpPr>
          <p:spPr>
            <a:xfrm>
              <a:off x="3897360" y="5356080"/>
              <a:ext cx="237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44" name=""/>
            <p:cNvSpPr/>
            <p:nvPr/>
          </p:nvSpPr>
          <p:spPr>
            <a:xfrm>
              <a:off x="3970440" y="5356080"/>
              <a:ext cx="2520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45" name=""/>
            <p:cNvSpPr/>
            <p:nvPr/>
          </p:nvSpPr>
          <p:spPr>
            <a:xfrm>
              <a:off x="4044960" y="5356080"/>
              <a:ext cx="237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46" name=""/>
            <p:cNvSpPr/>
            <p:nvPr/>
          </p:nvSpPr>
          <p:spPr>
            <a:xfrm>
              <a:off x="4118040" y="5356080"/>
              <a:ext cx="2520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47" name=""/>
            <p:cNvSpPr/>
            <p:nvPr/>
          </p:nvSpPr>
          <p:spPr>
            <a:xfrm>
              <a:off x="4191120" y="5356080"/>
              <a:ext cx="2520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48" name=""/>
            <p:cNvSpPr/>
            <p:nvPr/>
          </p:nvSpPr>
          <p:spPr>
            <a:xfrm>
              <a:off x="4265640" y="5356080"/>
              <a:ext cx="237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49" name=""/>
            <p:cNvSpPr/>
            <p:nvPr/>
          </p:nvSpPr>
          <p:spPr>
            <a:xfrm>
              <a:off x="4338720" y="5356080"/>
              <a:ext cx="2520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50" name=""/>
            <p:cNvSpPr/>
            <p:nvPr/>
          </p:nvSpPr>
          <p:spPr>
            <a:xfrm>
              <a:off x="4413240" y="5356080"/>
              <a:ext cx="237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51" name=""/>
            <p:cNvSpPr/>
            <p:nvPr/>
          </p:nvSpPr>
          <p:spPr>
            <a:xfrm>
              <a:off x="4486320" y="5356080"/>
              <a:ext cx="2520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52" name=""/>
            <p:cNvSpPr/>
            <p:nvPr/>
          </p:nvSpPr>
          <p:spPr>
            <a:xfrm>
              <a:off x="4560840" y="5356080"/>
              <a:ext cx="237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53" name=""/>
            <p:cNvSpPr/>
            <p:nvPr/>
          </p:nvSpPr>
          <p:spPr>
            <a:xfrm>
              <a:off x="4633920" y="5356080"/>
              <a:ext cx="255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54" name=""/>
            <p:cNvSpPr/>
            <p:nvPr/>
          </p:nvSpPr>
          <p:spPr>
            <a:xfrm>
              <a:off x="4707000" y="5356080"/>
              <a:ext cx="2520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55" name=""/>
            <p:cNvSpPr/>
            <p:nvPr/>
          </p:nvSpPr>
          <p:spPr>
            <a:xfrm>
              <a:off x="4781520" y="5356080"/>
              <a:ext cx="237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56" name=""/>
            <p:cNvSpPr/>
            <p:nvPr/>
          </p:nvSpPr>
          <p:spPr>
            <a:xfrm>
              <a:off x="4854600" y="5356080"/>
              <a:ext cx="2520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57" name=""/>
            <p:cNvSpPr/>
            <p:nvPr/>
          </p:nvSpPr>
          <p:spPr>
            <a:xfrm>
              <a:off x="4929120" y="5356080"/>
              <a:ext cx="237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58" name=""/>
            <p:cNvSpPr/>
            <p:nvPr/>
          </p:nvSpPr>
          <p:spPr>
            <a:xfrm>
              <a:off x="5002200" y="5356080"/>
              <a:ext cx="255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59" name=""/>
            <p:cNvSpPr/>
            <p:nvPr/>
          </p:nvSpPr>
          <p:spPr>
            <a:xfrm>
              <a:off x="5076720" y="5356080"/>
              <a:ext cx="237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60" name=""/>
            <p:cNvSpPr/>
            <p:nvPr/>
          </p:nvSpPr>
          <p:spPr>
            <a:xfrm>
              <a:off x="5149800" y="5356080"/>
              <a:ext cx="237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61" name=""/>
            <p:cNvSpPr/>
            <p:nvPr/>
          </p:nvSpPr>
          <p:spPr>
            <a:xfrm>
              <a:off x="5222880" y="5356080"/>
              <a:ext cx="255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62" name=""/>
            <p:cNvSpPr/>
            <p:nvPr/>
          </p:nvSpPr>
          <p:spPr>
            <a:xfrm>
              <a:off x="5297400" y="5356080"/>
              <a:ext cx="237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63" name=""/>
            <p:cNvSpPr/>
            <p:nvPr/>
          </p:nvSpPr>
          <p:spPr>
            <a:xfrm>
              <a:off x="5370480" y="5356080"/>
              <a:ext cx="255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64" name=""/>
            <p:cNvSpPr/>
            <p:nvPr/>
          </p:nvSpPr>
          <p:spPr>
            <a:xfrm>
              <a:off x="5445000" y="5356080"/>
              <a:ext cx="237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65" name=""/>
            <p:cNvSpPr/>
            <p:nvPr/>
          </p:nvSpPr>
          <p:spPr>
            <a:xfrm>
              <a:off x="5518080" y="5356080"/>
              <a:ext cx="255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66" name=""/>
            <p:cNvSpPr/>
            <p:nvPr/>
          </p:nvSpPr>
          <p:spPr>
            <a:xfrm>
              <a:off x="5592600" y="5356080"/>
              <a:ext cx="2412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67" name=""/>
            <p:cNvSpPr/>
            <p:nvPr/>
          </p:nvSpPr>
          <p:spPr>
            <a:xfrm>
              <a:off x="5665680" y="5356080"/>
              <a:ext cx="237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68" name=""/>
            <p:cNvSpPr/>
            <p:nvPr/>
          </p:nvSpPr>
          <p:spPr>
            <a:xfrm>
              <a:off x="5738760" y="5356080"/>
              <a:ext cx="255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69" name=""/>
            <p:cNvSpPr/>
            <p:nvPr/>
          </p:nvSpPr>
          <p:spPr>
            <a:xfrm>
              <a:off x="5813280" y="5356080"/>
              <a:ext cx="2412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70" name=""/>
            <p:cNvSpPr/>
            <p:nvPr/>
          </p:nvSpPr>
          <p:spPr>
            <a:xfrm>
              <a:off x="5886360" y="5356080"/>
              <a:ext cx="255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71" name=""/>
            <p:cNvSpPr/>
            <p:nvPr/>
          </p:nvSpPr>
          <p:spPr>
            <a:xfrm>
              <a:off x="5961240" y="5356080"/>
              <a:ext cx="237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72" name=""/>
            <p:cNvSpPr/>
            <p:nvPr/>
          </p:nvSpPr>
          <p:spPr>
            <a:xfrm>
              <a:off x="6033960" y="5356080"/>
              <a:ext cx="255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73" name=""/>
            <p:cNvSpPr/>
            <p:nvPr/>
          </p:nvSpPr>
          <p:spPr>
            <a:xfrm>
              <a:off x="6107040" y="5356080"/>
              <a:ext cx="25560" cy="14400"/>
            </a:xfrm>
            <a:prstGeom prst="rect">
              <a:avLst/>
            </a:prstGeom>
            <a:solidFill>
              <a:srgbClr val="0000ff"/>
            </a:solidFill>
            <a:ln w="1908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74" name=""/>
            <p:cNvSpPr/>
            <p:nvPr/>
          </p:nvSpPr>
          <p:spPr>
            <a:xfrm>
              <a:off x="801720" y="4946760"/>
              <a:ext cx="2520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75" name=""/>
            <p:cNvSpPr/>
            <p:nvPr/>
          </p:nvSpPr>
          <p:spPr>
            <a:xfrm>
              <a:off x="874800" y="4946760"/>
              <a:ext cx="2520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76" name=""/>
            <p:cNvSpPr/>
            <p:nvPr/>
          </p:nvSpPr>
          <p:spPr>
            <a:xfrm>
              <a:off x="949320" y="4946760"/>
              <a:ext cx="2376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77" name=""/>
            <p:cNvSpPr/>
            <p:nvPr/>
          </p:nvSpPr>
          <p:spPr>
            <a:xfrm>
              <a:off x="1022400" y="4946760"/>
              <a:ext cx="2520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78" name=""/>
            <p:cNvSpPr/>
            <p:nvPr/>
          </p:nvSpPr>
          <p:spPr>
            <a:xfrm>
              <a:off x="1096920" y="4946760"/>
              <a:ext cx="2376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79" name=""/>
            <p:cNvSpPr/>
            <p:nvPr/>
          </p:nvSpPr>
          <p:spPr>
            <a:xfrm>
              <a:off x="1170000" y="4946760"/>
              <a:ext cx="2556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80" name=""/>
            <p:cNvSpPr/>
            <p:nvPr/>
          </p:nvSpPr>
          <p:spPr>
            <a:xfrm>
              <a:off x="1244520" y="4946760"/>
              <a:ext cx="2376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81" name=""/>
            <p:cNvSpPr/>
            <p:nvPr/>
          </p:nvSpPr>
          <p:spPr>
            <a:xfrm>
              <a:off x="1317600" y="4946760"/>
              <a:ext cx="2376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82" name=""/>
            <p:cNvSpPr/>
            <p:nvPr/>
          </p:nvSpPr>
          <p:spPr>
            <a:xfrm>
              <a:off x="1390680" y="4946760"/>
              <a:ext cx="2520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83" name=""/>
            <p:cNvSpPr/>
            <p:nvPr/>
          </p:nvSpPr>
          <p:spPr>
            <a:xfrm>
              <a:off x="1465200" y="4946760"/>
              <a:ext cx="2376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84" name=""/>
            <p:cNvSpPr/>
            <p:nvPr/>
          </p:nvSpPr>
          <p:spPr>
            <a:xfrm>
              <a:off x="1538280" y="4946760"/>
              <a:ext cx="2556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85" name=""/>
            <p:cNvSpPr/>
            <p:nvPr/>
          </p:nvSpPr>
          <p:spPr>
            <a:xfrm>
              <a:off x="1612800" y="4946760"/>
              <a:ext cx="2376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86" name=""/>
            <p:cNvSpPr/>
            <p:nvPr/>
          </p:nvSpPr>
          <p:spPr>
            <a:xfrm>
              <a:off x="1685880" y="4946760"/>
              <a:ext cx="2556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87" name=""/>
            <p:cNvSpPr/>
            <p:nvPr/>
          </p:nvSpPr>
          <p:spPr>
            <a:xfrm>
              <a:off x="1760400" y="4946760"/>
              <a:ext cx="2412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88" name=""/>
            <p:cNvSpPr/>
            <p:nvPr/>
          </p:nvSpPr>
          <p:spPr>
            <a:xfrm>
              <a:off x="1833480" y="4946760"/>
              <a:ext cx="2376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89" name=""/>
            <p:cNvSpPr/>
            <p:nvPr/>
          </p:nvSpPr>
          <p:spPr>
            <a:xfrm>
              <a:off x="1906560" y="4946760"/>
              <a:ext cx="2556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90" name=""/>
            <p:cNvSpPr/>
            <p:nvPr/>
          </p:nvSpPr>
          <p:spPr>
            <a:xfrm>
              <a:off x="1981080" y="4946760"/>
              <a:ext cx="2376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91" name=""/>
            <p:cNvSpPr/>
            <p:nvPr/>
          </p:nvSpPr>
          <p:spPr>
            <a:xfrm>
              <a:off x="2054160" y="4946760"/>
              <a:ext cx="2556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92" name=""/>
            <p:cNvSpPr/>
            <p:nvPr/>
          </p:nvSpPr>
          <p:spPr>
            <a:xfrm>
              <a:off x="2128680" y="4946760"/>
              <a:ext cx="2412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93" name=""/>
            <p:cNvSpPr/>
            <p:nvPr/>
          </p:nvSpPr>
          <p:spPr>
            <a:xfrm>
              <a:off x="2201760" y="4946760"/>
              <a:ext cx="2556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94" name=""/>
            <p:cNvSpPr/>
            <p:nvPr/>
          </p:nvSpPr>
          <p:spPr>
            <a:xfrm>
              <a:off x="2276640" y="4946760"/>
              <a:ext cx="2376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95" name=""/>
            <p:cNvSpPr/>
            <p:nvPr/>
          </p:nvSpPr>
          <p:spPr>
            <a:xfrm>
              <a:off x="2349360" y="4946760"/>
              <a:ext cx="2412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96" name=""/>
            <p:cNvSpPr/>
            <p:nvPr/>
          </p:nvSpPr>
          <p:spPr>
            <a:xfrm>
              <a:off x="2422440" y="4946760"/>
              <a:ext cx="2556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97" name=""/>
            <p:cNvSpPr/>
            <p:nvPr/>
          </p:nvSpPr>
          <p:spPr>
            <a:xfrm>
              <a:off x="2496960" y="4946760"/>
              <a:ext cx="2412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98" name=""/>
            <p:cNvSpPr/>
            <p:nvPr/>
          </p:nvSpPr>
          <p:spPr>
            <a:xfrm>
              <a:off x="2570040" y="4946760"/>
              <a:ext cx="2556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99" name=""/>
            <p:cNvSpPr/>
            <p:nvPr/>
          </p:nvSpPr>
          <p:spPr>
            <a:xfrm>
              <a:off x="2644920" y="4946760"/>
              <a:ext cx="2376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00" name=""/>
            <p:cNvSpPr/>
            <p:nvPr/>
          </p:nvSpPr>
          <p:spPr>
            <a:xfrm>
              <a:off x="2717640" y="4946760"/>
              <a:ext cx="2556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01" name=""/>
            <p:cNvSpPr/>
            <p:nvPr/>
          </p:nvSpPr>
          <p:spPr>
            <a:xfrm>
              <a:off x="2790720" y="4946760"/>
              <a:ext cx="2556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02" name=""/>
            <p:cNvSpPr/>
            <p:nvPr/>
          </p:nvSpPr>
          <p:spPr>
            <a:xfrm>
              <a:off x="2865600" y="4946760"/>
              <a:ext cx="2376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03" name=""/>
            <p:cNvSpPr/>
            <p:nvPr/>
          </p:nvSpPr>
          <p:spPr>
            <a:xfrm>
              <a:off x="2938320" y="4946760"/>
              <a:ext cx="2556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04" name=""/>
            <p:cNvSpPr/>
            <p:nvPr/>
          </p:nvSpPr>
          <p:spPr>
            <a:xfrm>
              <a:off x="3013200" y="4946760"/>
              <a:ext cx="2376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05" name=""/>
            <p:cNvSpPr/>
            <p:nvPr/>
          </p:nvSpPr>
          <p:spPr>
            <a:xfrm>
              <a:off x="3086280" y="4946760"/>
              <a:ext cx="2520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06" name=""/>
            <p:cNvSpPr/>
            <p:nvPr/>
          </p:nvSpPr>
          <p:spPr>
            <a:xfrm>
              <a:off x="3160800" y="4946760"/>
              <a:ext cx="2376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07" name=""/>
            <p:cNvSpPr/>
            <p:nvPr/>
          </p:nvSpPr>
          <p:spPr>
            <a:xfrm>
              <a:off x="3233880" y="4946760"/>
              <a:ext cx="2376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08" name=""/>
            <p:cNvSpPr/>
            <p:nvPr/>
          </p:nvSpPr>
          <p:spPr>
            <a:xfrm>
              <a:off x="3306600" y="4946760"/>
              <a:ext cx="2556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09" name=""/>
            <p:cNvSpPr/>
            <p:nvPr/>
          </p:nvSpPr>
          <p:spPr>
            <a:xfrm>
              <a:off x="3381480" y="4946760"/>
              <a:ext cx="2376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10" name=""/>
            <p:cNvSpPr/>
            <p:nvPr/>
          </p:nvSpPr>
          <p:spPr>
            <a:xfrm>
              <a:off x="3454560" y="4946760"/>
              <a:ext cx="2520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11" name=""/>
            <p:cNvSpPr/>
            <p:nvPr/>
          </p:nvSpPr>
          <p:spPr>
            <a:xfrm>
              <a:off x="3529080" y="4946760"/>
              <a:ext cx="2376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12" name=""/>
            <p:cNvSpPr/>
            <p:nvPr/>
          </p:nvSpPr>
          <p:spPr>
            <a:xfrm>
              <a:off x="3602160" y="4946760"/>
              <a:ext cx="2520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13" name=""/>
            <p:cNvSpPr/>
            <p:nvPr/>
          </p:nvSpPr>
          <p:spPr>
            <a:xfrm>
              <a:off x="3676680" y="4946760"/>
              <a:ext cx="2376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14" name=""/>
            <p:cNvSpPr/>
            <p:nvPr/>
          </p:nvSpPr>
          <p:spPr>
            <a:xfrm>
              <a:off x="3749760" y="4946760"/>
              <a:ext cx="2376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15" name=""/>
            <p:cNvSpPr/>
            <p:nvPr/>
          </p:nvSpPr>
          <p:spPr>
            <a:xfrm>
              <a:off x="3822840" y="4946760"/>
              <a:ext cx="2520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16" name=""/>
            <p:cNvSpPr/>
            <p:nvPr/>
          </p:nvSpPr>
          <p:spPr>
            <a:xfrm>
              <a:off x="3897360" y="4946760"/>
              <a:ext cx="2376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17" name=""/>
            <p:cNvSpPr/>
            <p:nvPr/>
          </p:nvSpPr>
          <p:spPr>
            <a:xfrm>
              <a:off x="3970440" y="4946760"/>
              <a:ext cx="2520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18" name=""/>
            <p:cNvSpPr/>
            <p:nvPr/>
          </p:nvSpPr>
          <p:spPr>
            <a:xfrm>
              <a:off x="4044960" y="4946760"/>
              <a:ext cx="2376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19" name=""/>
            <p:cNvSpPr/>
            <p:nvPr/>
          </p:nvSpPr>
          <p:spPr>
            <a:xfrm>
              <a:off x="4118040" y="4946760"/>
              <a:ext cx="2520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20" name=""/>
            <p:cNvSpPr/>
            <p:nvPr/>
          </p:nvSpPr>
          <p:spPr>
            <a:xfrm>
              <a:off x="4191120" y="4946760"/>
              <a:ext cx="2520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21" name=""/>
            <p:cNvSpPr/>
            <p:nvPr/>
          </p:nvSpPr>
          <p:spPr>
            <a:xfrm>
              <a:off x="4265640" y="4946760"/>
              <a:ext cx="2376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22" name=""/>
            <p:cNvSpPr/>
            <p:nvPr/>
          </p:nvSpPr>
          <p:spPr>
            <a:xfrm>
              <a:off x="4338720" y="4946760"/>
              <a:ext cx="2520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23" name=""/>
            <p:cNvSpPr/>
            <p:nvPr/>
          </p:nvSpPr>
          <p:spPr>
            <a:xfrm>
              <a:off x="4413240" y="4946760"/>
              <a:ext cx="2376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24" name=""/>
            <p:cNvSpPr/>
            <p:nvPr/>
          </p:nvSpPr>
          <p:spPr>
            <a:xfrm>
              <a:off x="4486320" y="4946760"/>
              <a:ext cx="2520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25" name=""/>
            <p:cNvSpPr/>
            <p:nvPr/>
          </p:nvSpPr>
          <p:spPr>
            <a:xfrm>
              <a:off x="4560840" y="4946760"/>
              <a:ext cx="23760" cy="12600"/>
            </a:xfrm>
            <a:prstGeom prst="rect">
              <a:avLst/>
            </a:prstGeom>
            <a:solidFill>
              <a:srgbClr val="0000ff"/>
            </a:solidFill>
            <a:ln w="1908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grpSp>
      <p:grpSp>
        <p:nvGrpSpPr>
          <p:cNvPr id="926" name=""/>
          <p:cNvGrpSpPr/>
          <p:nvPr/>
        </p:nvGrpSpPr>
        <p:grpSpPr>
          <a:xfrm>
            <a:off x="801720" y="3699000"/>
            <a:ext cx="5330880" cy="1260360"/>
            <a:chOff x="801720" y="3699000"/>
            <a:chExt cx="5330880" cy="1260360"/>
          </a:xfrm>
        </p:grpSpPr>
        <p:sp>
          <p:nvSpPr>
            <p:cNvPr id="927" name=""/>
            <p:cNvSpPr/>
            <p:nvPr/>
          </p:nvSpPr>
          <p:spPr>
            <a:xfrm>
              <a:off x="4633920" y="4946760"/>
              <a:ext cx="255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28" name=""/>
            <p:cNvSpPr/>
            <p:nvPr/>
          </p:nvSpPr>
          <p:spPr>
            <a:xfrm>
              <a:off x="4707000" y="4946760"/>
              <a:ext cx="2520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29" name=""/>
            <p:cNvSpPr/>
            <p:nvPr/>
          </p:nvSpPr>
          <p:spPr>
            <a:xfrm>
              <a:off x="4781520" y="4946760"/>
              <a:ext cx="237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30" name=""/>
            <p:cNvSpPr/>
            <p:nvPr/>
          </p:nvSpPr>
          <p:spPr>
            <a:xfrm>
              <a:off x="4854600" y="4946760"/>
              <a:ext cx="2520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31" name=""/>
            <p:cNvSpPr/>
            <p:nvPr/>
          </p:nvSpPr>
          <p:spPr>
            <a:xfrm>
              <a:off x="4929120" y="4946760"/>
              <a:ext cx="237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32" name=""/>
            <p:cNvSpPr/>
            <p:nvPr/>
          </p:nvSpPr>
          <p:spPr>
            <a:xfrm>
              <a:off x="5002200" y="4946760"/>
              <a:ext cx="255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33" name=""/>
            <p:cNvSpPr/>
            <p:nvPr/>
          </p:nvSpPr>
          <p:spPr>
            <a:xfrm>
              <a:off x="5076720" y="4946760"/>
              <a:ext cx="237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34" name=""/>
            <p:cNvSpPr/>
            <p:nvPr/>
          </p:nvSpPr>
          <p:spPr>
            <a:xfrm>
              <a:off x="5149800" y="4946760"/>
              <a:ext cx="237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35" name=""/>
            <p:cNvSpPr/>
            <p:nvPr/>
          </p:nvSpPr>
          <p:spPr>
            <a:xfrm>
              <a:off x="5222880" y="4946760"/>
              <a:ext cx="255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36" name=""/>
            <p:cNvSpPr/>
            <p:nvPr/>
          </p:nvSpPr>
          <p:spPr>
            <a:xfrm>
              <a:off x="5297400" y="4946760"/>
              <a:ext cx="237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37" name=""/>
            <p:cNvSpPr/>
            <p:nvPr/>
          </p:nvSpPr>
          <p:spPr>
            <a:xfrm>
              <a:off x="5370480" y="4946760"/>
              <a:ext cx="255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38" name=""/>
            <p:cNvSpPr/>
            <p:nvPr/>
          </p:nvSpPr>
          <p:spPr>
            <a:xfrm>
              <a:off x="5445000" y="4946760"/>
              <a:ext cx="237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39" name=""/>
            <p:cNvSpPr/>
            <p:nvPr/>
          </p:nvSpPr>
          <p:spPr>
            <a:xfrm>
              <a:off x="5518080" y="4946760"/>
              <a:ext cx="255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40" name=""/>
            <p:cNvSpPr/>
            <p:nvPr/>
          </p:nvSpPr>
          <p:spPr>
            <a:xfrm>
              <a:off x="5592600" y="4946760"/>
              <a:ext cx="2412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41" name=""/>
            <p:cNvSpPr/>
            <p:nvPr/>
          </p:nvSpPr>
          <p:spPr>
            <a:xfrm>
              <a:off x="5665680" y="4946760"/>
              <a:ext cx="237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42" name=""/>
            <p:cNvSpPr/>
            <p:nvPr/>
          </p:nvSpPr>
          <p:spPr>
            <a:xfrm>
              <a:off x="5738760" y="4946760"/>
              <a:ext cx="255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43" name=""/>
            <p:cNvSpPr/>
            <p:nvPr/>
          </p:nvSpPr>
          <p:spPr>
            <a:xfrm>
              <a:off x="5813280" y="4946760"/>
              <a:ext cx="2412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44" name=""/>
            <p:cNvSpPr/>
            <p:nvPr/>
          </p:nvSpPr>
          <p:spPr>
            <a:xfrm>
              <a:off x="5886360" y="4946760"/>
              <a:ext cx="255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45" name=""/>
            <p:cNvSpPr/>
            <p:nvPr/>
          </p:nvSpPr>
          <p:spPr>
            <a:xfrm>
              <a:off x="5961240" y="4946760"/>
              <a:ext cx="237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46" name=""/>
            <p:cNvSpPr/>
            <p:nvPr/>
          </p:nvSpPr>
          <p:spPr>
            <a:xfrm>
              <a:off x="6033960" y="4946760"/>
              <a:ext cx="255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47" name=""/>
            <p:cNvSpPr/>
            <p:nvPr/>
          </p:nvSpPr>
          <p:spPr>
            <a:xfrm>
              <a:off x="6107040" y="4946760"/>
              <a:ext cx="255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948" name=""/>
            <p:cNvSpPr/>
            <p:nvPr/>
          </p:nvSpPr>
          <p:spPr>
            <a:xfrm>
              <a:off x="801720" y="453564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49" name=""/>
            <p:cNvSpPr/>
            <p:nvPr/>
          </p:nvSpPr>
          <p:spPr>
            <a:xfrm>
              <a:off x="874800" y="453564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50" name=""/>
            <p:cNvSpPr/>
            <p:nvPr/>
          </p:nvSpPr>
          <p:spPr>
            <a:xfrm>
              <a:off x="949320" y="453564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51" name=""/>
            <p:cNvSpPr/>
            <p:nvPr/>
          </p:nvSpPr>
          <p:spPr>
            <a:xfrm>
              <a:off x="1022400" y="453564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52" name=""/>
            <p:cNvSpPr/>
            <p:nvPr/>
          </p:nvSpPr>
          <p:spPr>
            <a:xfrm>
              <a:off x="1096920" y="453564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53" name=""/>
            <p:cNvSpPr/>
            <p:nvPr/>
          </p:nvSpPr>
          <p:spPr>
            <a:xfrm>
              <a:off x="1170000" y="453564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54" name=""/>
            <p:cNvSpPr/>
            <p:nvPr/>
          </p:nvSpPr>
          <p:spPr>
            <a:xfrm>
              <a:off x="1244520" y="453564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55" name=""/>
            <p:cNvSpPr/>
            <p:nvPr/>
          </p:nvSpPr>
          <p:spPr>
            <a:xfrm>
              <a:off x="1317600" y="453564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56" name=""/>
            <p:cNvSpPr/>
            <p:nvPr/>
          </p:nvSpPr>
          <p:spPr>
            <a:xfrm>
              <a:off x="1390680" y="453564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57" name=""/>
            <p:cNvSpPr/>
            <p:nvPr/>
          </p:nvSpPr>
          <p:spPr>
            <a:xfrm>
              <a:off x="1465200" y="453564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58" name=""/>
            <p:cNvSpPr/>
            <p:nvPr/>
          </p:nvSpPr>
          <p:spPr>
            <a:xfrm>
              <a:off x="1538280" y="453564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59" name=""/>
            <p:cNvSpPr/>
            <p:nvPr/>
          </p:nvSpPr>
          <p:spPr>
            <a:xfrm>
              <a:off x="1612800" y="453564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60" name=""/>
            <p:cNvSpPr/>
            <p:nvPr/>
          </p:nvSpPr>
          <p:spPr>
            <a:xfrm>
              <a:off x="1685880" y="453564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61" name=""/>
            <p:cNvSpPr/>
            <p:nvPr/>
          </p:nvSpPr>
          <p:spPr>
            <a:xfrm>
              <a:off x="1760400" y="4535640"/>
              <a:ext cx="2412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62" name=""/>
            <p:cNvSpPr/>
            <p:nvPr/>
          </p:nvSpPr>
          <p:spPr>
            <a:xfrm>
              <a:off x="1833480" y="453564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63" name=""/>
            <p:cNvSpPr/>
            <p:nvPr/>
          </p:nvSpPr>
          <p:spPr>
            <a:xfrm>
              <a:off x="1906560" y="453564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64" name=""/>
            <p:cNvSpPr/>
            <p:nvPr/>
          </p:nvSpPr>
          <p:spPr>
            <a:xfrm>
              <a:off x="1981080" y="453564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65" name=""/>
            <p:cNvSpPr/>
            <p:nvPr/>
          </p:nvSpPr>
          <p:spPr>
            <a:xfrm>
              <a:off x="2054160" y="453564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66" name=""/>
            <p:cNvSpPr/>
            <p:nvPr/>
          </p:nvSpPr>
          <p:spPr>
            <a:xfrm>
              <a:off x="2128680" y="4535640"/>
              <a:ext cx="2412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67" name=""/>
            <p:cNvSpPr/>
            <p:nvPr/>
          </p:nvSpPr>
          <p:spPr>
            <a:xfrm>
              <a:off x="2201760" y="453564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68" name=""/>
            <p:cNvSpPr/>
            <p:nvPr/>
          </p:nvSpPr>
          <p:spPr>
            <a:xfrm>
              <a:off x="2276640" y="453564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69" name=""/>
            <p:cNvSpPr/>
            <p:nvPr/>
          </p:nvSpPr>
          <p:spPr>
            <a:xfrm>
              <a:off x="2349360" y="4535640"/>
              <a:ext cx="2412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70" name=""/>
            <p:cNvSpPr/>
            <p:nvPr/>
          </p:nvSpPr>
          <p:spPr>
            <a:xfrm>
              <a:off x="2422440" y="453564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71" name=""/>
            <p:cNvSpPr/>
            <p:nvPr/>
          </p:nvSpPr>
          <p:spPr>
            <a:xfrm>
              <a:off x="2496960" y="4535640"/>
              <a:ext cx="2412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72" name=""/>
            <p:cNvSpPr/>
            <p:nvPr/>
          </p:nvSpPr>
          <p:spPr>
            <a:xfrm>
              <a:off x="2570040" y="453564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73" name=""/>
            <p:cNvSpPr/>
            <p:nvPr/>
          </p:nvSpPr>
          <p:spPr>
            <a:xfrm>
              <a:off x="2644920" y="453564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74" name=""/>
            <p:cNvSpPr/>
            <p:nvPr/>
          </p:nvSpPr>
          <p:spPr>
            <a:xfrm>
              <a:off x="2717640" y="453564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75" name=""/>
            <p:cNvSpPr/>
            <p:nvPr/>
          </p:nvSpPr>
          <p:spPr>
            <a:xfrm>
              <a:off x="2790720" y="453564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76" name=""/>
            <p:cNvSpPr/>
            <p:nvPr/>
          </p:nvSpPr>
          <p:spPr>
            <a:xfrm>
              <a:off x="2865600" y="453564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77" name=""/>
            <p:cNvSpPr/>
            <p:nvPr/>
          </p:nvSpPr>
          <p:spPr>
            <a:xfrm>
              <a:off x="2938320" y="453564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78" name=""/>
            <p:cNvSpPr/>
            <p:nvPr/>
          </p:nvSpPr>
          <p:spPr>
            <a:xfrm>
              <a:off x="3013200" y="453564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79" name=""/>
            <p:cNvSpPr/>
            <p:nvPr/>
          </p:nvSpPr>
          <p:spPr>
            <a:xfrm>
              <a:off x="3086280" y="453564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80" name=""/>
            <p:cNvSpPr/>
            <p:nvPr/>
          </p:nvSpPr>
          <p:spPr>
            <a:xfrm>
              <a:off x="3160800" y="453564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81" name=""/>
            <p:cNvSpPr/>
            <p:nvPr/>
          </p:nvSpPr>
          <p:spPr>
            <a:xfrm>
              <a:off x="3233880" y="453564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82" name=""/>
            <p:cNvSpPr/>
            <p:nvPr/>
          </p:nvSpPr>
          <p:spPr>
            <a:xfrm>
              <a:off x="3306600" y="453564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83" name=""/>
            <p:cNvSpPr/>
            <p:nvPr/>
          </p:nvSpPr>
          <p:spPr>
            <a:xfrm>
              <a:off x="3381480" y="453564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84" name=""/>
            <p:cNvSpPr/>
            <p:nvPr/>
          </p:nvSpPr>
          <p:spPr>
            <a:xfrm>
              <a:off x="3454560" y="453564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85" name=""/>
            <p:cNvSpPr/>
            <p:nvPr/>
          </p:nvSpPr>
          <p:spPr>
            <a:xfrm>
              <a:off x="3529080" y="453564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86" name=""/>
            <p:cNvSpPr/>
            <p:nvPr/>
          </p:nvSpPr>
          <p:spPr>
            <a:xfrm>
              <a:off x="3602160" y="453564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87" name=""/>
            <p:cNvSpPr/>
            <p:nvPr/>
          </p:nvSpPr>
          <p:spPr>
            <a:xfrm>
              <a:off x="3676680" y="453564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88" name=""/>
            <p:cNvSpPr/>
            <p:nvPr/>
          </p:nvSpPr>
          <p:spPr>
            <a:xfrm>
              <a:off x="3749760" y="453564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89" name=""/>
            <p:cNvSpPr/>
            <p:nvPr/>
          </p:nvSpPr>
          <p:spPr>
            <a:xfrm>
              <a:off x="3822840" y="453564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90" name=""/>
            <p:cNvSpPr/>
            <p:nvPr/>
          </p:nvSpPr>
          <p:spPr>
            <a:xfrm>
              <a:off x="3897360" y="453564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91" name=""/>
            <p:cNvSpPr/>
            <p:nvPr/>
          </p:nvSpPr>
          <p:spPr>
            <a:xfrm>
              <a:off x="3970440" y="453564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92" name=""/>
            <p:cNvSpPr/>
            <p:nvPr/>
          </p:nvSpPr>
          <p:spPr>
            <a:xfrm>
              <a:off x="4044960" y="453564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93" name=""/>
            <p:cNvSpPr/>
            <p:nvPr/>
          </p:nvSpPr>
          <p:spPr>
            <a:xfrm>
              <a:off x="4118040" y="453564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94" name=""/>
            <p:cNvSpPr/>
            <p:nvPr/>
          </p:nvSpPr>
          <p:spPr>
            <a:xfrm>
              <a:off x="4191120" y="453564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95" name=""/>
            <p:cNvSpPr/>
            <p:nvPr/>
          </p:nvSpPr>
          <p:spPr>
            <a:xfrm>
              <a:off x="4265640" y="453564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96" name=""/>
            <p:cNvSpPr/>
            <p:nvPr/>
          </p:nvSpPr>
          <p:spPr>
            <a:xfrm>
              <a:off x="4338720" y="453564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97" name=""/>
            <p:cNvSpPr/>
            <p:nvPr/>
          </p:nvSpPr>
          <p:spPr>
            <a:xfrm>
              <a:off x="4413240" y="453564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98" name=""/>
            <p:cNvSpPr/>
            <p:nvPr/>
          </p:nvSpPr>
          <p:spPr>
            <a:xfrm>
              <a:off x="4486320" y="453564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999" name=""/>
            <p:cNvSpPr/>
            <p:nvPr/>
          </p:nvSpPr>
          <p:spPr>
            <a:xfrm>
              <a:off x="4560840" y="453564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000" name=""/>
            <p:cNvSpPr/>
            <p:nvPr/>
          </p:nvSpPr>
          <p:spPr>
            <a:xfrm>
              <a:off x="4633920" y="453564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001" name=""/>
            <p:cNvSpPr/>
            <p:nvPr/>
          </p:nvSpPr>
          <p:spPr>
            <a:xfrm>
              <a:off x="4707000" y="453564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002" name=""/>
            <p:cNvSpPr/>
            <p:nvPr/>
          </p:nvSpPr>
          <p:spPr>
            <a:xfrm>
              <a:off x="4781520" y="453564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003" name=""/>
            <p:cNvSpPr/>
            <p:nvPr/>
          </p:nvSpPr>
          <p:spPr>
            <a:xfrm>
              <a:off x="4854600" y="453564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004" name=""/>
            <p:cNvSpPr/>
            <p:nvPr/>
          </p:nvSpPr>
          <p:spPr>
            <a:xfrm>
              <a:off x="4929120" y="453564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005" name=""/>
            <p:cNvSpPr/>
            <p:nvPr/>
          </p:nvSpPr>
          <p:spPr>
            <a:xfrm>
              <a:off x="5002200" y="453564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006" name=""/>
            <p:cNvSpPr/>
            <p:nvPr/>
          </p:nvSpPr>
          <p:spPr>
            <a:xfrm>
              <a:off x="5076720" y="453564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007" name=""/>
            <p:cNvSpPr/>
            <p:nvPr/>
          </p:nvSpPr>
          <p:spPr>
            <a:xfrm>
              <a:off x="5149800" y="453564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008" name=""/>
            <p:cNvSpPr/>
            <p:nvPr/>
          </p:nvSpPr>
          <p:spPr>
            <a:xfrm>
              <a:off x="5222880" y="453564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009" name=""/>
            <p:cNvSpPr/>
            <p:nvPr/>
          </p:nvSpPr>
          <p:spPr>
            <a:xfrm>
              <a:off x="5297400" y="453564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010" name=""/>
            <p:cNvSpPr/>
            <p:nvPr/>
          </p:nvSpPr>
          <p:spPr>
            <a:xfrm>
              <a:off x="5370480" y="453564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011" name=""/>
            <p:cNvSpPr/>
            <p:nvPr/>
          </p:nvSpPr>
          <p:spPr>
            <a:xfrm>
              <a:off x="5445000" y="453564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012" name=""/>
            <p:cNvSpPr/>
            <p:nvPr/>
          </p:nvSpPr>
          <p:spPr>
            <a:xfrm>
              <a:off x="5518080" y="453564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013" name=""/>
            <p:cNvSpPr/>
            <p:nvPr/>
          </p:nvSpPr>
          <p:spPr>
            <a:xfrm>
              <a:off x="5592600" y="4535640"/>
              <a:ext cx="2412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014" name=""/>
            <p:cNvSpPr/>
            <p:nvPr/>
          </p:nvSpPr>
          <p:spPr>
            <a:xfrm>
              <a:off x="5665680" y="453564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015" name=""/>
            <p:cNvSpPr/>
            <p:nvPr/>
          </p:nvSpPr>
          <p:spPr>
            <a:xfrm>
              <a:off x="5738760" y="453564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016" name=""/>
            <p:cNvSpPr/>
            <p:nvPr/>
          </p:nvSpPr>
          <p:spPr>
            <a:xfrm>
              <a:off x="5813280" y="4535640"/>
              <a:ext cx="2412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017" name=""/>
            <p:cNvSpPr/>
            <p:nvPr/>
          </p:nvSpPr>
          <p:spPr>
            <a:xfrm>
              <a:off x="5886360" y="453564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018" name=""/>
            <p:cNvSpPr/>
            <p:nvPr/>
          </p:nvSpPr>
          <p:spPr>
            <a:xfrm>
              <a:off x="5961240" y="453564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019" name=""/>
            <p:cNvSpPr/>
            <p:nvPr/>
          </p:nvSpPr>
          <p:spPr>
            <a:xfrm>
              <a:off x="6033960" y="453564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020" name=""/>
            <p:cNvSpPr/>
            <p:nvPr/>
          </p:nvSpPr>
          <p:spPr>
            <a:xfrm>
              <a:off x="6107040" y="453564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021" name=""/>
            <p:cNvSpPr/>
            <p:nvPr/>
          </p:nvSpPr>
          <p:spPr>
            <a:xfrm>
              <a:off x="801720" y="4124160"/>
              <a:ext cx="2520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22" name=""/>
            <p:cNvSpPr/>
            <p:nvPr/>
          </p:nvSpPr>
          <p:spPr>
            <a:xfrm>
              <a:off x="874800" y="4124160"/>
              <a:ext cx="2520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23" name=""/>
            <p:cNvSpPr/>
            <p:nvPr/>
          </p:nvSpPr>
          <p:spPr>
            <a:xfrm>
              <a:off x="949320" y="412416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24" name=""/>
            <p:cNvSpPr/>
            <p:nvPr/>
          </p:nvSpPr>
          <p:spPr>
            <a:xfrm>
              <a:off x="1022400" y="4124160"/>
              <a:ext cx="2520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25" name=""/>
            <p:cNvSpPr/>
            <p:nvPr/>
          </p:nvSpPr>
          <p:spPr>
            <a:xfrm>
              <a:off x="1096920" y="412416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26" name=""/>
            <p:cNvSpPr/>
            <p:nvPr/>
          </p:nvSpPr>
          <p:spPr>
            <a:xfrm>
              <a:off x="1170000" y="4124160"/>
              <a:ext cx="255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27" name=""/>
            <p:cNvSpPr/>
            <p:nvPr/>
          </p:nvSpPr>
          <p:spPr>
            <a:xfrm>
              <a:off x="1244520" y="412416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28" name=""/>
            <p:cNvSpPr/>
            <p:nvPr/>
          </p:nvSpPr>
          <p:spPr>
            <a:xfrm>
              <a:off x="1317600" y="412416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29" name=""/>
            <p:cNvSpPr/>
            <p:nvPr/>
          </p:nvSpPr>
          <p:spPr>
            <a:xfrm>
              <a:off x="1390680" y="4124160"/>
              <a:ext cx="2520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30" name=""/>
            <p:cNvSpPr/>
            <p:nvPr/>
          </p:nvSpPr>
          <p:spPr>
            <a:xfrm>
              <a:off x="1465200" y="412416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31" name=""/>
            <p:cNvSpPr/>
            <p:nvPr/>
          </p:nvSpPr>
          <p:spPr>
            <a:xfrm>
              <a:off x="1538280" y="4124160"/>
              <a:ext cx="255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32" name=""/>
            <p:cNvSpPr/>
            <p:nvPr/>
          </p:nvSpPr>
          <p:spPr>
            <a:xfrm>
              <a:off x="1612800" y="412416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33" name=""/>
            <p:cNvSpPr/>
            <p:nvPr/>
          </p:nvSpPr>
          <p:spPr>
            <a:xfrm>
              <a:off x="1685880" y="4124160"/>
              <a:ext cx="255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34" name=""/>
            <p:cNvSpPr/>
            <p:nvPr/>
          </p:nvSpPr>
          <p:spPr>
            <a:xfrm>
              <a:off x="1760400" y="4124160"/>
              <a:ext cx="2412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35" name=""/>
            <p:cNvSpPr/>
            <p:nvPr/>
          </p:nvSpPr>
          <p:spPr>
            <a:xfrm>
              <a:off x="1833480" y="412416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36" name=""/>
            <p:cNvSpPr/>
            <p:nvPr/>
          </p:nvSpPr>
          <p:spPr>
            <a:xfrm>
              <a:off x="1906560" y="4124160"/>
              <a:ext cx="255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37" name=""/>
            <p:cNvSpPr/>
            <p:nvPr/>
          </p:nvSpPr>
          <p:spPr>
            <a:xfrm>
              <a:off x="1981080" y="412416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38" name=""/>
            <p:cNvSpPr/>
            <p:nvPr/>
          </p:nvSpPr>
          <p:spPr>
            <a:xfrm>
              <a:off x="2054160" y="4124160"/>
              <a:ext cx="255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39" name=""/>
            <p:cNvSpPr/>
            <p:nvPr/>
          </p:nvSpPr>
          <p:spPr>
            <a:xfrm>
              <a:off x="2128680" y="4124160"/>
              <a:ext cx="2412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40" name=""/>
            <p:cNvSpPr/>
            <p:nvPr/>
          </p:nvSpPr>
          <p:spPr>
            <a:xfrm>
              <a:off x="2201760" y="4124160"/>
              <a:ext cx="255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41" name=""/>
            <p:cNvSpPr/>
            <p:nvPr/>
          </p:nvSpPr>
          <p:spPr>
            <a:xfrm>
              <a:off x="2276640" y="412416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42" name=""/>
            <p:cNvSpPr/>
            <p:nvPr/>
          </p:nvSpPr>
          <p:spPr>
            <a:xfrm>
              <a:off x="2349360" y="4124160"/>
              <a:ext cx="2412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43" name=""/>
            <p:cNvSpPr/>
            <p:nvPr/>
          </p:nvSpPr>
          <p:spPr>
            <a:xfrm>
              <a:off x="2422440" y="4124160"/>
              <a:ext cx="255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44" name=""/>
            <p:cNvSpPr/>
            <p:nvPr/>
          </p:nvSpPr>
          <p:spPr>
            <a:xfrm>
              <a:off x="2496960" y="4124160"/>
              <a:ext cx="2412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45" name=""/>
            <p:cNvSpPr/>
            <p:nvPr/>
          </p:nvSpPr>
          <p:spPr>
            <a:xfrm>
              <a:off x="2570040" y="4124160"/>
              <a:ext cx="255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46" name=""/>
            <p:cNvSpPr/>
            <p:nvPr/>
          </p:nvSpPr>
          <p:spPr>
            <a:xfrm>
              <a:off x="2644920" y="412416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47" name=""/>
            <p:cNvSpPr/>
            <p:nvPr/>
          </p:nvSpPr>
          <p:spPr>
            <a:xfrm>
              <a:off x="2717640" y="4124160"/>
              <a:ext cx="255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48" name=""/>
            <p:cNvSpPr/>
            <p:nvPr/>
          </p:nvSpPr>
          <p:spPr>
            <a:xfrm>
              <a:off x="2790720" y="4124160"/>
              <a:ext cx="255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49" name=""/>
            <p:cNvSpPr/>
            <p:nvPr/>
          </p:nvSpPr>
          <p:spPr>
            <a:xfrm>
              <a:off x="2865600" y="412416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50" name=""/>
            <p:cNvSpPr/>
            <p:nvPr/>
          </p:nvSpPr>
          <p:spPr>
            <a:xfrm>
              <a:off x="2938320" y="4124160"/>
              <a:ext cx="255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51" name=""/>
            <p:cNvSpPr/>
            <p:nvPr/>
          </p:nvSpPr>
          <p:spPr>
            <a:xfrm>
              <a:off x="3013200" y="412416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52" name=""/>
            <p:cNvSpPr/>
            <p:nvPr/>
          </p:nvSpPr>
          <p:spPr>
            <a:xfrm>
              <a:off x="3086280" y="4124160"/>
              <a:ext cx="2520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53" name=""/>
            <p:cNvSpPr/>
            <p:nvPr/>
          </p:nvSpPr>
          <p:spPr>
            <a:xfrm>
              <a:off x="3160800" y="412416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54" name=""/>
            <p:cNvSpPr/>
            <p:nvPr/>
          </p:nvSpPr>
          <p:spPr>
            <a:xfrm>
              <a:off x="3233880" y="412416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55" name=""/>
            <p:cNvSpPr/>
            <p:nvPr/>
          </p:nvSpPr>
          <p:spPr>
            <a:xfrm>
              <a:off x="3306600" y="4124160"/>
              <a:ext cx="255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56" name=""/>
            <p:cNvSpPr/>
            <p:nvPr/>
          </p:nvSpPr>
          <p:spPr>
            <a:xfrm>
              <a:off x="3381480" y="412416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57" name=""/>
            <p:cNvSpPr/>
            <p:nvPr/>
          </p:nvSpPr>
          <p:spPr>
            <a:xfrm>
              <a:off x="3454560" y="4124160"/>
              <a:ext cx="2520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58" name=""/>
            <p:cNvSpPr/>
            <p:nvPr/>
          </p:nvSpPr>
          <p:spPr>
            <a:xfrm>
              <a:off x="3529080" y="412416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59" name=""/>
            <p:cNvSpPr/>
            <p:nvPr/>
          </p:nvSpPr>
          <p:spPr>
            <a:xfrm>
              <a:off x="3602160" y="4124160"/>
              <a:ext cx="2520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60" name=""/>
            <p:cNvSpPr/>
            <p:nvPr/>
          </p:nvSpPr>
          <p:spPr>
            <a:xfrm>
              <a:off x="3676680" y="412416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61" name=""/>
            <p:cNvSpPr/>
            <p:nvPr/>
          </p:nvSpPr>
          <p:spPr>
            <a:xfrm>
              <a:off x="3749760" y="412416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62" name=""/>
            <p:cNvSpPr/>
            <p:nvPr/>
          </p:nvSpPr>
          <p:spPr>
            <a:xfrm>
              <a:off x="3822840" y="4124160"/>
              <a:ext cx="2520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63" name=""/>
            <p:cNvSpPr/>
            <p:nvPr/>
          </p:nvSpPr>
          <p:spPr>
            <a:xfrm>
              <a:off x="3897360" y="412416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64" name=""/>
            <p:cNvSpPr/>
            <p:nvPr/>
          </p:nvSpPr>
          <p:spPr>
            <a:xfrm>
              <a:off x="3970440" y="4124160"/>
              <a:ext cx="2520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65" name=""/>
            <p:cNvSpPr/>
            <p:nvPr/>
          </p:nvSpPr>
          <p:spPr>
            <a:xfrm>
              <a:off x="4044960" y="412416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66" name=""/>
            <p:cNvSpPr/>
            <p:nvPr/>
          </p:nvSpPr>
          <p:spPr>
            <a:xfrm>
              <a:off x="4118040" y="4124160"/>
              <a:ext cx="2520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67" name=""/>
            <p:cNvSpPr/>
            <p:nvPr/>
          </p:nvSpPr>
          <p:spPr>
            <a:xfrm>
              <a:off x="4191120" y="4124160"/>
              <a:ext cx="2520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68" name=""/>
            <p:cNvSpPr/>
            <p:nvPr/>
          </p:nvSpPr>
          <p:spPr>
            <a:xfrm>
              <a:off x="4265640" y="412416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69" name=""/>
            <p:cNvSpPr/>
            <p:nvPr/>
          </p:nvSpPr>
          <p:spPr>
            <a:xfrm>
              <a:off x="4338720" y="4124160"/>
              <a:ext cx="2520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70" name=""/>
            <p:cNvSpPr/>
            <p:nvPr/>
          </p:nvSpPr>
          <p:spPr>
            <a:xfrm>
              <a:off x="4413240" y="412416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71" name=""/>
            <p:cNvSpPr/>
            <p:nvPr/>
          </p:nvSpPr>
          <p:spPr>
            <a:xfrm>
              <a:off x="4486320" y="4124160"/>
              <a:ext cx="2520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72" name=""/>
            <p:cNvSpPr/>
            <p:nvPr/>
          </p:nvSpPr>
          <p:spPr>
            <a:xfrm>
              <a:off x="4560840" y="412416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73" name=""/>
            <p:cNvSpPr/>
            <p:nvPr/>
          </p:nvSpPr>
          <p:spPr>
            <a:xfrm>
              <a:off x="4633920" y="4124160"/>
              <a:ext cx="255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74" name=""/>
            <p:cNvSpPr/>
            <p:nvPr/>
          </p:nvSpPr>
          <p:spPr>
            <a:xfrm>
              <a:off x="4707000" y="4124160"/>
              <a:ext cx="2520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75" name=""/>
            <p:cNvSpPr/>
            <p:nvPr/>
          </p:nvSpPr>
          <p:spPr>
            <a:xfrm>
              <a:off x="4781520" y="412416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76" name=""/>
            <p:cNvSpPr/>
            <p:nvPr/>
          </p:nvSpPr>
          <p:spPr>
            <a:xfrm>
              <a:off x="4854600" y="4124160"/>
              <a:ext cx="2520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77" name=""/>
            <p:cNvSpPr/>
            <p:nvPr/>
          </p:nvSpPr>
          <p:spPr>
            <a:xfrm>
              <a:off x="4929120" y="412416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78" name=""/>
            <p:cNvSpPr/>
            <p:nvPr/>
          </p:nvSpPr>
          <p:spPr>
            <a:xfrm>
              <a:off x="5002200" y="4124160"/>
              <a:ext cx="255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79" name=""/>
            <p:cNvSpPr/>
            <p:nvPr/>
          </p:nvSpPr>
          <p:spPr>
            <a:xfrm>
              <a:off x="5076720" y="412416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80" name=""/>
            <p:cNvSpPr/>
            <p:nvPr/>
          </p:nvSpPr>
          <p:spPr>
            <a:xfrm>
              <a:off x="5149800" y="412416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81" name=""/>
            <p:cNvSpPr/>
            <p:nvPr/>
          </p:nvSpPr>
          <p:spPr>
            <a:xfrm>
              <a:off x="5222880" y="4124160"/>
              <a:ext cx="255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82" name=""/>
            <p:cNvSpPr/>
            <p:nvPr/>
          </p:nvSpPr>
          <p:spPr>
            <a:xfrm>
              <a:off x="5297400" y="412416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83" name=""/>
            <p:cNvSpPr/>
            <p:nvPr/>
          </p:nvSpPr>
          <p:spPr>
            <a:xfrm>
              <a:off x="5370480" y="4124160"/>
              <a:ext cx="255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84" name=""/>
            <p:cNvSpPr/>
            <p:nvPr/>
          </p:nvSpPr>
          <p:spPr>
            <a:xfrm>
              <a:off x="5445000" y="412416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85" name=""/>
            <p:cNvSpPr/>
            <p:nvPr/>
          </p:nvSpPr>
          <p:spPr>
            <a:xfrm>
              <a:off x="5518080" y="4124160"/>
              <a:ext cx="255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86" name=""/>
            <p:cNvSpPr/>
            <p:nvPr/>
          </p:nvSpPr>
          <p:spPr>
            <a:xfrm>
              <a:off x="5592600" y="4124160"/>
              <a:ext cx="2412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87" name=""/>
            <p:cNvSpPr/>
            <p:nvPr/>
          </p:nvSpPr>
          <p:spPr>
            <a:xfrm>
              <a:off x="5665680" y="412416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88" name=""/>
            <p:cNvSpPr/>
            <p:nvPr/>
          </p:nvSpPr>
          <p:spPr>
            <a:xfrm>
              <a:off x="5738760" y="4124160"/>
              <a:ext cx="255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89" name=""/>
            <p:cNvSpPr/>
            <p:nvPr/>
          </p:nvSpPr>
          <p:spPr>
            <a:xfrm>
              <a:off x="5813280" y="4124160"/>
              <a:ext cx="2412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90" name=""/>
            <p:cNvSpPr/>
            <p:nvPr/>
          </p:nvSpPr>
          <p:spPr>
            <a:xfrm>
              <a:off x="5886360" y="4124160"/>
              <a:ext cx="255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91" name=""/>
            <p:cNvSpPr/>
            <p:nvPr/>
          </p:nvSpPr>
          <p:spPr>
            <a:xfrm>
              <a:off x="5961240" y="412416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92" name=""/>
            <p:cNvSpPr/>
            <p:nvPr/>
          </p:nvSpPr>
          <p:spPr>
            <a:xfrm>
              <a:off x="6033960" y="4124160"/>
              <a:ext cx="255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93" name=""/>
            <p:cNvSpPr/>
            <p:nvPr/>
          </p:nvSpPr>
          <p:spPr>
            <a:xfrm>
              <a:off x="6107040" y="4124160"/>
              <a:ext cx="255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094" name=""/>
            <p:cNvSpPr/>
            <p:nvPr/>
          </p:nvSpPr>
          <p:spPr>
            <a:xfrm>
              <a:off x="801720" y="369900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095" name=""/>
            <p:cNvSpPr/>
            <p:nvPr/>
          </p:nvSpPr>
          <p:spPr>
            <a:xfrm>
              <a:off x="874800" y="369900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096" name=""/>
            <p:cNvSpPr/>
            <p:nvPr/>
          </p:nvSpPr>
          <p:spPr>
            <a:xfrm>
              <a:off x="949320" y="369900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097" name=""/>
            <p:cNvSpPr/>
            <p:nvPr/>
          </p:nvSpPr>
          <p:spPr>
            <a:xfrm>
              <a:off x="1022400" y="369900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098" name=""/>
            <p:cNvSpPr/>
            <p:nvPr/>
          </p:nvSpPr>
          <p:spPr>
            <a:xfrm>
              <a:off x="1096920" y="369900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099" name=""/>
            <p:cNvSpPr/>
            <p:nvPr/>
          </p:nvSpPr>
          <p:spPr>
            <a:xfrm>
              <a:off x="1170000" y="369900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00" name=""/>
            <p:cNvSpPr/>
            <p:nvPr/>
          </p:nvSpPr>
          <p:spPr>
            <a:xfrm>
              <a:off x="1244520" y="369900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01" name=""/>
            <p:cNvSpPr/>
            <p:nvPr/>
          </p:nvSpPr>
          <p:spPr>
            <a:xfrm>
              <a:off x="1317600" y="369900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02" name=""/>
            <p:cNvSpPr/>
            <p:nvPr/>
          </p:nvSpPr>
          <p:spPr>
            <a:xfrm>
              <a:off x="1390680" y="369900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03" name=""/>
            <p:cNvSpPr/>
            <p:nvPr/>
          </p:nvSpPr>
          <p:spPr>
            <a:xfrm>
              <a:off x="1465200" y="369900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04" name=""/>
            <p:cNvSpPr/>
            <p:nvPr/>
          </p:nvSpPr>
          <p:spPr>
            <a:xfrm>
              <a:off x="1538280" y="369900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05" name=""/>
            <p:cNvSpPr/>
            <p:nvPr/>
          </p:nvSpPr>
          <p:spPr>
            <a:xfrm>
              <a:off x="1612800" y="369900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06" name=""/>
            <p:cNvSpPr/>
            <p:nvPr/>
          </p:nvSpPr>
          <p:spPr>
            <a:xfrm>
              <a:off x="1685880" y="369900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07" name=""/>
            <p:cNvSpPr/>
            <p:nvPr/>
          </p:nvSpPr>
          <p:spPr>
            <a:xfrm>
              <a:off x="1760400" y="3699000"/>
              <a:ext cx="2412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08" name=""/>
            <p:cNvSpPr/>
            <p:nvPr/>
          </p:nvSpPr>
          <p:spPr>
            <a:xfrm>
              <a:off x="1833480" y="369900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09" name=""/>
            <p:cNvSpPr/>
            <p:nvPr/>
          </p:nvSpPr>
          <p:spPr>
            <a:xfrm>
              <a:off x="1906560" y="369900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10" name=""/>
            <p:cNvSpPr/>
            <p:nvPr/>
          </p:nvSpPr>
          <p:spPr>
            <a:xfrm>
              <a:off x="1981080" y="369900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11" name=""/>
            <p:cNvSpPr/>
            <p:nvPr/>
          </p:nvSpPr>
          <p:spPr>
            <a:xfrm>
              <a:off x="2054160" y="369900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12" name=""/>
            <p:cNvSpPr/>
            <p:nvPr/>
          </p:nvSpPr>
          <p:spPr>
            <a:xfrm>
              <a:off x="2128680" y="3699000"/>
              <a:ext cx="2412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13" name=""/>
            <p:cNvSpPr/>
            <p:nvPr/>
          </p:nvSpPr>
          <p:spPr>
            <a:xfrm>
              <a:off x="2201760" y="369900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14" name=""/>
            <p:cNvSpPr/>
            <p:nvPr/>
          </p:nvSpPr>
          <p:spPr>
            <a:xfrm>
              <a:off x="2276640" y="369900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15" name=""/>
            <p:cNvSpPr/>
            <p:nvPr/>
          </p:nvSpPr>
          <p:spPr>
            <a:xfrm>
              <a:off x="2349360" y="3699000"/>
              <a:ext cx="2412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16" name=""/>
            <p:cNvSpPr/>
            <p:nvPr/>
          </p:nvSpPr>
          <p:spPr>
            <a:xfrm>
              <a:off x="2422440" y="369900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17" name=""/>
            <p:cNvSpPr/>
            <p:nvPr/>
          </p:nvSpPr>
          <p:spPr>
            <a:xfrm>
              <a:off x="2496960" y="3699000"/>
              <a:ext cx="2412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18" name=""/>
            <p:cNvSpPr/>
            <p:nvPr/>
          </p:nvSpPr>
          <p:spPr>
            <a:xfrm>
              <a:off x="2570040" y="369900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19" name=""/>
            <p:cNvSpPr/>
            <p:nvPr/>
          </p:nvSpPr>
          <p:spPr>
            <a:xfrm>
              <a:off x="2644920" y="369900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20" name=""/>
            <p:cNvSpPr/>
            <p:nvPr/>
          </p:nvSpPr>
          <p:spPr>
            <a:xfrm>
              <a:off x="2717640" y="369900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21" name=""/>
            <p:cNvSpPr/>
            <p:nvPr/>
          </p:nvSpPr>
          <p:spPr>
            <a:xfrm>
              <a:off x="2790720" y="369900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22" name=""/>
            <p:cNvSpPr/>
            <p:nvPr/>
          </p:nvSpPr>
          <p:spPr>
            <a:xfrm>
              <a:off x="2865600" y="369900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23" name=""/>
            <p:cNvSpPr/>
            <p:nvPr/>
          </p:nvSpPr>
          <p:spPr>
            <a:xfrm>
              <a:off x="2938320" y="369900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24" name=""/>
            <p:cNvSpPr/>
            <p:nvPr/>
          </p:nvSpPr>
          <p:spPr>
            <a:xfrm>
              <a:off x="3013200" y="369900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25" name=""/>
            <p:cNvSpPr/>
            <p:nvPr/>
          </p:nvSpPr>
          <p:spPr>
            <a:xfrm>
              <a:off x="3086280" y="369900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26" name=""/>
            <p:cNvSpPr/>
            <p:nvPr/>
          </p:nvSpPr>
          <p:spPr>
            <a:xfrm>
              <a:off x="3160800" y="369900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grpSp>
      <p:grpSp>
        <p:nvGrpSpPr>
          <p:cNvPr id="1127" name=""/>
          <p:cNvGrpSpPr/>
          <p:nvPr/>
        </p:nvGrpSpPr>
        <p:grpSpPr>
          <a:xfrm>
            <a:off x="801720" y="2467080"/>
            <a:ext cx="5330880" cy="1245960"/>
            <a:chOff x="801720" y="2467080"/>
            <a:chExt cx="5330880" cy="1245960"/>
          </a:xfrm>
        </p:grpSpPr>
        <p:sp>
          <p:nvSpPr>
            <p:cNvPr id="1128" name=""/>
            <p:cNvSpPr/>
            <p:nvPr/>
          </p:nvSpPr>
          <p:spPr>
            <a:xfrm>
              <a:off x="3233880" y="369900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29" name=""/>
            <p:cNvSpPr/>
            <p:nvPr/>
          </p:nvSpPr>
          <p:spPr>
            <a:xfrm>
              <a:off x="3306600" y="369900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30" name=""/>
            <p:cNvSpPr/>
            <p:nvPr/>
          </p:nvSpPr>
          <p:spPr>
            <a:xfrm>
              <a:off x="3381480" y="369900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31" name=""/>
            <p:cNvSpPr/>
            <p:nvPr/>
          </p:nvSpPr>
          <p:spPr>
            <a:xfrm>
              <a:off x="3454560" y="369900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32" name=""/>
            <p:cNvSpPr/>
            <p:nvPr/>
          </p:nvSpPr>
          <p:spPr>
            <a:xfrm>
              <a:off x="3529080" y="369900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33" name=""/>
            <p:cNvSpPr/>
            <p:nvPr/>
          </p:nvSpPr>
          <p:spPr>
            <a:xfrm>
              <a:off x="3602160" y="369900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34" name=""/>
            <p:cNvSpPr/>
            <p:nvPr/>
          </p:nvSpPr>
          <p:spPr>
            <a:xfrm>
              <a:off x="3676680" y="369900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35" name=""/>
            <p:cNvSpPr/>
            <p:nvPr/>
          </p:nvSpPr>
          <p:spPr>
            <a:xfrm>
              <a:off x="3749760" y="369900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36" name=""/>
            <p:cNvSpPr/>
            <p:nvPr/>
          </p:nvSpPr>
          <p:spPr>
            <a:xfrm>
              <a:off x="3822840" y="369900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37" name=""/>
            <p:cNvSpPr/>
            <p:nvPr/>
          </p:nvSpPr>
          <p:spPr>
            <a:xfrm>
              <a:off x="3897360" y="369900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38" name=""/>
            <p:cNvSpPr/>
            <p:nvPr/>
          </p:nvSpPr>
          <p:spPr>
            <a:xfrm>
              <a:off x="3970440" y="369900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39" name=""/>
            <p:cNvSpPr/>
            <p:nvPr/>
          </p:nvSpPr>
          <p:spPr>
            <a:xfrm>
              <a:off x="4044960" y="369900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40" name=""/>
            <p:cNvSpPr/>
            <p:nvPr/>
          </p:nvSpPr>
          <p:spPr>
            <a:xfrm>
              <a:off x="4118040" y="369900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41" name=""/>
            <p:cNvSpPr/>
            <p:nvPr/>
          </p:nvSpPr>
          <p:spPr>
            <a:xfrm>
              <a:off x="4191120" y="369900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42" name=""/>
            <p:cNvSpPr/>
            <p:nvPr/>
          </p:nvSpPr>
          <p:spPr>
            <a:xfrm>
              <a:off x="4265640" y="369900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43" name=""/>
            <p:cNvSpPr/>
            <p:nvPr/>
          </p:nvSpPr>
          <p:spPr>
            <a:xfrm>
              <a:off x="4338720" y="369900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44" name=""/>
            <p:cNvSpPr/>
            <p:nvPr/>
          </p:nvSpPr>
          <p:spPr>
            <a:xfrm>
              <a:off x="4413240" y="369900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45" name=""/>
            <p:cNvSpPr/>
            <p:nvPr/>
          </p:nvSpPr>
          <p:spPr>
            <a:xfrm>
              <a:off x="4486320" y="369900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46" name=""/>
            <p:cNvSpPr/>
            <p:nvPr/>
          </p:nvSpPr>
          <p:spPr>
            <a:xfrm>
              <a:off x="4560840" y="369900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47" name=""/>
            <p:cNvSpPr/>
            <p:nvPr/>
          </p:nvSpPr>
          <p:spPr>
            <a:xfrm>
              <a:off x="4633920" y="369900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48" name=""/>
            <p:cNvSpPr/>
            <p:nvPr/>
          </p:nvSpPr>
          <p:spPr>
            <a:xfrm>
              <a:off x="4707000" y="369900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49" name=""/>
            <p:cNvSpPr/>
            <p:nvPr/>
          </p:nvSpPr>
          <p:spPr>
            <a:xfrm>
              <a:off x="4781520" y="369900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50" name=""/>
            <p:cNvSpPr/>
            <p:nvPr/>
          </p:nvSpPr>
          <p:spPr>
            <a:xfrm>
              <a:off x="4854600" y="369900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51" name=""/>
            <p:cNvSpPr/>
            <p:nvPr/>
          </p:nvSpPr>
          <p:spPr>
            <a:xfrm>
              <a:off x="4929120" y="369900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52" name=""/>
            <p:cNvSpPr/>
            <p:nvPr/>
          </p:nvSpPr>
          <p:spPr>
            <a:xfrm>
              <a:off x="5002200" y="369900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53" name=""/>
            <p:cNvSpPr/>
            <p:nvPr/>
          </p:nvSpPr>
          <p:spPr>
            <a:xfrm>
              <a:off x="5076720" y="369900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54" name=""/>
            <p:cNvSpPr/>
            <p:nvPr/>
          </p:nvSpPr>
          <p:spPr>
            <a:xfrm>
              <a:off x="5149800" y="369900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55" name=""/>
            <p:cNvSpPr/>
            <p:nvPr/>
          </p:nvSpPr>
          <p:spPr>
            <a:xfrm>
              <a:off x="5222880" y="369900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56" name=""/>
            <p:cNvSpPr/>
            <p:nvPr/>
          </p:nvSpPr>
          <p:spPr>
            <a:xfrm>
              <a:off x="5297400" y="369900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57" name=""/>
            <p:cNvSpPr/>
            <p:nvPr/>
          </p:nvSpPr>
          <p:spPr>
            <a:xfrm>
              <a:off x="5370480" y="369900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58" name=""/>
            <p:cNvSpPr/>
            <p:nvPr/>
          </p:nvSpPr>
          <p:spPr>
            <a:xfrm>
              <a:off x="5445000" y="369900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59" name=""/>
            <p:cNvSpPr/>
            <p:nvPr/>
          </p:nvSpPr>
          <p:spPr>
            <a:xfrm>
              <a:off x="5518080" y="369900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60" name=""/>
            <p:cNvSpPr/>
            <p:nvPr/>
          </p:nvSpPr>
          <p:spPr>
            <a:xfrm>
              <a:off x="5592600" y="3699000"/>
              <a:ext cx="2412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61" name=""/>
            <p:cNvSpPr/>
            <p:nvPr/>
          </p:nvSpPr>
          <p:spPr>
            <a:xfrm>
              <a:off x="5665680" y="369900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62" name=""/>
            <p:cNvSpPr/>
            <p:nvPr/>
          </p:nvSpPr>
          <p:spPr>
            <a:xfrm>
              <a:off x="5738760" y="369900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63" name=""/>
            <p:cNvSpPr/>
            <p:nvPr/>
          </p:nvSpPr>
          <p:spPr>
            <a:xfrm>
              <a:off x="5813280" y="3699000"/>
              <a:ext cx="2412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64" name=""/>
            <p:cNvSpPr/>
            <p:nvPr/>
          </p:nvSpPr>
          <p:spPr>
            <a:xfrm>
              <a:off x="5886360" y="369900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65" name=""/>
            <p:cNvSpPr/>
            <p:nvPr/>
          </p:nvSpPr>
          <p:spPr>
            <a:xfrm>
              <a:off x="5961240" y="369900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66" name=""/>
            <p:cNvSpPr/>
            <p:nvPr/>
          </p:nvSpPr>
          <p:spPr>
            <a:xfrm>
              <a:off x="6033960" y="369900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67" name=""/>
            <p:cNvSpPr/>
            <p:nvPr/>
          </p:nvSpPr>
          <p:spPr>
            <a:xfrm>
              <a:off x="6107040" y="369900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168" name=""/>
            <p:cNvSpPr/>
            <p:nvPr/>
          </p:nvSpPr>
          <p:spPr>
            <a:xfrm>
              <a:off x="801720" y="3289320"/>
              <a:ext cx="2520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169" name=""/>
            <p:cNvSpPr/>
            <p:nvPr/>
          </p:nvSpPr>
          <p:spPr>
            <a:xfrm>
              <a:off x="874800" y="3289320"/>
              <a:ext cx="2520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170" name=""/>
            <p:cNvSpPr/>
            <p:nvPr/>
          </p:nvSpPr>
          <p:spPr>
            <a:xfrm>
              <a:off x="949320" y="3289320"/>
              <a:ext cx="237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171" name=""/>
            <p:cNvSpPr/>
            <p:nvPr/>
          </p:nvSpPr>
          <p:spPr>
            <a:xfrm>
              <a:off x="1022400" y="3289320"/>
              <a:ext cx="2520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172" name=""/>
            <p:cNvSpPr/>
            <p:nvPr/>
          </p:nvSpPr>
          <p:spPr>
            <a:xfrm>
              <a:off x="1096920" y="3289320"/>
              <a:ext cx="237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173" name=""/>
            <p:cNvSpPr/>
            <p:nvPr/>
          </p:nvSpPr>
          <p:spPr>
            <a:xfrm>
              <a:off x="1170000" y="3289320"/>
              <a:ext cx="255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174" name=""/>
            <p:cNvSpPr/>
            <p:nvPr/>
          </p:nvSpPr>
          <p:spPr>
            <a:xfrm>
              <a:off x="1244520" y="3289320"/>
              <a:ext cx="237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175" name=""/>
            <p:cNvSpPr/>
            <p:nvPr/>
          </p:nvSpPr>
          <p:spPr>
            <a:xfrm>
              <a:off x="1317600" y="3289320"/>
              <a:ext cx="237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176" name=""/>
            <p:cNvSpPr/>
            <p:nvPr/>
          </p:nvSpPr>
          <p:spPr>
            <a:xfrm>
              <a:off x="1390680" y="3289320"/>
              <a:ext cx="2520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177" name=""/>
            <p:cNvSpPr/>
            <p:nvPr/>
          </p:nvSpPr>
          <p:spPr>
            <a:xfrm>
              <a:off x="1465200" y="3289320"/>
              <a:ext cx="237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178" name=""/>
            <p:cNvSpPr/>
            <p:nvPr/>
          </p:nvSpPr>
          <p:spPr>
            <a:xfrm>
              <a:off x="1538280" y="3289320"/>
              <a:ext cx="255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179" name=""/>
            <p:cNvSpPr/>
            <p:nvPr/>
          </p:nvSpPr>
          <p:spPr>
            <a:xfrm>
              <a:off x="1612800" y="3289320"/>
              <a:ext cx="237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180" name=""/>
            <p:cNvSpPr/>
            <p:nvPr/>
          </p:nvSpPr>
          <p:spPr>
            <a:xfrm>
              <a:off x="1685880" y="3289320"/>
              <a:ext cx="255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181" name=""/>
            <p:cNvSpPr/>
            <p:nvPr/>
          </p:nvSpPr>
          <p:spPr>
            <a:xfrm>
              <a:off x="1760400" y="3289320"/>
              <a:ext cx="2412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182" name=""/>
            <p:cNvSpPr/>
            <p:nvPr/>
          </p:nvSpPr>
          <p:spPr>
            <a:xfrm>
              <a:off x="1833480" y="3289320"/>
              <a:ext cx="237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183" name=""/>
            <p:cNvSpPr/>
            <p:nvPr/>
          </p:nvSpPr>
          <p:spPr>
            <a:xfrm>
              <a:off x="1906560" y="3289320"/>
              <a:ext cx="255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184" name=""/>
            <p:cNvSpPr/>
            <p:nvPr/>
          </p:nvSpPr>
          <p:spPr>
            <a:xfrm>
              <a:off x="1981080" y="3289320"/>
              <a:ext cx="237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185" name=""/>
            <p:cNvSpPr/>
            <p:nvPr/>
          </p:nvSpPr>
          <p:spPr>
            <a:xfrm>
              <a:off x="2054160" y="3289320"/>
              <a:ext cx="255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186" name=""/>
            <p:cNvSpPr/>
            <p:nvPr/>
          </p:nvSpPr>
          <p:spPr>
            <a:xfrm>
              <a:off x="2128680" y="3289320"/>
              <a:ext cx="2412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187" name=""/>
            <p:cNvSpPr/>
            <p:nvPr/>
          </p:nvSpPr>
          <p:spPr>
            <a:xfrm>
              <a:off x="2201760" y="3289320"/>
              <a:ext cx="255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188" name=""/>
            <p:cNvSpPr/>
            <p:nvPr/>
          </p:nvSpPr>
          <p:spPr>
            <a:xfrm>
              <a:off x="2276640" y="3289320"/>
              <a:ext cx="237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189" name=""/>
            <p:cNvSpPr/>
            <p:nvPr/>
          </p:nvSpPr>
          <p:spPr>
            <a:xfrm>
              <a:off x="2349360" y="3289320"/>
              <a:ext cx="2412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190" name=""/>
            <p:cNvSpPr/>
            <p:nvPr/>
          </p:nvSpPr>
          <p:spPr>
            <a:xfrm>
              <a:off x="2422440" y="3289320"/>
              <a:ext cx="255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191" name=""/>
            <p:cNvSpPr/>
            <p:nvPr/>
          </p:nvSpPr>
          <p:spPr>
            <a:xfrm>
              <a:off x="2496960" y="3289320"/>
              <a:ext cx="2412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192" name=""/>
            <p:cNvSpPr/>
            <p:nvPr/>
          </p:nvSpPr>
          <p:spPr>
            <a:xfrm>
              <a:off x="2570040" y="3289320"/>
              <a:ext cx="255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193" name=""/>
            <p:cNvSpPr/>
            <p:nvPr/>
          </p:nvSpPr>
          <p:spPr>
            <a:xfrm>
              <a:off x="2644920" y="3289320"/>
              <a:ext cx="237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194" name=""/>
            <p:cNvSpPr/>
            <p:nvPr/>
          </p:nvSpPr>
          <p:spPr>
            <a:xfrm>
              <a:off x="2717640" y="3289320"/>
              <a:ext cx="255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195" name=""/>
            <p:cNvSpPr/>
            <p:nvPr/>
          </p:nvSpPr>
          <p:spPr>
            <a:xfrm>
              <a:off x="2790720" y="3289320"/>
              <a:ext cx="255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196" name=""/>
            <p:cNvSpPr/>
            <p:nvPr/>
          </p:nvSpPr>
          <p:spPr>
            <a:xfrm>
              <a:off x="2865600" y="3289320"/>
              <a:ext cx="237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197" name=""/>
            <p:cNvSpPr/>
            <p:nvPr/>
          </p:nvSpPr>
          <p:spPr>
            <a:xfrm>
              <a:off x="2938320" y="3289320"/>
              <a:ext cx="255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198" name=""/>
            <p:cNvSpPr/>
            <p:nvPr/>
          </p:nvSpPr>
          <p:spPr>
            <a:xfrm>
              <a:off x="3013200" y="3289320"/>
              <a:ext cx="237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199" name=""/>
            <p:cNvSpPr/>
            <p:nvPr/>
          </p:nvSpPr>
          <p:spPr>
            <a:xfrm>
              <a:off x="3086280" y="3289320"/>
              <a:ext cx="2520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00" name=""/>
            <p:cNvSpPr/>
            <p:nvPr/>
          </p:nvSpPr>
          <p:spPr>
            <a:xfrm>
              <a:off x="3160800" y="3289320"/>
              <a:ext cx="237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01" name=""/>
            <p:cNvSpPr/>
            <p:nvPr/>
          </p:nvSpPr>
          <p:spPr>
            <a:xfrm>
              <a:off x="3233880" y="3289320"/>
              <a:ext cx="237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02" name=""/>
            <p:cNvSpPr/>
            <p:nvPr/>
          </p:nvSpPr>
          <p:spPr>
            <a:xfrm>
              <a:off x="3306600" y="3289320"/>
              <a:ext cx="255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03" name=""/>
            <p:cNvSpPr/>
            <p:nvPr/>
          </p:nvSpPr>
          <p:spPr>
            <a:xfrm>
              <a:off x="3381480" y="3289320"/>
              <a:ext cx="237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04" name=""/>
            <p:cNvSpPr/>
            <p:nvPr/>
          </p:nvSpPr>
          <p:spPr>
            <a:xfrm>
              <a:off x="3454560" y="3289320"/>
              <a:ext cx="2520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05" name=""/>
            <p:cNvSpPr/>
            <p:nvPr/>
          </p:nvSpPr>
          <p:spPr>
            <a:xfrm>
              <a:off x="3529080" y="3289320"/>
              <a:ext cx="237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06" name=""/>
            <p:cNvSpPr/>
            <p:nvPr/>
          </p:nvSpPr>
          <p:spPr>
            <a:xfrm>
              <a:off x="3602160" y="3289320"/>
              <a:ext cx="2520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07" name=""/>
            <p:cNvSpPr/>
            <p:nvPr/>
          </p:nvSpPr>
          <p:spPr>
            <a:xfrm>
              <a:off x="3676680" y="3289320"/>
              <a:ext cx="237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08" name=""/>
            <p:cNvSpPr/>
            <p:nvPr/>
          </p:nvSpPr>
          <p:spPr>
            <a:xfrm>
              <a:off x="3749760" y="3289320"/>
              <a:ext cx="237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09" name=""/>
            <p:cNvSpPr/>
            <p:nvPr/>
          </p:nvSpPr>
          <p:spPr>
            <a:xfrm>
              <a:off x="3822840" y="3289320"/>
              <a:ext cx="2520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10" name=""/>
            <p:cNvSpPr/>
            <p:nvPr/>
          </p:nvSpPr>
          <p:spPr>
            <a:xfrm>
              <a:off x="3897360" y="3289320"/>
              <a:ext cx="237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11" name=""/>
            <p:cNvSpPr/>
            <p:nvPr/>
          </p:nvSpPr>
          <p:spPr>
            <a:xfrm>
              <a:off x="3970440" y="3289320"/>
              <a:ext cx="2520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12" name=""/>
            <p:cNvSpPr/>
            <p:nvPr/>
          </p:nvSpPr>
          <p:spPr>
            <a:xfrm>
              <a:off x="4044960" y="3289320"/>
              <a:ext cx="237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13" name=""/>
            <p:cNvSpPr/>
            <p:nvPr/>
          </p:nvSpPr>
          <p:spPr>
            <a:xfrm>
              <a:off x="4118040" y="3289320"/>
              <a:ext cx="2520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14" name=""/>
            <p:cNvSpPr/>
            <p:nvPr/>
          </p:nvSpPr>
          <p:spPr>
            <a:xfrm>
              <a:off x="4191120" y="3289320"/>
              <a:ext cx="2520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15" name=""/>
            <p:cNvSpPr/>
            <p:nvPr/>
          </p:nvSpPr>
          <p:spPr>
            <a:xfrm>
              <a:off x="4265640" y="3289320"/>
              <a:ext cx="237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16" name=""/>
            <p:cNvSpPr/>
            <p:nvPr/>
          </p:nvSpPr>
          <p:spPr>
            <a:xfrm>
              <a:off x="4338720" y="3289320"/>
              <a:ext cx="2520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17" name=""/>
            <p:cNvSpPr/>
            <p:nvPr/>
          </p:nvSpPr>
          <p:spPr>
            <a:xfrm>
              <a:off x="4413240" y="3289320"/>
              <a:ext cx="237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18" name=""/>
            <p:cNvSpPr/>
            <p:nvPr/>
          </p:nvSpPr>
          <p:spPr>
            <a:xfrm>
              <a:off x="4486320" y="3289320"/>
              <a:ext cx="2520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19" name=""/>
            <p:cNvSpPr/>
            <p:nvPr/>
          </p:nvSpPr>
          <p:spPr>
            <a:xfrm>
              <a:off x="4560840" y="3289320"/>
              <a:ext cx="237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20" name=""/>
            <p:cNvSpPr/>
            <p:nvPr/>
          </p:nvSpPr>
          <p:spPr>
            <a:xfrm>
              <a:off x="4633920" y="3289320"/>
              <a:ext cx="255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21" name=""/>
            <p:cNvSpPr/>
            <p:nvPr/>
          </p:nvSpPr>
          <p:spPr>
            <a:xfrm>
              <a:off x="4707000" y="3289320"/>
              <a:ext cx="2520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22" name=""/>
            <p:cNvSpPr/>
            <p:nvPr/>
          </p:nvSpPr>
          <p:spPr>
            <a:xfrm>
              <a:off x="4781520" y="3289320"/>
              <a:ext cx="237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23" name=""/>
            <p:cNvSpPr/>
            <p:nvPr/>
          </p:nvSpPr>
          <p:spPr>
            <a:xfrm>
              <a:off x="4854600" y="3289320"/>
              <a:ext cx="2520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24" name=""/>
            <p:cNvSpPr/>
            <p:nvPr/>
          </p:nvSpPr>
          <p:spPr>
            <a:xfrm>
              <a:off x="4929120" y="3289320"/>
              <a:ext cx="237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25" name=""/>
            <p:cNvSpPr/>
            <p:nvPr/>
          </p:nvSpPr>
          <p:spPr>
            <a:xfrm>
              <a:off x="5002200" y="3289320"/>
              <a:ext cx="255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26" name=""/>
            <p:cNvSpPr/>
            <p:nvPr/>
          </p:nvSpPr>
          <p:spPr>
            <a:xfrm>
              <a:off x="5076720" y="3289320"/>
              <a:ext cx="237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27" name=""/>
            <p:cNvSpPr/>
            <p:nvPr/>
          </p:nvSpPr>
          <p:spPr>
            <a:xfrm>
              <a:off x="5149800" y="3289320"/>
              <a:ext cx="237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28" name=""/>
            <p:cNvSpPr/>
            <p:nvPr/>
          </p:nvSpPr>
          <p:spPr>
            <a:xfrm>
              <a:off x="5222880" y="3289320"/>
              <a:ext cx="255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29" name=""/>
            <p:cNvSpPr/>
            <p:nvPr/>
          </p:nvSpPr>
          <p:spPr>
            <a:xfrm>
              <a:off x="5297400" y="3289320"/>
              <a:ext cx="237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30" name=""/>
            <p:cNvSpPr/>
            <p:nvPr/>
          </p:nvSpPr>
          <p:spPr>
            <a:xfrm>
              <a:off x="5370480" y="3289320"/>
              <a:ext cx="255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31" name=""/>
            <p:cNvSpPr/>
            <p:nvPr/>
          </p:nvSpPr>
          <p:spPr>
            <a:xfrm>
              <a:off x="5445000" y="3289320"/>
              <a:ext cx="237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32" name=""/>
            <p:cNvSpPr/>
            <p:nvPr/>
          </p:nvSpPr>
          <p:spPr>
            <a:xfrm>
              <a:off x="5518080" y="3289320"/>
              <a:ext cx="255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33" name=""/>
            <p:cNvSpPr/>
            <p:nvPr/>
          </p:nvSpPr>
          <p:spPr>
            <a:xfrm>
              <a:off x="5592600" y="3289320"/>
              <a:ext cx="2412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34" name=""/>
            <p:cNvSpPr/>
            <p:nvPr/>
          </p:nvSpPr>
          <p:spPr>
            <a:xfrm>
              <a:off x="5665680" y="3289320"/>
              <a:ext cx="237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35" name=""/>
            <p:cNvSpPr/>
            <p:nvPr/>
          </p:nvSpPr>
          <p:spPr>
            <a:xfrm>
              <a:off x="5738760" y="3289320"/>
              <a:ext cx="255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36" name=""/>
            <p:cNvSpPr/>
            <p:nvPr/>
          </p:nvSpPr>
          <p:spPr>
            <a:xfrm>
              <a:off x="5813280" y="3289320"/>
              <a:ext cx="2412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37" name=""/>
            <p:cNvSpPr/>
            <p:nvPr/>
          </p:nvSpPr>
          <p:spPr>
            <a:xfrm>
              <a:off x="5886360" y="3289320"/>
              <a:ext cx="255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38" name=""/>
            <p:cNvSpPr/>
            <p:nvPr/>
          </p:nvSpPr>
          <p:spPr>
            <a:xfrm>
              <a:off x="5961240" y="3289320"/>
              <a:ext cx="237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39" name=""/>
            <p:cNvSpPr/>
            <p:nvPr/>
          </p:nvSpPr>
          <p:spPr>
            <a:xfrm>
              <a:off x="6033960" y="3289320"/>
              <a:ext cx="255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40" name=""/>
            <p:cNvSpPr/>
            <p:nvPr/>
          </p:nvSpPr>
          <p:spPr>
            <a:xfrm>
              <a:off x="6107040" y="3289320"/>
              <a:ext cx="25560" cy="12600"/>
            </a:xfrm>
            <a:prstGeom prst="rect">
              <a:avLst/>
            </a:prstGeom>
            <a:solidFill>
              <a:srgbClr val="0000ff"/>
            </a:solidFill>
            <a:ln w="0">
              <a:solidFill>
                <a:srgbClr val="000000"/>
              </a:solid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241" name=""/>
            <p:cNvSpPr/>
            <p:nvPr/>
          </p:nvSpPr>
          <p:spPr>
            <a:xfrm>
              <a:off x="801720" y="2878200"/>
              <a:ext cx="2520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42" name=""/>
            <p:cNvSpPr/>
            <p:nvPr/>
          </p:nvSpPr>
          <p:spPr>
            <a:xfrm>
              <a:off x="874800" y="2878200"/>
              <a:ext cx="2520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43" name=""/>
            <p:cNvSpPr/>
            <p:nvPr/>
          </p:nvSpPr>
          <p:spPr>
            <a:xfrm>
              <a:off x="949320" y="287820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44" name=""/>
            <p:cNvSpPr/>
            <p:nvPr/>
          </p:nvSpPr>
          <p:spPr>
            <a:xfrm>
              <a:off x="1022400" y="2878200"/>
              <a:ext cx="2520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45" name=""/>
            <p:cNvSpPr/>
            <p:nvPr/>
          </p:nvSpPr>
          <p:spPr>
            <a:xfrm>
              <a:off x="1096920" y="287820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46" name=""/>
            <p:cNvSpPr/>
            <p:nvPr/>
          </p:nvSpPr>
          <p:spPr>
            <a:xfrm>
              <a:off x="1170000" y="2878200"/>
              <a:ext cx="255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47" name=""/>
            <p:cNvSpPr/>
            <p:nvPr/>
          </p:nvSpPr>
          <p:spPr>
            <a:xfrm>
              <a:off x="1244520" y="287820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48" name=""/>
            <p:cNvSpPr/>
            <p:nvPr/>
          </p:nvSpPr>
          <p:spPr>
            <a:xfrm>
              <a:off x="1317600" y="287820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49" name=""/>
            <p:cNvSpPr/>
            <p:nvPr/>
          </p:nvSpPr>
          <p:spPr>
            <a:xfrm>
              <a:off x="1390680" y="2878200"/>
              <a:ext cx="2520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50" name=""/>
            <p:cNvSpPr/>
            <p:nvPr/>
          </p:nvSpPr>
          <p:spPr>
            <a:xfrm>
              <a:off x="1465200" y="287820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51" name=""/>
            <p:cNvSpPr/>
            <p:nvPr/>
          </p:nvSpPr>
          <p:spPr>
            <a:xfrm>
              <a:off x="1538280" y="2878200"/>
              <a:ext cx="255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52" name=""/>
            <p:cNvSpPr/>
            <p:nvPr/>
          </p:nvSpPr>
          <p:spPr>
            <a:xfrm>
              <a:off x="1612800" y="287820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53" name=""/>
            <p:cNvSpPr/>
            <p:nvPr/>
          </p:nvSpPr>
          <p:spPr>
            <a:xfrm>
              <a:off x="1685880" y="2878200"/>
              <a:ext cx="255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54" name=""/>
            <p:cNvSpPr/>
            <p:nvPr/>
          </p:nvSpPr>
          <p:spPr>
            <a:xfrm>
              <a:off x="1760400" y="2878200"/>
              <a:ext cx="2412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55" name=""/>
            <p:cNvSpPr/>
            <p:nvPr/>
          </p:nvSpPr>
          <p:spPr>
            <a:xfrm>
              <a:off x="1833480" y="287820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56" name=""/>
            <p:cNvSpPr/>
            <p:nvPr/>
          </p:nvSpPr>
          <p:spPr>
            <a:xfrm>
              <a:off x="1906560" y="2878200"/>
              <a:ext cx="255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57" name=""/>
            <p:cNvSpPr/>
            <p:nvPr/>
          </p:nvSpPr>
          <p:spPr>
            <a:xfrm>
              <a:off x="1981080" y="287820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58" name=""/>
            <p:cNvSpPr/>
            <p:nvPr/>
          </p:nvSpPr>
          <p:spPr>
            <a:xfrm>
              <a:off x="2054160" y="2878200"/>
              <a:ext cx="255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59" name=""/>
            <p:cNvSpPr/>
            <p:nvPr/>
          </p:nvSpPr>
          <p:spPr>
            <a:xfrm>
              <a:off x="2128680" y="2878200"/>
              <a:ext cx="2412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60" name=""/>
            <p:cNvSpPr/>
            <p:nvPr/>
          </p:nvSpPr>
          <p:spPr>
            <a:xfrm>
              <a:off x="2201760" y="2878200"/>
              <a:ext cx="255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61" name=""/>
            <p:cNvSpPr/>
            <p:nvPr/>
          </p:nvSpPr>
          <p:spPr>
            <a:xfrm>
              <a:off x="2276640" y="287820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62" name=""/>
            <p:cNvSpPr/>
            <p:nvPr/>
          </p:nvSpPr>
          <p:spPr>
            <a:xfrm>
              <a:off x="2349360" y="2878200"/>
              <a:ext cx="2412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63" name=""/>
            <p:cNvSpPr/>
            <p:nvPr/>
          </p:nvSpPr>
          <p:spPr>
            <a:xfrm>
              <a:off x="2422440" y="2878200"/>
              <a:ext cx="255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64" name=""/>
            <p:cNvSpPr/>
            <p:nvPr/>
          </p:nvSpPr>
          <p:spPr>
            <a:xfrm>
              <a:off x="2496960" y="2878200"/>
              <a:ext cx="2412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65" name=""/>
            <p:cNvSpPr/>
            <p:nvPr/>
          </p:nvSpPr>
          <p:spPr>
            <a:xfrm>
              <a:off x="2570040" y="2878200"/>
              <a:ext cx="255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66" name=""/>
            <p:cNvSpPr/>
            <p:nvPr/>
          </p:nvSpPr>
          <p:spPr>
            <a:xfrm>
              <a:off x="2644920" y="287820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67" name=""/>
            <p:cNvSpPr/>
            <p:nvPr/>
          </p:nvSpPr>
          <p:spPr>
            <a:xfrm>
              <a:off x="2717640" y="2878200"/>
              <a:ext cx="255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68" name=""/>
            <p:cNvSpPr/>
            <p:nvPr/>
          </p:nvSpPr>
          <p:spPr>
            <a:xfrm>
              <a:off x="2790720" y="2878200"/>
              <a:ext cx="255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69" name=""/>
            <p:cNvSpPr/>
            <p:nvPr/>
          </p:nvSpPr>
          <p:spPr>
            <a:xfrm>
              <a:off x="2865600" y="287820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70" name=""/>
            <p:cNvSpPr/>
            <p:nvPr/>
          </p:nvSpPr>
          <p:spPr>
            <a:xfrm>
              <a:off x="2938320" y="2878200"/>
              <a:ext cx="255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71" name=""/>
            <p:cNvSpPr/>
            <p:nvPr/>
          </p:nvSpPr>
          <p:spPr>
            <a:xfrm>
              <a:off x="3013200" y="287820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72" name=""/>
            <p:cNvSpPr/>
            <p:nvPr/>
          </p:nvSpPr>
          <p:spPr>
            <a:xfrm>
              <a:off x="3086280" y="2878200"/>
              <a:ext cx="2520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73" name=""/>
            <p:cNvSpPr/>
            <p:nvPr/>
          </p:nvSpPr>
          <p:spPr>
            <a:xfrm>
              <a:off x="3160800" y="287820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74" name=""/>
            <p:cNvSpPr/>
            <p:nvPr/>
          </p:nvSpPr>
          <p:spPr>
            <a:xfrm>
              <a:off x="3233880" y="287820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75" name=""/>
            <p:cNvSpPr/>
            <p:nvPr/>
          </p:nvSpPr>
          <p:spPr>
            <a:xfrm>
              <a:off x="3306600" y="2878200"/>
              <a:ext cx="255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76" name=""/>
            <p:cNvSpPr/>
            <p:nvPr/>
          </p:nvSpPr>
          <p:spPr>
            <a:xfrm>
              <a:off x="3381480" y="287820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77" name=""/>
            <p:cNvSpPr/>
            <p:nvPr/>
          </p:nvSpPr>
          <p:spPr>
            <a:xfrm>
              <a:off x="3454560" y="2878200"/>
              <a:ext cx="2520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78" name=""/>
            <p:cNvSpPr/>
            <p:nvPr/>
          </p:nvSpPr>
          <p:spPr>
            <a:xfrm>
              <a:off x="3529080" y="287820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79" name=""/>
            <p:cNvSpPr/>
            <p:nvPr/>
          </p:nvSpPr>
          <p:spPr>
            <a:xfrm>
              <a:off x="3602160" y="2878200"/>
              <a:ext cx="2520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80" name=""/>
            <p:cNvSpPr/>
            <p:nvPr/>
          </p:nvSpPr>
          <p:spPr>
            <a:xfrm>
              <a:off x="3676680" y="287820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81" name=""/>
            <p:cNvSpPr/>
            <p:nvPr/>
          </p:nvSpPr>
          <p:spPr>
            <a:xfrm>
              <a:off x="3749760" y="287820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82" name=""/>
            <p:cNvSpPr/>
            <p:nvPr/>
          </p:nvSpPr>
          <p:spPr>
            <a:xfrm>
              <a:off x="3822840" y="2878200"/>
              <a:ext cx="2520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83" name=""/>
            <p:cNvSpPr/>
            <p:nvPr/>
          </p:nvSpPr>
          <p:spPr>
            <a:xfrm>
              <a:off x="3897360" y="287820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84" name=""/>
            <p:cNvSpPr/>
            <p:nvPr/>
          </p:nvSpPr>
          <p:spPr>
            <a:xfrm>
              <a:off x="3970440" y="2878200"/>
              <a:ext cx="2520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85" name=""/>
            <p:cNvSpPr/>
            <p:nvPr/>
          </p:nvSpPr>
          <p:spPr>
            <a:xfrm>
              <a:off x="4044960" y="287820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86" name=""/>
            <p:cNvSpPr/>
            <p:nvPr/>
          </p:nvSpPr>
          <p:spPr>
            <a:xfrm>
              <a:off x="4118040" y="2878200"/>
              <a:ext cx="2520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87" name=""/>
            <p:cNvSpPr/>
            <p:nvPr/>
          </p:nvSpPr>
          <p:spPr>
            <a:xfrm>
              <a:off x="4191120" y="2878200"/>
              <a:ext cx="2520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88" name=""/>
            <p:cNvSpPr/>
            <p:nvPr/>
          </p:nvSpPr>
          <p:spPr>
            <a:xfrm>
              <a:off x="4265640" y="287820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89" name=""/>
            <p:cNvSpPr/>
            <p:nvPr/>
          </p:nvSpPr>
          <p:spPr>
            <a:xfrm>
              <a:off x="4338720" y="2878200"/>
              <a:ext cx="2520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90" name=""/>
            <p:cNvSpPr/>
            <p:nvPr/>
          </p:nvSpPr>
          <p:spPr>
            <a:xfrm>
              <a:off x="4413240" y="287820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91" name=""/>
            <p:cNvSpPr/>
            <p:nvPr/>
          </p:nvSpPr>
          <p:spPr>
            <a:xfrm>
              <a:off x="4486320" y="2878200"/>
              <a:ext cx="2520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92" name=""/>
            <p:cNvSpPr/>
            <p:nvPr/>
          </p:nvSpPr>
          <p:spPr>
            <a:xfrm>
              <a:off x="4560840" y="287820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93" name=""/>
            <p:cNvSpPr/>
            <p:nvPr/>
          </p:nvSpPr>
          <p:spPr>
            <a:xfrm>
              <a:off x="4633920" y="2878200"/>
              <a:ext cx="255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94" name=""/>
            <p:cNvSpPr/>
            <p:nvPr/>
          </p:nvSpPr>
          <p:spPr>
            <a:xfrm>
              <a:off x="4707000" y="2878200"/>
              <a:ext cx="2520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95" name=""/>
            <p:cNvSpPr/>
            <p:nvPr/>
          </p:nvSpPr>
          <p:spPr>
            <a:xfrm>
              <a:off x="4781520" y="287820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96" name=""/>
            <p:cNvSpPr/>
            <p:nvPr/>
          </p:nvSpPr>
          <p:spPr>
            <a:xfrm>
              <a:off x="4854600" y="2878200"/>
              <a:ext cx="2520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97" name=""/>
            <p:cNvSpPr/>
            <p:nvPr/>
          </p:nvSpPr>
          <p:spPr>
            <a:xfrm>
              <a:off x="4929120" y="287820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98" name=""/>
            <p:cNvSpPr/>
            <p:nvPr/>
          </p:nvSpPr>
          <p:spPr>
            <a:xfrm>
              <a:off x="5002200" y="2878200"/>
              <a:ext cx="255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299" name=""/>
            <p:cNvSpPr/>
            <p:nvPr/>
          </p:nvSpPr>
          <p:spPr>
            <a:xfrm>
              <a:off x="5076720" y="287820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300" name=""/>
            <p:cNvSpPr/>
            <p:nvPr/>
          </p:nvSpPr>
          <p:spPr>
            <a:xfrm>
              <a:off x="5149800" y="287820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301" name=""/>
            <p:cNvSpPr/>
            <p:nvPr/>
          </p:nvSpPr>
          <p:spPr>
            <a:xfrm>
              <a:off x="5222880" y="2878200"/>
              <a:ext cx="255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302" name=""/>
            <p:cNvSpPr/>
            <p:nvPr/>
          </p:nvSpPr>
          <p:spPr>
            <a:xfrm>
              <a:off x="5297400" y="287820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303" name=""/>
            <p:cNvSpPr/>
            <p:nvPr/>
          </p:nvSpPr>
          <p:spPr>
            <a:xfrm>
              <a:off x="5370480" y="2878200"/>
              <a:ext cx="255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304" name=""/>
            <p:cNvSpPr/>
            <p:nvPr/>
          </p:nvSpPr>
          <p:spPr>
            <a:xfrm>
              <a:off x="5445000" y="287820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305" name=""/>
            <p:cNvSpPr/>
            <p:nvPr/>
          </p:nvSpPr>
          <p:spPr>
            <a:xfrm>
              <a:off x="5518080" y="2878200"/>
              <a:ext cx="255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306" name=""/>
            <p:cNvSpPr/>
            <p:nvPr/>
          </p:nvSpPr>
          <p:spPr>
            <a:xfrm>
              <a:off x="5592600" y="2878200"/>
              <a:ext cx="2412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307" name=""/>
            <p:cNvSpPr/>
            <p:nvPr/>
          </p:nvSpPr>
          <p:spPr>
            <a:xfrm>
              <a:off x="5665680" y="287820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308" name=""/>
            <p:cNvSpPr/>
            <p:nvPr/>
          </p:nvSpPr>
          <p:spPr>
            <a:xfrm>
              <a:off x="5738760" y="2878200"/>
              <a:ext cx="255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309" name=""/>
            <p:cNvSpPr/>
            <p:nvPr/>
          </p:nvSpPr>
          <p:spPr>
            <a:xfrm>
              <a:off x="5813280" y="2878200"/>
              <a:ext cx="2412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310" name=""/>
            <p:cNvSpPr/>
            <p:nvPr/>
          </p:nvSpPr>
          <p:spPr>
            <a:xfrm>
              <a:off x="5886360" y="2878200"/>
              <a:ext cx="255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311" name=""/>
            <p:cNvSpPr/>
            <p:nvPr/>
          </p:nvSpPr>
          <p:spPr>
            <a:xfrm>
              <a:off x="5961240" y="2878200"/>
              <a:ext cx="237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312" name=""/>
            <p:cNvSpPr/>
            <p:nvPr/>
          </p:nvSpPr>
          <p:spPr>
            <a:xfrm>
              <a:off x="6033960" y="2878200"/>
              <a:ext cx="255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313" name=""/>
            <p:cNvSpPr/>
            <p:nvPr/>
          </p:nvSpPr>
          <p:spPr>
            <a:xfrm>
              <a:off x="6107040" y="2878200"/>
              <a:ext cx="25560" cy="14400"/>
            </a:xfrm>
            <a:prstGeom prst="rect">
              <a:avLst/>
            </a:prstGeom>
            <a:solidFill>
              <a:srgbClr val="0000ff"/>
            </a:solidFill>
            <a:ln w="0">
              <a:solidFill>
                <a:srgbClr val="000000"/>
              </a:solid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1314" name=""/>
            <p:cNvSpPr/>
            <p:nvPr/>
          </p:nvSpPr>
          <p:spPr>
            <a:xfrm>
              <a:off x="801720" y="246708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15" name=""/>
            <p:cNvSpPr/>
            <p:nvPr/>
          </p:nvSpPr>
          <p:spPr>
            <a:xfrm>
              <a:off x="874800" y="246708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16" name=""/>
            <p:cNvSpPr/>
            <p:nvPr/>
          </p:nvSpPr>
          <p:spPr>
            <a:xfrm>
              <a:off x="949320" y="246708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17" name=""/>
            <p:cNvSpPr/>
            <p:nvPr/>
          </p:nvSpPr>
          <p:spPr>
            <a:xfrm>
              <a:off x="1022400" y="246708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18" name=""/>
            <p:cNvSpPr/>
            <p:nvPr/>
          </p:nvSpPr>
          <p:spPr>
            <a:xfrm>
              <a:off x="1096920" y="246708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19" name=""/>
            <p:cNvSpPr/>
            <p:nvPr/>
          </p:nvSpPr>
          <p:spPr>
            <a:xfrm>
              <a:off x="1170000" y="246708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20" name=""/>
            <p:cNvSpPr/>
            <p:nvPr/>
          </p:nvSpPr>
          <p:spPr>
            <a:xfrm>
              <a:off x="1244520" y="246708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21" name=""/>
            <p:cNvSpPr/>
            <p:nvPr/>
          </p:nvSpPr>
          <p:spPr>
            <a:xfrm>
              <a:off x="1317600" y="246708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22" name=""/>
            <p:cNvSpPr/>
            <p:nvPr/>
          </p:nvSpPr>
          <p:spPr>
            <a:xfrm>
              <a:off x="1390680" y="246708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23" name=""/>
            <p:cNvSpPr/>
            <p:nvPr/>
          </p:nvSpPr>
          <p:spPr>
            <a:xfrm>
              <a:off x="1465200" y="246708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24" name=""/>
            <p:cNvSpPr/>
            <p:nvPr/>
          </p:nvSpPr>
          <p:spPr>
            <a:xfrm>
              <a:off x="1538280" y="246708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25" name=""/>
            <p:cNvSpPr/>
            <p:nvPr/>
          </p:nvSpPr>
          <p:spPr>
            <a:xfrm>
              <a:off x="1612800" y="246708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26" name=""/>
            <p:cNvSpPr/>
            <p:nvPr/>
          </p:nvSpPr>
          <p:spPr>
            <a:xfrm>
              <a:off x="1685880" y="246708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27" name=""/>
            <p:cNvSpPr/>
            <p:nvPr/>
          </p:nvSpPr>
          <p:spPr>
            <a:xfrm>
              <a:off x="1760400" y="2467080"/>
              <a:ext cx="2412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grpSp>
      <p:sp>
        <p:nvSpPr>
          <p:cNvPr id="1328" name=""/>
          <p:cNvSpPr/>
          <p:nvPr/>
        </p:nvSpPr>
        <p:spPr>
          <a:xfrm>
            <a:off x="1833480" y="246708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29" name=""/>
          <p:cNvSpPr/>
          <p:nvPr/>
        </p:nvSpPr>
        <p:spPr>
          <a:xfrm>
            <a:off x="1906560" y="246708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30" name=""/>
          <p:cNvSpPr/>
          <p:nvPr/>
        </p:nvSpPr>
        <p:spPr>
          <a:xfrm>
            <a:off x="1981080" y="246708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31" name=""/>
          <p:cNvSpPr/>
          <p:nvPr/>
        </p:nvSpPr>
        <p:spPr>
          <a:xfrm>
            <a:off x="2054160" y="246708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32" name=""/>
          <p:cNvSpPr/>
          <p:nvPr/>
        </p:nvSpPr>
        <p:spPr>
          <a:xfrm>
            <a:off x="2128680" y="2467080"/>
            <a:ext cx="2412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33" name=""/>
          <p:cNvSpPr/>
          <p:nvPr/>
        </p:nvSpPr>
        <p:spPr>
          <a:xfrm>
            <a:off x="2201760" y="246708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34" name=""/>
          <p:cNvSpPr/>
          <p:nvPr/>
        </p:nvSpPr>
        <p:spPr>
          <a:xfrm>
            <a:off x="2276640" y="246708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35" name=""/>
          <p:cNvSpPr/>
          <p:nvPr/>
        </p:nvSpPr>
        <p:spPr>
          <a:xfrm>
            <a:off x="2349360" y="2467080"/>
            <a:ext cx="2412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36" name=""/>
          <p:cNvSpPr/>
          <p:nvPr/>
        </p:nvSpPr>
        <p:spPr>
          <a:xfrm>
            <a:off x="2422440" y="246708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37" name=""/>
          <p:cNvSpPr/>
          <p:nvPr/>
        </p:nvSpPr>
        <p:spPr>
          <a:xfrm>
            <a:off x="2496960" y="2467080"/>
            <a:ext cx="2412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38" name=""/>
          <p:cNvSpPr/>
          <p:nvPr/>
        </p:nvSpPr>
        <p:spPr>
          <a:xfrm>
            <a:off x="2570040" y="246708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39" name=""/>
          <p:cNvSpPr/>
          <p:nvPr/>
        </p:nvSpPr>
        <p:spPr>
          <a:xfrm>
            <a:off x="2644920" y="246708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40" name=""/>
          <p:cNvSpPr/>
          <p:nvPr/>
        </p:nvSpPr>
        <p:spPr>
          <a:xfrm>
            <a:off x="2717640" y="246708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41" name=""/>
          <p:cNvSpPr/>
          <p:nvPr/>
        </p:nvSpPr>
        <p:spPr>
          <a:xfrm>
            <a:off x="2790720" y="246708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42" name=""/>
          <p:cNvSpPr/>
          <p:nvPr/>
        </p:nvSpPr>
        <p:spPr>
          <a:xfrm>
            <a:off x="2865600" y="246708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43" name=""/>
          <p:cNvSpPr/>
          <p:nvPr/>
        </p:nvSpPr>
        <p:spPr>
          <a:xfrm>
            <a:off x="2938320" y="246708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44" name=""/>
          <p:cNvSpPr/>
          <p:nvPr/>
        </p:nvSpPr>
        <p:spPr>
          <a:xfrm>
            <a:off x="3013200" y="246708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45" name=""/>
          <p:cNvSpPr/>
          <p:nvPr/>
        </p:nvSpPr>
        <p:spPr>
          <a:xfrm>
            <a:off x="3086280" y="246708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46" name=""/>
          <p:cNvSpPr/>
          <p:nvPr/>
        </p:nvSpPr>
        <p:spPr>
          <a:xfrm>
            <a:off x="3160800" y="246708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47" name=""/>
          <p:cNvSpPr/>
          <p:nvPr/>
        </p:nvSpPr>
        <p:spPr>
          <a:xfrm>
            <a:off x="3233880" y="246708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48" name=""/>
          <p:cNvSpPr/>
          <p:nvPr/>
        </p:nvSpPr>
        <p:spPr>
          <a:xfrm>
            <a:off x="3306600" y="246708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49" name=""/>
          <p:cNvSpPr/>
          <p:nvPr/>
        </p:nvSpPr>
        <p:spPr>
          <a:xfrm>
            <a:off x="3381480" y="246708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50" name=""/>
          <p:cNvSpPr/>
          <p:nvPr/>
        </p:nvSpPr>
        <p:spPr>
          <a:xfrm>
            <a:off x="3454560" y="246708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51" name=""/>
          <p:cNvSpPr/>
          <p:nvPr/>
        </p:nvSpPr>
        <p:spPr>
          <a:xfrm>
            <a:off x="3529080" y="246708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52" name=""/>
          <p:cNvSpPr/>
          <p:nvPr/>
        </p:nvSpPr>
        <p:spPr>
          <a:xfrm>
            <a:off x="3602160" y="246708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53" name=""/>
          <p:cNvSpPr/>
          <p:nvPr/>
        </p:nvSpPr>
        <p:spPr>
          <a:xfrm>
            <a:off x="3676680" y="246708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54" name=""/>
          <p:cNvSpPr/>
          <p:nvPr/>
        </p:nvSpPr>
        <p:spPr>
          <a:xfrm>
            <a:off x="3749760" y="246708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55" name=""/>
          <p:cNvSpPr/>
          <p:nvPr/>
        </p:nvSpPr>
        <p:spPr>
          <a:xfrm>
            <a:off x="3822840" y="246708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56" name=""/>
          <p:cNvSpPr/>
          <p:nvPr/>
        </p:nvSpPr>
        <p:spPr>
          <a:xfrm>
            <a:off x="3897360" y="246708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57" name=""/>
          <p:cNvSpPr/>
          <p:nvPr/>
        </p:nvSpPr>
        <p:spPr>
          <a:xfrm>
            <a:off x="3970440" y="246708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58" name=""/>
          <p:cNvSpPr/>
          <p:nvPr/>
        </p:nvSpPr>
        <p:spPr>
          <a:xfrm>
            <a:off x="4044960" y="246708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59" name=""/>
          <p:cNvSpPr/>
          <p:nvPr/>
        </p:nvSpPr>
        <p:spPr>
          <a:xfrm>
            <a:off x="4118040" y="246708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60" name=""/>
          <p:cNvSpPr/>
          <p:nvPr/>
        </p:nvSpPr>
        <p:spPr>
          <a:xfrm>
            <a:off x="4191120" y="246708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61" name=""/>
          <p:cNvSpPr/>
          <p:nvPr/>
        </p:nvSpPr>
        <p:spPr>
          <a:xfrm>
            <a:off x="4265640" y="246708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62" name=""/>
          <p:cNvSpPr/>
          <p:nvPr/>
        </p:nvSpPr>
        <p:spPr>
          <a:xfrm>
            <a:off x="4338720" y="246708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63" name=""/>
          <p:cNvSpPr/>
          <p:nvPr/>
        </p:nvSpPr>
        <p:spPr>
          <a:xfrm>
            <a:off x="4413240" y="246708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64" name=""/>
          <p:cNvSpPr/>
          <p:nvPr/>
        </p:nvSpPr>
        <p:spPr>
          <a:xfrm>
            <a:off x="4486320" y="246708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65" name=""/>
          <p:cNvSpPr/>
          <p:nvPr/>
        </p:nvSpPr>
        <p:spPr>
          <a:xfrm>
            <a:off x="4560840" y="246708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66" name=""/>
          <p:cNvSpPr/>
          <p:nvPr/>
        </p:nvSpPr>
        <p:spPr>
          <a:xfrm>
            <a:off x="4633920" y="246708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67" name=""/>
          <p:cNvSpPr/>
          <p:nvPr/>
        </p:nvSpPr>
        <p:spPr>
          <a:xfrm>
            <a:off x="4707000" y="246708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68" name=""/>
          <p:cNvSpPr/>
          <p:nvPr/>
        </p:nvSpPr>
        <p:spPr>
          <a:xfrm>
            <a:off x="4781520" y="246708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69" name=""/>
          <p:cNvSpPr/>
          <p:nvPr/>
        </p:nvSpPr>
        <p:spPr>
          <a:xfrm>
            <a:off x="4854600" y="2467080"/>
            <a:ext cx="2520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70" name=""/>
          <p:cNvSpPr/>
          <p:nvPr/>
        </p:nvSpPr>
        <p:spPr>
          <a:xfrm>
            <a:off x="4929120" y="246708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71" name=""/>
          <p:cNvSpPr/>
          <p:nvPr/>
        </p:nvSpPr>
        <p:spPr>
          <a:xfrm>
            <a:off x="5002200" y="246708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72" name=""/>
          <p:cNvSpPr/>
          <p:nvPr/>
        </p:nvSpPr>
        <p:spPr>
          <a:xfrm>
            <a:off x="5076720" y="246708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73" name=""/>
          <p:cNvSpPr/>
          <p:nvPr/>
        </p:nvSpPr>
        <p:spPr>
          <a:xfrm>
            <a:off x="5149800" y="246708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74" name=""/>
          <p:cNvSpPr/>
          <p:nvPr/>
        </p:nvSpPr>
        <p:spPr>
          <a:xfrm>
            <a:off x="5222880" y="246708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75" name=""/>
          <p:cNvSpPr/>
          <p:nvPr/>
        </p:nvSpPr>
        <p:spPr>
          <a:xfrm>
            <a:off x="5297400" y="246708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76" name=""/>
          <p:cNvSpPr/>
          <p:nvPr/>
        </p:nvSpPr>
        <p:spPr>
          <a:xfrm>
            <a:off x="5370480" y="246708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77" name=""/>
          <p:cNvSpPr/>
          <p:nvPr/>
        </p:nvSpPr>
        <p:spPr>
          <a:xfrm>
            <a:off x="5445000" y="246708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78" name=""/>
          <p:cNvSpPr/>
          <p:nvPr/>
        </p:nvSpPr>
        <p:spPr>
          <a:xfrm>
            <a:off x="5518080" y="246708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79" name=""/>
          <p:cNvSpPr/>
          <p:nvPr/>
        </p:nvSpPr>
        <p:spPr>
          <a:xfrm>
            <a:off x="5592600" y="2467080"/>
            <a:ext cx="2412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80" name=""/>
          <p:cNvSpPr/>
          <p:nvPr/>
        </p:nvSpPr>
        <p:spPr>
          <a:xfrm>
            <a:off x="5665680" y="246708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81" name=""/>
          <p:cNvSpPr/>
          <p:nvPr/>
        </p:nvSpPr>
        <p:spPr>
          <a:xfrm>
            <a:off x="5738760" y="246708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82" name=""/>
          <p:cNvSpPr/>
          <p:nvPr/>
        </p:nvSpPr>
        <p:spPr>
          <a:xfrm>
            <a:off x="5813280" y="2467080"/>
            <a:ext cx="2412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83" name=""/>
          <p:cNvSpPr/>
          <p:nvPr/>
        </p:nvSpPr>
        <p:spPr>
          <a:xfrm>
            <a:off x="5886360" y="246708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84" name=""/>
          <p:cNvSpPr/>
          <p:nvPr/>
        </p:nvSpPr>
        <p:spPr>
          <a:xfrm>
            <a:off x="5961240" y="2467080"/>
            <a:ext cx="237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85" name=""/>
          <p:cNvSpPr/>
          <p:nvPr/>
        </p:nvSpPr>
        <p:spPr>
          <a:xfrm>
            <a:off x="6033960" y="246708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86" name=""/>
          <p:cNvSpPr/>
          <p:nvPr/>
        </p:nvSpPr>
        <p:spPr>
          <a:xfrm>
            <a:off x="6107040" y="2467080"/>
            <a:ext cx="25560" cy="14040"/>
          </a:xfrm>
          <a:prstGeom prst="rect">
            <a:avLst/>
          </a:prstGeom>
          <a:solidFill>
            <a:srgbClr val="0000ff"/>
          </a:solidFill>
          <a:ln w="0">
            <a:solidFill>
              <a:srgbClr val="000000"/>
            </a:solid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387" name=""/>
          <p:cNvSpPr/>
          <p:nvPr/>
        </p:nvSpPr>
        <p:spPr>
          <a:xfrm>
            <a:off x="801720" y="2467080"/>
            <a:ext cx="5379840" cy="3300480"/>
          </a:xfrm>
          <a:prstGeom prst="rect">
            <a:avLst/>
          </a:prstGeom>
          <a:noFill/>
          <a:ln w="1260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388" name=""/>
          <p:cNvGrpSpPr/>
          <p:nvPr/>
        </p:nvGrpSpPr>
        <p:grpSpPr>
          <a:xfrm>
            <a:off x="1022400" y="3189240"/>
            <a:ext cx="318960" cy="934920"/>
            <a:chOff x="1022400" y="3189240"/>
            <a:chExt cx="318960" cy="934920"/>
          </a:xfrm>
        </p:grpSpPr>
        <p:sp>
          <p:nvSpPr>
            <p:cNvPr id="1389" name=""/>
            <p:cNvSpPr/>
            <p:nvPr/>
          </p:nvSpPr>
          <p:spPr>
            <a:xfrm>
              <a:off x="1022400" y="3189240"/>
              <a:ext cx="12600" cy="934920"/>
            </a:xfrm>
            <a:prstGeom prst="rect">
              <a:avLst/>
            </a:prstGeom>
            <a:solidFill>
              <a:srgbClr val="7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0" name=""/>
            <p:cNvSpPr/>
            <p:nvPr/>
          </p:nvSpPr>
          <p:spPr>
            <a:xfrm>
              <a:off x="1035000" y="3189240"/>
              <a:ext cx="12600" cy="934920"/>
            </a:xfrm>
            <a:prstGeom prst="rect">
              <a:avLst/>
            </a:prstGeom>
            <a:solidFill>
              <a:srgbClr val="7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1" name=""/>
            <p:cNvSpPr/>
            <p:nvPr/>
          </p:nvSpPr>
          <p:spPr>
            <a:xfrm>
              <a:off x="1047600" y="3189240"/>
              <a:ext cx="12960" cy="934920"/>
            </a:xfrm>
            <a:prstGeom prst="rect">
              <a:avLst/>
            </a:prstGeom>
            <a:solidFill>
              <a:srgbClr val="88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2" name=""/>
            <p:cNvSpPr/>
            <p:nvPr/>
          </p:nvSpPr>
          <p:spPr>
            <a:xfrm>
              <a:off x="1060560" y="3189240"/>
              <a:ext cx="11160" cy="934920"/>
            </a:xfrm>
            <a:prstGeom prst="rect">
              <a:avLst/>
            </a:prstGeom>
            <a:solidFill>
              <a:srgbClr val="9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3" name=""/>
            <p:cNvSpPr/>
            <p:nvPr/>
          </p:nvSpPr>
          <p:spPr>
            <a:xfrm>
              <a:off x="1071720" y="3189240"/>
              <a:ext cx="12600" cy="934920"/>
            </a:xfrm>
            <a:prstGeom prst="rect">
              <a:avLst/>
            </a:prstGeom>
            <a:solidFill>
              <a:srgbClr val="a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4" name=""/>
            <p:cNvSpPr/>
            <p:nvPr/>
          </p:nvSpPr>
          <p:spPr>
            <a:xfrm>
              <a:off x="1084320" y="3189240"/>
              <a:ext cx="12600" cy="934920"/>
            </a:xfrm>
            <a:prstGeom prst="rect">
              <a:avLst/>
            </a:prstGeom>
            <a:solidFill>
              <a:srgbClr val="b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5" name=""/>
            <p:cNvSpPr/>
            <p:nvPr/>
          </p:nvSpPr>
          <p:spPr>
            <a:xfrm>
              <a:off x="1096920" y="3189240"/>
              <a:ext cx="11160" cy="934920"/>
            </a:xfrm>
            <a:prstGeom prst="rect">
              <a:avLst/>
            </a:prstGeom>
            <a:solidFill>
              <a:srgbClr val="c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6" name=""/>
            <p:cNvSpPr/>
            <p:nvPr/>
          </p:nvSpPr>
          <p:spPr>
            <a:xfrm>
              <a:off x="1108080" y="3189240"/>
              <a:ext cx="12600" cy="934920"/>
            </a:xfrm>
            <a:prstGeom prst="rect">
              <a:avLst/>
            </a:prstGeom>
            <a:solidFill>
              <a:srgbClr val="d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7" name=""/>
            <p:cNvSpPr/>
            <p:nvPr/>
          </p:nvSpPr>
          <p:spPr>
            <a:xfrm>
              <a:off x="1120680" y="3189240"/>
              <a:ext cx="12960" cy="934920"/>
            </a:xfrm>
            <a:prstGeom prst="rect">
              <a:avLst/>
            </a:prstGeom>
            <a:solidFill>
              <a:srgbClr val="e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8" name=""/>
            <p:cNvSpPr/>
            <p:nvPr/>
          </p:nvSpPr>
          <p:spPr>
            <a:xfrm>
              <a:off x="1133640" y="3189240"/>
              <a:ext cx="12600" cy="934920"/>
            </a:xfrm>
            <a:prstGeom prst="rect">
              <a:avLst/>
            </a:prstGeom>
            <a:solidFill>
              <a:srgbClr val="e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9" name=""/>
            <p:cNvSpPr/>
            <p:nvPr/>
          </p:nvSpPr>
          <p:spPr>
            <a:xfrm>
              <a:off x="1146240" y="3189240"/>
              <a:ext cx="11160" cy="934920"/>
            </a:xfrm>
            <a:prstGeom prst="rect">
              <a:avLst/>
            </a:prstGeom>
            <a:solidFill>
              <a:srgbClr val="f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0" name=""/>
            <p:cNvSpPr/>
            <p:nvPr/>
          </p:nvSpPr>
          <p:spPr>
            <a:xfrm>
              <a:off x="1157400" y="3189240"/>
              <a:ext cx="12600" cy="934920"/>
            </a:xfrm>
            <a:prstGeom prst="rect">
              <a:avLst/>
            </a:prstGeom>
            <a:solidFill>
              <a:srgbClr val="f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1" name=""/>
            <p:cNvSpPr/>
            <p:nvPr/>
          </p:nvSpPr>
          <p:spPr>
            <a:xfrm>
              <a:off x="1170000" y="3189240"/>
              <a:ext cx="12600" cy="9349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2" name=""/>
            <p:cNvSpPr/>
            <p:nvPr/>
          </p:nvSpPr>
          <p:spPr>
            <a:xfrm>
              <a:off x="1182600" y="3189240"/>
              <a:ext cx="12960" cy="9349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3" name=""/>
            <p:cNvSpPr/>
            <p:nvPr/>
          </p:nvSpPr>
          <p:spPr>
            <a:xfrm>
              <a:off x="1195560" y="3189240"/>
              <a:ext cx="10800" cy="934920"/>
            </a:xfrm>
            <a:prstGeom prst="rect">
              <a:avLst/>
            </a:prstGeom>
            <a:solidFill>
              <a:srgbClr val="f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4" name=""/>
            <p:cNvSpPr/>
            <p:nvPr/>
          </p:nvSpPr>
          <p:spPr>
            <a:xfrm>
              <a:off x="1206360" y="3189240"/>
              <a:ext cx="12960" cy="934920"/>
            </a:xfrm>
            <a:prstGeom prst="rect">
              <a:avLst/>
            </a:prstGeom>
            <a:solidFill>
              <a:srgbClr val="f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5" name=""/>
            <p:cNvSpPr/>
            <p:nvPr/>
          </p:nvSpPr>
          <p:spPr>
            <a:xfrm>
              <a:off x="1219320" y="3189240"/>
              <a:ext cx="12600" cy="934920"/>
            </a:xfrm>
            <a:prstGeom prst="rect">
              <a:avLst/>
            </a:prstGeom>
            <a:solidFill>
              <a:srgbClr val="e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6" name=""/>
            <p:cNvSpPr/>
            <p:nvPr/>
          </p:nvSpPr>
          <p:spPr>
            <a:xfrm>
              <a:off x="1231920" y="3189240"/>
              <a:ext cx="12600" cy="934920"/>
            </a:xfrm>
            <a:prstGeom prst="rect">
              <a:avLst/>
            </a:prstGeom>
            <a:solidFill>
              <a:srgbClr val="e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7" name=""/>
            <p:cNvSpPr/>
            <p:nvPr/>
          </p:nvSpPr>
          <p:spPr>
            <a:xfrm>
              <a:off x="1244520" y="3189240"/>
              <a:ext cx="11160" cy="934920"/>
            </a:xfrm>
            <a:prstGeom prst="rect">
              <a:avLst/>
            </a:prstGeom>
            <a:solidFill>
              <a:srgbClr val="d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8" name=""/>
            <p:cNvSpPr/>
            <p:nvPr/>
          </p:nvSpPr>
          <p:spPr>
            <a:xfrm>
              <a:off x="1255680" y="3189240"/>
              <a:ext cx="12600" cy="934920"/>
            </a:xfrm>
            <a:prstGeom prst="rect">
              <a:avLst/>
            </a:prstGeom>
            <a:solidFill>
              <a:srgbClr val="c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9" name=""/>
            <p:cNvSpPr/>
            <p:nvPr/>
          </p:nvSpPr>
          <p:spPr>
            <a:xfrm>
              <a:off x="1268280" y="3189240"/>
              <a:ext cx="12960" cy="934920"/>
            </a:xfrm>
            <a:prstGeom prst="rect">
              <a:avLst/>
            </a:prstGeom>
            <a:solidFill>
              <a:srgbClr val="b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0" name=""/>
            <p:cNvSpPr/>
            <p:nvPr/>
          </p:nvSpPr>
          <p:spPr>
            <a:xfrm>
              <a:off x="1281240" y="3189240"/>
              <a:ext cx="12600" cy="934920"/>
            </a:xfrm>
            <a:prstGeom prst="rect">
              <a:avLst/>
            </a:prstGeom>
            <a:solidFill>
              <a:srgbClr val="a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1" name=""/>
            <p:cNvSpPr/>
            <p:nvPr/>
          </p:nvSpPr>
          <p:spPr>
            <a:xfrm>
              <a:off x="1293840" y="3189240"/>
              <a:ext cx="11160" cy="934920"/>
            </a:xfrm>
            <a:prstGeom prst="rect">
              <a:avLst/>
            </a:prstGeom>
            <a:solidFill>
              <a:srgbClr val="9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2" name=""/>
            <p:cNvSpPr/>
            <p:nvPr/>
          </p:nvSpPr>
          <p:spPr>
            <a:xfrm>
              <a:off x="1305000" y="3189240"/>
              <a:ext cx="12600" cy="934920"/>
            </a:xfrm>
            <a:prstGeom prst="rect">
              <a:avLst/>
            </a:prstGeom>
            <a:solidFill>
              <a:srgbClr val="88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3" name=""/>
            <p:cNvSpPr/>
            <p:nvPr/>
          </p:nvSpPr>
          <p:spPr>
            <a:xfrm>
              <a:off x="1317600" y="3189240"/>
              <a:ext cx="12600" cy="934920"/>
            </a:xfrm>
            <a:prstGeom prst="rect">
              <a:avLst/>
            </a:prstGeom>
            <a:solidFill>
              <a:srgbClr val="7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4" name=""/>
            <p:cNvSpPr/>
            <p:nvPr/>
          </p:nvSpPr>
          <p:spPr>
            <a:xfrm>
              <a:off x="1330200" y="3189240"/>
              <a:ext cx="11160" cy="93492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415" name=""/>
          <p:cNvSpPr/>
          <p:nvPr/>
        </p:nvSpPr>
        <p:spPr>
          <a:xfrm>
            <a:off x="1022400" y="3189240"/>
            <a:ext cx="318960" cy="934920"/>
          </a:xfrm>
          <a:prstGeom prst="rect">
            <a:avLst/>
          </a:prstGeom>
          <a:no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416" name=""/>
          <p:cNvGrpSpPr/>
          <p:nvPr/>
        </p:nvGrpSpPr>
        <p:grpSpPr>
          <a:xfrm>
            <a:off x="1797120" y="4124160"/>
            <a:ext cx="306360" cy="1274760"/>
            <a:chOff x="1797120" y="4124160"/>
            <a:chExt cx="306360" cy="1274760"/>
          </a:xfrm>
        </p:grpSpPr>
        <p:sp>
          <p:nvSpPr>
            <p:cNvPr id="1417" name=""/>
            <p:cNvSpPr/>
            <p:nvPr/>
          </p:nvSpPr>
          <p:spPr>
            <a:xfrm>
              <a:off x="1797120" y="4124160"/>
              <a:ext cx="11160" cy="1274760"/>
            </a:xfrm>
            <a:prstGeom prst="rect">
              <a:avLst/>
            </a:prstGeom>
            <a:solidFill>
              <a:srgbClr val="78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8" name=""/>
            <p:cNvSpPr/>
            <p:nvPr/>
          </p:nvSpPr>
          <p:spPr>
            <a:xfrm>
              <a:off x="1808280" y="4124160"/>
              <a:ext cx="12600" cy="1274760"/>
            </a:xfrm>
            <a:prstGeom prst="rect">
              <a:avLst/>
            </a:prstGeom>
            <a:solidFill>
              <a:srgbClr val="7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9" name=""/>
            <p:cNvSpPr/>
            <p:nvPr/>
          </p:nvSpPr>
          <p:spPr>
            <a:xfrm>
              <a:off x="1820880" y="4124160"/>
              <a:ext cx="12600" cy="1274760"/>
            </a:xfrm>
            <a:prstGeom prst="rect">
              <a:avLst/>
            </a:prstGeom>
            <a:solidFill>
              <a:srgbClr val="8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20" name=""/>
            <p:cNvSpPr/>
            <p:nvPr/>
          </p:nvSpPr>
          <p:spPr>
            <a:xfrm>
              <a:off x="1833480" y="4124160"/>
              <a:ext cx="12960" cy="1274760"/>
            </a:xfrm>
            <a:prstGeom prst="rect">
              <a:avLst/>
            </a:prstGeom>
            <a:solidFill>
              <a:srgbClr val="9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21" name=""/>
            <p:cNvSpPr/>
            <p:nvPr/>
          </p:nvSpPr>
          <p:spPr>
            <a:xfrm>
              <a:off x="1846440" y="4124160"/>
              <a:ext cx="10800" cy="1274760"/>
            </a:xfrm>
            <a:prstGeom prst="rect">
              <a:avLst/>
            </a:prstGeom>
            <a:solidFill>
              <a:srgbClr val="a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22" name=""/>
            <p:cNvSpPr/>
            <p:nvPr/>
          </p:nvSpPr>
          <p:spPr>
            <a:xfrm>
              <a:off x="1857240" y="4124160"/>
              <a:ext cx="12960" cy="1274760"/>
            </a:xfrm>
            <a:prstGeom prst="rect">
              <a:avLst/>
            </a:prstGeom>
            <a:solidFill>
              <a:srgbClr val="b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23" name=""/>
            <p:cNvSpPr/>
            <p:nvPr/>
          </p:nvSpPr>
          <p:spPr>
            <a:xfrm>
              <a:off x="1870200" y="4124160"/>
              <a:ext cx="12600" cy="1274760"/>
            </a:xfrm>
            <a:prstGeom prst="rect">
              <a:avLst/>
            </a:prstGeom>
            <a:solidFill>
              <a:srgbClr val="c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24" name=""/>
            <p:cNvSpPr/>
            <p:nvPr/>
          </p:nvSpPr>
          <p:spPr>
            <a:xfrm>
              <a:off x="1882800" y="4124160"/>
              <a:ext cx="12600" cy="1274760"/>
            </a:xfrm>
            <a:prstGeom prst="rect">
              <a:avLst/>
            </a:prstGeom>
            <a:solidFill>
              <a:srgbClr val="d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25" name=""/>
            <p:cNvSpPr/>
            <p:nvPr/>
          </p:nvSpPr>
          <p:spPr>
            <a:xfrm>
              <a:off x="1895400" y="4124160"/>
              <a:ext cx="11160" cy="1274760"/>
            </a:xfrm>
            <a:prstGeom prst="rect">
              <a:avLst/>
            </a:prstGeom>
            <a:solidFill>
              <a:srgbClr val="e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26" name=""/>
            <p:cNvSpPr/>
            <p:nvPr/>
          </p:nvSpPr>
          <p:spPr>
            <a:xfrm>
              <a:off x="1906560" y="4124160"/>
              <a:ext cx="12600" cy="127476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27" name=""/>
            <p:cNvSpPr/>
            <p:nvPr/>
          </p:nvSpPr>
          <p:spPr>
            <a:xfrm>
              <a:off x="1919160" y="4124160"/>
              <a:ext cx="12960" cy="1274760"/>
            </a:xfrm>
            <a:prstGeom prst="rect">
              <a:avLst/>
            </a:prstGeom>
            <a:solidFill>
              <a:srgbClr val="f8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28" name=""/>
            <p:cNvSpPr/>
            <p:nvPr/>
          </p:nvSpPr>
          <p:spPr>
            <a:xfrm>
              <a:off x="1932120" y="4124160"/>
              <a:ext cx="12600" cy="1274760"/>
            </a:xfrm>
            <a:prstGeom prst="rect">
              <a:avLst/>
            </a:prstGeom>
            <a:solidFill>
              <a:srgbClr val="f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29" name=""/>
            <p:cNvSpPr/>
            <p:nvPr/>
          </p:nvSpPr>
          <p:spPr>
            <a:xfrm>
              <a:off x="1944720" y="4124160"/>
              <a:ext cx="11160" cy="12747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0" name=""/>
            <p:cNvSpPr/>
            <p:nvPr/>
          </p:nvSpPr>
          <p:spPr>
            <a:xfrm>
              <a:off x="1955880" y="4124160"/>
              <a:ext cx="12600" cy="12747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1" name=""/>
            <p:cNvSpPr/>
            <p:nvPr/>
          </p:nvSpPr>
          <p:spPr>
            <a:xfrm>
              <a:off x="1968480" y="4124160"/>
              <a:ext cx="12600" cy="1274760"/>
            </a:xfrm>
            <a:prstGeom prst="rect">
              <a:avLst/>
            </a:prstGeom>
            <a:solidFill>
              <a:srgbClr val="f8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2" name=""/>
            <p:cNvSpPr/>
            <p:nvPr/>
          </p:nvSpPr>
          <p:spPr>
            <a:xfrm>
              <a:off x="1981080" y="4124160"/>
              <a:ext cx="12960" cy="127476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3" name=""/>
            <p:cNvSpPr/>
            <p:nvPr/>
          </p:nvSpPr>
          <p:spPr>
            <a:xfrm>
              <a:off x="1994040" y="4124160"/>
              <a:ext cx="10800" cy="1274760"/>
            </a:xfrm>
            <a:prstGeom prst="rect">
              <a:avLst/>
            </a:prstGeom>
            <a:solidFill>
              <a:srgbClr val="e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4" name=""/>
            <p:cNvSpPr/>
            <p:nvPr/>
          </p:nvSpPr>
          <p:spPr>
            <a:xfrm>
              <a:off x="2004840" y="4124160"/>
              <a:ext cx="12960" cy="1274760"/>
            </a:xfrm>
            <a:prstGeom prst="rect">
              <a:avLst/>
            </a:prstGeom>
            <a:solidFill>
              <a:srgbClr val="d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5" name=""/>
            <p:cNvSpPr/>
            <p:nvPr/>
          </p:nvSpPr>
          <p:spPr>
            <a:xfrm>
              <a:off x="2017800" y="4124160"/>
              <a:ext cx="12600" cy="1274760"/>
            </a:xfrm>
            <a:prstGeom prst="rect">
              <a:avLst/>
            </a:prstGeom>
            <a:solidFill>
              <a:srgbClr val="c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6" name=""/>
            <p:cNvSpPr/>
            <p:nvPr/>
          </p:nvSpPr>
          <p:spPr>
            <a:xfrm>
              <a:off x="2030400" y="4124160"/>
              <a:ext cx="11160" cy="1274760"/>
            </a:xfrm>
            <a:prstGeom prst="rect">
              <a:avLst/>
            </a:prstGeom>
            <a:solidFill>
              <a:srgbClr val="b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7" name=""/>
            <p:cNvSpPr/>
            <p:nvPr/>
          </p:nvSpPr>
          <p:spPr>
            <a:xfrm>
              <a:off x="2041560" y="4124160"/>
              <a:ext cx="12600" cy="1274760"/>
            </a:xfrm>
            <a:prstGeom prst="rect">
              <a:avLst/>
            </a:prstGeom>
            <a:solidFill>
              <a:srgbClr val="a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8" name=""/>
            <p:cNvSpPr/>
            <p:nvPr/>
          </p:nvSpPr>
          <p:spPr>
            <a:xfrm>
              <a:off x="2054160" y="4124160"/>
              <a:ext cx="12600" cy="1274760"/>
            </a:xfrm>
            <a:prstGeom prst="rect">
              <a:avLst/>
            </a:prstGeom>
            <a:solidFill>
              <a:srgbClr val="9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9" name=""/>
            <p:cNvSpPr/>
            <p:nvPr/>
          </p:nvSpPr>
          <p:spPr>
            <a:xfrm>
              <a:off x="2066760" y="4124160"/>
              <a:ext cx="12960" cy="1274760"/>
            </a:xfrm>
            <a:prstGeom prst="rect">
              <a:avLst/>
            </a:prstGeom>
            <a:solidFill>
              <a:srgbClr val="8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0" name=""/>
            <p:cNvSpPr/>
            <p:nvPr/>
          </p:nvSpPr>
          <p:spPr>
            <a:xfrm>
              <a:off x="2079720" y="4124160"/>
              <a:ext cx="11160" cy="1274760"/>
            </a:xfrm>
            <a:prstGeom prst="rect">
              <a:avLst/>
            </a:prstGeom>
            <a:solidFill>
              <a:srgbClr val="7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1" name=""/>
            <p:cNvSpPr/>
            <p:nvPr/>
          </p:nvSpPr>
          <p:spPr>
            <a:xfrm>
              <a:off x="2090880" y="4124160"/>
              <a:ext cx="12600" cy="127476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442" name=""/>
          <p:cNvSpPr/>
          <p:nvPr/>
        </p:nvSpPr>
        <p:spPr>
          <a:xfrm>
            <a:off x="1797120" y="4124160"/>
            <a:ext cx="306360" cy="1274760"/>
          </a:xfrm>
          <a:prstGeom prst="rect">
            <a:avLst/>
          </a:prstGeom>
          <a:no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443" name=""/>
          <p:cNvGrpSpPr/>
          <p:nvPr/>
        </p:nvGrpSpPr>
        <p:grpSpPr>
          <a:xfrm>
            <a:off x="2557440" y="3062160"/>
            <a:ext cx="320760" cy="1062000"/>
            <a:chOff x="2557440" y="3062160"/>
            <a:chExt cx="320760" cy="1062000"/>
          </a:xfrm>
        </p:grpSpPr>
        <p:sp>
          <p:nvSpPr>
            <p:cNvPr id="1444" name=""/>
            <p:cNvSpPr/>
            <p:nvPr/>
          </p:nvSpPr>
          <p:spPr>
            <a:xfrm>
              <a:off x="2557440" y="3062160"/>
              <a:ext cx="12600" cy="1062000"/>
            </a:xfrm>
            <a:prstGeom prst="rect">
              <a:avLst/>
            </a:prstGeom>
            <a:solidFill>
              <a:srgbClr val="7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5" name=""/>
            <p:cNvSpPr/>
            <p:nvPr/>
          </p:nvSpPr>
          <p:spPr>
            <a:xfrm>
              <a:off x="2570040" y="3062160"/>
              <a:ext cx="12960" cy="1062000"/>
            </a:xfrm>
            <a:prstGeom prst="rect">
              <a:avLst/>
            </a:prstGeom>
            <a:solidFill>
              <a:srgbClr val="7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6" name=""/>
            <p:cNvSpPr/>
            <p:nvPr/>
          </p:nvSpPr>
          <p:spPr>
            <a:xfrm>
              <a:off x="2583000" y="3062160"/>
              <a:ext cx="12600" cy="1062000"/>
            </a:xfrm>
            <a:prstGeom prst="rect">
              <a:avLst/>
            </a:prstGeom>
            <a:solidFill>
              <a:srgbClr val="88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7" name=""/>
            <p:cNvSpPr/>
            <p:nvPr/>
          </p:nvSpPr>
          <p:spPr>
            <a:xfrm>
              <a:off x="2595600" y="3062160"/>
              <a:ext cx="11160" cy="1062000"/>
            </a:xfrm>
            <a:prstGeom prst="rect">
              <a:avLst/>
            </a:prstGeom>
            <a:solidFill>
              <a:srgbClr val="9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8" name=""/>
            <p:cNvSpPr/>
            <p:nvPr/>
          </p:nvSpPr>
          <p:spPr>
            <a:xfrm>
              <a:off x="2606760" y="3062160"/>
              <a:ext cx="12600" cy="1062000"/>
            </a:xfrm>
            <a:prstGeom prst="rect">
              <a:avLst/>
            </a:prstGeom>
            <a:solidFill>
              <a:srgbClr val="a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9" name=""/>
            <p:cNvSpPr/>
            <p:nvPr/>
          </p:nvSpPr>
          <p:spPr>
            <a:xfrm>
              <a:off x="2619360" y="3062160"/>
              <a:ext cx="12600" cy="1062000"/>
            </a:xfrm>
            <a:prstGeom prst="rect">
              <a:avLst/>
            </a:prstGeom>
            <a:solidFill>
              <a:srgbClr val="b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0" name=""/>
            <p:cNvSpPr/>
            <p:nvPr/>
          </p:nvSpPr>
          <p:spPr>
            <a:xfrm>
              <a:off x="2631960" y="3062160"/>
              <a:ext cx="12960" cy="1062000"/>
            </a:xfrm>
            <a:prstGeom prst="rect">
              <a:avLst/>
            </a:prstGeom>
            <a:solidFill>
              <a:srgbClr val="c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1" name=""/>
            <p:cNvSpPr/>
            <p:nvPr/>
          </p:nvSpPr>
          <p:spPr>
            <a:xfrm>
              <a:off x="2644920" y="3062160"/>
              <a:ext cx="10800" cy="1062000"/>
            </a:xfrm>
            <a:prstGeom prst="rect">
              <a:avLst/>
            </a:prstGeom>
            <a:solidFill>
              <a:srgbClr val="d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2" name=""/>
            <p:cNvSpPr/>
            <p:nvPr/>
          </p:nvSpPr>
          <p:spPr>
            <a:xfrm>
              <a:off x="2655720" y="3062160"/>
              <a:ext cx="12960" cy="1062000"/>
            </a:xfrm>
            <a:prstGeom prst="rect">
              <a:avLst/>
            </a:prstGeom>
            <a:solidFill>
              <a:srgbClr val="e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3" name=""/>
            <p:cNvSpPr/>
            <p:nvPr/>
          </p:nvSpPr>
          <p:spPr>
            <a:xfrm>
              <a:off x="2668680" y="3062160"/>
              <a:ext cx="12600" cy="1062000"/>
            </a:xfrm>
            <a:prstGeom prst="rect">
              <a:avLst/>
            </a:prstGeom>
            <a:solidFill>
              <a:srgbClr val="e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4" name=""/>
            <p:cNvSpPr/>
            <p:nvPr/>
          </p:nvSpPr>
          <p:spPr>
            <a:xfrm>
              <a:off x="2681280" y="3062160"/>
              <a:ext cx="12600" cy="1062000"/>
            </a:xfrm>
            <a:prstGeom prst="rect">
              <a:avLst/>
            </a:prstGeom>
            <a:solidFill>
              <a:srgbClr val="f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5" name=""/>
            <p:cNvSpPr/>
            <p:nvPr/>
          </p:nvSpPr>
          <p:spPr>
            <a:xfrm>
              <a:off x="2693880" y="3062160"/>
              <a:ext cx="11160" cy="1062000"/>
            </a:xfrm>
            <a:prstGeom prst="rect">
              <a:avLst/>
            </a:prstGeom>
            <a:solidFill>
              <a:srgbClr val="f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6" name=""/>
            <p:cNvSpPr/>
            <p:nvPr/>
          </p:nvSpPr>
          <p:spPr>
            <a:xfrm>
              <a:off x="2705040" y="3062160"/>
              <a:ext cx="12600" cy="10620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7" name=""/>
            <p:cNvSpPr/>
            <p:nvPr/>
          </p:nvSpPr>
          <p:spPr>
            <a:xfrm>
              <a:off x="2717640" y="3062160"/>
              <a:ext cx="12960" cy="10620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8" name=""/>
            <p:cNvSpPr/>
            <p:nvPr/>
          </p:nvSpPr>
          <p:spPr>
            <a:xfrm>
              <a:off x="2730600" y="3062160"/>
              <a:ext cx="12600" cy="1062000"/>
            </a:xfrm>
            <a:prstGeom prst="rect">
              <a:avLst/>
            </a:prstGeom>
            <a:solidFill>
              <a:srgbClr val="f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9" name=""/>
            <p:cNvSpPr/>
            <p:nvPr/>
          </p:nvSpPr>
          <p:spPr>
            <a:xfrm>
              <a:off x="2743200" y="3062160"/>
              <a:ext cx="11160" cy="1062000"/>
            </a:xfrm>
            <a:prstGeom prst="rect">
              <a:avLst/>
            </a:prstGeom>
            <a:solidFill>
              <a:srgbClr val="f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0" name=""/>
            <p:cNvSpPr/>
            <p:nvPr/>
          </p:nvSpPr>
          <p:spPr>
            <a:xfrm>
              <a:off x="2754360" y="3062160"/>
              <a:ext cx="12600" cy="1062000"/>
            </a:xfrm>
            <a:prstGeom prst="rect">
              <a:avLst/>
            </a:prstGeom>
            <a:solidFill>
              <a:srgbClr val="e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1" name=""/>
            <p:cNvSpPr/>
            <p:nvPr/>
          </p:nvSpPr>
          <p:spPr>
            <a:xfrm>
              <a:off x="2766960" y="3062160"/>
              <a:ext cx="12600" cy="1062000"/>
            </a:xfrm>
            <a:prstGeom prst="rect">
              <a:avLst/>
            </a:prstGeom>
            <a:solidFill>
              <a:srgbClr val="e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2" name=""/>
            <p:cNvSpPr/>
            <p:nvPr/>
          </p:nvSpPr>
          <p:spPr>
            <a:xfrm>
              <a:off x="2779560" y="3062160"/>
              <a:ext cx="11160" cy="1062000"/>
            </a:xfrm>
            <a:prstGeom prst="rect">
              <a:avLst/>
            </a:prstGeom>
            <a:solidFill>
              <a:srgbClr val="d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3" name=""/>
            <p:cNvSpPr/>
            <p:nvPr/>
          </p:nvSpPr>
          <p:spPr>
            <a:xfrm>
              <a:off x="2790720" y="3062160"/>
              <a:ext cx="12960" cy="1062000"/>
            </a:xfrm>
            <a:prstGeom prst="rect">
              <a:avLst/>
            </a:prstGeom>
            <a:solidFill>
              <a:srgbClr val="c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4" name=""/>
            <p:cNvSpPr/>
            <p:nvPr/>
          </p:nvSpPr>
          <p:spPr>
            <a:xfrm>
              <a:off x="2803680" y="3062160"/>
              <a:ext cx="12600" cy="1062000"/>
            </a:xfrm>
            <a:prstGeom prst="rect">
              <a:avLst/>
            </a:prstGeom>
            <a:solidFill>
              <a:srgbClr val="b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5" name=""/>
            <p:cNvSpPr/>
            <p:nvPr/>
          </p:nvSpPr>
          <p:spPr>
            <a:xfrm>
              <a:off x="2816280" y="3062160"/>
              <a:ext cx="12600" cy="1062000"/>
            </a:xfrm>
            <a:prstGeom prst="rect">
              <a:avLst/>
            </a:prstGeom>
            <a:solidFill>
              <a:srgbClr val="a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6" name=""/>
            <p:cNvSpPr/>
            <p:nvPr/>
          </p:nvSpPr>
          <p:spPr>
            <a:xfrm>
              <a:off x="2828880" y="3062160"/>
              <a:ext cx="11160" cy="1062000"/>
            </a:xfrm>
            <a:prstGeom prst="rect">
              <a:avLst/>
            </a:prstGeom>
            <a:solidFill>
              <a:srgbClr val="9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7" name=""/>
            <p:cNvSpPr/>
            <p:nvPr/>
          </p:nvSpPr>
          <p:spPr>
            <a:xfrm>
              <a:off x="2840040" y="3062160"/>
              <a:ext cx="12600" cy="1062000"/>
            </a:xfrm>
            <a:prstGeom prst="rect">
              <a:avLst/>
            </a:prstGeom>
            <a:solidFill>
              <a:srgbClr val="88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8" name=""/>
            <p:cNvSpPr/>
            <p:nvPr/>
          </p:nvSpPr>
          <p:spPr>
            <a:xfrm>
              <a:off x="2852640" y="3062160"/>
              <a:ext cx="12960" cy="1062000"/>
            </a:xfrm>
            <a:prstGeom prst="rect">
              <a:avLst/>
            </a:prstGeom>
            <a:solidFill>
              <a:srgbClr val="7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9" name=""/>
            <p:cNvSpPr/>
            <p:nvPr/>
          </p:nvSpPr>
          <p:spPr>
            <a:xfrm>
              <a:off x="2865600" y="3062160"/>
              <a:ext cx="12600" cy="106200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470" name=""/>
          <p:cNvSpPr/>
          <p:nvPr/>
        </p:nvSpPr>
        <p:spPr>
          <a:xfrm>
            <a:off x="2557440" y="3062160"/>
            <a:ext cx="320760" cy="1062000"/>
          </a:xfrm>
          <a:prstGeom prst="rect">
            <a:avLst/>
          </a:prstGeom>
          <a:no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471" name=""/>
          <p:cNvGrpSpPr/>
          <p:nvPr/>
        </p:nvGrpSpPr>
        <p:grpSpPr>
          <a:xfrm>
            <a:off x="3332160" y="2708280"/>
            <a:ext cx="306360" cy="1415880"/>
            <a:chOff x="3332160" y="2708280"/>
            <a:chExt cx="306360" cy="1415880"/>
          </a:xfrm>
        </p:grpSpPr>
        <p:sp>
          <p:nvSpPr>
            <p:cNvPr id="1472" name=""/>
            <p:cNvSpPr/>
            <p:nvPr/>
          </p:nvSpPr>
          <p:spPr>
            <a:xfrm>
              <a:off x="3332160" y="2708280"/>
              <a:ext cx="12600" cy="1415880"/>
            </a:xfrm>
            <a:prstGeom prst="rect">
              <a:avLst/>
            </a:prstGeom>
            <a:solidFill>
              <a:srgbClr val="78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73" name=""/>
            <p:cNvSpPr/>
            <p:nvPr/>
          </p:nvSpPr>
          <p:spPr>
            <a:xfrm>
              <a:off x="3344760" y="2708280"/>
              <a:ext cx="11160" cy="1415880"/>
            </a:xfrm>
            <a:prstGeom prst="rect">
              <a:avLst/>
            </a:prstGeom>
            <a:solidFill>
              <a:srgbClr val="7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74" name=""/>
            <p:cNvSpPr/>
            <p:nvPr/>
          </p:nvSpPr>
          <p:spPr>
            <a:xfrm>
              <a:off x="3355920" y="2708280"/>
              <a:ext cx="12600" cy="1415880"/>
            </a:xfrm>
            <a:prstGeom prst="rect">
              <a:avLst/>
            </a:prstGeom>
            <a:solidFill>
              <a:srgbClr val="8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75" name=""/>
            <p:cNvSpPr/>
            <p:nvPr/>
          </p:nvSpPr>
          <p:spPr>
            <a:xfrm>
              <a:off x="3368520" y="2708280"/>
              <a:ext cx="12960" cy="1415880"/>
            </a:xfrm>
            <a:prstGeom prst="rect">
              <a:avLst/>
            </a:prstGeom>
            <a:solidFill>
              <a:srgbClr val="9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76" name=""/>
            <p:cNvSpPr/>
            <p:nvPr/>
          </p:nvSpPr>
          <p:spPr>
            <a:xfrm>
              <a:off x="3381480" y="2708280"/>
              <a:ext cx="12600" cy="1415880"/>
            </a:xfrm>
            <a:prstGeom prst="rect">
              <a:avLst/>
            </a:prstGeom>
            <a:solidFill>
              <a:srgbClr val="a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77" name=""/>
            <p:cNvSpPr/>
            <p:nvPr/>
          </p:nvSpPr>
          <p:spPr>
            <a:xfrm>
              <a:off x="3394080" y="2708280"/>
              <a:ext cx="11160" cy="1415880"/>
            </a:xfrm>
            <a:prstGeom prst="rect">
              <a:avLst/>
            </a:prstGeom>
            <a:solidFill>
              <a:srgbClr val="b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78" name=""/>
            <p:cNvSpPr/>
            <p:nvPr/>
          </p:nvSpPr>
          <p:spPr>
            <a:xfrm>
              <a:off x="3405240" y="2708280"/>
              <a:ext cx="12600" cy="1415880"/>
            </a:xfrm>
            <a:prstGeom prst="rect">
              <a:avLst/>
            </a:prstGeom>
            <a:solidFill>
              <a:srgbClr val="c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79" name=""/>
            <p:cNvSpPr/>
            <p:nvPr/>
          </p:nvSpPr>
          <p:spPr>
            <a:xfrm>
              <a:off x="3417840" y="2708280"/>
              <a:ext cx="12600" cy="1415880"/>
            </a:xfrm>
            <a:prstGeom prst="rect">
              <a:avLst/>
            </a:prstGeom>
            <a:solidFill>
              <a:srgbClr val="d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0" name=""/>
            <p:cNvSpPr/>
            <p:nvPr/>
          </p:nvSpPr>
          <p:spPr>
            <a:xfrm>
              <a:off x="3430440" y="2708280"/>
              <a:ext cx="12960" cy="1415880"/>
            </a:xfrm>
            <a:prstGeom prst="rect">
              <a:avLst/>
            </a:prstGeom>
            <a:solidFill>
              <a:srgbClr val="e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1" name=""/>
            <p:cNvSpPr/>
            <p:nvPr/>
          </p:nvSpPr>
          <p:spPr>
            <a:xfrm>
              <a:off x="3443400" y="2708280"/>
              <a:ext cx="11160" cy="141588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2" name=""/>
            <p:cNvSpPr/>
            <p:nvPr/>
          </p:nvSpPr>
          <p:spPr>
            <a:xfrm>
              <a:off x="3454560" y="2708280"/>
              <a:ext cx="12600" cy="1415880"/>
            </a:xfrm>
            <a:prstGeom prst="rect">
              <a:avLst/>
            </a:prstGeom>
            <a:solidFill>
              <a:srgbClr val="f8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3" name=""/>
            <p:cNvSpPr/>
            <p:nvPr/>
          </p:nvSpPr>
          <p:spPr>
            <a:xfrm>
              <a:off x="3467160" y="2708280"/>
              <a:ext cx="12600" cy="1415880"/>
            </a:xfrm>
            <a:prstGeom prst="rect">
              <a:avLst/>
            </a:prstGeom>
            <a:solidFill>
              <a:srgbClr val="f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4" name=""/>
            <p:cNvSpPr/>
            <p:nvPr/>
          </p:nvSpPr>
          <p:spPr>
            <a:xfrm>
              <a:off x="3479760" y="2708280"/>
              <a:ext cx="11160" cy="14158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5" name=""/>
            <p:cNvSpPr/>
            <p:nvPr/>
          </p:nvSpPr>
          <p:spPr>
            <a:xfrm>
              <a:off x="3490920" y="2708280"/>
              <a:ext cx="12600" cy="14158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6" name=""/>
            <p:cNvSpPr/>
            <p:nvPr/>
          </p:nvSpPr>
          <p:spPr>
            <a:xfrm>
              <a:off x="3503520" y="2708280"/>
              <a:ext cx="12960" cy="1415880"/>
            </a:xfrm>
            <a:prstGeom prst="rect">
              <a:avLst/>
            </a:prstGeom>
            <a:solidFill>
              <a:srgbClr val="f8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7" name=""/>
            <p:cNvSpPr/>
            <p:nvPr/>
          </p:nvSpPr>
          <p:spPr>
            <a:xfrm>
              <a:off x="3516480" y="2708280"/>
              <a:ext cx="12600" cy="141588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8" name=""/>
            <p:cNvSpPr/>
            <p:nvPr/>
          </p:nvSpPr>
          <p:spPr>
            <a:xfrm>
              <a:off x="3529080" y="2708280"/>
              <a:ext cx="11160" cy="1415880"/>
            </a:xfrm>
            <a:prstGeom prst="rect">
              <a:avLst/>
            </a:prstGeom>
            <a:solidFill>
              <a:srgbClr val="e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9" name=""/>
            <p:cNvSpPr/>
            <p:nvPr/>
          </p:nvSpPr>
          <p:spPr>
            <a:xfrm>
              <a:off x="3540240" y="2708280"/>
              <a:ext cx="12600" cy="1415880"/>
            </a:xfrm>
            <a:prstGeom prst="rect">
              <a:avLst/>
            </a:prstGeom>
            <a:solidFill>
              <a:srgbClr val="d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0" name=""/>
            <p:cNvSpPr/>
            <p:nvPr/>
          </p:nvSpPr>
          <p:spPr>
            <a:xfrm>
              <a:off x="3552840" y="2708280"/>
              <a:ext cx="12600" cy="1415880"/>
            </a:xfrm>
            <a:prstGeom prst="rect">
              <a:avLst/>
            </a:prstGeom>
            <a:solidFill>
              <a:srgbClr val="c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1" name=""/>
            <p:cNvSpPr/>
            <p:nvPr/>
          </p:nvSpPr>
          <p:spPr>
            <a:xfrm>
              <a:off x="3565440" y="2708280"/>
              <a:ext cx="12960" cy="1415880"/>
            </a:xfrm>
            <a:prstGeom prst="rect">
              <a:avLst/>
            </a:prstGeom>
            <a:solidFill>
              <a:srgbClr val="b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2" name=""/>
            <p:cNvSpPr/>
            <p:nvPr/>
          </p:nvSpPr>
          <p:spPr>
            <a:xfrm>
              <a:off x="3578400" y="2708280"/>
              <a:ext cx="10800" cy="1415880"/>
            </a:xfrm>
            <a:prstGeom prst="rect">
              <a:avLst/>
            </a:prstGeom>
            <a:solidFill>
              <a:srgbClr val="a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3" name=""/>
            <p:cNvSpPr/>
            <p:nvPr/>
          </p:nvSpPr>
          <p:spPr>
            <a:xfrm>
              <a:off x="3589200" y="2708280"/>
              <a:ext cx="12960" cy="1415880"/>
            </a:xfrm>
            <a:prstGeom prst="rect">
              <a:avLst/>
            </a:prstGeom>
            <a:solidFill>
              <a:srgbClr val="9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4" name=""/>
            <p:cNvSpPr/>
            <p:nvPr/>
          </p:nvSpPr>
          <p:spPr>
            <a:xfrm>
              <a:off x="3602160" y="2708280"/>
              <a:ext cx="12600" cy="1415880"/>
            </a:xfrm>
            <a:prstGeom prst="rect">
              <a:avLst/>
            </a:prstGeom>
            <a:solidFill>
              <a:srgbClr val="8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5" name=""/>
            <p:cNvSpPr/>
            <p:nvPr/>
          </p:nvSpPr>
          <p:spPr>
            <a:xfrm>
              <a:off x="3614760" y="2708280"/>
              <a:ext cx="12600" cy="1415880"/>
            </a:xfrm>
            <a:prstGeom prst="rect">
              <a:avLst/>
            </a:prstGeom>
            <a:solidFill>
              <a:srgbClr val="7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6" name=""/>
            <p:cNvSpPr/>
            <p:nvPr/>
          </p:nvSpPr>
          <p:spPr>
            <a:xfrm>
              <a:off x="3627360" y="2708280"/>
              <a:ext cx="11160" cy="141588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497" name=""/>
          <p:cNvSpPr/>
          <p:nvPr/>
        </p:nvSpPr>
        <p:spPr>
          <a:xfrm>
            <a:off x="3332160" y="2708280"/>
            <a:ext cx="306360" cy="1415880"/>
          </a:xfrm>
          <a:prstGeom prst="rect">
            <a:avLst/>
          </a:prstGeom>
          <a:no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498" name=""/>
          <p:cNvGrpSpPr/>
          <p:nvPr/>
        </p:nvGrpSpPr>
        <p:grpSpPr>
          <a:xfrm>
            <a:off x="4094280" y="3132000"/>
            <a:ext cx="318960" cy="992160"/>
            <a:chOff x="4094280" y="3132000"/>
            <a:chExt cx="318960" cy="992160"/>
          </a:xfrm>
        </p:grpSpPr>
        <p:sp>
          <p:nvSpPr>
            <p:cNvPr id="1499" name=""/>
            <p:cNvSpPr/>
            <p:nvPr/>
          </p:nvSpPr>
          <p:spPr>
            <a:xfrm>
              <a:off x="4094280" y="3132000"/>
              <a:ext cx="11160" cy="992160"/>
            </a:xfrm>
            <a:prstGeom prst="rect">
              <a:avLst/>
            </a:prstGeom>
            <a:solidFill>
              <a:srgbClr val="7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0" name=""/>
            <p:cNvSpPr/>
            <p:nvPr/>
          </p:nvSpPr>
          <p:spPr>
            <a:xfrm>
              <a:off x="4105440" y="3132000"/>
              <a:ext cx="12600" cy="992160"/>
            </a:xfrm>
            <a:prstGeom prst="rect">
              <a:avLst/>
            </a:prstGeom>
            <a:solidFill>
              <a:srgbClr val="7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1" name=""/>
            <p:cNvSpPr/>
            <p:nvPr/>
          </p:nvSpPr>
          <p:spPr>
            <a:xfrm>
              <a:off x="4118040" y="3132000"/>
              <a:ext cx="12600" cy="992160"/>
            </a:xfrm>
            <a:prstGeom prst="rect">
              <a:avLst/>
            </a:prstGeom>
            <a:solidFill>
              <a:srgbClr val="88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2" name=""/>
            <p:cNvSpPr/>
            <p:nvPr/>
          </p:nvSpPr>
          <p:spPr>
            <a:xfrm>
              <a:off x="4130640" y="3132000"/>
              <a:ext cx="12600" cy="992160"/>
            </a:xfrm>
            <a:prstGeom prst="rect">
              <a:avLst/>
            </a:prstGeom>
            <a:solidFill>
              <a:srgbClr val="9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3" name=""/>
            <p:cNvSpPr/>
            <p:nvPr/>
          </p:nvSpPr>
          <p:spPr>
            <a:xfrm>
              <a:off x="4143240" y="3132000"/>
              <a:ext cx="11160" cy="992160"/>
            </a:xfrm>
            <a:prstGeom prst="rect">
              <a:avLst/>
            </a:prstGeom>
            <a:solidFill>
              <a:srgbClr val="a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4" name=""/>
            <p:cNvSpPr/>
            <p:nvPr/>
          </p:nvSpPr>
          <p:spPr>
            <a:xfrm>
              <a:off x="4154400" y="3132000"/>
              <a:ext cx="12960" cy="992160"/>
            </a:xfrm>
            <a:prstGeom prst="rect">
              <a:avLst/>
            </a:prstGeom>
            <a:solidFill>
              <a:srgbClr val="b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5" name=""/>
            <p:cNvSpPr/>
            <p:nvPr/>
          </p:nvSpPr>
          <p:spPr>
            <a:xfrm>
              <a:off x="4167360" y="3132000"/>
              <a:ext cx="12600" cy="992160"/>
            </a:xfrm>
            <a:prstGeom prst="rect">
              <a:avLst/>
            </a:prstGeom>
            <a:solidFill>
              <a:srgbClr val="c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6" name=""/>
            <p:cNvSpPr/>
            <p:nvPr/>
          </p:nvSpPr>
          <p:spPr>
            <a:xfrm>
              <a:off x="4179960" y="3132000"/>
              <a:ext cx="11160" cy="992160"/>
            </a:xfrm>
            <a:prstGeom prst="rect">
              <a:avLst/>
            </a:prstGeom>
            <a:solidFill>
              <a:srgbClr val="d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7" name=""/>
            <p:cNvSpPr/>
            <p:nvPr/>
          </p:nvSpPr>
          <p:spPr>
            <a:xfrm>
              <a:off x="4191120" y="3132000"/>
              <a:ext cx="12600" cy="992160"/>
            </a:xfrm>
            <a:prstGeom prst="rect">
              <a:avLst/>
            </a:prstGeom>
            <a:solidFill>
              <a:srgbClr val="e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8" name=""/>
            <p:cNvSpPr/>
            <p:nvPr/>
          </p:nvSpPr>
          <p:spPr>
            <a:xfrm>
              <a:off x="4203720" y="3132000"/>
              <a:ext cx="12600" cy="992160"/>
            </a:xfrm>
            <a:prstGeom prst="rect">
              <a:avLst/>
            </a:prstGeom>
            <a:solidFill>
              <a:srgbClr val="e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9" name=""/>
            <p:cNvSpPr/>
            <p:nvPr/>
          </p:nvSpPr>
          <p:spPr>
            <a:xfrm>
              <a:off x="4216320" y="3132000"/>
              <a:ext cx="12960" cy="992160"/>
            </a:xfrm>
            <a:prstGeom prst="rect">
              <a:avLst/>
            </a:prstGeom>
            <a:solidFill>
              <a:srgbClr val="f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0" name=""/>
            <p:cNvSpPr/>
            <p:nvPr/>
          </p:nvSpPr>
          <p:spPr>
            <a:xfrm>
              <a:off x="4229280" y="3132000"/>
              <a:ext cx="10800" cy="992160"/>
            </a:xfrm>
            <a:prstGeom prst="rect">
              <a:avLst/>
            </a:prstGeom>
            <a:solidFill>
              <a:srgbClr val="f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1" name=""/>
            <p:cNvSpPr/>
            <p:nvPr/>
          </p:nvSpPr>
          <p:spPr>
            <a:xfrm>
              <a:off x="4240080" y="3132000"/>
              <a:ext cx="12960" cy="9921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2" name=""/>
            <p:cNvSpPr/>
            <p:nvPr/>
          </p:nvSpPr>
          <p:spPr>
            <a:xfrm>
              <a:off x="4253040" y="3132000"/>
              <a:ext cx="12600" cy="9921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3" name=""/>
            <p:cNvSpPr/>
            <p:nvPr/>
          </p:nvSpPr>
          <p:spPr>
            <a:xfrm>
              <a:off x="4265640" y="3132000"/>
              <a:ext cx="12600" cy="992160"/>
            </a:xfrm>
            <a:prstGeom prst="rect">
              <a:avLst/>
            </a:prstGeom>
            <a:solidFill>
              <a:srgbClr val="f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4" name=""/>
            <p:cNvSpPr/>
            <p:nvPr/>
          </p:nvSpPr>
          <p:spPr>
            <a:xfrm>
              <a:off x="4278240" y="3132000"/>
              <a:ext cx="11160" cy="992160"/>
            </a:xfrm>
            <a:prstGeom prst="rect">
              <a:avLst/>
            </a:prstGeom>
            <a:solidFill>
              <a:srgbClr val="f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5" name=""/>
            <p:cNvSpPr/>
            <p:nvPr/>
          </p:nvSpPr>
          <p:spPr>
            <a:xfrm>
              <a:off x="4289400" y="3132000"/>
              <a:ext cx="12600" cy="992160"/>
            </a:xfrm>
            <a:prstGeom prst="rect">
              <a:avLst/>
            </a:prstGeom>
            <a:solidFill>
              <a:srgbClr val="e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6" name=""/>
            <p:cNvSpPr/>
            <p:nvPr/>
          </p:nvSpPr>
          <p:spPr>
            <a:xfrm>
              <a:off x="4302000" y="3132000"/>
              <a:ext cx="12960" cy="992160"/>
            </a:xfrm>
            <a:prstGeom prst="rect">
              <a:avLst/>
            </a:prstGeom>
            <a:solidFill>
              <a:srgbClr val="e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7" name=""/>
            <p:cNvSpPr/>
            <p:nvPr/>
          </p:nvSpPr>
          <p:spPr>
            <a:xfrm>
              <a:off x="4314960" y="3132000"/>
              <a:ext cx="12600" cy="992160"/>
            </a:xfrm>
            <a:prstGeom prst="rect">
              <a:avLst/>
            </a:prstGeom>
            <a:solidFill>
              <a:srgbClr val="d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8" name=""/>
            <p:cNvSpPr/>
            <p:nvPr/>
          </p:nvSpPr>
          <p:spPr>
            <a:xfrm>
              <a:off x="4327560" y="3132000"/>
              <a:ext cx="11160" cy="992160"/>
            </a:xfrm>
            <a:prstGeom prst="rect">
              <a:avLst/>
            </a:prstGeom>
            <a:solidFill>
              <a:srgbClr val="c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9" name=""/>
            <p:cNvSpPr/>
            <p:nvPr/>
          </p:nvSpPr>
          <p:spPr>
            <a:xfrm>
              <a:off x="4338720" y="3132000"/>
              <a:ext cx="12600" cy="992160"/>
            </a:xfrm>
            <a:prstGeom prst="rect">
              <a:avLst/>
            </a:prstGeom>
            <a:solidFill>
              <a:srgbClr val="b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0" name=""/>
            <p:cNvSpPr/>
            <p:nvPr/>
          </p:nvSpPr>
          <p:spPr>
            <a:xfrm>
              <a:off x="4351320" y="3132000"/>
              <a:ext cx="12600" cy="992160"/>
            </a:xfrm>
            <a:prstGeom prst="rect">
              <a:avLst/>
            </a:prstGeom>
            <a:solidFill>
              <a:srgbClr val="a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1" name=""/>
            <p:cNvSpPr/>
            <p:nvPr/>
          </p:nvSpPr>
          <p:spPr>
            <a:xfrm>
              <a:off x="4363920" y="3132000"/>
              <a:ext cx="12960" cy="992160"/>
            </a:xfrm>
            <a:prstGeom prst="rect">
              <a:avLst/>
            </a:prstGeom>
            <a:solidFill>
              <a:srgbClr val="9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2" name=""/>
            <p:cNvSpPr/>
            <p:nvPr/>
          </p:nvSpPr>
          <p:spPr>
            <a:xfrm>
              <a:off x="4376880" y="3132000"/>
              <a:ext cx="10800" cy="992160"/>
            </a:xfrm>
            <a:prstGeom prst="rect">
              <a:avLst/>
            </a:prstGeom>
            <a:solidFill>
              <a:srgbClr val="88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3" name=""/>
            <p:cNvSpPr/>
            <p:nvPr/>
          </p:nvSpPr>
          <p:spPr>
            <a:xfrm>
              <a:off x="4387680" y="3132000"/>
              <a:ext cx="12960" cy="992160"/>
            </a:xfrm>
            <a:prstGeom prst="rect">
              <a:avLst/>
            </a:prstGeom>
            <a:solidFill>
              <a:srgbClr val="7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4" name=""/>
            <p:cNvSpPr/>
            <p:nvPr/>
          </p:nvSpPr>
          <p:spPr>
            <a:xfrm>
              <a:off x="4400640" y="3132000"/>
              <a:ext cx="12600" cy="99216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525" name=""/>
          <p:cNvSpPr/>
          <p:nvPr/>
        </p:nvSpPr>
        <p:spPr>
          <a:xfrm>
            <a:off x="4094280" y="3132000"/>
            <a:ext cx="318960" cy="992160"/>
          </a:xfrm>
          <a:prstGeom prst="rect">
            <a:avLst/>
          </a:prstGeom>
          <a:no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526" name=""/>
          <p:cNvGrpSpPr/>
          <p:nvPr/>
        </p:nvGrpSpPr>
        <p:grpSpPr>
          <a:xfrm>
            <a:off x="4867200" y="3359160"/>
            <a:ext cx="306360" cy="765000"/>
            <a:chOff x="4867200" y="3359160"/>
            <a:chExt cx="306360" cy="765000"/>
          </a:xfrm>
        </p:grpSpPr>
        <p:sp>
          <p:nvSpPr>
            <p:cNvPr id="1527" name=""/>
            <p:cNvSpPr/>
            <p:nvPr/>
          </p:nvSpPr>
          <p:spPr>
            <a:xfrm>
              <a:off x="4867200" y="3359160"/>
              <a:ext cx="12600" cy="765000"/>
            </a:xfrm>
            <a:prstGeom prst="rect">
              <a:avLst/>
            </a:prstGeom>
            <a:solidFill>
              <a:srgbClr val="78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8" name=""/>
            <p:cNvSpPr/>
            <p:nvPr/>
          </p:nvSpPr>
          <p:spPr>
            <a:xfrm>
              <a:off x="4879800" y="3359160"/>
              <a:ext cx="12960" cy="765000"/>
            </a:xfrm>
            <a:prstGeom prst="rect">
              <a:avLst/>
            </a:prstGeom>
            <a:solidFill>
              <a:srgbClr val="7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9" name=""/>
            <p:cNvSpPr/>
            <p:nvPr/>
          </p:nvSpPr>
          <p:spPr>
            <a:xfrm>
              <a:off x="4892760" y="3359160"/>
              <a:ext cx="11160" cy="765000"/>
            </a:xfrm>
            <a:prstGeom prst="rect">
              <a:avLst/>
            </a:prstGeom>
            <a:solidFill>
              <a:srgbClr val="8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30" name=""/>
            <p:cNvSpPr/>
            <p:nvPr/>
          </p:nvSpPr>
          <p:spPr>
            <a:xfrm>
              <a:off x="4903920" y="3359160"/>
              <a:ext cx="12600" cy="765000"/>
            </a:xfrm>
            <a:prstGeom prst="rect">
              <a:avLst/>
            </a:prstGeom>
            <a:solidFill>
              <a:srgbClr val="9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31" name=""/>
            <p:cNvSpPr/>
            <p:nvPr/>
          </p:nvSpPr>
          <p:spPr>
            <a:xfrm>
              <a:off x="4916520" y="3359160"/>
              <a:ext cx="12600" cy="765000"/>
            </a:xfrm>
            <a:prstGeom prst="rect">
              <a:avLst/>
            </a:prstGeom>
            <a:solidFill>
              <a:srgbClr val="a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32" name=""/>
            <p:cNvSpPr/>
            <p:nvPr/>
          </p:nvSpPr>
          <p:spPr>
            <a:xfrm>
              <a:off x="4929120" y="3359160"/>
              <a:ext cx="11160" cy="765000"/>
            </a:xfrm>
            <a:prstGeom prst="rect">
              <a:avLst/>
            </a:prstGeom>
            <a:solidFill>
              <a:srgbClr val="b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33" name=""/>
            <p:cNvSpPr/>
            <p:nvPr/>
          </p:nvSpPr>
          <p:spPr>
            <a:xfrm>
              <a:off x="4940280" y="3359160"/>
              <a:ext cx="12600" cy="765000"/>
            </a:xfrm>
            <a:prstGeom prst="rect">
              <a:avLst/>
            </a:prstGeom>
            <a:solidFill>
              <a:srgbClr val="c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34" name=""/>
            <p:cNvSpPr/>
            <p:nvPr/>
          </p:nvSpPr>
          <p:spPr>
            <a:xfrm>
              <a:off x="4952880" y="3359160"/>
              <a:ext cx="12960" cy="765000"/>
            </a:xfrm>
            <a:prstGeom prst="rect">
              <a:avLst/>
            </a:prstGeom>
            <a:solidFill>
              <a:srgbClr val="d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35" name=""/>
            <p:cNvSpPr/>
            <p:nvPr/>
          </p:nvSpPr>
          <p:spPr>
            <a:xfrm>
              <a:off x="4965840" y="3359160"/>
              <a:ext cx="12600" cy="765000"/>
            </a:xfrm>
            <a:prstGeom prst="rect">
              <a:avLst/>
            </a:prstGeom>
            <a:solidFill>
              <a:srgbClr val="e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36" name=""/>
            <p:cNvSpPr/>
            <p:nvPr/>
          </p:nvSpPr>
          <p:spPr>
            <a:xfrm>
              <a:off x="4978440" y="3359160"/>
              <a:ext cx="11160" cy="76500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37" name=""/>
            <p:cNvSpPr/>
            <p:nvPr/>
          </p:nvSpPr>
          <p:spPr>
            <a:xfrm>
              <a:off x="4989600" y="3359160"/>
              <a:ext cx="12600" cy="765000"/>
            </a:xfrm>
            <a:prstGeom prst="rect">
              <a:avLst/>
            </a:prstGeom>
            <a:solidFill>
              <a:srgbClr val="f8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38" name=""/>
            <p:cNvSpPr/>
            <p:nvPr/>
          </p:nvSpPr>
          <p:spPr>
            <a:xfrm>
              <a:off x="5002200" y="3359160"/>
              <a:ext cx="12600" cy="765000"/>
            </a:xfrm>
            <a:prstGeom prst="rect">
              <a:avLst/>
            </a:prstGeom>
            <a:solidFill>
              <a:srgbClr val="f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39" name=""/>
            <p:cNvSpPr/>
            <p:nvPr/>
          </p:nvSpPr>
          <p:spPr>
            <a:xfrm>
              <a:off x="5014800" y="3359160"/>
              <a:ext cx="12960" cy="7650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0" name=""/>
            <p:cNvSpPr/>
            <p:nvPr/>
          </p:nvSpPr>
          <p:spPr>
            <a:xfrm>
              <a:off x="5027760" y="3359160"/>
              <a:ext cx="10800" cy="7650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1" name=""/>
            <p:cNvSpPr/>
            <p:nvPr/>
          </p:nvSpPr>
          <p:spPr>
            <a:xfrm>
              <a:off x="5038560" y="3359160"/>
              <a:ext cx="12960" cy="765000"/>
            </a:xfrm>
            <a:prstGeom prst="rect">
              <a:avLst/>
            </a:prstGeom>
            <a:solidFill>
              <a:srgbClr val="f8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2" name=""/>
            <p:cNvSpPr/>
            <p:nvPr/>
          </p:nvSpPr>
          <p:spPr>
            <a:xfrm>
              <a:off x="5051520" y="3359160"/>
              <a:ext cx="12600" cy="76500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3" name=""/>
            <p:cNvSpPr/>
            <p:nvPr/>
          </p:nvSpPr>
          <p:spPr>
            <a:xfrm>
              <a:off x="5064120" y="3359160"/>
              <a:ext cx="12600" cy="765000"/>
            </a:xfrm>
            <a:prstGeom prst="rect">
              <a:avLst/>
            </a:prstGeom>
            <a:solidFill>
              <a:srgbClr val="e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4" name=""/>
            <p:cNvSpPr/>
            <p:nvPr/>
          </p:nvSpPr>
          <p:spPr>
            <a:xfrm>
              <a:off x="5076720" y="3359160"/>
              <a:ext cx="11160" cy="765000"/>
            </a:xfrm>
            <a:prstGeom prst="rect">
              <a:avLst/>
            </a:prstGeom>
            <a:solidFill>
              <a:srgbClr val="d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5" name=""/>
            <p:cNvSpPr/>
            <p:nvPr/>
          </p:nvSpPr>
          <p:spPr>
            <a:xfrm>
              <a:off x="5087880" y="3359160"/>
              <a:ext cx="12600" cy="765000"/>
            </a:xfrm>
            <a:prstGeom prst="rect">
              <a:avLst/>
            </a:prstGeom>
            <a:solidFill>
              <a:srgbClr val="c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6" name=""/>
            <p:cNvSpPr/>
            <p:nvPr/>
          </p:nvSpPr>
          <p:spPr>
            <a:xfrm>
              <a:off x="5100480" y="3359160"/>
              <a:ext cx="12960" cy="765000"/>
            </a:xfrm>
            <a:prstGeom prst="rect">
              <a:avLst/>
            </a:prstGeom>
            <a:solidFill>
              <a:srgbClr val="b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7" name=""/>
            <p:cNvSpPr/>
            <p:nvPr/>
          </p:nvSpPr>
          <p:spPr>
            <a:xfrm>
              <a:off x="5113440" y="3359160"/>
              <a:ext cx="12600" cy="765000"/>
            </a:xfrm>
            <a:prstGeom prst="rect">
              <a:avLst/>
            </a:prstGeom>
            <a:solidFill>
              <a:srgbClr val="a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8" name=""/>
            <p:cNvSpPr/>
            <p:nvPr/>
          </p:nvSpPr>
          <p:spPr>
            <a:xfrm>
              <a:off x="5126040" y="3359160"/>
              <a:ext cx="11160" cy="765000"/>
            </a:xfrm>
            <a:prstGeom prst="rect">
              <a:avLst/>
            </a:prstGeom>
            <a:solidFill>
              <a:srgbClr val="9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9" name=""/>
            <p:cNvSpPr/>
            <p:nvPr/>
          </p:nvSpPr>
          <p:spPr>
            <a:xfrm>
              <a:off x="5137200" y="3359160"/>
              <a:ext cx="12600" cy="765000"/>
            </a:xfrm>
            <a:prstGeom prst="rect">
              <a:avLst/>
            </a:prstGeom>
            <a:solidFill>
              <a:srgbClr val="8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0" name=""/>
            <p:cNvSpPr/>
            <p:nvPr/>
          </p:nvSpPr>
          <p:spPr>
            <a:xfrm>
              <a:off x="5149800" y="3359160"/>
              <a:ext cx="12600" cy="765000"/>
            </a:xfrm>
            <a:prstGeom prst="rect">
              <a:avLst/>
            </a:prstGeom>
            <a:solidFill>
              <a:srgbClr val="7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1" name=""/>
            <p:cNvSpPr/>
            <p:nvPr/>
          </p:nvSpPr>
          <p:spPr>
            <a:xfrm>
              <a:off x="5162400" y="3359160"/>
              <a:ext cx="11160" cy="76500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552" name=""/>
          <p:cNvSpPr/>
          <p:nvPr/>
        </p:nvSpPr>
        <p:spPr>
          <a:xfrm>
            <a:off x="4867200" y="3359160"/>
            <a:ext cx="306360" cy="765000"/>
          </a:xfrm>
          <a:prstGeom prst="rect">
            <a:avLst/>
          </a:prstGeom>
          <a:no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553" name=""/>
          <p:cNvGrpSpPr/>
          <p:nvPr/>
        </p:nvGrpSpPr>
        <p:grpSpPr>
          <a:xfrm>
            <a:off x="5629320" y="2633760"/>
            <a:ext cx="318960" cy="1490040"/>
            <a:chOff x="5629320" y="2633760"/>
            <a:chExt cx="318960" cy="1490040"/>
          </a:xfrm>
        </p:grpSpPr>
        <p:sp>
          <p:nvSpPr>
            <p:cNvPr id="1554" name=""/>
            <p:cNvSpPr/>
            <p:nvPr/>
          </p:nvSpPr>
          <p:spPr>
            <a:xfrm>
              <a:off x="5629320" y="2633760"/>
              <a:ext cx="11160" cy="1490040"/>
            </a:xfrm>
            <a:prstGeom prst="rect">
              <a:avLst/>
            </a:prstGeom>
            <a:solidFill>
              <a:srgbClr val="7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5" name=""/>
            <p:cNvSpPr/>
            <p:nvPr/>
          </p:nvSpPr>
          <p:spPr>
            <a:xfrm>
              <a:off x="5640480" y="2633760"/>
              <a:ext cx="12600" cy="1490040"/>
            </a:xfrm>
            <a:prstGeom prst="rect">
              <a:avLst/>
            </a:prstGeom>
            <a:solidFill>
              <a:srgbClr val="7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6" name=""/>
            <p:cNvSpPr/>
            <p:nvPr/>
          </p:nvSpPr>
          <p:spPr>
            <a:xfrm>
              <a:off x="5653080" y="2633760"/>
              <a:ext cx="12600" cy="1490040"/>
            </a:xfrm>
            <a:prstGeom prst="rect">
              <a:avLst/>
            </a:prstGeom>
            <a:solidFill>
              <a:srgbClr val="88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7" name=""/>
            <p:cNvSpPr/>
            <p:nvPr/>
          </p:nvSpPr>
          <p:spPr>
            <a:xfrm>
              <a:off x="5665680" y="2633760"/>
              <a:ext cx="12960" cy="1490040"/>
            </a:xfrm>
            <a:prstGeom prst="rect">
              <a:avLst/>
            </a:prstGeom>
            <a:solidFill>
              <a:srgbClr val="9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8" name=""/>
            <p:cNvSpPr/>
            <p:nvPr/>
          </p:nvSpPr>
          <p:spPr>
            <a:xfrm>
              <a:off x="5678640" y="2633760"/>
              <a:ext cx="10800" cy="1490040"/>
            </a:xfrm>
            <a:prstGeom prst="rect">
              <a:avLst/>
            </a:prstGeom>
            <a:solidFill>
              <a:srgbClr val="a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9" name=""/>
            <p:cNvSpPr/>
            <p:nvPr/>
          </p:nvSpPr>
          <p:spPr>
            <a:xfrm>
              <a:off x="5689440" y="2633760"/>
              <a:ext cx="12960" cy="1490040"/>
            </a:xfrm>
            <a:prstGeom prst="rect">
              <a:avLst/>
            </a:prstGeom>
            <a:solidFill>
              <a:srgbClr val="b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0" name=""/>
            <p:cNvSpPr/>
            <p:nvPr/>
          </p:nvSpPr>
          <p:spPr>
            <a:xfrm>
              <a:off x="5702400" y="2633760"/>
              <a:ext cx="12600" cy="1490040"/>
            </a:xfrm>
            <a:prstGeom prst="rect">
              <a:avLst/>
            </a:prstGeom>
            <a:solidFill>
              <a:srgbClr val="c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1" name=""/>
            <p:cNvSpPr/>
            <p:nvPr/>
          </p:nvSpPr>
          <p:spPr>
            <a:xfrm>
              <a:off x="5715000" y="2633760"/>
              <a:ext cx="12600" cy="1490040"/>
            </a:xfrm>
            <a:prstGeom prst="rect">
              <a:avLst/>
            </a:prstGeom>
            <a:solidFill>
              <a:srgbClr val="d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2" name=""/>
            <p:cNvSpPr/>
            <p:nvPr/>
          </p:nvSpPr>
          <p:spPr>
            <a:xfrm>
              <a:off x="5727600" y="2633760"/>
              <a:ext cx="11160" cy="1490040"/>
            </a:xfrm>
            <a:prstGeom prst="rect">
              <a:avLst/>
            </a:prstGeom>
            <a:solidFill>
              <a:srgbClr val="e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3" name=""/>
            <p:cNvSpPr/>
            <p:nvPr/>
          </p:nvSpPr>
          <p:spPr>
            <a:xfrm>
              <a:off x="5738760" y="2633760"/>
              <a:ext cx="12600" cy="1490040"/>
            </a:xfrm>
            <a:prstGeom prst="rect">
              <a:avLst/>
            </a:prstGeom>
            <a:solidFill>
              <a:srgbClr val="e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4" name=""/>
            <p:cNvSpPr/>
            <p:nvPr/>
          </p:nvSpPr>
          <p:spPr>
            <a:xfrm>
              <a:off x="5751360" y="2633760"/>
              <a:ext cx="12960" cy="1490040"/>
            </a:xfrm>
            <a:prstGeom prst="rect">
              <a:avLst/>
            </a:prstGeom>
            <a:solidFill>
              <a:srgbClr val="f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5" name=""/>
            <p:cNvSpPr/>
            <p:nvPr/>
          </p:nvSpPr>
          <p:spPr>
            <a:xfrm>
              <a:off x="5764320" y="2633760"/>
              <a:ext cx="12600" cy="1490040"/>
            </a:xfrm>
            <a:prstGeom prst="rect">
              <a:avLst/>
            </a:prstGeom>
            <a:solidFill>
              <a:srgbClr val="f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6" name=""/>
            <p:cNvSpPr/>
            <p:nvPr/>
          </p:nvSpPr>
          <p:spPr>
            <a:xfrm>
              <a:off x="5776920" y="2633760"/>
              <a:ext cx="11160" cy="14900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7" name=""/>
            <p:cNvSpPr/>
            <p:nvPr/>
          </p:nvSpPr>
          <p:spPr>
            <a:xfrm>
              <a:off x="5788080" y="2633760"/>
              <a:ext cx="12600" cy="14900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8" name=""/>
            <p:cNvSpPr/>
            <p:nvPr/>
          </p:nvSpPr>
          <p:spPr>
            <a:xfrm>
              <a:off x="5800680" y="2633760"/>
              <a:ext cx="12600" cy="1490040"/>
            </a:xfrm>
            <a:prstGeom prst="rect">
              <a:avLst/>
            </a:prstGeom>
            <a:solidFill>
              <a:srgbClr val="f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9" name=""/>
            <p:cNvSpPr/>
            <p:nvPr/>
          </p:nvSpPr>
          <p:spPr>
            <a:xfrm>
              <a:off x="5813280" y="2633760"/>
              <a:ext cx="12960" cy="1490040"/>
            </a:xfrm>
            <a:prstGeom prst="rect">
              <a:avLst/>
            </a:prstGeom>
            <a:solidFill>
              <a:srgbClr val="f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70" name=""/>
            <p:cNvSpPr/>
            <p:nvPr/>
          </p:nvSpPr>
          <p:spPr>
            <a:xfrm>
              <a:off x="5826240" y="2633760"/>
              <a:ext cx="11160" cy="1490040"/>
            </a:xfrm>
            <a:prstGeom prst="rect">
              <a:avLst/>
            </a:prstGeom>
            <a:solidFill>
              <a:srgbClr val="e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71" name=""/>
            <p:cNvSpPr/>
            <p:nvPr/>
          </p:nvSpPr>
          <p:spPr>
            <a:xfrm>
              <a:off x="5837400" y="2633760"/>
              <a:ext cx="12600" cy="1490040"/>
            </a:xfrm>
            <a:prstGeom prst="rect">
              <a:avLst/>
            </a:prstGeom>
            <a:solidFill>
              <a:srgbClr val="e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72" name=""/>
            <p:cNvSpPr/>
            <p:nvPr/>
          </p:nvSpPr>
          <p:spPr>
            <a:xfrm>
              <a:off x="5850000" y="2633760"/>
              <a:ext cx="12600" cy="1490040"/>
            </a:xfrm>
            <a:prstGeom prst="rect">
              <a:avLst/>
            </a:prstGeom>
            <a:solidFill>
              <a:srgbClr val="d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73" name=""/>
            <p:cNvSpPr/>
            <p:nvPr/>
          </p:nvSpPr>
          <p:spPr>
            <a:xfrm>
              <a:off x="5862600" y="2633760"/>
              <a:ext cx="11160" cy="1490040"/>
            </a:xfrm>
            <a:prstGeom prst="rect">
              <a:avLst/>
            </a:prstGeom>
            <a:solidFill>
              <a:srgbClr val="c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74" name=""/>
            <p:cNvSpPr/>
            <p:nvPr/>
          </p:nvSpPr>
          <p:spPr>
            <a:xfrm>
              <a:off x="5873760" y="2633760"/>
              <a:ext cx="12600" cy="1490040"/>
            </a:xfrm>
            <a:prstGeom prst="rect">
              <a:avLst/>
            </a:prstGeom>
            <a:solidFill>
              <a:srgbClr val="b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75" name=""/>
            <p:cNvSpPr/>
            <p:nvPr/>
          </p:nvSpPr>
          <p:spPr>
            <a:xfrm>
              <a:off x="5886360" y="2633760"/>
              <a:ext cx="12960" cy="1490040"/>
            </a:xfrm>
            <a:prstGeom prst="rect">
              <a:avLst/>
            </a:prstGeom>
            <a:solidFill>
              <a:srgbClr val="a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76" name=""/>
            <p:cNvSpPr/>
            <p:nvPr/>
          </p:nvSpPr>
          <p:spPr>
            <a:xfrm>
              <a:off x="5899320" y="2633760"/>
              <a:ext cx="12600" cy="1490040"/>
            </a:xfrm>
            <a:prstGeom prst="rect">
              <a:avLst/>
            </a:prstGeom>
            <a:solidFill>
              <a:srgbClr val="9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77" name=""/>
            <p:cNvSpPr/>
            <p:nvPr/>
          </p:nvSpPr>
          <p:spPr>
            <a:xfrm>
              <a:off x="5911920" y="2633760"/>
              <a:ext cx="11160" cy="1490040"/>
            </a:xfrm>
            <a:prstGeom prst="rect">
              <a:avLst/>
            </a:prstGeom>
            <a:solidFill>
              <a:srgbClr val="88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78" name=""/>
            <p:cNvSpPr/>
            <p:nvPr/>
          </p:nvSpPr>
          <p:spPr>
            <a:xfrm>
              <a:off x="5923080" y="2633760"/>
              <a:ext cx="12600" cy="1490040"/>
            </a:xfrm>
            <a:prstGeom prst="rect">
              <a:avLst/>
            </a:prstGeom>
            <a:solidFill>
              <a:srgbClr val="7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79" name=""/>
            <p:cNvSpPr/>
            <p:nvPr/>
          </p:nvSpPr>
          <p:spPr>
            <a:xfrm>
              <a:off x="5935680" y="2633760"/>
              <a:ext cx="12600" cy="149004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580" name=""/>
          <p:cNvSpPr/>
          <p:nvPr/>
        </p:nvSpPr>
        <p:spPr>
          <a:xfrm>
            <a:off x="5629320" y="2631960"/>
            <a:ext cx="318960" cy="1492200"/>
          </a:xfrm>
          <a:prstGeom prst="rect">
            <a:avLst/>
          </a:prstGeom>
          <a:no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81" name=""/>
          <p:cNvSpPr/>
          <p:nvPr/>
        </p:nvSpPr>
        <p:spPr>
          <a:xfrm>
            <a:off x="801720" y="2467080"/>
            <a:ext cx="1440" cy="330048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82" name=""/>
          <p:cNvSpPr/>
          <p:nvPr/>
        </p:nvSpPr>
        <p:spPr>
          <a:xfrm>
            <a:off x="752400" y="5780160"/>
            <a:ext cx="49320" cy="1440"/>
          </a:xfrm>
          <a:prstGeom prst="line">
            <a:avLst/>
          </a:prstGeom>
          <a:ln w="255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83" name=""/>
          <p:cNvSpPr/>
          <p:nvPr/>
        </p:nvSpPr>
        <p:spPr>
          <a:xfrm>
            <a:off x="752400" y="5369040"/>
            <a:ext cx="49320" cy="1440"/>
          </a:xfrm>
          <a:prstGeom prst="line">
            <a:avLst/>
          </a:prstGeom>
          <a:ln w="255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84" name=""/>
          <p:cNvSpPr/>
          <p:nvPr/>
        </p:nvSpPr>
        <p:spPr>
          <a:xfrm>
            <a:off x="752400" y="4959360"/>
            <a:ext cx="49320" cy="1440"/>
          </a:xfrm>
          <a:prstGeom prst="line">
            <a:avLst/>
          </a:prstGeom>
          <a:ln w="255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85" name=""/>
          <p:cNvSpPr/>
          <p:nvPr/>
        </p:nvSpPr>
        <p:spPr>
          <a:xfrm>
            <a:off x="752400" y="4548240"/>
            <a:ext cx="49320" cy="1440"/>
          </a:xfrm>
          <a:prstGeom prst="line">
            <a:avLst/>
          </a:prstGeom>
          <a:ln w="255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86" name=""/>
          <p:cNvSpPr/>
          <p:nvPr/>
        </p:nvSpPr>
        <p:spPr>
          <a:xfrm>
            <a:off x="752400" y="4137120"/>
            <a:ext cx="49320" cy="1440"/>
          </a:xfrm>
          <a:prstGeom prst="line">
            <a:avLst/>
          </a:prstGeom>
          <a:ln w="255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87" name=""/>
          <p:cNvSpPr/>
          <p:nvPr/>
        </p:nvSpPr>
        <p:spPr>
          <a:xfrm>
            <a:off x="752400" y="3711600"/>
            <a:ext cx="49320" cy="1440"/>
          </a:xfrm>
          <a:prstGeom prst="line">
            <a:avLst/>
          </a:prstGeom>
          <a:ln w="255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88" name=""/>
          <p:cNvSpPr/>
          <p:nvPr/>
        </p:nvSpPr>
        <p:spPr>
          <a:xfrm>
            <a:off x="752400" y="3301920"/>
            <a:ext cx="49320" cy="1800"/>
          </a:xfrm>
          <a:prstGeom prst="line">
            <a:avLst/>
          </a:prstGeom>
          <a:ln w="2556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589" name=""/>
          <p:cNvSpPr/>
          <p:nvPr/>
        </p:nvSpPr>
        <p:spPr>
          <a:xfrm>
            <a:off x="752400" y="2890800"/>
            <a:ext cx="49320" cy="1800"/>
          </a:xfrm>
          <a:prstGeom prst="line">
            <a:avLst/>
          </a:prstGeom>
          <a:ln w="2556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590" name=""/>
          <p:cNvSpPr/>
          <p:nvPr/>
        </p:nvSpPr>
        <p:spPr>
          <a:xfrm>
            <a:off x="752400" y="2479680"/>
            <a:ext cx="49320" cy="1440"/>
          </a:xfrm>
          <a:prstGeom prst="line">
            <a:avLst/>
          </a:prstGeom>
          <a:ln w="255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91" name=""/>
          <p:cNvSpPr/>
          <p:nvPr/>
        </p:nvSpPr>
        <p:spPr>
          <a:xfrm>
            <a:off x="544320" y="5654520"/>
            <a:ext cx="17028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0000"/>
                </a:solidFill>
                <a:effectLst/>
                <a:uFillTx/>
                <a:latin typeface="Arial"/>
              </a:rPr>
              <a:t>-8</a:t>
            </a:r>
            <a:endParaRPr b="0" lang="en-US" sz="1500" strike="noStrike" u="none">
              <a:solidFill>
                <a:srgbClr val="000000"/>
              </a:solidFill>
              <a:effectLst/>
              <a:uFillTx/>
              <a:latin typeface="Times New Roman"/>
            </a:endParaRPr>
          </a:p>
        </p:txBody>
      </p:sp>
      <p:sp>
        <p:nvSpPr>
          <p:cNvPr id="1592" name=""/>
          <p:cNvSpPr/>
          <p:nvPr/>
        </p:nvSpPr>
        <p:spPr>
          <a:xfrm>
            <a:off x="544320" y="5243400"/>
            <a:ext cx="17028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0000"/>
                </a:solidFill>
                <a:effectLst/>
                <a:uFillTx/>
                <a:latin typeface="Arial"/>
              </a:rPr>
              <a:t>-6</a:t>
            </a:r>
            <a:endParaRPr b="0" lang="en-US" sz="1500" strike="noStrike" u="none">
              <a:solidFill>
                <a:srgbClr val="000000"/>
              </a:solidFill>
              <a:effectLst/>
              <a:uFillTx/>
              <a:latin typeface="Times New Roman"/>
            </a:endParaRPr>
          </a:p>
        </p:txBody>
      </p:sp>
      <p:sp>
        <p:nvSpPr>
          <p:cNvPr id="1593" name=""/>
          <p:cNvSpPr/>
          <p:nvPr/>
        </p:nvSpPr>
        <p:spPr>
          <a:xfrm>
            <a:off x="544320" y="4832280"/>
            <a:ext cx="17028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0000"/>
                </a:solidFill>
                <a:effectLst/>
                <a:uFillTx/>
                <a:latin typeface="Arial"/>
              </a:rPr>
              <a:t>-4</a:t>
            </a:r>
            <a:endParaRPr b="0" lang="en-US" sz="1500" strike="noStrike" u="none">
              <a:solidFill>
                <a:srgbClr val="000000"/>
              </a:solidFill>
              <a:effectLst/>
              <a:uFillTx/>
              <a:latin typeface="Times New Roman"/>
            </a:endParaRPr>
          </a:p>
        </p:txBody>
      </p:sp>
      <p:sp>
        <p:nvSpPr>
          <p:cNvPr id="1594" name=""/>
          <p:cNvSpPr/>
          <p:nvPr/>
        </p:nvSpPr>
        <p:spPr>
          <a:xfrm>
            <a:off x="544320" y="4421160"/>
            <a:ext cx="17028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ff0000"/>
                </a:solidFill>
                <a:effectLst/>
                <a:uFillTx/>
                <a:latin typeface="Arial"/>
              </a:rPr>
              <a:t>-2</a:t>
            </a:r>
            <a:endParaRPr b="0" lang="en-US" sz="1500" strike="noStrike" u="none">
              <a:solidFill>
                <a:srgbClr val="000000"/>
              </a:solidFill>
              <a:effectLst/>
              <a:uFillTx/>
              <a:latin typeface="Times New Roman"/>
            </a:endParaRPr>
          </a:p>
        </p:txBody>
      </p:sp>
      <p:sp>
        <p:nvSpPr>
          <p:cNvPr id="1595" name=""/>
          <p:cNvSpPr/>
          <p:nvPr/>
        </p:nvSpPr>
        <p:spPr>
          <a:xfrm>
            <a:off x="593640" y="4011480"/>
            <a:ext cx="1065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0</a:t>
            </a:r>
            <a:endParaRPr b="0" lang="en-US" sz="1500" strike="noStrike" u="none">
              <a:solidFill>
                <a:srgbClr val="000000"/>
              </a:solidFill>
              <a:effectLst/>
              <a:uFillTx/>
              <a:latin typeface="Times New Roman"/>
            </a:endParaRPr>
          </a:p>
        </p:txBody>
      </p:sp>
      <p:sp>
        <p:nvSpPr>
          <p:cNvPr id="1596" name=""/>
          <p:cNvSpPr/>
          <p:nvPr/>
        </p:nvSpPr>
        <p:spPr>
          <a:xfrm>
            <a:off x="593640" y="3586320"/>
            <a:ext cx="1065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2</a:t>
            </a:r>
            <a:endParaRPr b="0" lang="en-US" sz="1500" strike="noStrike" u="none">
              <a:solidFill>
                <a:srgbClr val="000000"/>
              </a:solidFill>
              <a:effectLst/>
              <a:uFillTx/>
              <a:latin typeface="Times New Roman"/>
            </a:endParaRPr>
          </a:p>
        </p:txBody>
      </p:sp>
      <p:sp>
        <p:nvSpPr>
          <p:cNvPr id="1597" name=""/>
          <p:cNvSpPr/>
          <p:nvPr/>
        </p:nvSpPr>
        <p:spPr>
          <a:xfrm>
            <a:off x="593640" y="3174840"/>
            <a:ext cx="1065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4</a:t>
            </a:r>
            <a:endParaRPr b="0" lang="en-US" sz="1500" strike="noStrike" u="none">
              <a:solidFill>
                <a:srgbClr val="000000"/>
              </a:solidFill>
              <a:effectLst/>
              <a:uFillTx/>
              <a:latin typeface="Times New Roman"/>
            </a:endParaRPr>
          </a:p>
        </p:txBody>
      </p:sp>
      <p:sp>
        <p:nvSpPr>
          <p:cNvPr id="1598" name=""/>
          <p:cNvSpPr/>
          <p:nvPr/>
        </p:nvSpPr>
        <p:spPr>
          <a:xfrm>
            <a:off x="593640" y="2763720"/>
            <a:ext cx="1065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6</a:t>
            </a:r>
            <a:endParaRPr b="0" lang="en-US" sz="1500" strike="noStrike" u="none">
              <a:solidFill>
                <a:srgbClr val="000000"/>
              </a:solidFill>
              <a:effectLst/>
              <a:uFillTx/>
              <a:latin typeface="Times New Roman"/>
            </a:endParaRPr>
          </a:p>
        </p:txBody>
      </p:sp>
      <p:sp>
        <p:nvSpPr>
          <p:cNvPr id="1599" name=""/>
          <p:cNvSpPr/>
          <p:nvPr/>
        </p:nvSpPr>
        <p:spPr>
          <a:xfrm>
            <a:off x="593640" y="2354400"/>
            <a:ext cx="1065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8</a:t>
            </a:r>
            <a:endParaRPr b="0" lang="en-US" sz="1500" strike="noStrike" u="none">
              <a:solidFill>
                <a:srgbClr val="000000"/>
              </a:solidFill>
              <a:effectLst/>
              <a:uFillTx/>
              <a:latin typeface="Times New Roman"/>
            </a:endParaRPr>
          </a:p>
        </p:txBody>
      </p:sp>
      <p:sp>
        <p:nvSpPr>
          <p:cNvPr id="1600" name=""/>
          <p:cNvSpPr/>
          <p:nvPr/>
        </p:nvSpPr>
        <p:spPr>
          <a:xfrm>
            <a:off x="785880" y="4124160"/>
            <a:ext cx="5365800" cy="0"/>
          </a:xfrm>
          <a:prstGeom prst="line">
            <a:avLst/>
          </a:prstGeom>
          <a:ln w="572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01" name=""/>
          <p:cNvSpPr/>
          <p:nvPr/>
        </p:nvSpPr>
        <p:spPr>
          <a:xfrm>
            <a:off x="975960" y="5818320"/>
            <a:ext cx="546840" cy="2923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1994</a:t>
            </a:r>
            <a:endParaRPr b="0" lang="en-US" sz="1300" strike="noStrike" u="none">
              <a:solidFill>
                <a:srgbClr val="000000"/>
              </a:solidFill>
              <a:effectLst/>
              <a:uFillTx/>
              <a:latin typeface="Times New Roman"/>
            </a:endParaRPr>
          </a:p>
        </p:txBody>
      </p:sp>
      <p:sp>
        <p:nvSpPr>
          <p:cNvPr id="1602" name=""/>
          <p:cNvSpPr/>
          <p:nvPr/>
        </p:nvSpPr>
        <p:spPr>
          <a:xfrm>
            <a:off x="1718640" y="5818320"/>
            <a:ext cx="546840" cy="2923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1995</a:t>
            </a:r>
            <a:endParaRPr b="0" lang="en-US" sz="1300" strike="noStrike" u="none">
              <a:solidFill>
                <a:srgbClr val="000000"/>
              </a:solidFill>
              <a:effectLst/>
              <a:uFillTx/>
              <a:latin typeface="Times New Roman"/>
            </a:endParaRPr>
          </a:p>
        </p:txBody>
      </p:sp>
      <p:sp>
        <p:nvSpPr>
          <p:cNvPr id="1603" name=""/>
          <p:cNvSpPr/>
          <p:nvPr/>
        </p:nvSpPr>
        <p:spPr>
          <a:xfrm>
            <a:off x="2457360" y="5827680"/>
            <a:ext cx="552600" cy="2923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1996</a:t>
            </a:r>
            <a:endParaRPr b="0" lang="en-US" sz="1300" strike="noStrike" u="none">
              <a:solidFill>
                <a:srgbClr val="000000"/>
              </a:solidFill>
              <a:effectLst/>
              <a:uFillTx/>
              <a:latin typeface="Times New Roman"/>
            </a:endParaRPr>
          </a:p>
        </p:txBody>
      </p:sp>
      <p:sp>
        <p:nvSpPr>
          <p:cNvPr id="1604" name=""/>
          <p:cNvSpPr/>
          <p:nvPr/>
        </p:nvSpPr>
        <p:spPr>
          <a:xfrm>
            <a:off x="3274560" y="5818320"/>
            <a:ext cx="546840" cy="2923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1997</a:t>
            </a:r>
            <a:endParaRPr b="0" lang="en-US" sz="1300" strike="noStrike" u="none">
              <a:solidFill>
                <a:srgbClr val="000000"/>
              </a:solidFill>
              <a:effectLst/>
              <a:uFillTx/>
              <a:latin typeface="Times New Roman"/>
            </a:endParaRPr>
          </a:p>
        </p:txBody>
      </p:sp>
      <p:sp>
        <p:nvSpPr>
          <p:cNvPr id="1605" name=""/>
          <p:cNvSpPr/>
          <p:nvPr/>
        </p:nvSpPr>
        <p:spPr>
          <a:xfrm>
            <a:off x="4013280" y="5829480"/>
            <a:ext cx="552240" cy="2923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1998</a:t>
            </a:r>
            <a:endParaRPr b="0" lang="en-US" sz="1300" strike="noStrike" u="none">
              <a:solidFill>
                <a:srgbClr val="000000"/>
              </a:solidFill>
              <a:effectLst/>
              <a:uFillTx/>
              <a:latin typeface="Times New Roman"/>
            </a:endParaRPr>
          </a:p>
        </p:txBody>
      </p:sp>
      <p:sp>
        <p:nvSpPr>
          <p:cNvPr id="1606" name=""/>
          <p:cNvSpPr/>
          <p:nvPr/>
        </p:nvSpPr>
        <p:spPr>
          <a:xfrm>
            <a:off x="4827240" y="5818320"/>
            <a:ext cx="546840" cy="2923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1999</a:t>
            </a:r>
            <a:endParaRPr b="0" lang="en-US" sz="1300" strike="noStrike" u="none">
              <a:solidFill>
                <a:srgbClr val="000000"/>
              </a:solidFill>
              <a:effectLst/>
              <a:uFillTx/>
              <a:latin typeface="Times New Roman"/>
            </a:endParaRPr>
          </a:p>
        </p:txBody>
      </p:sp>
      <p:sp>
        <p:nvSpPr>
          <p:cNvPr id="1607" name=""/>
          <p:cNvSpPr/>
          <p:nvPr/>
        </p:nvSpPr>
        <p:spPr>
          <a:xfrm>
            <a:off x="5571360" y="5818320"/>
            <a:ext cx="610920" cy="2923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2000*</a:t>
            </a:r>
            <a:endParaRPr b="0" lang="en-US" sz="1300" strike="noStrike" u="none">
              <a:solidFill>
                <a:srgbClr val="000000"/>
              </a:solidFill>
              <a:effectLst/>
              <a:uFillTx/>
              <a:latin typeface="Times New Roman"/>
            </a:endParaRPr>
          </a:p>
        </p:txBody>
      </p:sp>
      <p:sp>
        <p:nvSpPr>
          <p:cNvPr id="1608" name=""/>
          <p:cNvSpPr/>
          <p:nvPr/>
        </p:nvSpPr>
        <p:spPr>
          <a:xfrm>
            <a:off x="977760" y="3530520"/>
            <a:ext cx="3924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00"/>
                </a:solidFill>
                <a:effectLst/>
                <a:uFillTx/>
                <a:latin typeface="Arial"/>
              </a:rPr>
              <a:t>4.5</a:t>
            </a:r>
            <a:endParaRPr b="0" lang="en-US" sz="1200" strike="noStrike" u="none">
              <a:solidFill>
                <a:srgbClr val="000000"/>
              </a:solidFill>
              <a:effectLst/>
              <a:uFillTx/>
              <a:latin typeface="Times New Roman"/>
            </a:endParaRPr>
          </a:p>
        </p:txBody>
      </p:sp>
      <p:sp>
        <p:nvSpPr>
          <p:cNvPr id="1609" name=""/>
          <p:cNvSpPr/>
          <p:nvPr/>
        </p:nvSpPr>
        <p:spPr>
          <a:xfrm>
            <a:off x="1719000" y="4594320"/>
            <a:ext cx="4431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00"/>
                </a:solidFill>
                <a:effectLst/>
                <a:uFillTx/>
                <a:latin typeface="Arial"/>
              </a:rPr>
              <a:t>-6.2</a:t>
            </a:r>
            <a:endParaRPr b="0" lang="en-US" sz="1200" strike="noStrike" u="none">
              <a:solidFill>
                <a:srgbClr val="000000"/>
              </a:solidFill>
              <a:effectLst/>
              <a:uFillTx/>
              <a:latin typeface="Times New Roman"/>
            </a:endParaRPr>
          </a:p>
        </p:txBody>
      </p:sp>
      <p:sp>
        <p:nvSpPr>
          <p:cNvPr id="1610" name=""/>
          <p:cNvSpPr/>
          <p:nvPr/>
        </p:nvSpPr>
        <p:spPr>
          <a:xfrm>
            <a:off x="2541600" y="3530520"/>
            <a:ext cx="3924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00"/>
                </a:solidFill>
                <a:effectLst/>
                <a:uFillTx/>
                <a:latin typeface="Arial"/>
              </a:rPr>
              <a:t>5.1</a:t>
            </a:r>
            <a:endParaRPr b="0" lang="en-US" sz="1200" strike="noStrike" u="none">
              <a:solidFill>
                <a:srgbClr val="000000"/>
              </a:solidFill>
              <a:effectLst/>
              <a:uFillTx/>
              <a:latin typeface="Times New Roman"/>
            </a:endParaRPr>
          </a:p>
        </p:txBody>
      </p:sp>
      <p:sp>
        <p:nvSpPr>
          <p:cNvPr id="1611" name=""/>
          <p:cNvSpPr/>
          <p:nvPr/>
        </p:nvSpPr>
        <p:spPr>
          <a:xfrm>
            <a:off x="3286080" y="3243240"/>
            <a:ext cx="3924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00"/>
                </a:solidFill>
                <a:effectLst/>
                <a:uFillTx/>
                <a:latin typeface="Arial"/>
              </a:rPr>
              <a:t>6.8</a:t>
            </a:r>
            <a:endParaRPr b="0" lang="en-US" sz="1200" strike="noStrike" u="none">
              <a:solidFill>
                <a:srgbClr val="000000"/>
              </a:solidFill>
              <a:effectLst/>
              <a:uFillTx/>
              <a:latin typeface="Times New Roman"/>
            </a:endParaRPr>
          </a:p>
        </p:txBody>
      </p:sp>
      <p:sp>
        <p:nvSpPr>
          <p:cNvPr id="1612" name=""/>
          <p:cNvSpPr/>
          <p:nvPr/>
        </p:nvSpPr>
        <p:spPr>
          <a:xfrm>
            <a:off x="4066920" y="3530520"/>
            <a:ext cx="3924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00"/>
                </a:solidFill>
                <a:effectLst/>
                <a:uFillTx/>
                <a:latin typeface="Arial"/>
              </a:rPr>
              <a:t>4.8</a:t>
            </a:r>
            <a:endParaRPr b="0" lang="en-US" sz="1200" strike="noStrike" u="none">
              <a:solidFill>
                <a:srgbClr val="000000"/>
              </a:solidFill>
              <a:effectLst/>
              <a:uFillTx/>
              <a:latin typeface="Times New Roman"/>
            </a:endParaRPr>
          </a:p>
        </p:txBody>
      </p:sp>
      <p:sp>
        <p:nvSpPr>
          <p:cNvPr id="1613" name=""/>
          <p:cNvSpPr/>
          <p:nvPr/>
        </p:nvSpPr>
        <p:spPr>
          <a:xfrm>
            <a:off x="4824360" y="3530520"/>
            <a:ext cx="3924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00"/>
                </a:solidFill>
                <a:effectLst/>
                <a:uFillTx/>
                <a:latin typeface="Arial"/>
              </a:rPr>
              <a:t>3.7</a:t>
            </a:r>
            <a:endParaRPr b="0" lang="en-US" sz="1200" strike="noStrike" u="none">
              <a:solidFill>
                <a:srgbClr val="000000"/>
              </a:solidFill>
              <a:effectLst/>
              <a:uFillTx/>
              <a:latin typeface="Times New Roman"/>
            </a:endParaRPr>
          </a:p>
        </p:txBody>
      </p:sp>
      <p:sp>
        <p:nvSpPr>
          <p:cNvPr id="1614" name=""/>
          <p:cNvSpPr/>
          <p:nvPr/>
        </p:nvSpPr>
        <p:spPr>
          <a:xfrm>
            <a:off x="5580000" y="3086280"/>
            <a:ext cx="3924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00"/>
                </a:solidFill>
                <a:effectLst/>
                <a:uFillTx/>
                <a:latin typeface="Arial"/>
              </a:rPr>
              <a:t>7.1</a:t>
            </a:r>
            <a:endParaRPr b="0" lang="en-US" sz="1200" strike="noStrike" u="none">
              <a:solidFill>
                <a:srgbClr val="000000"/>
              </a:solidFill>
              <a:effectLst/>
              <a:uFillTx/>
              <a:latin typeface="Times New Roman"/>
            </a:endParaRPr>
          </a:p>
        </p:txBody>
      </p:sp>
      <p:sp>
        <p:nvSpPr>
          <p:cNvPr id="1615" name=""/>
          <p:cNvSpPr/>
          <p:nvPr/>
        </p:nvSpPr>
        <p:spPr>
          <a:xfrm>
            <a:off x="4638600" y="4086360"/>
            <a:ext cx="0" cy="88920"/>
          </a:xfrm>
          <a:prstGeom prst="line">
            <a:avLst/>
          </a:prstGeom>
          <a:ln w="38160">
            <a:solidFill>
              <a:srgbClr val="000000"/>
            </a:solidFill>
            <a:miter/>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Times New Roman"/>
            </a:endParaRPr>
          </a:p>
        </p:txBody>
      </p:sp>
      <p:sp>
        <p:nvSpPr>
          <p:cNvPr id="1616" name=""/>
          <p:cNvSpPr/>
          <p:nvPr/>
        </p:nvSpPr>
        <p:spPr>
          <a:xfrm>
            <a:off x="2335320" y="4086360"/>
            <a:ext cx="0" cy="88920"/>
          </a:xfrm>
          <a:prstGeom prst="line">
            <a:avLst/>
          </a:prstGeom>
          <a:ln w="38160">
            <a:solidFill>
              <a:srgbClr val="000000"/>
            </a:solidFill>
            <a:miter/>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Times New Roman"/>
            </a:endParaRPr>
          </a:p>
        </p:txBody>
      </p:sp>
      <p:sp>
        <p:nvSpPr>
          <p:cNvPr id="1617" name=""/>
          <p:cNvSpPr/>
          <p:nvPr/>
        </p:nvSpPr>
        <p:spPr>
          <a:xfrm>
            <a:off x="3103560" y="4086360"/>
            <a:ext cx="0" cy="88920"/>
          </a:xfrm>
          <a:prstGeom prst="line">
            <a:avLst/>
          </a:prstGeom>
          <a:ln w="38160">
            <a:solidFill>
              <a:srgbClr val="000000"/>
            </a:solidFill>
            <a:miter/>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Times New Roman"/>
            </a:endParaRPr>
          </a:p>
        </p:txBody>
      </p:sp>
      <p:sp>
        <p:nvSpPr>
          <p:cNvPr id="1618" name=""/>
          <p:cNvSpPr/>
          <p:nvPr/>
        </p:nvSpPr>
        <p:spPr>
          <a:xfrm>
            <a:off x="3870360" y="4086360"/>
            <a:ext cx="0" cy="88920"/>
          </a:xfrm>
          <a:prstGeom prst="line">
            <a:avLst/>
          </a:prstGeom>
          <a:ln w="38160">
            <a:solidFill>
              <a:srgbClr val="000000"/>
            </a:solidFill>
            <a:miter/>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Times New Roman"/>
            </a:endParaRPr>
          </a:p>
        </p:txBody>
      </p:sp>
      <p:sp>
        <p:nvSpPr>
          <p:cNvPr id="1619" name=""/>
          <p:cNvSpPr/>
          <p:nvPr/>
        </p:nvSpPr>
        <p:spPr>
          <a:xfrm>
            <a:off x="5407200" y="4086360"/>
            <a:ext cx="0" cy="88920"/>
          </a:xfrm>
          <a:prstGeom prst="line">
            <a:avLst/>
          </a:prstGeom>
          <a:ln w="38160">
            <a:solidFill>
              <a:srgbClr val="000000"/>
            </a:solidFill>
            <a:miter/>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Times New Roman"/>
            </a:endParaRPr>
          </a:p>
        </p:txBody>
      </p:sp>
      <p:sp>
        <p:nvSpPr>
          <p:cNvPr id="1620" name=""/>
          <p:cNvSpPr/>
          <p:nvPr/>
        </p:nvSpPr>
        <p:spPr>
          <a:xfrm>
            <a:off x="1568520" y="4086360"/>
            <a:ext cx="0" cy="88920"/>
          </a:xfrm>
          <a:prstGeom prst="line">
            <a:avLst/>
          </a:prstGeom>
          <a:ln w="38160">
            <a:solidFill>
              <a:srgbClr val="000000"/>
            </a:solidFill>
            <a:miter/>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Times New Roman"/>
            </a:endParaRPr>
          </a:p>
        </p:txBody>
      </p:sp>
      <p:sp>
        <p:nvSpPr>
          <p:cNvPr id="1621" name=""/>
          <p:cNvSpPr/>
          <p:nvPr/>
        </p:nvSpPr>
        <p:spPr>
          <a:xfrm>
            <a:off x="419040" y="1631880"/>
            <a:ext cx="1660680" cy="4273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s-ES_tradnl" sz="1400" strike="noStrike" u="none">
                <a:solidFill>
                  <a:srgbClr val="000000"/>
                </a:solidFill>
                <a:effectLst/>
                <a:uFillTx/>
                <a:latin typeface="Arial"/>
              </a:rPr>
              <a:t>GDP GROWTH</a:t>
            </a:r>
            <a:br>
              <a:rPr sz="1400"/>
            </a:br>
            <a:r>
              <a:rPr b="0" lang="es-ES_tradnl" sz="1400" strike="noStrike" u="none">
                <a:solidFill>
                  <a:srgbClr val="000000"/>
                </a:solidFill>
                <a:effectLst/>
                <a:uFillTx/>
                <a:latin typeface="Arial"/>
              </a:rPr>
              <a:t>(%)</a:t>
            </a:r>
            <a:endParaRPr b="0" lang="en-US" sz="1400" strike="noStrike" u="none">
              <a:solidFill>
                <a:srgbClr val="000000"/>
              </a:solidFill>
              <a:effectLst/>
              <a:uFillTx/>
              <a:latin typeface="Times New Roman"/>
            </a:endParaRPr>
          </a:p>
        </p:txBody>
      </p:sp>
      <p:sp>
        <p:nvSpPr>
          <p:cNvPr id="1622" name="McK Footnote"/>
          <p:cNvSpPr/>
          <p:nvPr/>
        </p:nvSpPr>
        <p:spPr>
          <a:xfrm>
            <a:off x="152280" y="6501960"/>
            <a:ext cx="2927520" cy="153000"/>
          </a:xfrm>
          <a:prstGeom prst="rect">
            <a:avLst/>
          </a:prstGeom>
          <a:noFill/>
          <a:ln w="0">
            <a:noFill/>
          </a:ln>
        </p:spPr>
        <p:style>
          <a:lnRef idx="0"/>
          <a:fillRef idx="0"/>
          <a:effectRef idx="0"/>
          <a:fontRef idx="minor"/>
        </p:style>
        <p:txBody>
          <a:bodyPr lIns="0" rIns="0" tIns="0" bIns="0" anchor="b">
            <a:spAutoFit/>
          </a:bodyPr>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000" strike="noStrike" u="none">
                <a:solidFill>
                  <a:srgbClr val="000000"/>
                </a:solidFill>
                <a:effectLst/>
                <a:uFillTx/>
                <a:latin typeface="Arial"/>
              </a:rPr>
              <a:t>	</a:t>
            </a:r>
            <a:r>
              <a:rPr b="0" lang="es-ES_tradnl" sz="1000" strike="noStrike" u="none">
                <a:solidFill>
                  <a:srgbClr val="000000"/>
                </a:solidFill>
                <a:effectLst/>
                <a:uFillTx/>
                <a:latin typeface="Arial"/>
              </a:rPr>
              <a:t>*</a:t>
            </a:r>
            <a:r>
              <a:rPr b="0" lang="es-ES_tradnl" sz="1000" strike="noStrike" u="none">
                <a:solidFill>
                  <a:srgbClr val="000000"/>
                </a:solidFill>
                <a:effectLst/>
                <a:uFillTx/>
                <a:latin typeface="Arial"/>
              </a:rPr>
              <a:t>	</a:t>
            </a:r>
            <a:r>
              <a:rPr b="0" lang="es-ES_tradnl" sz="1000" strike="noStrike" u="none">
                <a:solidFill>
                  <a:srgbClr val="000000"/>
                </a:solidFill>
                <a:effectLst/>
                <a:uFillTx/>
                <a:latin typeface="Arial"/>
              </a:rPr>
              <a:t>Economic Policy Guidelines for 2000.</a:t>
            </a:r>
            <a:endParaRPr b="0" lang="en-US" sz="1000" strike="noStrike" u="none">
              <a:solidFill>
                <a:srgbClr val="000000"/>
              </a:solidFill>
              <a:effectLst/>
              <a:uFillTx/>
              <a:latin typeface="Times New Roman"/>
            </a:endParaRPr>
          </a:p>
        </p:txBody>
      </p:sp>
      <p:sp>
        <p:nvSpPr>
          <p:cNvPr id="1623" name=""/>
          <p:cNvSpPr/>
          <p:nvPr/>
        </p:nvSpPr>
        <p:spPr>
          <a:xfrm>
            <a:off x="6618240" y="2082960"/>
            <a:ext cx="309600" cy="4113000"/>
          </a:xfrm>
          <a:prstGeom prst="rightArrow">
            <a:avLst>
              <a:gd name="adj1" fmla="val 100000"/>
              <a:gd name="adj2" fmla="val 100000"/>
            </a:avLst>
          </a:prstGeom>
          <a:gradFill rotWithShape="0">
            <a:gsLst>
              <a:gs pos="0">
                <a:srgbClr val="000046"/>
              </a:gs>
              <a:gs pos="100000">
                <a:srgbClr val="000099"/>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24" name=""/>
          <p:cNvSpPr/>
          <p:nvPr/>
        </p:nvSpPr>
        <p:spPr>
          <a:xfrm>
            <a:off x="7172280" y="3529080"/>
            <a:ext cx="1641600" cy="119124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GDP per capita was of $4,938 dollars in 1999</a:t>
            </a:r>
            <a:endParaRPr b="0" lang="en-US" sz="1800" strike="noStrike" u="none">
              <a:solidFill>
                <a:srgbClr val="000000"/>
              </a:solidFill>
              <a:effectLst/>
              <a:uFillTx/>
              <a:latin typeface="Times New Roman"/>
            </a:endParaRPr>
          </a:p>
        </p:txBody>
      </p:sp>
      <p:grpSp>
        <p:nvGrpSpPr>
          <p:cNvPr id="1625" name=""/>
          <p:cNvGrpSpPr/>
          <p:nvPr/>
        </p:nvGrpSpPr>
        <p:grpSpPr>
          <a:xfrm>
            <a:off x="5457600" y="2131920"/>
            <a:ext cx="726120" cy="520920"/>
            <a:chOff x="5457600" y="2131920"/>
            <a:chExt cx="726120" cy="520920"/>
          </a:xfrm>
        </p:grpSpPr>
        <p:sp>
          <p:nvSpPr>
            <p:cNvPr id="1626" name=""/>
            <p:cNvSpPr/>
            <p:nvPr/>
          </p:nvSpPr>
          <p:spPr>
            <a:xfrm>
              <a:off x="5524560" y="2196720"/>
              <a:ext cx="583560" cy="38124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27" name=""/>
            <p:cNvSpPr/>
            <p:nvPr/>
          </p:nvSpPr>
          <p:spPr>
            <a:xfrm>
              <a:off x="5457600" y="2131920"/>
              <a:ext cx="72612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$570.1</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USbn</a:t>
              </a:r>
              <a:endParaRPr b="0" lang="en-US" sz="1400" strike="noStrike" u="none">
                <a:solidFill>
                  <a:srgbClr val="000000"/>
                </a:solidFill>
                <a:effectLst/>
                <a:uFillTx/>
                <a:latin typeface="Times New Roman"/>
              </a:endParaRPr>
            </a:p>
          </p:txBody>
        </p:sp>
      </p:grpSp>
      <p:sp>
        <p:nvSpPr>
          <p:cNvPr id="2" name="PlaceHolder 1"/>
          <p:cNvSpPr>
            <a:spLocks noGrp="1"/>
          </p:cNvSpPr>
          <p:nvPr>
            <p:ph type="sldNum" idx="3"/>
          </p:nvPr>
        </p:nvSpPr>
        <p:spPr/>
        <p:txBody>
          <a:bodyPr/>
          <a:p>
            <a:fld id="{A12A0F2C-1CF7-4F03-8299-E2421138D300}" type="slidenum">
              <a:t>26</a:t>
            </a:fld>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28" name=""/>
          <p:cNvSpPr/>
          <p:nvPr/>
        </p:nvSpPr>
        <p:spPr>
          <a:xfrm>
            <a:off x="858960" y="1727280"/>
            <a:ext cx="7350120" cy="456084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29" name=""/>
          <p:cNvSpPr/>
          <p:nvPr/>
        </p:nvSpPr>
        <p:spPr>
          <a:xfrm>
            <a:off x="1479600" y="2017800"/>
            <a:ext cx="6611760" cy="3665520"/>
          </a:xfrm>
          <a:prstGeom prst="rect">
            <a:avLst/>
          </a:prstGeom>
          <a:noFill/>
          <a:ln w="11160">
            <a:solidFill>
              <a:srgbClr val="ff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630" name=""/>
          <p:cNvGrpSpPr/>
          <p:nvPr/>
        </p:nvGrpSpPr>
        <p:grpSpPr>
          <a:xfrm>
            <a:off x="1573200" y="5103720"/>
            <a:ext cx="646200" cy="579600"/>
            <a:chOff x="1573200" y="5103720"/>
            <a:chExt cx="646200" cy="579600"/>
          </a:xfrm>
        </p:grpSpPr>
        <p:sp>
          <p:nvSpPr>
            <p:cNvPr id="1631" name=""/>
            <p:cNvSpPr/>
            <p:nvPr/>
          </p:nvSpPr>
          <p:spPr>
            <a:xfrm>
              <a:off x="1573200" y="5103720"/>
              <a:ext cx="12600" cy="579600"/>
            </a:xfrm>
            <a:prstGeom prst="rect">
              <a:avLst/>
            </a:prstGeom>
            <a:solidFill>
              <a:srgbClr val="003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32" name=""/>
            <p:cNvSpPr/>
            <p:nvPr/>
          </p:nvSpPr>
          <p:spPr>
            <a:xfrm>
              <a:off x="1585800" y="5103720"/>
              <a:ext cx="11160" cy="579600"/>
            </a:xfrm>
            <a:prstGeom prst="rect">
              <a:avLst/>
            </a:prstGeom>
            <a:solidFill>
              <a:srgbClr val="003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33" name=""/>
            <p:cNvSpPr/>
            <p:nvPr/>
          </p:nvSpPr>
          <p:spPr>
            <a:xfrm>
              <a:off x="1596960" y="5103720"/>
              <a:ext cx="12600" cy="579600"/>
            </a:xfrm>
            <a:prstGeom prst="rect">
              <a:avLst/>
            </a:prstGeom>
            <a:solidFill>
              <a:srgbClr val="003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34" name=""/>
            <p:cNvSpPr/>
            <p:nvPr/>
          </p:nvSpPr>
          <p:spPr>
            <a:xfrm>
              <a:off x="1609560" y="5103720"/>
              <a:ext cx="11160" cy="579600"/>
            </a:xfrm>
            <a:prstGeom prst="rect">
              <a:avLst/>
            </a:prstGeom>
            <a:solidFill>
              <a:srgbClr val="003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35" name=""/>
            <p:cNvSpPr/>
            <p:nvPr/>
          </p:nvSpPr>
          <p:spPr>
            <a:xfrm>
              <a:off x="1620720" y="5103720"/>
              <a:ext cx="11160" cy="579600"/>
            </a:xfrm>
            <a:prstGeom prst="rect">
              <a:avLst/>
            </a:prstGeom>
            <a:solidFill>
              <a:srgbClr val="004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36" name=""/>
            <p:cNvSpPr/>
            <p:nvPr/>
          </p:nvSpPr>
          <p:spPr>
            <a:xfrm>
              <a:off x="1631880" y="5103720"/>
              <a:ext cx="12600" cy="579600"/>
            </a:xfrm>
            <a:prstGeom prst="rect">
              <a:avLst/>
            </a:prstGeom>
            <a:solidFill>
              <a:srgbClr val="004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37" name=""/>
            <p:cNvSpPr/>
            <p:nvPr/>
          </p:nvSpPr>
          <p:spPr>
            <a:xfrm>
              <a:off x="1644480" y="5103720"/>
              <a:ext cx="11160" cy="579600"/>
            </a:xfrm>
            <a:prstGeom prst="rect">
              <a:avLst/>
            </a:prstGeom>
            <a:solidFill>
              <a:srgbClr val="004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38" name=""/>
            <p:cNvSpPr/>
            <p:nvPr/>
          </p:nvSpPr>
          <p:spPr>
            <a:xfrm>
              <a:off x="1655640" y="5103720"/>
              <a:ext cx="11160" cy="579600"/>
            </a:xfrm>
            <a:prstGeom prst="rect">
              <a:avLst/>
            </a:prstGeom>
            <a:solidFill>
              <a:srgbClr val="004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39" name=""/>
            <p:cNvSpPr/>
            <p:nvPr/>
          </p:nvSpPr>
          <p:spPr>
            <a:xfrm>
              <a:off x="1666800" y="5103720"/>
              <a:ext cx="12600" cy="579600"/>
            </a:xfrm>
            <a:prstGeom prst="rect">
              <a:avLst/>
            </a:prstGeom>
            <a:solidFill>
              <a:srgbClr val="004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0" name=""/>
            <p:cNvSpPr/>
            <p:nvPr/>
          </p:nvSpPr>
          <p:spPr>
            <a:xfrm>
              <a:off x="1679400" y="5103720"/>
              <a:ext cx="11160" cy="579600"/>
            </a:xfrm>
            <a:prstGeom prst="rect">
              <a:avLst/>
            </a:prstGeom>
            <a:solidFill>
              <a:srgbClr val="0052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1" name=""/>
            <p:cNvSpPr/>
            <p:nvPr/>
          </p:nvSpPr>
          <p:spPr>
            <a:xfrm>
              <a:off x="1690560" y="5103720"/>
              <a:ext cx="12960" cy="579600"/>
            </a:xfrm>
            <a:prstGeom prst="rect">
              <a:avLst/>
            </a:prstGeom>
            <a:solidFill>
              <a:srgbClr val="005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2" name=""/>
            <p:cNvSpPr/>
            <p:nvPr/>
          </p:nvSpPr>
          <p:spPr>
            <a:xfrm>
              <a:off x="1703520" y="5103720"/>
              <a:ext cx="11160" cy="579600"/>
            </a:xfrm>
            <a:prstGeom prst="rect">
              <a:avLst/>
            </a:prstGeom>
            <a:solidFill>
              <a:srgbClr val="005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3" name=""/>
            <p:cNvSpPr/>
            <p:nvPr/>
          </p:nvSpPr>
          <p:spPr>
            <a:xfrm>
              <a:off x="1714680" y="5103720"/>
              <a:ext cx="10800" cy="579600"/>
            </a:xfrm>
            <a:prstGeom prst="rect">
              <a:avLst/>
            </a:prstGeom>
            <a:solidFill>
              <a:srgbClr val="005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4" name=""/>
            <p:cNvSpPr/>
            <p:nvPr/>
          </p:nvSpPr>
          <p:spPr>
            <a:xfrm>
              <a:off x="1725480" y="5103720"/>
              <a:ext cx="12960" cy="579600"/>
            </a:xfrm>
            <a:prstGeom prst="rect">
              <a:avLst/>
            </a:prstGeom>
            <a:solidFill>
              <a:srgbClr val="0062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5" name=""/>
            <p:cNvSpPr/>
            <p:nvPr/>
          </p:nvSpPr>
          <p:spPr>
            <a:xfrm>
              <a:off x="1738440" y="5103720"/>
              <a:ext cx="11160" cy="579600"/>
            </a:xfrm>
            <a:prstGeom prst="rect">
              <a:avLst/>
            </a:prstGeom>
            <a:solidFill>
              <a:srgbClr val="006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6" name=""/>
            <p:cNvSpPr/>
            <p:nvPr/>
          </p:nvSpPr>
          <p:spPr>
            <a:xfrm>
              <a:off x="1749600" y="5103720"/>
              <a:ext cx="12600" cy="579600"/>
            </a:xfrm>
            <a:prstGeom prst="rect">
              <a:avLst/>
            </a:prstGeom>
            <a:solidFill>
              <a:srgbClr val="006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7" name=""/>
            <p:cNvSpPr/>
            <p:nvPr/>
          </p:nvSpPr>
          <p:spPr>
            <a:xfrm>
              <a:off x="1762200" y="5103720"/>
              <a:ext cx="11160" cy="579600"/>
            </a:xfrm>
            <a:prstGeom prst="rect">
              <a:avLst/>
            </a:prstGeom>
            <a:solidFill>
              <a:srgbClr val="006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8" name=""/>
            <p:cNvSpPr/>
            <p:nvPr/>
          </p:nvSpPr>
          <p:spPr>
            <a:xfrm>
              <a:off x="1773360" y="5103720"/>
              <a:ext cx="11160" cy="579600"/>
            </a:xfrm>
            <a:prstGeom prst="rect">
              <a:avLst/>
            </a:prstGeom>
            <a:solidFill>
              <a:srgbClr val="007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9" name=""/>
            <p:cNvSpPr/>
            <p:nvPr/>
          </p:nvSpPr>
          <p:spPr>
            <a:xfrm>
              <a:off x="1784520" y="5103720"/>
              <a:ext cx="12600" cy="579600"/>
            </a:xfrm>
            <a:prstGeom prst="rect">
              <a:avLst/>
            </a:prstGeom>
            <a:solidFill>
              <a:srgbClr val="007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0" name=""/>
            <p:cNvSpPr/>
            <p:nvPr/>
          </p:nvSpPr>
          <p:spPr>
            <a:xfrm>
              <a:off x="1797120" y="5103720"/>
              <a:ext cx="11160" cy="579600"/>
            </a:xfrm>
            <a:prstGeom prst="rect">
              <a:avLst/>
            </a:prstGeom>
            <a:solidFill>
              <a:srgbClr val="007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1" name=""/>
            <p:cNvSpPr/>
            <p:nvPr/>
          </p:nvSpPr>
          <p:spPr>
            <a:xfrm>
              <a:off x="1808280" y="5103720"/>
              <a:ext cx="12600" cy="579600"/>
            </a:xfrm>
            <a:prstGeom prst="rect">
              <a:avLst/>
            </a:prstGeom>
            <a:solidFill>
              <a:srgbClr val="007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2" name=""/>
            <p:cNvSpPr/>
            <p:nvPr/>
          </p:nvSpPr>
          <p:spPr>
            <a:xfrm>
              <a:off x="1820880" y="5103720"/>
              <a:ext cx="11160" cy="579600"/>
            </a:xfrm>
            <a:prstGeom prst="rect">
              <a:avLst/>
            </a:prstGeom>
            <a:solidFill>
              <a:srgbClr val="00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3" name=""/>
            <p:cNvSpPr/>
            <p:nvPr/>
          </p:nvSpPr>
          <p:spPr>
            <a:xfrm>
              <a:off x="1832040" y="5103720"/>
              <a:ext cx="11160" cy="579600"/>
            </a:xfrm>
            <a:prstGeom prst="rect">
              <a:avLst/>
            </a:prstGeom>
            <a:solidFill>
              <a:srgbClr val="007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4" name=""/>
            <p:cNvSpPr/>
            <p:nvPr/>
          </p:nvSpPr>
          <p:spPr>
            <a:xfrm>
              <a:off x="1843200" y="5103720"/>
              <a:ext cx="12600" cy="579600"/>
            </a:xfrm>
            <a:prstGeom prst="rect">
              <a:avLst/>
            </a:prstGeom>
            <a:solidFill>
              <a:srgbClr val="007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5" name=""/>
            <p:cNvSpPr/>
            <p:nvPr/>
          </p:nvSpPr>
          <p:spPr>
            <a:xfrm>
              <a:off x="1855800" y="5103720"/>
              <a:ext cx="11160" cy="579600"/>
            </a:xfrm>
            <a:prstGeom prst="rect">
              <a:avLst/>
            </a:prstGeom>
            <a:solidFill>
              <a:srgbClr val="007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6" name=""/>
            <p:cNvSpPr/>
            <p:nvPr/>
          </p:nvSpPr>
          <p:spPr>
            <a:xfrm>
              <a:off x="1866960" y="5103720"/>
              <a:ext cx="11160" cy="579600"/>
            </a:xfrm>
            <a:prstGeom prst="rect">
              <a:avLst/>
            </a:prstGeom>
            <a:solidFill>
              <a:srgbClr val="007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7" name=""/>
            <p:cNvSpPr/>
            <p:nvPr/>
          </p:nvSpPr>
          <p:spPr>
            <a:xfrm>
              <a:off x="1878120" y="5103720"/>
              <a:ext cx="12600" cy="579600"/>
            </a:xfrm>
            <a:prstGeom prst="rect">
              <a:avLst/>
            </a:prstGeom>
            <a:solidFill>
              <a:srgbClr val="007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8" name=""/>
            <p:cNvSpPr/>
            <p:nvPr/>
          </p:nvSpPr>
          <p:spPr>
            <a:xfrm>
              <a:off x="1890720" y="5103720"/>
              <a:ext cx="11160" cy="579600"/>
            </a:xfrm>
            <a:prstGeom prst="rect">
              <a:avLst/>
            </a:prstGeom>
            <a:solidFill>
              <a:srgbClr val="0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9" name=""/>
            <p:cNvSpPr/>
            <p:nvPr/>
          </p:nvSpPr>
          <p:spPr>
            <a:xfrm>
              <a:off x="1901880" y="5103720"/>
              <a:ext cx="12600" cy="579600"/>
            </a:xfrm>
            <a:prstGeom prst="rect">
              <a:avLst/>
            </a:prstGeom>
            <a:solidFill>
              <a:srgbClr val="0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60" name=""/>
            <p:cNvSpPr/>
            <p:nvPr/>
          </p:nvSpPr>
          <p:spPr>
            <a:xfrm>
              <a:off x="1914480" y="5103720"/>
              <a:ext cx="11160" cy="579600"/>
            </a:xfrm>
            <a:prstGeom prst="rect">
              <a:avLst/>
            </a:prstGeom>
            <a:solidFill>
              <a:srgbClr val="007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61" name=""/>
            <p:cNvSpPr/>
            <p:nvPr/>
          </p:nvSpPr>
          <p:spPr>
            <a:xfrm>
              <a:off x="1925640" y="5103720"/>
              <a:ext cx="11160" cy="579600"/>
            </a:xfrm>
            <a:prstGeom prst="rect">
              <a:avLst/>
            </a:prstGeom>
            <a:solidFill>
              <a:srgbClr val="007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62" name=""/>
            <p:cNvSpPr/>
            <p:nvPr/>
          </p:nvSpPr>
          <p:spPr>
            <a:xfrm>
              <a:off x="1936800" y="5103720"/>
              <a:ext cx="12600" cy="579600"/>
            </a:xfrm>
            <a:prstGeom prst="rect">
              <a:avLst/>
            </a:prstGeom>
            <a:solidFill>
              <a:srgbClr val="007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63" name=""/>
            <p:cNvSpPr/>
            <p:nvPr/>
          </p:nvSpPr>
          <p:spPr>
            <a:xfrm>
              <a:off x="1949400" y="5103720"/>
              <a:ext cx="11160" cy="579600"/>
            </a:xfrm>
            <a:prstGeom prst="rect">
              <a:avLst/>
            </a:prstGeom>
            <a:solidFill>
              <a:srgbClr val="007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64" name=""/>
            <p:cNvSpPr/>
            <p:nvPr/>
          </p:nvSpPr>
          <p:spPr>
            <a:xfrm>
              <a:off x="1960560" y="5103720"/>
              <a:ext cx="12600" cy="579600"/>
            </a:xfrm>
            <a:prstGeom prst="rect">
              <a:avLst/>
            </a:prstGeom>
            <a:solidFill>
              <a:srgbClr val="00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65" name=""/>
            <p:cNvSpPr/>
            <p:nvPr/>
          </p:nvSpPr>
          <p:spPr>
            <a:xfrm>
              <a:off x="1973160" y="5103720"/>
              <a:ext cx="11160" cy="579600"/>
            </a:xfrm>
            <a:prstGeom prst="rect">
              <a:avLst/>
            </a:prstGeom>
            <a:solidFill>
              <a:srgbClr val="007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66" name=""/>
            <p:cNvSpPr/>
            <p:nvPr/>
          </p:nvSpPr>
          <p:spPr>
            <a:xfrm>
              <a:off x="1984320" y="5103720"/>
              <a:ext cx="11160" cy="579600"/>
            </a:xfrm>
            <a:prstGeom prst="rect">
              <a:avLst/>
            </a:prstGeom>
            <a:solidFill>
              <a:srgbClr val="007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67" name=""/>
            <p:cNvSpPr/>
            <p:nvPr/>
          </p:nvSpPr>
          <p:spPr>
            <a:xfrm>
              <a:off x="1995480" y="5103720"/>
              <a:ext cx="12600" cy="579600"/>
            </a:xfrm>
            <a:prstGeom prst="rect">
              <a:avLst/>
            </a:prstGeom>
            <a:solidFill>
              <a:srgbClr val="007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68" name=""/>
            <p:cNvSpPr/>
            <p:nvPr/>
          </p:nvSpPr>
          <p:spPr>
            <a:xfrm>
              <a:off x="2008080" y="5103720"/>
              <a:ext cx="11160" cy="579600"/>
            </a:xfrm>
            <a:prstGeom prst="rect">
              <a:avLst/>
            </a:prstGeom>
            <a:solidFill>
              <a:srgbClr val="007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69" name=""/>
            <p:cNvSpPr/>
            <p:nvPr/>
          </p:nvSpPr>
          <p:spPr>
            <a:xfrm>
              <a:off x="2019240" y="5103720"/>
              <a:ext cx="11160" cy="579600"/>
            </a:xfrm>
            <a:prstGeom prst="rect">
              <a:avLst/>
            </a:prstGeom>
            <a:solidFill>
              <a:srgbClr val="006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70" name=""/>
            <p:cNvSpPr/>
            <p:nvPr/>
          </p:nvSpPr>
          <p:spPr>
            <a:xfrm>
              <a:off x="2030400" y="5103720"/>
              <a:ext cx="12600" cy="579600"/>
            </a:xfrm>
            <a:prstGeom prst="rect">
              <a:avLst/>
            </a:prstGeom>
            <a:solidFill>
              <a:srgbClr val="006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71" name=""/>
            <p:cNvSpPr/>
            <p:nvPr/>
          </p:nvSpPr>
          <p:spPr>
            <a:xfrm>
              <a:off x="2043000" y="5103720"/>
              <a:ext cx="11160" cy="579600"/>
            </a:xfrm>
            <a:prstGeom prst="rect">
              <a:avLst/>
            </a:prstGeom>
            <a:solidFill>
              <a:srgbClr val="006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72" name=""/>
            <p:cNvSpPr/>
            <p:nvPr/>
          </p:nvSpPr>
          <p:spPr>
            <a:xfrm>
              <a:off x="2054160" y="5103720"/>
              <a:ext cx="12600" cy="579600"/>
            </a:xfrm>
            <a:prstGeom prst="rect">
              <a:avLst/>
            </a:prstGeom>
            <a:solidFill>
              <a:srgbClr val="0062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73" name=""/>
            <p:cNvSpPr/>
            <p:nvPr/>
          </p:nvSpPr>
          <p:spPr>
            <a:xfrm>
              <a:off x="2066760" y="5103720"/>
              <a:ext cx="11160" cy="579600"/>
            </a:xfrm>
            <a:prstGeom prst="rect">
              <a:avLst/>
            </a:prstGeom>
            <a:solidFill>
              <a:srgbClr val="005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74" name=""/>
            <p:cNvSpPr/>
            <p:nvPr/>
          </p:nvSpPr>
          <p:spPr>
            <a:xfrm>
              <a:off x="2077920" y="5103720"/>
              <a:ext cx="11160" cy="579600"/>
            </a:xfrm>
            <a:prstGeom prst="rect">
              <a:avLst/>
            </a:prstGeom>
            <a:solidFill>
              <a:srgbClr val="005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75" name=""/>
            <p:cNvSpPr/>
            <p:nvPr/>
          </p:nvSpPr>
          <p:spPr>
            <a:xfrm>
              <a:off x="2089080" y="5103720"/>
              <a:ext cx="12600" cy="579600"/>
            </a:xfrm>
            <a:prstGeom prst="rect">
              <a:avLst/>
            </a:prstGeom>
            <a:solidFill>
              <a:srgbClr val="005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76" name=""/>
            <p:cNvSpPr/>
            <p:nvPr/>
          </p:nvSpPr>
          <p:spPr>
            <a:xfrm>
              <a:off x="2101680" y="5103720"/>
              <a:ext cx="11160" cy="579600"/>
            </a:xfrm>
            <a:prstGeom prst="rect">
              <a:avLst/>
            </a:prstGeom>
            <a:solidFill>
              <a:srgbClr val="0052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77" name=""/>
            <p:cNvSpPr/>
            <p:nvPr/>
          </p:nvSpPr>
          <p:spPr>
            <a:xfrm>
              <a:off x="2112840" y="5103720"/>
              <a:ext cx="12960" cy="579600"/>
            </a:xfrm>
            <a:prstGeom prst="rect">
              <a:avLst/>
            </a:prstGeom>
            <a:solidFill>
              <a:srgbClr val="004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78" name=""/>
            <p:cNvSpPr/>
            <p:nvPr/>
          </p:nvSpPr>
          <p:spPr>
            <a:xfrm>
              <a:off x="2125800" y="5103720"/>
              <a:ext cx="10800" cy="579600"/>
            </a:xfrm>
            <a:prstGeom prst="rect">
              <a:avLst/>
            </a:prstGeom>
            <a:solidFill>
              <a:srgbClr val="004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79" name=""/>
            <p:cNvSpPr/>
            <p:nvPr/>
          </p:nvSpPr>
          <p:spPr>
            <a:xfrm>
              <a:off x="2136600" y="5103720"/>
              <a:ext cx="11160" cy="579600"/>
            </a:xfrm>
            <a:prstGeom prst="rect">
              <a:avLst/>
            </a:prstGeom>
            <a:solidFill>
              <a:srgbClr val="004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0" name=""/>
            <p:cNvSpPr/>
            <p:nvPr/>
          </p:nvSpPr>
          <p:spPr>
            <a:xfrm>
              <a:off x="2147760" y="5103720"/>
              <a:ext cx="12960" cy="579600"/>
            </a:xfrm>
            <a:prstGeom prst="rect">
              <a:avLst/>
            </a:prstGeom>
            <a:solidFill>
              <a:srgbClr val="004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1" name=""/>
            <p:cNvSpPr/>
            <p:nvPr/>
          </p:nvSpPr>
          <p:spPr>
            <a:xfrm>
              <a:off x="2160720" y="5103720"/>
              <a:ext cx="11160" cy="579600"/>
            </a:xfrm>
            <a:prstGeom prst="rect">
              <a:avLst/>
            </a:prstGeom>
            <a:solidFill>
              <a:srgbClr val="004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2" name=""/>
            <p:cNvSpPr/>
            <p:nvPr/>
          </p:nvSpPr>
          <p:spPr>
            <a:xfrm>
              <a:off x="2171880" y="5103720"/>
              <a:ext cx="10800" cy="579600"/>
            </a:xfrm>
            <a:prstGeom prst="rect">
              <a:avLst/>
            </a:prstGeom>
            <a:solidFill>
              <a:srgbClr val="003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3" name=""/>
            <p:cNvSpPr/>
            <p:nvPr/>
          </p:nvSpPr>
          <p:spPr>
            <a:xfrm>
              <a:off x="2182680" y="5103720"/>
              <a:ext cx="12960" cy="579600"/>
            </a:xfrm>
            <a:prstGeom prst="rect">
              <a:avLst/>
            </a:prstGeom>
            <a:solidFill>
              <a:srgbClr val="003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4" name=""/>
            <p:cNvSpPr/>
            <p:nvPr/>
          </p:nvSpPr>
          <p:spPr>
            <a:xfrm>
              <a:off x="2195640" y="5103720"/>
              <a:ext cx="11160" cy="579600"/>
            </a:xfrm>
            <a:prstGeom prst="rect">
              <a:avLst/>
            </a:prstGeom>
            <a:solidFill>
              <a:srgbClr val="003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5" name=""/>
            <p:cNvSpPr/>
            <p:nvPr/>
          </p:nvSpPr>
          <p:spPr>
            <a:xfrm>
              <a:off x="2206800" y="5103720"/>
              <a:ext cx="12600" cy="579600"/>
            </a:xfrm>
            <a:prstGeom prst="rect">
              <a:avLst/>
            </a:prstGeom>
            <a:solidFill>
              <a:srgbClr val="003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686" name=""/>
          <p:cNvSpPr/>
          <p:nvPr/>
        </p:nvSpPr>
        <p:spPr>
          <a:xfrm>
            <a:off x="1573200" y="5103720"/>
            <a:ext cx="646200" cy="57960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687" name=""/>
          <p:cNvGrpSpPr/>
          <p:nvPr/>
        </p:nvGrpSpPr>
        <p:grpSpPr>
          <a:xfrm>
            <a:off x="2406600" y="4944960"/>
            <a:ext cx="633600" cy="738360"/>
            <a:chOff x="2406600" y="4944960"/>
            <a:chExt cx="633600" cy="738360"/>
          </a:xfrm>
        </p:grpSpPr>
        <p:sp>
          <p:nvSpPr>
            <p:cNvPr id="1688" name=""/>
            <p:cNvSpPr/>
            <p:nvPr/>
          </p:nvSpPr>
          <p:spPr>
            <a:xfrm>
              <a:off x="2406600" y="4944960"/>
              <a:ext cx="11160" cy="738360"/>
            </a:xfrm>
            <a:prstGeom prst="rect">
              <a:avLst/>
            </a:prstGeom>
            <a:solidFill>
              <a:srgbClr val="003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9" name=""/>
            <p:cNvSpPr/>
            <p:nvPr/>
          </p:nvSpPr>
          <p:spPr>
            <a:xfrm>
              <a:off x="2417760" y="4944960"/>
              <a:ext cx="12600" cy="738360"/>
            </a:xfrm>
            <a:prstGeom prst="rect">
              <a:avLst/>
            </a:prstGeom>
            <a:solidFill>
              <a:srgbClr val="003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90" name=""/>
            <p:cNvSpPr/>
            <p:nvPr/>
          </p:nvSpPr>
          <p:spPr>
            <a:xfrm>
              <a:off x="2430360" y="4944960"/>
              <a:ext cx="11160" cy="738360"/>
            </a:xfrm>
            <a:prstGeom prst="rect">
              <a:avLst/>
            </a:prstGeom>
            <a:solidFill>
              <a:srgbClr val="003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91" name=""/>
            <p:cNvSpPr/>
            <p:nvPr/>
          </p:nvSpPr>
          <p:spPr>
            <a:xfrm>
              <a:off x="2441520" y="4944960"/>
              <a:ext cx="11160" cy="738360"/>
            </a:xfrm>
            <a:prstGeom prst="rect">
              <a:avLst/>
            </a:prstGeom>
            <a:solidFill>
              <a:srgbClr val="004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92" name=""/>
            <p:cNvSpPr/>
            <p:nvPr/>
          </p:nvSpPr>
          <p:spPr>
            <a:xfrm>
              <a:off x="2452680" y="4944960"/>
              <a:ext cx="12600" cy="738360"/>
            </a:xfrm>
            <a:prstGeom prst="rect">
              <a:avLst/>
            </a:prstGeom>
            <a:solidFill>
              <a:srgbClr val="0042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93" name=""/>
            <p:cNvSpPr/>
            <p:nvPr/>
          </p:nvSpPr>
          <p:spPr>
            <a:xfrm>
              <a:off x="2465280" y="4944960"/>
              <a:ext cx="11160" cy="738360"/>
            </a:xfrm>
            <a:prstGeom prst="rect">
              <a:avLst/>
            </a:prstGeom>
            <a:solidFill>
              <a:srgbClr val="004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94" name=""/>
            <p:cNvSpPr/>
            <p:nvPr/>
          </p:nvSpPr>
          <p:spPr>
            <a:xfrm>
              <a:off x="2476440" y="4944960"/>
              <a:ext cx="11160" cy="738360"/>
            </a:xfrm>
            <a:prstGeom prst="rect">
              <a:avLst/>
            </a:prstGeom>
            <a:solidFill>
              <a:srgbClr val="004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95" name=""/>
            <p:cNvSpPr/>
            <p:nvPr/>
          </p:nvSpPr>
          <p:spPr>
            <a:xfrm>
              <a:off x="2487600" y="4944960"/>
              <a:ext cx="12600" cy="738360"/>
            </a:xfrm>
            <a:prstGeom prst="rect">
              <a:avLst/>
            </a:prstGeom>
            <a:solidFill>
              <a:srgbClr val="004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96" name=""/>
            <p:cNvSpPr/>
            <p:nvPr/>
          </p:nvSpPr>
          <p:spPr>
            <a:xfrm>
              <a:off x="2500200" y="4944960"/>
              <a:ext cx="11160" cy="738360"/>
            </a:xfrm>
            <a:prstGeom prst="rect">
              <a:avLst/>
            </a:prstGeom>
            <a:solidFill>
              <a:srgbClr val="004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97" name=""/>
            <p:cNvSpPr/>
            <p:nvPr/>
          </p:nvSpPr>
          <p:spPr>
            <a:xfrm>
              <a:off x="2511360" y="4944960"/>
              <a:ext cx="12600" cy="738360"/>
            </a:xfrm>
            <a:prstGeom prst="rect">
              <a:avLst/>
            </a:prstGeom>
            <a:solidFill>
              <a:srgbClr val="005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98" name=""/>
            <p:cNvSpPr/>
            <p:nvPr/>
          </p:nvSpPr>
          <p:spPr>
            <a:xfrm>
              <a:off x="2523960" y="4944960"/>
              <a:ext cx="11160" cy="738360"/>
            </a:xfrm>
            <a:prstGeom prst="rect">
              <a:avLst/>
            </a:prstGeom>
            <a:solidFill>
              <a:srgbClr val="005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99" name=""/>
            <p:cNvSpPr/>
            <p:nvPr/>
          </p:nvSpPr>
          <p:spPr>
            <a:xfrm>
              <a:off x="2535120" y="4944960"/>
              <a:ext cx="11160" cy="738360"/>
            </a:xfrm>
            <a:prstGeom prst="rect">
              <a:avLst/>
            </a:prstGeom>
            <a:solidFill>
              <a:srgbClr val="005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0" name=""/>
            <p:cNvSpPr/>
            <p:nvPr/>
          </p:nvSpPr>
          <p:spPr>
            <a:xfrm>
              <a:off x="2546280" y="4944960"/>
              <a:ext cx="12600" cy="738360"/>
            </a:xfrm>
            <a:prstGeom prst="rect">
              <a:avLst/>
            </a:prstGeom>
            <a:solidFill>
              <a:srgbClr val="005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1" name=""/>
            <p:cNvSpPr/>
            <p:nvPr/>
          </p:nvSpPr>
          <p:spPr>
            <a:xfrm>
              <a:off x="2558880" y="4944960"/>
              <a:ext cx="11160" cy="738360"/>
            </a:xfrm>
            <a:prstGeom prst="rect">
              <a:avLst/>
            </a:prstGeom>
            <a:solidFill>
              <a:srgbClr val="006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2" name=""/>
            <p:cNvSpPr/>
            <p:nvPr/>
          </p:nvSpPr>
          <p:spPr>
            <a:xfrm>
              <a:off x="2570040" y="4944960"/>
              <a:ext cx="12960" cy="738360"/>
            </a:xfrm>
            <a:prstGeom prst="rect">
              <a:avLst/>
            </a:prstGeom>
            <a:solidFill>
              <a:srgbClr val="006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3" name=""/>
            <p:cNvSpPr/>
            <p:nvPr/>
          </p:nvSpPr>
          <p:spPr>
            <a:xfrm>
              <a:off x="2583000" y="4944960"/>
              <a:ext cx="10800" cy="738360"/>
            </a:xfrm>
            <a:prstGeom prst="rect">
              <a:avLst/>
            </a:prstGeom>
            <a:solidFill>
              <a:srgbClr val="006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4" name=""/>
            <p:cNvSpPr/>
            <p:nvPr/>
          </p:nvSpPr>
          <p:spPr>
            <a:xfrm>
              <a:off x="2593800" y="4944960"/>
              <a:ext cx="11160" cy="738360"/>
            </a:xfrm>
            <a:prstGeom prst="rect">
              <a:avLst/>
            </a:prstGeom>
            <a:solidFill>
              <a:srgbClr val="006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5" name=""/>
            <p:cNvSpPr/>
            <p:nvPr/>
          </p:nvSpPr>
          <p:spPr>
            <a:xfrm>
              <a:off x="2604960" y="4944960"/>
              <a:ext cx="12960" cy="738360"/>
            </a:xfrm>
            <a:prstGeom prst="rect">
              <a:avLst/>
            </a:prstGeom>
            <a:solidFill>
              <a:srgbClr val="007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6" name=""/>
            <p:cNvSpPr/>
            <p:nvPr/>
          </p:nvSpPr>
          <p:spPr>
            <a:xfrm>
              <a:off x="2617920" y="4944960"/>
              <a:ext cx="11160" cy="738360"/>
            </a:xfrm>
            <a:prstGeom prst="rect">
              <a:avLst/>
            </a:prstGeom>
            <a:solidFill>
              <a:srgbClr val="007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7" name=""/>
            <p:cNvSpPr/>
            <p:nvPr/>
          </p:nvSpPr>
          <p:spPr>
            <a:xfrm>
              <a:off x="2629080" y="4944960"/>
              <a:ext cx="10800" cy="738360"/>
            </a:xfrm>
            <a:prstGeom prst="rect">
              <a:avLst/>
            </a:prstGeom>
            <a:solidFill>
              <a:srgbClr val="007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8" name=""/>
            <p:cNvSpPr/>
            <p:nvPr/>
          </p:nvSpPr>
          <p:spPr>
            <a:xfrm>
              <a:off x="2639880" y="4944960"/>
              <a:ext cx="12960" cy="738360"/>
            </a:xfrm>
            <a:prstGeom prst="rect">
              <a:avLst/>
            </a:prstGeom>
            <a:solidFill>
              <a:srgbClr val="007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9" name=""/>
            <p:cNvSpPr/>
            <p:nvPr/>
          </p:nvSpPr>
          <p:spPr>
            <a:xfrm>
              <a:off x="2652840" y="4944960"/>
              <a:ext cx="11160" cy="738360"/>
            </a:xfrm>
            <a:prstGeom prst="rect">
              <a:avLst/>
            </a:prstGeom>
            <a:solidFill>
              <a:srgbClr val="00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10" name=""/>
            <p:cNvSpPr/>
            <p:nvPr/>
          </p:nvSpPr>
          <p:spPr>
            <a:xfrm>
              <a:off x="2664000" y="4944960"/>
              <a:ext cx="12600" cy="738360"/>
            </a:xfrm>
            <a:prstGeom prst="rect">
              <a:avLst/>
            </a:prstGeom>
            <a:solidFill>
              <a:srgbClr val="007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11" name=""/>
            <p:cNvSpPr/>
            <p:nvPr/>
          </p:nvSpPr>
          <p:spPr>
            <a:xfrm>
              <a:off x="2676600" y="4944960"/>
              <a:ext cx="11160" cy="738360"/>
            </a:xfrm>
            <a:prstGeom prst="rect">
              <a:avLst/>
            </a:prstGeom>
            <a:solidFill>
              <a:srgbClr val="007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12" name=""/>
            <p:cNvSpPr/>
            <p:nvPr/>
          </p:nvSpPr>
          <p:spPr>
            <a:xfrm>
              <a:off x="2687760" y="4944960"/>
              <a:ext cx="11160" cy="738360"/>
            </a:xfrm>
            <a:prstGeom prst="rect">
              <a:avLst/>
            </a:prstGeom>
            <a:solidFill>
              <a:srgbClr val="007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13" name=""/>
            <p:cNvSpPr/>
            <p:nvPr/>
          </p:nvSpPr>
          <p:spPr>
            <a:xfrm>
              <a:off x="2698920" y="4944960"/>
              <a:ext cx="12600" cy="738360"/>
            </a:xfrm>
            <a:prstGeom prst="rect">
              <a:avLst/>
            </a:prstGeom>
            <a:solidFill>
              <a:srgbClr val="007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14" name=""/>
            <p:cNvSpPr/>
            <p:nvPr/>
          </p:nvSpPr>
          <p:spPr>
            <a:xfrm>
              <a:off x="2711520" y="4944960"/>
              <a:ext cx="11160" cy="738360"/>
            </a:xfrm>
            <a:prstGeom prst="rect">
              <a:avLst/>
            </a:prstGeom>
            <a:solidFill>
              <a:srgbClr val="0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15" name=""/>
            <p:cNvSpPr/>
            <p:nvPr/>
          </p:nvSpPr>
          <p:spPr>
            <a:xfrm>
              <a:off x="2722680" y="4944960"/>
              <a:ext cx="12600" cy="738360"/>
            </a:xfrm>
            <a:prstGeom prst="rect">
              <a:avLst/>
            </a:prstGeom>
            <a:solidFill>
              <a:srgbClr val="0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16" name=""/>
            <p:cNvSpPr/>
            <p:nvPr/>
          </p:nvSpPr>
          <p:spPr>
            <a:xfrm>
              <a:off x="2735280" y="4944960"/>
              <a:ext cx="11160" cy="738360"/>
            </a:xfrm>
            <a:prstGeom prst="rect">
              <a:avLst/>
            </a:prstGeom>
            <a:solidFill>
              <a:srgbClr val="007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17" name=""/>
            <p:cNvSpPr/>
            <p:nvPr/>
          </p:nvSpPr>
          <p:spPr>
            <a:xfrm>
              <a:off x="2746440" y="4944960"/>
              <a:ext cx="11160" cy="738360"/>
            </a:xfrm>
            <a:prstGeom prst="rect">
              <a:avLst/>
            </a:prstGeom>
            <a:solidFill>
              <a:srgbClr val="007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18" name=""/>
            <p:cNvSpPr/>
            <p:nvPr/>
          </p:nvSpPr>
          <p:spPr>
            <a:xfrm>
              <a:off x="2757600" y="4944960"/>
              <a:ext cx="12600" cy="738360"/>
            </a:xfrm>
            <a:prstGeom prst="rect">
              <a:avLst/>
            </a:prstGeom>
            <a:solidFill>
              <a:srgbClr val="007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19" name=""/>
            <p:cNvSpPr/>
            <p:nvPr/>
          </p:nvSpPr>
          <p:spPr>
            <a:xfrm>
              <a:off x="2770200" y="4944960"/>
              <a:ext cx="11160" cy="738360"/>
            </a:xfrm>
            <a:prstGeom prst="rect">
              <a:avLst/>
            </a:prstGeom>
            <a:solidFill>
              <a:srgbClr val="007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20" name=""/>
            <p:cNvSpPr/>
            <p:nvPr/>
          </p:nvSpPr>
          <p:spPr>
            <a:xfrm>
              <a:off x="2781360" y="4944960"/>
              <a:ext cx="11160" cy="738360"/>
            </a:xfrm>
            <a:prstGeom prst="rect">
              <a:avLst/>
            </a:prstGeom>
            <a:solidFill>
              <a:srgbClr val="00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21" name=""/>
            <p:cNvSpPr/>
            <p:nvPr/>
          </p:nvSpPr>
          <p:spPr>
            <a:xfrm>
              <a:off x="2792520" y="4944960"/>
              <a:ext cx="12600" cy="738360"/>
            </a:xfrm>
            <a:prstGeom prst="rect">
              <a:avLst/>
            </a:prstGeom>
            <a:solidFill>
              <a:srgbClr val="007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22" name=""/>
            <p:cNvSpPr/>
            <p:nvPr/>
          </p:nvSpPr>
          <p:spPr>
            <a:xfrm>
              <a:off x="2805120" y="4944960"/>
              <a:ext cx="11160" cy="738360"/>
            </a:xfrm>
            <a:prstGeom prst="rect">
              <a:avLst/>
            </a:prstGeom>
            <a:solidFill>
              <a:srgbClr val="007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23" name=""/>
            <p:cNvSpPr/>
            <p:nvPr/>
          </p:nvSpPr>
          <p:spPr>
            <a:xfrm>
              <a:off x="2816280" y="4944960"/>
              <a:ext cx="12600" cy="738360"/>
            </a:xfrm>
            <a:prstGeom prst="rect">
              <a:avLst/>
            </a:prstGeom>
            <a:solidFill>
              <a:srgbClr val="007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24" name=""/>
            <p:cNvSpPr/>
            <p:nvPr/>
          </p:nvSpPr>
          <p:spPr>
            <a:xfrm>
              <a:off x="2828880" y="4944960"/>
              <a:ext cx="11160" cy="738360"/>
            </a:xfrm>
            <a:prstGeom prst="rect">
              <a:avLst/>
            </a:prstGeom>
            <a:solidFill>
              <a:srgbClr val="007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25" name=""/>
            <p:cNvSpPr/>
            <p:nvPr/>
          </p:nvSpPr>
          <p:spPr>
            <a:xfrm>
              <a:off x="2840040" y="4944960"/>
              <a:ext cx="11160" cy="738360"/>
            </a:xfrm>
            <a:prstGeom prst="rect">
              <a:avLst/>
            </a:prstGeom>
            <a:solidFill>
              <a:srgbClr val="006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26" name=""/>
            <p:cNvSpPr/>
            <p:nvPr/>
          </p:nvSpPr>
          <p:spPr>
            <a:xfrm>
              <a:off x="2851200" y="4944960"/>
              <a:ext cx="12600" cy="738360"/>
            </a:xfrm>
            <a:prstGeom prst="rect">
              <a:avLst/>
            </a:prstGeom>
            <a:solidFill>
              <a:srgbClr val="006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27" name=""/>
            <p:cNvSpPr/>
            <p:nvPr/>
          </p:nvSpPr>
          <p:spPr>
            <a:xfrm>
              <a:off x="2863800" y="4944960"/>
              <a:ext cx="11160" cy="738360"/>
            </a:xfrm>
            <a:prstGeom prst="rect">
              <a:avLst/>
            </a:prstGeom>
            <a:solidFill>
              <a:srgbClr val="006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28" name=""/>
            <p:cNvSpPr/>
            <p:nvPr/>
          </p:nvSpPr>
          <p:spPr>
            <a:xfrm>
              <a:off x="2874960" y="4944960"/>
              <a:ext cx="12600" cy="738360"/>
            </a:xfrm>
            <a:prstGeom prst="rect">
              <a:avLst/>
            </a:prstGeom>
            <a:solidFill>
              <a:srgbClr val="006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29" name=""/>
            <p:cNvSpPr/>
            <p:nvPr/>
          </p:nvSpPr>
          <p:spPr>
            <a:xfrm>
              <a:off x="2887560" y="4944960"/>
              <a:ext cx="11160" cy="738360"/>
            </a:xfrm>
            <a:prstGeom prst="rect">
              <a:avLst/>
            </a:prstGeom>
            <a:solidFill>
              <a:srgbClr val="005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0" name=""/>
            <p:cNvSpPr/>
            <p:nvPr/>
          </p:nvSpPr>
          <p:spPr>
            <a:xfrm>
              <a:off x="2898720" y="4944960"/>
              <a:ext cx="11160" cy="738360"/>
            </a:xfrm>
            <a:prstGeom prst="rect">
              <a:avLst/>
            </a:prstGeom>
            <a:solidFill>
              <a:srgbClr val="005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1" name=""/>
            <p:cNvSpPr/>
            <p:nvPr/>
          </p:nvSpPr>
          <p:spPr>
            <a:xfrm>
              <a:off x="2909880" y="4944960"/>
              <a:ext cx="12600" cy="738360"/>
            </a:xfrm>
            <a:prstGeom prst="rect">
              <a:avLst/>
            </a:prstGeom>
            <a:solidFill>
              <a:srgbClr val="005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2" name=""/>
            <p:cNvSpPr/>
            <p:nvPr/>
          </p:nvSpPr>
          <p:spPr>
            <a:xfrm>
              <a:off x="2922480" y="4944960"/>
              <a:ext cx="11160" cy="738360"/>
            </a:xfrm>
            <a:prstGeom prst="rect">
              <a:avLst/>
            </a:prstGeom>
            <a:solidFill>
              <a:srgbClr val="005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3" name=""/>
            <p:cNvSpPr/>
            <p:nvPr/>
          </p:nvSpPr>
          <p:spPr>
            <a:xfrm>
              <a:off x="2933640" y="4944960"/>
              <a:ext cx="11160" cy="738360"/>
            </a:xfrm>
            <a:prstGeom prst="rect">
              <a:avLst/>
            </a:prstGeom>
            <a:solidFill>
              <a:srgbClr val="004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4" name=""/>
            <p:cNvSpPr/>
            <p:nvPr/>
          </p:nvSpPr>
          <p:spPr>
            <a:xfrm>
              <a:off x="2944800" y="4944960"/>
              <a:ext cx="12600" cy="738360"/>
            </a:xfrm>
            <a:prstGeom prst="rect">
              <a:avLst/>
            </a:prstGeom>
            <a:solidFill>
              <a:srgbClr val="004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5" name=""/>
            <p:cNvSpPr/>
            <p:nvPr/>
          </p:nvSpPr>
          <p:spPr>
            <a:xfrm>
              <a:off x="2957400" y="4944960"/>
              <a:ext cx="11160" cy="738360"/>
            </a:xfrm>
            <a:prstGeom prst="rect">
              <a:avLst/>
            </a:prstGeom>
            <a:solidFill>
              <a:srgbClr val="004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6" name=""/>
            <p:cNvSpPr/>
            <p:nvPr/>
          </p:nvSpPr>
          <p:spPr>
            <a:xfrm>
              <a:off x="2968560" y="4944960"/>
              <a:ext cx="12600" cy="738360"/>
            </a:xfrm>
            <a:prstGeom prst="rect">
              <a:avLst/>
            </a:prstGeom>
            <a:solidFill>
              <a:srgbClr val="004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7" name=""/>
            <p:cNvSpPr/>
            <p:nvPr/>
          </p:nvSpPr>
          <p:spPr>
            <a:xfrm>
              <a:off x="2981160" y="4944960"/>
              <a:ext cx="11160" cy="738360"/>
            </a:xfrm>
            <a:prstGeom prst="rect">
              <a:avLst/>
            </a:prstGeom>
            <a:solidFill>
              <a:srgbClr val="0042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8" name=""/>
            <p:cNvSpPr/>
            <p:nvPr/>
          </p:nvSpPr>
          <p:spPr>
            <a:xfrm>
              <a:off x="2992320" y="4944960"/>
              <a:ext cx="11160" cy="738360"/>
            </a:xfrm>
            <a:prstGeom prst="rect">
              <a:avLst/>
            </a:prstGeom>
            <a:solidFill>
              <a:srgbClr val="004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9" name=""/>
            <p:cNvSpPr/>
            <p:nvPr/>
          </p:nvSpPr>
          <p:spPr>
            <a:xfrm>
              <a:off x="3003480" y="4944960"/>
              <a:ext cx="12600" cy="738360"/>
            </a:xfrm>
            <a:prstGeom prst="rect">
              <a:avLst/>
            </a:prstGeom>
            <a:solidFill>
              <a:srgbClr val="003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0" name=""/>
            <p:cNvSpPr/>
            <p:nvPr/>
          </p:nvSpPr>
          <p:spPr>
            <a:xfrm>
              <a:off x="3016080" y="4944960"/>
              <a:ext cx="11160" cy="738360"/>
            </a:xfrm>
            <a:prstGeom prst="rect">
              <a:avLst/>
            </a:prstGeom>
            <a:solidFill>
              <a:srgbClr val="003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1" name=""/>
            <p:cNvSpPr/>
            <p:nvPr/>
          </p:nvSpPr>
          <p:spPr>
            <a:xfrm>
              <a:off x="3027240" y="4944960"/>
              <a:ext cx="12960" cy="738360"/>
            </a:xfrm>
            <a:prstGeom prst="rect">
              <a:avLst/>
            </a:prstGeom>
            <a:solidFill>
              <a:srgbClr val="003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742" name=""/>
          <p:cNvSpPr/>
          <p:nvPr/>
        </p:nvSpPr>
        <p:spPr>
          <a:xfrm>
            <a:off x="2406600" y="4944960"/>
            <a:ext cx="633600" cy="73836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743" name=""/>
          <p:cNvGrpSpPr/>
          <p:nvPr/>
        </p:nvGrpSpPr>
        <p:grpSpPr>
          <a:xfrm>
            <a:off x="3227400" y="4776840"/>
            <a:ext cx="644400" cy="906480"/>
            <a:chOff x="3227400" y="4776840"/>
            <a:chExt cx="644400" cy="906480"/>
          </a:xfrm>
        </p:grpSpPr>
        <p:sp>
          <p:nvSpPr>
            <p:cNvPr id="1744" name=""/>
            <p:cNvSpPr/>
            <p:nvPr/>
          </p:nvSpPr>
          <p:spPr>
            <a:xfrm>
              <a:off x="3227400" y="4776840"/>
              <a:ext cx="11160" cy="906480"/>
            </a:xfrm>
            <a:prstGeom prst="rect">
              <a:avLst/>
            </a:prstGeom>
            <a:solidFill>
              <a:srgbClr val="003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5" name=""/>
            <p:cNvSpPr/>
            <p:nvPr/>
          </p:nvSpPr>
          <p:spPr>
            <a:xfrm>
              <a:off x="3238560" y="4776840"/>
              <a:ext cx="11160" cy="906480"/>
            </a:xfrm>
            <a:prstGeom prst="rect">
              <a:avLst/>
            </a:prstGeom>
            <a:solidFill>
              <a:srgbClr val="003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6" name=""/>
            <p:cNvSpPr/>
            <p:nvPr/>
          </p:nvSpPr>
          <p:spPr>
            <a:xfrm>
              <a:off x="3249720" y="4776840"/>
              <a:ext cx="12600" cy="906480"/>
            </a:xfrm>
            <a:prstGeom prst="rect">
              <a:avLst/>
            </a:prstGeom>
            <a:solidFill>
              <a:srgbClr val="003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7" name=""/>
            <p:cNvSpPr/>
            <p:nvPr/>
          </p:nvSpPr>
          <p:spPr>
            <a:xfrm>
              <a:off x="3262320" y="4776840"/>
              <a:ext cx="11160" cy="906480"/>
            </a:xfrm>
            <a:prstGeom prst="rect">
              <a:avLst/>
            </a:prstGeom>
            <a:solidFill>
              <a:srgbClr val="003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8" name=""/>
            <p:cNvSpPr/>
            <p:nvPr/>
          </p:nvSpPr>
          <p:spPr>
            <a:xfrm>
              <a:off x="3273480" y="4776840"/>
              <a:ext cx="12600" cy="906480"/>
            </a:xfrm>
            <a:prstGeom prst="rect">
              <a:avLst/>
            </a:prstGeom>
            <a:solidFill>
              <a:srgbClr val="004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9" name=""/>
            <p:cNvSpPr/>
            <p:nvPr/>
          </p:nvSpPr>
          <p:spPr>
            <a:xfrm>
              <a:off x="3286080" y="4776840"/>
              <a:ext cx="11160" cy="906480"/>
            </a:xfrm>
            <a:prstGeom prst="rect">
              <a:avLst/>
            </a:prstGeom>
            <a:solidFill>
              <a:srgbClr val="004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0" name=""/>
            <p:cNvSpPr/>
            <p:nvPr/>
          </p:nvSpPr>
          <p:spPr>
            <a:xfrm>
              <a:off x="3297240" y="4776840"/>
              <a:ext cx="11160" cy="906480"/>
            </a:xfrm>
            <a:prstGeom prst="rect">
              <a:avLst/>
            </a:prstGeom>
            <a:solidFill>
              <a:srgbClr val="004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1" name=""/>
            <p:cNvSpPr/>
            <p:nvPr/>
          </p:nvSpPr>
          <p:spPr>
            <a:xfrm>
              <a:off x="3308400" y="4776840"/>
              <a:ext cx="12600" cy="906480"/>
            </a:xfrm>
            <a:prstGeom prst="rect">
              <a:avLst/>
            </a:prstGeom>
            <a:solidFill>
              <a:srgbClr val="004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2" name=""/>
            <p:cNvSpPr/>
            <p:nvPr/>
          </p:nvSpPr>
          <p:spPr>
            <a:xfrm>
              <a:off x="3321000" y="4776840"/>
              <a:ext cx="11160" cy="906480"/>
            </a:xfrm>
            <a:prstGeom prst="rect">
              <a:avLst/>
            </a:prstGeom>
            <a:solidFill>
              <a:srgbClr val="004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3" name=""/>
            <p:cNvSpPr/>
            <p:nvPr/>
          </p:nvSpPr>
          <p:spPr>
            <a:xfrm>
              <a:off x="3332160" y="4776840"/>
              <a:ext cx="12600" cy="906480"/>
            </a:xfrm>
            <a:prstGeom prst="rect">
              <a:avLst/>
            </a:prstGeom>
            <a:solidFill>
              <a:srgbClr val="0052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4" name=""/>
            <p:cNvSpPr/>
            <p:nvPr/>
          </p:nvSpPr>
          <p:spPr>
            <a:xfrm>
              <a:off x="3344760" y="4776840"/>
              <a:ext cx="11160" cy="906480"/>
            </a:xfrm>
            <a:prstGeom prst="rect">
              <a:avLst/>
            </a:prstGeom>
            <a:solidFill>
              <a:srgbClr val="005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5" name=""/>
            <p:cNvSpPr/>
            <p:nvPr/>
          </p:nvSpPr>
          <p:spPr>
            <a:xfrm>
              <a:off x="3355920" y="4776840"/>
              <a:ext cx="11160" cy="906480"/>
            </a:xfrm>
            <a:prstGeom prst="rect">
              <a:avLst/>
            </a:prstGeom>
            <a:solidFill>
              <a:srgbClr val="005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6" name=""/>
            <p:cNvSpPr/>
            <p:nvPr/>
          </p:nvSpPr>
          <p:spPr>
            <a:xfrm>
              <a:off x="3367080" y="4776840"/>
              <a:ext cx="12600" cy="906480"/>
            </a:xfrm>
            <a:prstGeom prst="rect">
              <a:avLst/>
            </a:prstGeom>
            <a:solidFill>
              <a:srgbClr val="005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7" name=""/>
            <p:cNvSpPr/>
            <p:nvPr/>
          </p:nvSpPr>
          <p:spPr>
            <a:xfrm>
              <a:off x="3379680" y="4776840"/>
              <a:ext cx="11160" cy="906480"/>
            </a:xfrm>
            <a:prstGeom prst="rect">
              <a:avLst/>
            </a:prstGeom>
            <a:solidFill>
              <a:srgbClr val="0062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8" name=""/>
            <p:cNvSpPr/>
            <p:nvPr/>
          </p:nvSpPr>
          <p:spPr>
            <a:xfrm>
              <a:off x="3390840" y="4776840"/>
              <a:ext cx="11160" cy="906480"/>
            </a:xfrm>
            <a:prstGeom prst="rect">
              <a:avLst/>
            </a:prstGeom>
            <a:solidFill>
              <a:srgbClr val="006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9" name=""/>
            <p:cNvSpPr/>
            <p:nvPr/>
          </p:nvSpPr>
          <p:spPr>
            <a:xfrm>
              <a:off x="3402000" y="4776840"/>
              <a:ext cx="12600" cy="906480"/>
            </a:xfrm>
            <a:prstGeom prst="rect">
              <a:avLst/>
            </a:prstGeom>
            <a:solidFill>
              <a:srgbClr val="006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0" name=""/>
            <p:cNvSpPr/>
            <p:nvPr/>
          </p:nvSpPr>
          <p:spPr>
            <a:xfrm>
              <a:off x="3414600" y="4776840"/>
              <a:ext cx="11160" cy="906480"/>
            </a:xfrm>
            <a:prstGeom prst="rect">
              <a:avLst/>
            </a:prstGeom>
            <a:solidFill>
              <a:srgbClr val="006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1" name=""/>
            <p:cNvSpPr/>
            <p:nvPr/>
          </p:nvSpPr>
          <p:spPr>
            <a:xfrm>
              <a:off x="3425760" y="4776840"/>
              <a:ext cx="12600" cy="906480"/>
            </a:xfrm>
            <a:prstGeom prst="rect">
              <a:avLst/>
            </a:prstGeom>
            <a:solidFill>
              <a:srgbClr val="007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2" name=""/>
            <p:cNvSpPr/>
            <p:nvPr/>
          </p:nvSpPr>
          <p:spPr>
            <a:xfrm>
              <a:off x="3438360" y="4776840"/>
              <a:ext cx="11160" cy="906480"/>
            </a:xfrm>
            <a:prstGeom prst="rect">
              <a:avLst/>
            </a:prstGeom>
            <a:solidFill>
              <a:srgbClr val="007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3" name=""/>
            <p:cNvSpPr/>
            <p:nvPr/>
          </p:nvSpPr>
          <p:spPr>
            <a:xfrm>
              <a:off x="3449520" y="4776840"/>
              <a:ext cx="11160" cy="906480"/>
            </a:xfrm>
            <a:prstGeom prst="rect">
              <a:avLst/>
            </a:prstGeom>
            <a:solidFill>
              <a:srgbClr val="007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4" name=""/>
            <p:cNvSpPr/>
            <p:nvPr/>
          </p:nvSpPr>
          <p:spPr>
            <a:xfrm>
              <a:off x="3460680" y="4776840"/>
              <a:ext cx="12600" cy="906480"/>
            </a:xfrm>
            <a:prstGeom prst="rect">
              <a:avLst/>
            </a:prstGeom>
            <a:solidFill>
              <a:srgbClr val="007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5" name=""/>
            <p:cNvSpPr/>
            <p:nvPr/>
          </p:nvSpPr>
          <p:spPr>
            <a:xfrm>
              <a:off x="3473280" y="4776840"/>
              <a:ext cx="11160" cy="906480"/>
            </a:xfrm>
            <a:prstGeom prst="rect">
              <a:avLst/>
            </a:prstGeom>
            <a:solidFill>
              <a:srgbClr val="00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6" name=""/>
            <p:cNvSpPr/>
            <p:nvPr/>
          </p:nvSpPr>
          <p:spPr>
            <a:xfrm>
              <a:off x="3484440" y="4776840"/>
              <a:ext cx="12960" cy="906480"/>
            </a:xfrm>
            <a:prstGeom prst="rect">
              <a:avLst/>
            </a:prstGeom>
            <a:solidFill>
              <a:srgbClr val="007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7" name=""/>
            <p:cNvSpPr/>
            <p:nvPr/>
          </p:nvSpPr>
          <p:spPr>
            <a:xfrm>
              <a:off x="3497400" y="4776840"/>
              <a:ext cx="10800" cy="906480"/>
            </a:xfrm>
            <a:prstGeom prst="rect">
              <a:avLst/>
            </a:prstGeom>
            <a:solidFill>
              <a:srgbClr val="007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8" name=""/>
            <p:cNvSpPr/>
            <p:nvPr/>
          </p:nvSpPr>
          <p:spPr>
            <a:xfrm>
              <a:off x="3508200" y="4776840"/>
              <a:ext cx="11160" cy="906480"/>
            </a:xfrm>
            <a:prstGeom prst="rect">
              <a:avLst/>
            </a:prstGeom>
            <a:solidFill>
              <a:srgbClr val="007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9" name=""/>
            <p:cNvSpPr/>
            <p:nvPr/>
          </p:nvSpPr>
          <p:spPr>
            <a:xfrm>
              <a:off x="3519360" y="4776840"/>
              <a:ext cx="12960" cy="906480"/>
            </a:xfrm>
            <a:prstGeom prst="rect">
              <a:avLst/>
            </a:prstGeom>
            <a:solidFill>
              <a:srgbClr val="007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70" name=""/>
            <p:cNvSpPr/>
            <p:nvPr/>
          </p:nvSpPr>
          <p:spPr>
            <a:xfrm>
              <a:off x="3532320" y="4776840"/>
              <a:ext cx="11160" cy="906480"/>
            </a:xfrm>
            <a:prstGeom prst="rect">
              <a:avLst/>
            </a:prstGeom>
            <a:solidFill>
              <a:srgbClr val="007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71" name=""/>
            <p:cNvSpPr/>
            <p:nvPr/>
          </p:nvSpPr>
          <p:spPr>
            <a:xfrm>
              <a:off x="3543480" y="4776840"/>
              <a:ext cx="10800" cy="906480"/>
            </a:xfrm>
            <a:prstGeom prst="rect">
              <a:avLst/>
            </a:prstGeom>
            <a:solidFill>
              <a:srgbClr val="0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72" name=""/>
            <p:cNvSpPr/>
            <p:nvPr/>
          </p:nvSpPr>
          <p:spPr>
            <a:xfrm>
              <a:off x="3554280" y="4776840"/>
              <a:ext cx="12960" cy="906480"/>
            </a:xfrm>
            <a:prstGeom prst="rect">
              <a:avLst/>
            </a:prstGeom>
            <a:solidFill>
              <a:srgbClr val="0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73" name=""/>
            <p:cNvSpPr/>
            <p:nvPr/>
          </p:nvSpPr>
          <p:spPr>
            <a:xfrm>
              <a:off x="3567240" y="4776840"/>
              <a:ext cx="11160" cy="906480"/>
            </a:xfrm>
            <a:prstGeom prst="rect">
              <a:avLst/>
            </a:prstGeom>
            <a:solidFill>
              <a:srgbClr val="007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74" name=""/>
            <p:cNvSpPr/>
            <p:nvPr/>
          </p:nvSpPr>
          <p:spPr>
            <a:xfrm>
              <a:off x="3578400" y="4776840"/>
              <a:ext cx="12600" cy="906480"/>
            </a:xfrm>
            <a:prstGeom prst="rect">
              <a:avLst/>
            </a:prstGeom>
            <a:solidFill>
              <a:srgbClr val="007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75" name=""/>
            <p:cNvSpPr/>
            <p:nvPr/>
          </p:nvSpPr>
          <p:spPr>
            <a:xfrm>
              <a:off x="3591000" y="4776840"/>
              <a:ext cx="11160" cy="906480"/>
            </a:xfrm>
            <a:prstGeom prst="rect">
              <a:avLst/>
            </a:prstGeom>
            <a:solidFill>
              <a:srgbClr val="007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76" name=""/>
            <p:cNvSpPr/>
            <p:nvPr/>
          </p:nvSpPr>
          <p:spPr>
            <a:xfrm>
              <a:off x="3602160" y="4776840"/>
              <a:ext cx="11160" cy="906480"/>
            </a:xfrm>
            <a:prstGeom prst="rect">
              <a:avLst/>
            </a:prstGeom>
            <a:solidFill>
              <a:srgbClr val="007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77" name=""/>
            <p:cNvSpPr/>
            <p:nvPr/>
          </p:nvSpPr>
          <p:spPr>
            <a:xfrm>
              <a:off x="3613320" y="4776840"/>
              <a:ext cx="12600" cy="906480"/>
            </a:xfrm>
            <a:prstGeom prst="rect">
              <a:avLst/>
            </a:prstGeom>
            <a:solidFill>
              <a:srgbClr val="00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78" name=""/>
            <p:cNvSpPr/>
            <p:nvPr/>
          </p:nvSpPr>
          <p:spPr>
            <a:xfrm>
              <a:off x="3625920" y="4776840"/>
              <a:ext cx="11160" cy="906480"/>
            </a:xfrm>
            <a:prstGeom prst="rect">
              <a:avLst/>
            </a:prstGeom>
            <a:solidFill>
              <a:srgbClr val="007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79" name=""/>
            <p:cNvSpPr/>
            <p:nvPr/>
          </p:nvSpPr>
          <p:spPr>
            <a:xfrm>
              <a:off x="3637080" y="4776840"/>
              <a:ext cx="12600" cy="906480"/>
            </a:xfrm>
            <a:prstGeom prst="rect">
              <a:avLst/>
            </a:prstGeom>
            <a:solidFill>
              <a:srgbClr val="007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80" name=""/>
            <p:cNvSpPr/>
            <p:nvPr/>
          </p:nvSpPr>
          <p:spPr>
            <a:xfrm>
              <a:off x="3649680" y="4776840"/>
              <a:ext cx="11160" cy="906480"/>
            </a:xfrm>
            <a:prstGeom prst="rect">
              <a:avLst/>
            </a:prstGeom>
            <a:solidFill>
              <a:srgbClr val="007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81" name=""/>
            <p:cNvSpPr/>
            <p:nvPr/>
          </p:nvSpPr>
          <p:spPr>
            <a:xfrm>
              <a:off x="3660840" y="4776840"/>
              <a:ext cx="11160" cy="906480"/>
            </a:xfrm>
            <a:prstGeom prst="rect">
              <a:avLst/>
            </a:prstGeom>
            <a:solidFill>
              <a:srgbClr val="007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82" name=""/>
            <p:cNvSpPr/>
            <p:nvPr/>
          </p:nvSpPr>
          <p:spPr>
            <a:xfrm>
              <a:off x="3672000" y="4776840"/>
              <a:ext cx="12600" cy="906480"/>
            </a:xfrm>
            <a:prstGeom prst="rect">
              <a:avLst/>
            </a:prstGeom>
            <a:solidFill>
              <a:srgbClr val="006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83" name=""/>
            <p:cNvSpPr/>
            <p:nvPr/>
          </p:nvSpPr>
          <p:spPr>
            <a:xfrm>
              <a:off x="3684600" y="4776840"/>
              <a:ext cx="11160" cy="906480"/>
            </a:xfrm>
            <a:prstGeom prst="rect">
              <a:avLst/>
            </a:prstGeom>
            <a:solidFill>
              <a:srgbClr val="006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84" name=""/>
            <p:cNvSpPr/>
            <p:nvPr/>
          </p:nvSpPr>
          <p:spPr>
            <a:xfrm>
              <a:off x="3695760" y="4776840"/>
              <a:ext cx="11160" cy="906480"/>
            </a:xfrm>
            <a:prstGeom prst="rect">
              <a:avLst/>
            </a:prstGeom>
            <a:solidFill>
              <a:srgbClr val="006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85" name=""/>
            <p:cNvSpPr/>
            <p:nvPr/>
          </p:nvSpPr>
          <p:spPr>
            <a:xfrm>
              <a:off x="3706920" y="4776840"/>
              <a:ext cx="12600" cy="906480"/>
            </a:xfrm>
            <a:prstGeom prst="rect">
              <a:avLst/>
            </a:prstGeom>
            <a:solidFill>
              <a:srgbClr val="0062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86" name=""/>
            <p:cNvSpPr/>
            <p:nvPr/>
          </p:nvSpPr>
          <p:spPr>
            <a:xfrm>
              <a:off x="3719520" y="4776840"/>
              <a:ext cx="11160" cy="906480"/>
            </a:xfrm>
            <a:prstGeom prst="rect">
              <a:avLst/>
            </a:prstGeom>
            <a:solidFill>
              <a:srgbClr val="005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87" name=""/>
            <p:cNvSpPr/>
            <p:nvPr/>
          </p:nvSpPr>
          <p:spPr>
            <a:xfrm>
              <a:off x="3730680" y="4776840"/>
              <a:ext cx="12600" cy="906480"/>
            </a:xfrm>
            <a:prstGeom prst="rect">
              <a:avLst/>
            </a:prstGeom>
            <a:solidFill>
              <a:srgbClr val="005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88" name=""/>
            <p:cNvSpPr/>
            <p:nvPr/>
          </p:nvSpPr>
          <p:spPr>
            <a:xfrm>
              <a:off x="3743280" y="4776840"/>
              <a:ext cx="11160" cy="906480"/>
            </a:xfrm>
            <a:prstGeom prst="rect">
              <a:avLst/>
            </a:prstGeom>
            <a:solidFill>
              <a:srgbClr val="005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89" name=""/>
            <p:cNvSpPr/>
            <p:nvPr/>
          </p:nvSpPr>
          <p:spPr>
            <a:xfrm>
              <a:off x="3754440" y="4776840"/>
              <a:ext cx="11160" cy="906480"/>
            </a:xfrm>
            <a:prstGeom prst="rect">
              <a:avLst/>
            </a:prstGeom>
            <a:solidFill>
              <a:srgbClr val="0052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90" name=""/>
            <p:cNvSpPr/>
            <p:nvPr/>
          </p:nvSpPr>
          <p:spPr>
            <a:xfrm>
              <a:off x="3765600" y="4776840"/>
              <a:ext cx="12600" cy="906480"/>
            </a:xfrm>
            <a:prstGeom prst="rect">
              <a:avLst/>
            </a:prstGeom>
            <a:solidFill>
              <a:srgbClr val="004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91" name=""/>
            <p:cNvSpPr/>
            <p:nvPr/>
          </p:nvSpPr>
          <p:spPr>
            <a:xfrm>
              <a:off x="3778200" y="4776840"/>
              <a:ext cx="11160" cy="906480"/>
            </a:xfrm>
            <a:prstGeom prst="rect">
              <a:avLst/>
            </a:prstGeom>
            <a:solidFill>
              <a:srgbClr val="004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92" name=""/>
            <p:cNvSpPr/>
            <p:nvPr/>
          </p:nvSpPr>
          <p:spPr>
            <a:xfrm>
              <a:off x="3789360" y="4776840"/>
              <a:ext cx="12600" cy="906480"/>
            </a:xfrm>
            <a:prstGeom prst="rect">
              <a:avLst/>
            </a:prstGeom>
            <a:solidFill>
              <a:srgbClr val="004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93" name=""/>
            <p:cNvSpPr/>
            <p:nvPr/>
          </p:nvSpPr>
          <p:spPr>
            <a:xfrm>
              <a:off x="3801960" y="4776840"/>
              <a:ext cx="11160" cy="906480"/>
            </a:xfrm>
            <a:prstGeom prst="rect">
              <a:avLst/>
            </a:prstGeom>
            <a:solidFill>
              <a:srgbClr val="004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94" name=""/>
            <p:cNvSpPr/>
            <p:nvPr/>
          </p:nvSpPr>
          <p:spPr>
            <a:xfrm>
              <a:off x="3813120" y="4776840"/>
              <a:ext cx="11160" cy="906480"/>
            </a:xfrm>
            <a:prstGeom prst="rect">
              <a:avLst/>
            </a:prstGeom>
            <a:solidFill>
              <a:srgbClr val="004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95" name=""/>
            <p:cNvSpPr/>
            <p:nvPr/>
          </p:nvSpPr>
          <p:spPr>
            <a:xfrm>
              <a:off x="3824280" y="4776840"/>
              <a:ext cx="12600" cy="906480"/>
            </a:xfrm>
            <a:prstGeom prst="rect">
              <a:avLst/>
            </a:prstGeom>
            <a:solidFill>
              <a:srgbClr val="003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96" name=""/>
            <p:cNvSpPr/>
            <p:nvPr/>
          </p:nvSpPr>
          <p:spPr>
            <a:xfrm>
              <a:off x="3836880" y="4776840"/>
              <a:ext cx="11160" cy="906480"/>
            </a:xfrm>
            <a:prstGeom prst="rect">
              <a:avLst/>
            </a:prstGeom>
            <a:solidFill>
              <a:srgbClr val="003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97" name=""/>
            <p:cNvSpPr/>
            <p:nvPr/>
          </p:nvSpPr>
          <p:spPr>
            <a:xfrm>
              <a:off x="3848040" y="4776840"/>
              <a:ext cx="11160" cy="906480"/>
            </a:xfrm>
            <a:prstGeom prst="rect">
              <a:avLst/>
            </a:prstGeom>
            <a:solidFill>
              <a:srgbClr val="003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98" name=""/>
            <p:cNvSpPr/>
            <p:nvPr/>
          </p:nvSpPr>
          <p:spPr>
            <a:xfrm>
              <a:off x="3859200" y="4776840"/>
              <a:ext cx="12600" cy="906480"/>
            </a:xfrm>
            <a:prstGeom prst="rect">
              <a:avLst/>
            </a:prstGeom>
            <a:solidFill>
              <a:srgbClr val="003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799" name=""/>
          <p:cNvSpPr/>
          <p:nvPr/>
        </p:nvSpPr>
        <p:spPr>
          <a:xfrm>
            <a:off x="3227400" y="4776840"/>
            <a:ext cx="644400" cy="90648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800" name=""/>
          <p:cNvGrpSpPr/>
          <p:nvPr/>
        </p:nvGrpSpPr>
        <p:grpSpPr>
          <a:xfrm>
            <a:off x="4059360" y="4619520"/>
            <a:ext cx="633240" cy="1063800"/>
            <a:chOff x="4059360" y="4619520"/>
            <a:chExt cx="633240" cy="1063800"/>
          </a:xfrm>
        </p:grpSpPr>
        <p:sp>
          <p:nvSpPr>
            <p:cNvPr id="1801" name=""/>
            <p:cNvSpPr/>
            <p:nvPr/>
          </p:nvSpPr>
          <p:spPr>
            <a:xfrm>
              <a:off x="4059360" y="4619520"/>
              <a:ext cx="11160" cy="1063800"/>
            </a:xfrm>
            <a:prstGeom prst="rect">
              <a:avLst/>
            </a:prstGeom>
            <a:solidFill>
              <a:srgbClr val="003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02" name=""/>
            <p:cNvSpPr/>
            <p:nvPr/>
          </p:nvSpPr>
          <p:spPr>
            <a:xfrm>
              <a:off x="4070520" y="4619520"/>
              <a:ext cx="12600" cy="1063800"/>
            </a:xfrm>
            <a:prstGeom prst="rect">
              <a:avLst/>
            </a:prstGeom>
            <a:solidFill>
              <a:srgbClr val="003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03" name=""/>
            <p:cNvSpPr/>
            <p:nvPr/>
          </p:nvSpPr>
          <p:spPr>
            <a:xfrm>
              <a:off x="4083120" y="4619520"/>
              <a:ext cx="11160" cy="1063800"/>
            </a:xfrm>
            <a:prstGeom prst="rect">
              <a:avLst/>
            </a:prstGeom>
            <a:solidFill>
              <a:srgbClr val="003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04" name=""/>
            <p:cNvSpPr/>
            <p:nvPr/>
          </p:nvSpPr>
          <p:spPr>
            <a:xfrm>
              <a:off x="4094280" y="4619520"/>
              <a:ext cx="12600" cy="1063800"/>
            </a:xfrm>
            <a:prstGeom prst="rect">
              <a:avLst/>
            </a:prstGeom>
            <a:solidFill>
              <a:srgbClr val="004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05" name=""/>
            <p:cNvSpPr/>
            <p:nvPr/>
          </p:nvSpPr>
          <p:spPr>
            <a:xfrm>
              <a:off x="4106880" y="4619520"/>
              <a:ext cx="11160" cy="1063800"/>
            </a:xfrm>
            <a:prstGeom prst="rect">
              <a:avLst/>
            </a:prstGeom>
            <a:solidFill>
              <a:srgbClr val="0042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06" name=""/>
            <p:cNvSpPr/>
            <p:nvPr/>
          </p:nvSpPr>
          <p:spPr>
            <a:xfrm>
              <a:off x="4118040" y="4619520"/>
              <a:ext cx="11160" cy="1063800"/>
            </a:xfrm>
            <a:prstGeom prst="rect">
              <a:avLst/>
            </a:prstGeom>
            <a:solidFill>
              <a:srgbClr val="004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07" name=""/>
            <p:cNvSpPr/>
            <p:nvPr/>
          </p:nvSpPr>
          <p:spPr>
            <a:xfrm>
              <a:off x="4129200" y="4619520"/>
              <a:ext cx="12600" cy="1063800"/>
            </a:xfrm>
            <a:prstGeom prst="rect">
              <a:avLst/>
            </a:prstGeom>
            <a:solidFill>
              <a:srgbClr val="004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08" name=""/>
            <p:cNvSpPr/>
            <p:nvPr/>
          </p:nvSpPr>
          <p:spPr>
            <a:xfrm>
              <a:off x="4141800" y="4619520"/>
              <a:ext cx="11160" cy="1063800"/>
            </a:xfrm>
            <a:prstGeom prst="rect">
              <a:avLst/>
            </a:prstGeom>
            <a:solidFill>
              <a:srgbClr val="004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09" name=""/>
            <p:cNvSpPr/>
            <p:nvPr/>
          </p:nvSpPr>
          <p:spPr>
            <a:xfrm>
              <a:off x="4152960" y="4619520"/>
              <a:ext cx="11160" cy="1063800"/>
            </a:xfrm>
            <a:prstGeom prst="rect">
              <a:avLst/>
            </a:prstGeom>
            <a:solidFill>
              <a:srgbClr val="004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10" name=""/>
            <p:cNvSpPr/>
            <p:nvPr/>
          </p:nvSpPr>
          <p:spPr>
            <a:xfrm>
              <a:off x="4164120" y="4619520"/>
              <a:ext cx="12600" cy="1063800"/>
            </a:xfrm>
            <a:prstGeom prst="rect">
              <a:avLst/>
            </a:prstGeom>
            <a:solidFill>
              <a:srgbClr val="005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11" name=""/>
            <p:cNvSpPr/>
            <p:nvPr/>
          </p:nvSpPr>
          <p:spPr>
            <a:xfrm>
              <a:off x="4176720" y="4619520"/>
              <a:ext cx="11160" cy="1063800"/>
            </a:xfrm>
            <a:prstGeom prst="rect">
              <a:avLst/>
            </a:prstGeom>
            <a:solidFill>
              <a:srgbClr val="005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12" name=""/>
            <p:cNvSpPr/>
            <p:nvPr/>
          </p:nvSpPr>
          <p:spPr>
            <a:xfrm>
              <a:off x="4187880" y="4619520"/>
              <a:ext cx="12600" cy="1063800"/>
            </a:xfrm>
            <a:prstGeom prst="rect">
              <a:avLst/>
            </a:prstGeom>
            <a:solidFill>
              <a:srgbClr val="005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13" name=""/>
            <p:cNvSpPr/>
            <p:nvPr/>
          </p:nvSpPr>
          <p:spPr>
            <a:xfrm>
              <a:off x="4200480" y="4619520"/>
              <a:ext cx="11160" cy="1063800"/>
            </a:xfrm>
            <a:prstGeom prst="rect">
              <a:avLst/>
            </a:prstGeom>
            <a:solidFill>
              <a:srgbClr val="005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14" name=""/>
            <p:cNvSpPr/>
            <p:nvPr/>
          </p:nvSpPr>
          <p:spPr>
            <a:xfrm>
              <a:off x="4211640" y="4619520"/>
              <a:ext cx="11160" cy="1063800"/>
            </a:xfrm>
            <a:prstGeom prst="rect">
              <a:avLst/>
            </a:prstGeom>
            <a:solidFill>
              <a:srgbClr val="006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15" name=""/>
            <p:cNvSpPr/>
            <p:nvPr/>
          </p:nvSpPr>
          <p:spPr>
            <a:xfrm>
              <a:off x="4222800" y="4619520"/>
              <a:ext cx="12600" cy="1063800"/>
            </a:xfrm>
            <a:prstGeom prst="rect">
              <a:avLst/>
            </a:prstGeom>
            <a:solidFill>
              <a:srgbClr val="006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16" name=""/>
            <p:cNvSpPr/>
            <p:nvPr/>
          </p:nvSpPr>
          <p:spPr>
            <a:xfrm>
              <a:off x="4235400" y="4619520"/>
              <a:ext cx="11160" cy="1063800"/>
            </a:xfrm>
            <a:prstGeom prst="rect">
              <a:avLst/>
            </a:prstGeom>
            <a:solidFill>
              <a:srgbClr val="006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17" name=""/>
            <p:cNvSpPr/>
            <p:nvPr/>
          </p:nvSpPr>
          <p:spPr>
            <a:xfrm>
              <a:off x="4246560" y="4619520"/>
              <a:ext cx="12600" cy="1063800"/>
            </a:xfrm>
            <a:prstGeom prst="rect">
              <a:avLst/>
            </a:prstGeom>
            <a:solidFill>
              <a:srgbClr val="006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18" name=""/>
            <p:cNvSpPr/>
            <p:nvPr/>
          </p:nvSpPr>
          <p:spPr>
            <a:xfrm>
              <a:off x="4259160" y="4619520"/>
              <a:ext cx="11160" cy="1063800"/>
            </a:xfrm>
            <a:prstGeom prst="rect">
              <a:avLst/>
            </a:prstGeom>
            <a:solidFill>
              <a:srgbClr val="007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19" name=""/>
            <p:cNvSpPr/>
            <p:nvPr/>
          </p:nvSpPr>
          <p:spPr>
            <a:xfrm>
              <a:off x="4270320" y="4619520"/>
              <a:ext cx="11160" cy="1063800"/>
            </a:xfrm>
            <a:prstGeom prst="rect">
              <a:avLst/>
            </a:prstGeom>
            <a:solidFill>
              <a:srgbClr val="007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0" name=""/>
            <p:cNvSpPr/>
            <p:nvPr/>
          </p:nvSpPr>
          <p:spPr>
            <a:xfrm>
              <a:off x="4281480" y="4619520"/>
              <a:ext cx="12600" cy="1063800"/>
            </a:xfrm>
            <a:prstGeom prst="rect">
              <a:avLst/>
            </a:prstGeom>
            <a:solidFill>
              <a:srgbClr val="007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1" name=""/>
            <p:cNvSpPr/>
            <p:nvPr/>
          </p:nvSpPr>
          <p:spPr>
            <a:xfrm>
              <a:off x="4294080" y="4619520"/>
              <a:ext cx="11160" cy="1063800"/>
            </a:xfrm>
            <a:prstGeom prst="rect">
              <a:avLst/>
            </a:prstGeom>
            <a:solidFill>
              <a:srgbClr val="007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2" name=""/>
            <p:cNvSpPr/>
            <p:nvPr/>
          </p:nvSpPr>
          <p:spPr>
            <a:xfrm>
              <a:off x="4305240" y="4619520"/>
              <a:ext cx="11160" cy="1063800"/>
            </a:xfrm>
            <a:prstGeom prst="rect">
              <a:avLst/>
            </a:prstGeom>
            <a:solidFill>
              <a:srgbClr val="00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3" name=""/>
            <p:cNvSpPr/>
            <p:nvPr/>
          </p:nvSpPr>
          <p:spPr>
            <a:xfrm>
              <a:off x="4316400" y="4619520"/>
              <a:ext cx="12600" cy="1063800"/>
            </a:xfrm>
            <a:prstGeom prst="rect">
              <a:avLst/>
            </a:prstGeom>
            <a:solidFill>
              <a:srgbClr val="007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4" name=""/>
            <p:cNvSpPr/>
            <p:nvPr/>
          </p:nvSpPr>
          <p:spPr>
            <a:xfrm>
              <a:off x="4329000" y="4619520"/>
              <a:ext cx="11160" cy="1063800"/>
            </a:xfrm>
            <a:prstGeom prst="rect">
              <a:avLst/>
            </a:prstGeom>
            <a:solidFill>
              <a:srgbClr val="007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5" name=""/>
            <p:cNvSpPr/>
            <p:nvPr/>
          </p:nvSpPr>
          <p:spPr>
            <a:xfrm>
              <a:off x="4340160" y="4619520"/>
              <a:ext cx="12600" cy="1063800"/>
            </a:xfrm>
            <a:prstGeom prst="rect">
              <a:avLst/>
            </a:prstGeom>
            <a:solidFill>
              <a:srgbClr val="007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6" name=""/>
            <p:cNvSpPr/>
            <p:nvPr/>
          </p:nvSpPr>
          <p:spPr>
            <a:xfrm>
              <a:off x="4352760" y="4619520"/>
              <a:ext cx="11160" cy="1063800"/>
            </a:xfrm>
            <a:prstGeom prst="rect">
              <a:avLst/>
            </a:prstGeom>
            <a:solidFill>
              <a:srgbClr val="007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7" name=""/>
            <p:cNvSpPr/>
            <p:nvPr/>
          </p:nvSpPr>
          <p:spPr>
            <a:xfrm>
              <a:off x="4363920" y="4619520"/>
              <a:ext cx="11160" cy="1063800"/>
            </a:xfrm>
            <a:prstGeom prst="rect">
              <a:avLst/>
            </a:prstGeom>
            <a:solidFill>
              <a:srgbClr val="0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8" name=""/>
            <p:cNvSpPr/>
            <p:nvPr/>
          </p:nvSpPr>
          <p:spPr>
            <a:xfrm>
              <a:off x="4375080" y="4619520"/>
              <a:ext cx="12600" cy="1063800"/>
            </a:xfrm>
            <a:prstGeom prst="rect">
              <a:avLst/>
            </a:prstGeom>
            <a:solidFill>
              <a:srgbClr val="0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9" name=""/>
            <p:cNvSpPr/>
            <p:nvPr/>
          </p:nvSpPr>
          <p:spPr>
            <a:xfrm>
              <a:off x="4387680" y="4619520"/>
              <a:ext cx="11160" cy="1063800"/>
            </a:xfrm>
            <a:prstGeom prst="rect">
              <a:avLst/>
            </a:prstGeom>
            <a:solidFill>
              <a:srgbClr val="007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0" name=""/>
            <p:cNvSpPr/>
            <p:nvPr/>
          </p:nvSpPr>
          <p:spPr>
            <a:xfrm>
              <a:off x="4398840" y="4619520"/>
              <a:ext cx="12960" cy="1063800"/>
            </a:xfrm>
            <a:prstGeom prst="rect">
              <a:avLst/>
            </a:prstGeom>
            <a:solidFill>
              <a:srgbClr val="007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1" name=""/>
            <p:cNvSpPr/>
            <p:nvPr/>
          </p:nvSpPr>
          <p:spPr>
            <a:xfrm>
              <a:off x="4411800" y="4619520"/>
              <a:ext cx="10800" cy="1063800"/>
            </a:xfrm>
            <a:prstGeom prst="rect">
              <a:avLst/>
            </a:prstGeom>
            <a:solidFill>
              <a:srgbClr val="007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2" name=""/>
            <p:cNvSpPr/>
            <p:nvPr/>
          </p:nvSpPr>
          <p:spPr>
            <a:xfrm>
              <a:off x="4422600" y="4619520"/>
              <a:ext cx="11160" cy="1063800"/>
            </a:xfrm>
            <a:prstGeom prst="rect">
              <a:avLst/>
            </a:prstGeom>
            <a:solidFill>
              <a:srgbClr val="007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3" name=""/>
            <p:cNvSpPr/>
            <p:nvPr/>
          </p:nvSpPr>
          <p:spPr>
            <a:xfrm>
              <a:off x="4433760" y="4619520"/>
              <a:ext cx="12960" cy="1063800"/>
            </a:xfrm>
            <a:prstGeom prst="rect">
              <a:avLst/>
            </a:prstGeom>
            <a:solidFill>
              <a:srgbClr val="00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4" name=""/>
            <p:cNvSpPr/>
            <p:nvPr/>
          </p:nvSpPr>
          <p:spPr>
            <a:xfrm>
              <a:off x="4446720" y="4619520"/>
              <a:ext cx="11160" cy="1063800"/>
            </a:xfrm>
            <a:prstGeom prst="rect">
              <a:avLst/>
            </a:prstGeom>
            <a:solidFill>
              <a:srgbClr val="007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5" name=""/>
            <p:cNvSpPr/>
            <p:nvPr/>
          </p:nvSpPr>
          <p:spPr>
            <a:xfrm>
              <a:off x="4457880" y="4619520"/>
              <a:ext cx="10800" cy="1063800"/>
            </a:xfrm>
            <a:prstGeom prst="rect">
              <a:avLst/>
            </a:prstGeom>
            <a:solidFill>
              <a:srgbClr val="007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6" name=""/>
            <p:cNvSpPr/>
            <p:nvPr/>
          </p:nvSpPr>
          <p:spPr>
            <a:xfrm>
              <a:off x="4468680" y="4619520"/>
              <a:ext cx="12960" cy="1063800"/>
            </a:xfrm>
            <a:prstGeom prst="rect">
              <a:avLst/>
            </a:prstGeom>
            <a:solidFill>
              <a:srgbClr val="007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7" name=""/>
            <p:cNvSpPr/>
            <p:nvPr/>
          </p:nvSpPr>
          <p:spPr>
            <a:xfrm>
              <a:off x="4481640" y="4619520"/>
              <a:ext cx="11160" cy="1063800"/>
            </a:xfrm>
            <a:prstGeom prst="rect">
              <a:avLst/>
            </a:prstGeom>
            <a:solidFill>
              <a:srgbClr val="007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8" name=""/>
            <p:cNvSpPr/>
            <p:nvPr/>
          </p:nvSpPr>
          <p:spPr>
            <a:xfrm>
              <a:off x="4492800" y="4619520"/>
              <a:ext cx="12600" cy="1063800"/>
            </a:xfrm>
            <a:prstGeom prst="rect">
              <a:avLst/>
            </a:prstGeom>
            <a:solidFill>
              <a:srgbClr val="006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9" name=""/>
            <p:cNvSpPr/>
            <p:nvPr/>
          </p:nvSpPr>
          <p:spPr>
            <a:xfrm>
              <a:off x="4505400" y="4619520"/>
              <a:ext cx="11160" cy="1063800"/>
            </a:xfrm>
            <a:prstGeom prst="rect">
              <a:avLst/>
            </a:prstGeom>
            <a:solidFill>
              <a:srgbClr val="006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40" name=""/>
            <p:cNvSpPr/>
            <p:nvPr/>
          </p:nvSpPr>
          <p:spPr>
            <a:xfrm>
              <a:off x="4516560" y="4619520"/>
              <a:ext cx="11160" cy="1063800"/>
            </a:xfrm>
            <a:prstGeom prst="rect">
              <a:avLst/>
            </a:prstGeom>
            <a:solidFill>
              <a:srgbClr val="006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41" name=""/>
            <p:cNvSpPr/>
            <p:nvPr/>
          </p:nvSpPr>
          <p:spPr>
            <a:xfrm>
              <a:off x="4527720" y="4619520"/>
              <a:ext cx="12600" cy="1063800"/>
            </a:xfrm>
            <a:prstGeom prst="rect">
              <a:avLst/>
            </a:prstGeom>
            <a:solidFill>
              <a:srgbClr val="006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42" name=""/>
            <p:cNvSpPr/>
            <p:nvPr/>
          </p:nvSpPr>
          <p:spPr>
            <a:xfrm>
              <a:off x="4540320" y="4619520"/>
              <a:ext cx="11160" cy="1063800"/>
            </a:xfrm>
            <a:prstGeom prst="rect">
              <a:avLst/>
            </a:prstGeom>
            <a:solidFill>
              <a:srgbClr val="005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43" name=""/>
            <p:cNvSpPr/>
            <p:nvPr/>
          </p:nvSpPr>
          <p:spPr>
            <a:xfrm>
              <a:off x="4551480" y="4619520"/>
              <a:ext cx="12600" cy="1063800"/>
            </a:xfrm>
            <a:prstGeom prst="rect">
              <a:avLst/>
            </a:prstGeom>
            <a:solidFill>
              <a:srgbClr val="005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44" name=""/>
            <p:cNvSpPr/>
            <p:nvPr/>
          </p:nvSpPr>
          <p:spPr>
            <a:xfrm>
              <a:off x="4564080" y="4619520"/>
              <a:ext cx="11160" cy="1063800"/>
            </a:xfrm>
            <a:prstGeom prst="rect">
              <a:avLst/>
            </a:prstGeom>
            <a:solidFill>
              <a:srgbClr val="005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45" name=""/>
            <p:cNvSpPr/>
            <p:nvPr/>
          </p:nvSpPr>
          <p:spPr>
            <a:xfrm>
              <a:off x="4575240" y="4619520"/>
              <a:ext cx="11160" cy="1063800"/>
            </a:xfrm>
            <a:prstGeom prst="rect">
              <a:avLst/>
            </a:prstGeom>
            <a:solidFill>
              <a:srgbClr val="005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46" name=""/>
            <p:cNvSpPr/>
            <p:nvPr/>
          </p:nvSpPr>
          <p:spPr>
            <a:xfrm>
              <a:off x="4586400" y="4619520"/>
              <a:ext cx="12600" cy="1063800"/>
            </a:xfrm>
            <a:prstGeom prst="rect">
              <a:avLst/>
            </a:prstGeom>
            <a:solidFill>
              <a:srgbClr val="004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47" name=""/>
            <p:cNvSpPr/>
            <p:nvPr/>
          </p:nvSpPr>
          <p:spPr>
            <a:xfrm>
              <a:off x="4599000" y="4619520"/>
              <a:ext cx="11160" cy="1063800"/>
            </a:xfrm>
            <a:prstGeom prst="rect">
              <a:avLst/>
            </a:prstGeom>
            <a:solidFill>
              <a:srgbClr val="004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48" name=""/>
            <p:cNvSpPr/>
            <p:nvPr/>
          </p:nvSpPr>
          <p:spPr>
            <a:xfrm>
              <a:off x="4610160" y="4619520"/>
              <a:ext cx="11160" cy="1063800"/>
            </a:xfrm>
            <a:prstGeom prst="rect">
              <a:avLst/>
            </a:prstGeom>
            <a:solidFill>
              <a:srgbClr val="004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49" name=""/>
            <p:cNvSpPr/>
            <p:nvPr/>
          </p:nvSpPr>
          <p:spPr>
            <a:xfrm>
              <a:off x="4621320" y="4619520"/>
              <a:ext cx="12600" cy="1063800"/>
            </a:xfrm>
            <a:prstGeom prst="rect">
              <a:avLst/>
            </a:prstGeom>
            <a:solidFill>
              <a:srgbClr val="004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50" name=""/>
            <p:cNvSpPr/>
            <p:nvPr/>
          </p:nvSpPr>
          <p:spPr>
            <a:xfrm>
              <a:off x="4633920" y="4619520"/>
              <a:ext cx="11160" cy="1063800"/>
            </a:xfrm>
            <a:prstGeom prst="rect">
              <a:avLst/>
            </a:prstGeom>
            <a:solidFill>
              <a:srgbClr val="0042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51" name=""/>
            <p:cNvSpPr/>
            <p:nvPr/>
          </p:nvSpPr>
          <p:spPr>
            <a:xfrm>
              <a:off x="4645080" y="4619520"/>
              <a:ext cx="12600" cy="1063800"/>
            </a:xfrm>
            <a:prstGeom prst="rect">
              <a:avLst/>
            </a:prstGeom>
            <a:solidFill>
              <a:srgbClr val="004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52" name=""/>
            <p:cNvSpPr/>
            <p:nvPr/>
          </p:nvSpPr>
          <p:spPr>
            <a:xfrm>
              <a:off x="4657680" y="4619520"/>
              <a:ext cx="11160" cy="1063800"/>
            </a:xfrm>
            <a:prstGeom prst="rect">
              <a:avLst/>
            </a:prstGeom>
            <a:solidFill>
              <a:srgbClr val="003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53" name=""/>
            <p:cNvSpPr/>
            <p:nvPr/>
          </p:nvSpPr>
          <p:spPr>
            <a:xfrm>
              <a:off x="4668840" y="4619520"/>
              <a:ext cx="11160" cy="1063800"/>
            </a:xfrm>
            <a:prstGeom prst="rect">
              <a:avLst/>
            </a:prstGeom>
            <a:solidFill>
              <a:srgbClr val="003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54" name=""/>
            <p:cNvSpPr/>
            <p:nvPr/>
          </p:nvSpPr>
          <p:spPr>
            <a:xfrm>
              <a:off x="4680000" y="4619520"/>
              <a:ext cx="12600" cy="1063800"/>
            </a:xfrm>
            <a:prstGeom prst="rect">
              <a:avLst/>
            </a:prstGeom>
            <a:solidFill>
              <a:srgbClr val="003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855" name=""/>
          <p:cNvSpPr/>
          <p:nvPr/>
        </p:nvSpPr>
        <p:spPr>
          <a:xfrm>
            <a:off x="4059360" y="4619520"/>
            <a:ext cx="633240" cy="106380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856" name=""/>
          <p:cNvGrpSpPr/>
          <p:nvPr/>
        </p:nvGrpSpPr>
        <p:grpSpPr>
          <a:xfrm>
            <a:off x="4879800" y="4425840"/>
            <a:ext cx="644760" cy="1257480"/>
            <a:chOff x="4879800" y="4425840"/>
            <a:chExt cx="644760" cy="1257480"/>
          </a:xfrm>
        </p:grpSpPr>
        <p:sp>
          <p:nvSpPr>
            <p:cNvPr id="1857" name=""/>
            <p:cNvSpPr/>
            <p:nvPr/>
          </p:nvSpPr>
          <p:spPr>
            <a:xfrm>
              <a:off x="4879800" y="4425840"/>
              <a:ext cx="11160" cy="1257480"/>
            </a:xfrm>
            <a:prstGeom prst="rect">
              <a:avLst/>
            </a:prstGeom>
            <a:solidFill>
              <a:srgbClr val="003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58" name=""/>
            <p:cNvSpPr/>
            <p:nvPr/>
          </p:nvSpPr>
          <p:spPr>
            <a:xfrm>
              <a:off x="4890960" y="4425840"/>
              <a:ext cx="12960" cy="1257480"/>
            </a:xfrm>
            <a:prstGeom prst="rect">
              <a:avLst/>
            </a:prstGeom>
            <a:solidFill>
              <a:srgbClr val="003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59" name=""/>
            <p:cNvSpPr/>
            <p:nvPr/>
          </p:nvSpPr>
          <p:spPr>
            <a:xfrm>
              <a:off x="4903920" y="4425840"/>
              <a:ext cx="11160" cy="1257480"/>
            </a:xfrm>
            <a:prstGeom prst="rect">
              <a:avLst/>
            </a:prstGeom>
            <a:solidFill>
              <a:srgbClr val="003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60" name=""/>
            <p:cNvSpPr/>
            <p:nvPr/>
          </p:nvSpPr>
          <p:spPr>
            <a:xfrm>
              <a:off x="4915080" y="4425840"/>
              <a:ext cx="10800" cy="1257480"/>
            </a:xfrm>
            <a:prstGeom prst="rect">
              <a:avLst/>
            </a:prstGeom>
            <a:solidFill>
              <a:srgbClr val="003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61" name=""/>
            <p:cNvSpPr/>
            <p:nvPr/>
          </p:nvSpPr>
          <p:spPr>
            <a:xfrm>
              <a:off x="4925880" y="4425840"/>
              <a:ext cx="12960" cy="1257480"/>
            </a:xfrm>
            <a:prstGeom prst="rect">
              <a:avLst/>
            </a:prstGeom>
            <a:solidFill>
              <a:srgbClr val="004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62" name=""/>
            <p:cNvSpPr/>
            <p:nvPr/>
          </p:nvSpPr>
          <p:spPr>
            <a:xfrm>
              <a:off x="4938840" y="4425840"/>
              <a:ext cx="11160" cy="1257480"/>
            </a:xfrm>
            <a:prstGeom prst="rect">
              <a:avLst/>
            </a:prstGeom>
            <a:solidFill>
              <a:srgbClr val="004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63" name=""/>
            <p:cNvSpPr/>
            <p:nvPr/>
          </p:nvSpPr>
          <p:spPr>
            <a:xfrm>
              <a:off x="4950000" y="4425840"/>
              <a:ext cx="12600" cy="1257480"/>
            </a:xfrm>
            <a:prstGeom prst="rect">
              <a:avLst/>
            </a:prstGeom>
            <a:solidFill>
              <a:srgbClr val="004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64" name=""/>
            <p:cNvSpPr/>
            <p:nvPr/>
          </p:nvSpPr>
          <p:spPr>
            <a:xfrm>
              <a:off x="4962600" y="4425840"/>
              <a:ext cx="11160" cy="1257480"/>
            </a:xfrm>
            <a:prstGeom prst="rect">
              <a:avLst/>
            </a:prstGeom>
            <a:solidFill>
              <a:srgbClr val="004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65" name=""/>
            <p:cNvSpPr/>
            <p:nvPr/>
          </p:nvSpPr>
          <p:spPr>
            <a:xfrm>
              <a:off x="4973760" y="4425840"/>
              <a:ext cx="11160" cy="1257480"/>
            </a:xfrm>
            <a:prstGeom prst="rect">
              <a:avLst/>
            </a:prstGeom>
            <a:solidFill>
              <a:srgbClr val="004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66" name=""/>
            <p:cNvSpPr/>
            <p:nvPr/>
          </p:nvSpPr>
          <p:spPr>
            <a:xfrm>
              <a:off x="4984920" y="4425840"/>
              <a:ext cx="12600" cy="1257480"/>
            </a:xfrm>
            <a:prstGeom prst="rect">
              <a:avLst/>
            </a:prstGeom>
            <a:solidFill>
              <a:srgbClr val="0052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67" name=""/>
            <p:cNvSpPr/>
            <p:nvPr/>
          </p:nvSpPr>
          <p:spPr>
            <a:xfrm>
              <a:off x="4997520" y="4425840"/>
              <a:ext cx="11160" cy="1257480"/>
            </a:xfrm>
            <a:prstGeom prst="rect">
              <a:avLst/>
            </a:prstGeom>
            <a:solidFill>
              <a:srgbClr val="005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68" name=""/>
            <p:cNvSpPr/>
            <p:nvPr/>
          </p:nvSpPr>
          <p:spPr>
            <a:xfrm>
              <a:off x="5008680" y="4425840"/>
              <a:ext cx="12600" cy="1257480"/>
            </a:xfrm>
            <a:prstGeom prst="rect">
              <a:avLst/>
            </a:prstGeom>
            <a:solidFill>
              <a:srgbClr val="005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69" name=""/>
            <p:cNvSpPr/>
            <p:nvPr/>
          </p:nvSpPr>
          <p:spPr>
            <a:xfrm>
              <a:off x="5021280" y="4425840"/>
              <a:ext cx="11160" cy="1257480"/>
            </a:xfrm>
            <a:prstGeom prst="rect">
              <a:avLst/>
            </a:prstGeom>
            <a:solidFill>
              <a:srgbClr val="005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70" name=""/>
            <p:cNvSpPr/>
            <p:nvPr/>
          </p:nvSpPr>
          <p:spPr>
            <a:xfrm>
              <a:off x="5032440" y="4425840"/>
              <a:ext cx="11160" cy="1257480"/>
            </a:xfrm>
            <a:prstGeom prst="rect">
              <a:avLst/>
            </a:prstGeom>
            <a:solidFill>
              <a:srgbClr val="0062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71" name=""/>
            <p:cNvSpPr/>
            <p:nvPr/>
          </p:nvSpPr>
          <p:spPr>
            <a:xfrm>
              <a:off x="5043600" y="4425840"/>
              <a:ext cx="12600" cy="1257480"/>
            </a:xfrm>
            <a:prstGeom prst="rect">
              <a:avLst/>
            </a:prstGeom>
            <a:solidFill>
              <a:srgbClr val="006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72" name=""/>
            <p:cNvSpPr/>
            <p:nvPr/>
          </p:nvSpPr>
          <p:spPr>
            <a:xfrm>
              <a:off x="5056200" y="4425840"/>
              <a:ext cx="11160" cy="1257480"/>
            </a:xfrm>
            <a:prstGeom prst="rect">
              <a:avLst/>
            </a:prstGeom>
            <a:solidFill>
              <a:srgbClr val="006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73" name=""/>
            <p:cNvSpPr/>
            <p:nvPr/>
          </p:nvSpPr>
          <p:spPr>
            <a:xfrm>
              <a:off x="5067360" y="4425840"/>
              <a:ext cx="11160" cy="1257480"/>
            </a:xfrm>
            <a:prstGeom prst="rect">
              <a:avLst/>
            </a:prstGeom>
            <a:solidFill>
              <a:srgbClr val="006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74" name=""/>
            <p:cNvSpPr/>
            <p:nvPr/>
          </p:nvSpPr>
          <p:spPr>
            <a:xfrm>
              <a:off x="5078520" y="4425840"/>
              <a:ext cx="12600" cy="1257480"/>
            </a:xfrm>
            <a:prstGeom prst="rect">
              <a:avLst/>
            </a:prstGeom>
            <a:solidFill>
              <a:srgbClr val="007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75" name=""/>
            <p:cNvSpPr/>
            <p:nvPr/>
          </p:nvSpPr>
          <p:spPr>
            <a:xfrm>
              <a:off x="5091120" y="4425840"/>
              <a:ext cx="11160" cy="1257480"/>
            </a:xfrm>
            <a:prstGeom prst="rect">
              <a:avLst/>
            </a:prstGeom>
            <a:solidFill>
              <a:srgbClr val="007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76" name=""/>
            <p:cNvSpPr/>
            <p:nvPr/>
          </p:nvSpPr>
          <p:spPr>
            <a:xfrm>
              <a:off x="5102280" y="4425840"/>
              <a:ext cx="12600" cy="1257480"/>
            </a:xfrm>
            <a:prstGeom prst="rect">
              <a:avLst/>
            </a:prstGeom>
            <a:solidFill>
              <a:srgbClr val="007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77" name=""/>
            <p:cNvSpPr/>
            <p:nvPr/>
          </p:nvSpPr>
          <p:spPr>
            <a:xfrm>
              <a:off x="5114880" y="4425840"/>
              <a:ext cx="11160" cy="1257480"/>
            </a:xfrm>
            <a:prstGeom prst="rect">
              <a:avLst/>
            </a:prstGeom>
            <a:solidFill>
              <a:srgbClr val="007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78" name=""/>
            <p:cNvSpPr/>
            <p:nvPr/>
          </p:nvSpPr>
          <p:spPr>
            <a:xfrm>
              <a:off x="5126040" y="4425840"/>
              <a:ext cx="11160" cy="1257480"/>
            </a:xfrm>
            <a:prstGeom prst="rect">
              <a:avLst/>
            </a:prstGeom>
            <a:solidFill>
              <a:srgbClr val="00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79" name=""/>
            <p:cNvSpPr/>
            <p:nvPr/>
          </p:nvSpPr>
          <p:spPr>
            <a:xfrm>
              <a:off x="5137200" y="4425840"/>
              <a:ext cx="12600" cy="1257480"/>
            </a:xfrm>
            <a:prstGeom prst="rect">
              <a:avLst/>
            </a:prstGeom>
            <a:solidFill>
              <a:srgbClr val="007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80" name=""/>
            <p:cNvSpPr/>
            <p:nvPr/>
          </p:nvSpPr>
          <p:spPr>
            <a:xfrm>
              <a:off x="5149800" y="4425840"/>
              <a:ext cx="11160" cy="1257480"/>
            </a:xfrm>
            <a:prstGeom prst="rect">
              <a:avLst/>
            </a:prstGeom>
            <a:solidFill>
              <a:srgbClr val="007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81" name=""/>
            <p:cNvSpPr/>
            <p:nvPr/>
          </p:nvSpPr>
          <p:spPr>
            <a:xfrm>
              <a:off x="5160960" y="4425840"/>
              <a:ext cx="12600" cy="1257480"/>
            </a:xfrm>
            <a:prstGeom prst="rect">
              <a:avLst/>
            </a:prstGeom>
            <a:solidFill>
              <a:srgbClr val="007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82" name=""/>
            <p:cNvSpPr/>
            <p:nvPr/>
          </p:nvSpPr>
          <p:spPr>
            <a:xfrm>
              <a:off x="5173560" y="4425840"/>
              <a:ext cx="11160" cy="1257480"/>
            </a:xfrm>
            <a:prstGeom prst="rect">
              <a:avLst/>
            </a:prstGeom>
            <a:solidFill>
              <a:srgbClr val="007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83" name=""/>
            <p:cNvSpPr/>
            <p:nvPr/>
          </p:nvSpPr>
          <p:spPr>
            <a:xfrm>
              <a:off x="5184720" y="4425840"/>
              <a:ext cx="11160" cy="1257480"/>
            </a:xfrm>
            <a:prstGeom prst="rect">
              <a:avLst/>
            </a:prstGeom>
            <a:solidFill>
              <a:srgbClr val="007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84" name=""/>
            <p:cNvSpPr/>
            <p:nvPr/>
          </p:nvSpPr>
          <p:spPr>
            <a:xfrm>
              <a:off x="5195880" y="4425840"/>
              <a:ext cx="12600" cy="1257480"/>
            </a:xfrm>
            <a:prstGeom prst="rect">
              <a:avLst/>
            </a:prstGeom>
            <a:solidFill>
              <a:srgbClr val="0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85" name=""/>
            <p:cNvSpPr/>
            <p:nvPr/>
          </p:nvSpPr>
          <p:spPr>
            <a:xfrm>
              <a:off x="5208480" y="4425840"/>
              <a:ext cx="11160" cy="1257480"/>
            </a:xfrm>
            <a:prstGeom prst="rect">
              <a:avLst/>
            </a:prstGeom>
            <a:solidFill>
              <a:srgbClr val="0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86" name=""/>
            <p:cNvSpPr/>
            <p:nvPr/>
          </p:nvSpPr>
          <p:spPr>
            <a:xfrm>
              <a:off x="5219640" y="4425840"/>
              <a:ext cx="11160" cy="1257480"/>
            </a:xfrm>
            <a:prstGeom prst="rect">
              <a:avLst/>
            </a:prstGeom>
            <a:solidFill>
              <a:srgbClr val="007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87" name=""/>
            <p:cNvSpPr/>
            <p:nvPr/>
          </p:nvSpPr>
          <p:spPr>
            <a:xfrm>
              <a:off x="5230800" y="4425840"/>
              <a:ext cx="12600" cy="1257480"/>
            </a:xfrm>
            <a:prstGeom prst="rect">
              <a:avLst/>
            </a:prstGeom>
            <a:solidFill>
              <a:srgbClr val="007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88" name=""/>
            <p:cNvSpPr/>
            <p:nvPr/>
          </p:nvSpPr>
          <p:spPr>
            <a:xfrm>
              <a:off x="5243400" y="4425840"/>
              <a:ext cx="11160" cy="1257480"/>
            </a:xfrm>
            <a:prstGeom prst="rect">
              <a:avLst/>
            </a:prstGeom>
            <a:solidFill>
              <a:srgbClr val="007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89" name=""/>
            <p:cNvSpPr/>
            <p:nvPr/>
          </p:nvSpPr>
          <p:spPr>
            <a:xfrm>
              <a:off x="5254560" y="4425840"/>
              <a:ext cx="12600" cy="1257480"/>
            </a:xfrm>
            <a:prstGeom prst="rect">
              <a:avLst/>
            </a:prstGeom>
            <a:solidFill>
              <a:srgbClr val="007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90" name=""/>
            <p:cNvSpPr/>
            <p:nvPr/>
          </p:nvSpPr>
          <p:spPr>
            <a:xfrm>
              <a:off x="5267160" y="4425840"/>
              <a:ext cx="11160" cy="1257480"/>
            </a:xfrm>
            <a:prstGeom prst="rect">
              <a:avLst/>
            </a:prstGeom>
            <a:solidFill>
              <a:srgbClr val="00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91" name=""/>
            <p:cNvSpPr/>
            <p:nvPr/>
          </p:nvSpPr>
          <p:spPr>
            <a:xfrm>
              <a:off x="5278320" y="4425840"/>
              <a:ext cx="11160" cy="1257480"/>
            </a:xfrm>
            <a:prstGeom prst="rect">
              <a:avLst/>
            </a:prstGeom>
            <a:solidFill>
              <a:srgbClr val="007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92" name=""/>
            <p:cNvSpPr/>
            <p:nvPr/>
          </p:nvSpPr>
          <p:spPr>
            <a:xfrm>
              <a:off x="5289480" y="4425840"/>
              <a:ext cx="12600" cy="1257480"/>
            </a:xfrm>
            <a:prstGeom prst="rect">
              <a:avLst/>
            </a:prstGeom>
            <a:solidFill>
              <a:srgbClr val="007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93" name=""/>
            <p:cNvSpPr/>
            <p:nvPr/>
          </p:nvSpPr>
          <p:spPr>
            <a:xfrm>
              <a:off x="5302080" y="4425840"/>
              <a:ext cx="11160" cy="1257480"/>
            </a:xfrm>
            <a:prstGeom prst="rect">
              <a:avLst/>
            </a:prstGeom>
            <a:solidFill>
              <a:srgbClr val="007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94" name=""/>
            <p:cNvSpPr/>
            <p:nvPr/>
          </p:nvSpPr>
          <p:spPr>
            <a:xfrm>
              <a:off x="5313240" y="4425840"/>
              <a:ext cx="12960" cy="1257480"/>
            </a:xfrm>
            <a:prstGeom prst="rect">
              <a:avLst/>
            </a:prstGeom>
            <a:solidFill>
              <a:srgbClr val="007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95" name=""/>
            <p:cNvSpPr/>
            <p:nvPr/>
          </p:nvSpPr>
          <p:spPr>
            <a:xfrm>
              <a:off x="5326200" y="4425840"/>
              <a:ext cx="10800" cy="1257480"/>
            </a:xfrm>
            <a:prstGeom prst="rect">
              <a:avLst/>
            </a:prstGeom>
            <a:solidFill>
              <a:srgbClr val="006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96" name=""/>
            <p:cNvSpPr/>
            <p:nvPr/>
          </p:nvSpPr>
          <p:spPr>
            <a:xfrm>
              <a:off x="5337000" y="4425840"/>
              <a:ext cx="11160" cy="1257480"/>
            </a:xfrm>
            <a:prstGeom prst="rect">
              <a:avLst/>
            </a:prstGeom>
            <a:solidFill>
              <a:srgbClr val="006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97" name=""/>
            <p:cNvSpPr/>
            <p:nvPr/>
          </p:nvSpPr>
          <p:spPr>
            <a:xfrm>
              <a:off x="5348160" y="4425840"/>
              <a:ext cx="12960" cy="1257480"/>
            </a:xfrm>
            <a:prstGeom prst="rect">
              <a:avLst/>
            </a:prstGeom>
            <a:solidFill>
              <a:srgbClr val="006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98" name=""/>
            <p:cNvSpPr/>
            <p:nvPr/>
          </p:nvSpPr>
          <p:spPr>
            <a:xfrm>
              <a:off x="5361120" y="4425840"/>
              <a:ext cx="11160" cy="1257480"/>
            </a:xfrm>
            <a:prstGeom prst="rect">
              <a:avLst/>
            </a:prstGeom>
            <a:solidFill>
              <a:srgbClr val="0062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99" name=""/>
            <p:cNvSpPr/>
            <p:nvPr/>
          </p:nvSpPr>
          <p:spPr>
            <a:xfrm>
              <a:off x="5372280" y="4425840"/>
              <a:ext cx="10800" cy="1257480"/>
            </a:xfrm>
            <a:prstGeom prst="rect">
              <a:avLst/>
            </a:prstGeom>
            <a:solidFill>
              <a:srgbClr val="005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00" name=""/>
            <p:cNvSpPr/>
            <p:nvPr/>
          </p:nvSpPr>
          <p:spPr>
            <a:xfrm>
              <a:off x="5383080" y="4425840"/>
              <a:ext cx="12960" cy="1257480"/>
            </a:xfrm>
            <a:prstGeom prst="rect">
              <a:avLst/>
            </a:prstGeom>
            <a:solidFill>
              <a:srgbClr val="005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01" name=""/>
            <p:cNvSpPr/>
            <p:nvPr/>
          </p:nvSpPr>
          <p:spPr>
            <a:xfrm>
              <a:off x="5396040" y="4425840"/>
              <a:ext cx="11160" cy="1257480"/>
            </a:xfrm>
            <a:prstGeom prst="rect">
              <a:avLst/>
            </a:prstGeom>
            <a:solidFill>
              <a:srgbClr val="005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02" name=""/>
            <p:cNvSpPr/>
            <p:nvPr/>
          </p:nvSpPr>
          <p:spPr>
            <a:xfrm>
              <a:off x="5407200" y="4425840"/>
              <a:ext cx="12600" cy="1257480"/>
            </a:xfrm>
            <a:prstGeom prst="rect">
              <a:avLst/>
            </a:prstGeom>
            <a:solidFill>
              <a:srgbClr val="0052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03" name=""/>
            <p:cNvSpPr/>
            <p:nvPr/>
          </p:nvSpPr>
          <p:spPr>
            <a:xfrm>
              <a:off x="5419800" y="4425840"/>
              <a:ext cx="11160" cy="1257480"/>
            </a:xfrm>
            <a:prstGeom prst="rect">
              <a:avLst/>
            </a:prstGeom>
            <a:solidFill>
              <a:srgbClr val="004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04" name=""/>
            <p:cNvSpPr/>
            <p:nvPr/>
          </p:nvSpPr>
          <p:spPr>
            <a:xfrm>
              <a:off x="5430960" y="4425840"/>
              <a:ext cx="11160" cy="1257480"/>
            </a:xfrm>
            <a:prstGeom prst="rect">
              <a:avLst/>
            </a:prstGeom>
            <a:solidFill>
              <a:srgbClr val="004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05" name=""/>
            <p:cNvSpPr/>
            <p:nvPr/>
          </p:nvSpPr>
          <p:spPr>
            <a:xfrm>
              <a:off x="5442120" y="4425840"/>
              <a:ext cx="12600" cy="1257480"/>
            </a:xfrm>
            <a:prstGeom prst="rect">
              <a:avLst/>
            </a:prstGeom>
            <a:solidFill>
              <a:srgbClr val="004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06" name=""/>
            <p:cNvSpPr/>
            <p:nvPr/>
          </p:nvSpPr>
          <p:spPr>
            <a:xfrm>
              <a:off x="5454720" y="4425840"/>
              <a:ext cx="11160" cy="1257480"/>
            </a:xfrm>
            <a:prstGeom prst="rect">
              <a:avLst/>
            </a:prstGeom>
            <a:solidFill>
              <a:srgbClr val="004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07" name=""/>
            <p:cNvSpPr/>
            <p:nvPr/>
          </p:nvSpPr>
          <p:spPr>
            <a:xfrm>
              <a:off x="5465880" y="4425840"/>
              <a:ext cx="12600" cy="1257480"/>
            </a:xfrm>
            <a:prstGeom prst="rect">
              <a:avLst/>
            </a:prstGeom>
            <a:solidFill>
              <a:srgbClr val="004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08" name=""/>
            <p:cNvSpPr/>
            <p:nvPr/>
          </p:nvSpPr>
          <p:spPr>
            <a:xfrm>
              <a:off x="5478480" y="4425840"/>
              <a:ext cx="11160" cy="1257480"/>
            </a:xfrm>
            <a:prstGeom prst="rect">
              <a:avLst/>
            </a:prstGeom>
            <a:solidFill>
              <a:srgbClr val="003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09" name=""/>
            <p:cNvSpPr/>
            <p:nvPr/>
          </p:nvSpPr>
          <p:spPr>
            <a:xfrm>
              <a:off x="5489640" y="4425840"/>
              <a:ext cx="11160" cy="1257480"/>
            </a:xfrm>
            <a:prstGeom prst="rect">
              <a:avLst/>
            </a:prstGeom>
            <a:solidFill>
              <a:srgbClr val="003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10" name=""/>
            <p:cNvSpPr/>
            <p:nvPr/>
          </p:nvSpPr>
          <p:spPr>
            <a:xfrm>
              <a:off x="5500800" y="4425840"/>
              <a:ext cx="12600" cy="1257480"/>
            </a:xfrm>
            <a:prstGeom prst="rect">
              <a:avLst/>
            </a:prstGeom>
            <a:solidFill>
              <a:srgbClr val="003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11" name=""/>
            <p:cNvSpPr/>
            <p:nvPr/>
          </p:nvSpPr>
          <p:spPr>
            <a:xfrm>
              <a:off x="5513400" y="4425840"/>
              <a:ext cx="11160" cy="1257480"/>
            </a:xfrm>
            <a:prstGeom prst="rect">
              <a:avLst/>
            </a:prstGeom>
            <a:solidFill>
              <a:srgbClr val="003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912" name=""/>
          <p:cNvSpPr/>
          <p:nvPr/>
        </p:nvSpPr>
        <p:spPr>
          <a:xfrm>
            <a:off x="4879800" y="4425840"/>
            <a:ext cx="644760" cy="125748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913" name=""/>
          <p:cNvGrpSpPr/>
          <p:nvPr/>
        </p:nvGrpSpPr>
        <p:grpSpPr>
          <a:xfrm>
            <a:off x="5711760" y="4292640"/>
            <a:ext cx="633600" cy="1390680"/>
            <a:chOff x="5711760" y="4292640"/>
            <a:chExt cx="633600" cy="1390680"/>
          </a:xfrm>
        </p:grpSpPr>
        <p:sp>
          <p:nvSpPr>
            <p:cNvPr id="1914" name=""/>
            <p:cNvSpPr/>
            <p:nvPr/>
          </p:nvSpPr>
          <p:spPr>
            <a:xfrm>
              <a:off x="5711760" y="4292640"/>
              <a:ext cx="12600" cy="1390680"/>
            </a:xfrm>
            <a:prstGeom prst="rect">
              <a:avLst/>
            </a:prstGeom>
            <a:solidFill>
              <a:srgbClr val="003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15" name=""/>
            <p:cNvSpPr/>
            <p:nvPr/>
          </p:nvSpPr>
          <p:spPr>
            <a:xfrm>
              <a:off x="5724360" y="4292640"/>
              <a:ext cx="11160" cy="1390680"/>
            </a:xfrm>
            <a:prstGeom prst="rect">
              <a:avLst/>
            </a:prstGeom>
            <a:solidFill>
              <a:srgbClr val="003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16" name=""/>
            <p:cNvSpPr/>
            <p:nvPr/>
          </p:nvSpPr>
          <p:spPr>
            <a:xfrm>
              <a:off x="5735520" y="4292640"/>
              <a:ext cx="11160" cy="1390680"/>
            </a:xfrm>
            <a:prstGeom prst="rect">
              <a:avLst/>
            </a:prstGeom>
            <a:solidFill>
              <a:srgbClr val="003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17" name=""/>
            <p:cNvSpPr/>
            <p:nvPr/>
          </p:nvSpPr>
          <p:spPr>
            <a:xfrm>
              <a:off x="5746680" y="4292640"/>
              <a:ext cx="12600" cy="1390680"/>
            </a:xfrm>
            <a:prstGeom prst="rect">
              <a:avLst/>
            </a:prstGeom>
            <a:solidFill>
              <a:srgbClr val="004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18" name=""/>
            <p:cNvSpPr/>
            <p:nvPr/>
          </p:nvSpPr>
          <p:spPr>
            <a:xfrm>
              <a:off x="5759280" y="4292640"/>
              <a:ext cx="11160" cy="1390680"/>
            </a:xfrm>
            <a:prstGeom prst="rect">
              <a:avLst/>
            </a:prstGeom>
            <a:solidFill>
              <a:srgbClr val="0042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19" name=""/>
            <p:cNvSpPr/>
            <p:nvPr/>
          </p:nvSpPr>
          <p:spPr>
            <a:xfrm>
              <a:off x="5770440" y="4292640"/>
              <a:ext cx="12960" cy="1390680"/>
            </a:xfrm>
            <a:prstGeom prst="rect">
              <a:avLst/>
            </a:prstGeom>
            <a:solidFill>
              <a:srgbClr val="004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20" name=""/>
            <p:cNvSpPr/>
            <p:nvPr/>
          </p:nvSpPr>
          <p:spPr>
            <a:xfrm>
              <a:off x="5783400" y="4292640"/>
              <a:ext cx="10800" cy="1390680"/>
            </a:xfrm>
            <a:prstGeom prst="rect">
              <a:avLst/>
            </a:prstGeom>
            <a:solidFill>
              <a:srgbClr val="004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21" name=""/>
            <p:cNvSpPr/>
            <p:nvPr/>
          </p:nvSpPr>
          <p:spPr>
            <a:xfrm>
              <a:off x="5794200" y="4292640"/>
              <a:ext cx="11160" cy="1390680"/>
            </a:xfrm>
            <a:prstGeom prst="rect">
              <a:avLst/>
            </a:prstGeom>
            <a:solidFill>
              <a:srgbClr val="004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22" name=""/>
            <p:cNvSpPr/>
            <p:nvPr/>
          </p:nvSpPr>
          <p:spPr>
            <a:xfrm>
              <a:off x="5805360" y="4292640"/>
              <a:ext cx="12960" cy="1390680"/>
            </a:xfrm>
            <a:prstGeom prst="rect">
              <a:avLst/>
            </a:prstGeom>
            <a:solidFill>
              <a:srgbClr val="004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23" name=""/>
            <p:cNvSpPr/>
            <p:nvPr/>
          </p:nvSpPr>
          <p:spPr>
            <a:xfrm>
              <a:off x="5818320" y="4292640"/>
              <a:ext cx="11160" cy="1390680"/>
            </a:xfrm>
            <a:prstGeom prst="rect">
              <a:avLst/>
            </a:prstGeom>
            <a:solidFill>
              <a:srgbClr val="005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24" name=""/>
            <p:cNvSpPr/>
            <p:nvPr/>
          </p:nvSpPr>
          <p:spPr>
            <a:xfrm>
              <a:off x="5829480" y="4292640"/>
              <a:ext cx="10800" cy="1390680"/>
            </a:xfrm>
            <a:prstGeom prst="rect">
              <a:avLst/>
            </a:prstGeom>
            <a:solidFill>
              <a:srgbClr val="005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25" name=""/>
            <p:cNvSpPr/>
            <p:nvPr/>
          </p:nvSpPr>
          <p:spPr>
            <a:xfrm>
              <a:off x="5840280" y="4292640"/>
              <a:ext cx="12960" cy="1390680"/>
            </a:xfrm>
            <a:prstGeom prst="rect">
              <a:avLst/>
            </a:prstGeom>
            <a:solidFill>
              <a:srgbClr val="005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26" name=""/>
            <p:cNvSpPr/>
            <p:nvPr/>
          </p:nvSpPr>
          <p:spPr>
            <a:xfrm>
              <a:off x="5853240" y="4292640"/>
              <a:ext cx="11160" cy="1390680"/>
            </a:xfrm>
            <a:prstGeom prst="rect">
              <a:avLst/>
            </a:prstGeom>
            <a:solidFill>
              <a:srgbClr val="005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27" name=""/>
            <p:cNvSpPr/>
            <p:nvPr/>
          </p:nvSpPr>
          <p:spPr>
            <a:xfrm>
              <a:off x="5864400" y="4292640"/>
              <a:ext cx="12600" cy="1390680"/>
            </a:xfrm>
            <a:prstGeom prst="rect">
              <a:avLst/>
            </a:prstGeom>
            <a:solidFill>
              <a:srgbClr val="006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28" name=""/>
            <p:cNvSpPr/>
            <p:nvPr/>
          </p:nvSpPr>
          <p:spPr>
            <a:xfrm>
              <a:off x="5877000" y="4292640"/>
              <a:ext cx="11160" cy="1390680"/>
            </a:xfrm>
            <a:prstGeom prst="rect">
              <a:avLst/>
            </a:prstGeom>
            <a:solidFill>
              <a:srgbClr val="006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29" name=""/>
            <p:cNvSpPr/>
            <p:nvPr/>
          </p:nvSpPr>
          <p:spPr>
            <a:xfrm>
              <a:off x="5888160" y="4292640"/>
              <a:ext cx="11160" cy="1390680"/>
            </a:xfrm>
            <a:prstGeom prst="rect">
              <a:avLst/>
            </a:prstGeom>
            <a:solidFill>
              <a:srgbClr val="006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30" name=""/>
            <p:cNvSpPr/>
            <p:nvPr/>
          </p:nvSpPr>
          <p:spPr>
            <a:xfrm>
              <a:off x="5899320" y="4292640"/>
              <a:ext cx="12600" cy="1390680"/>
            </a:xfrm>
            <a:prstGeom prst="rect">
              <a:avLst/>
            </a:prstGeom>
            <a:solidFill>
              <a:srgbClr val="006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31" name=""/>
            <p:cNvSpPr/>
            <p:nvPr/>
          </p:nvSpPr>
          <p:spPr>
            <a:xfrm>
              <a:off x="5911920" y="4292640"/>
              <a:ext cx="11160" cy="1390680"/>
            </a:xfrm>
            <a:prstGeom prst="rect">
              <a:avLst/>
            </a:prstGeom>
            <a:solidFill>
              <a:srgbClr val="007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32" name=""/>
            <p:cNvSpPr/>
            <p:nvPr/>
          </p:nvSpPr>
          <p:spPr>
            <a:xfrm>
              <a:off x="5923080" y="4292640"/>
              <a:ext cx="12600" cy="1390680"/>
            </a:xfrm>
            <a:prstGeom prst="rect">
              <a:avLst/>
            </a:prstGeom>
            <a:solidFill>
              <a:srgbClr val="007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33" name=""/>
            <p:cNvSpPr/>
            <p:nvPr/>
          </p:nvSpPr>
          <p:spPr>
            <a:xfrm>
              <a:off x="5935680" y="4292640"/>
              <a:ext cx="11160" cy="1390680"/>
            </a:xfrm>
            <a:prstGeom prst="rect">
              <a:avLst/>
            </a:prstGeom>
            <a:solidFill>
              <a:srgbClr val="007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34" name=""/>
            <p:cNvSpPr/>
            <p:nvPr/>
          </p:nvSpPr>
          <p:spPr>
            <a:xfrm>
              <a:off x="5946840" y="4292640"/>
              <a:ext cx="11160" cy="1390680"/>
            </a:xfrm>
            <a:prstGeom prst="rect">
              <a:avLst/>
            </a:prstGeom>
            <a:solidFill>
              <a:srgbClr val="007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35" name=""/>
            <p:cNvSpPr/>
            <p:nvPr/>
          </p:nvSpPr>
          <p:spPr>
            <a:xfrm>
              <a:off x="5958000" y="4292640"/>
              <a:ext cx="12600" cy="1390680"/>
            </a:xfrm>
            <a:prstGeom prst="rect">
              <a:avLst/>
            </a:prstGeom>
            <a:solidFill>
              <a:srgbClr val="00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36" name=""/>
            <p:cNvSpPr/>
            <p:nvPr/>
          </p:nvSpPr>
          <p:spPr>
            <a:xfrm>
              <a:off x="5970600" y="4292640"/>
              <a:ext cx="11160" cy="1390680"/>
            </a:xfrm>
            <a:prstGeom prst="rect">
              <a:avLst/>
            </a:prstGeom>
            <a:solidFill>
              <a:srgbClr val="007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37" name=""/>
            <p:cNvSpPr/>
            <p:nvPr/>
          </p:nvSpPr>
          <p:spPr>
            <a:xfrm>
              <a:off x="5981760" y="4292640"/>
              <a:ext cx="11160" cy="1390680"/>
            </a:xfrm>
            <a:prstGeom prst="rect">
              <a:avLst/>
            </a:prstGeom>
            <a:solidFill>
              <a:srgbClr val="007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38" name=""/>
            <p:cNvSpPr/>
            <p:nvPr/>
          </p:nvSpPr>
          <p:spPr>
            <a:xfrm>
              <a:off x="5992920" y="4292640"/>
              <a:ext cx="12600" cy="1390680"/>
            </a:xfrm>
            <a:prstGeom prst="rect">
              <a:avLst/>
            </a:prstGeom>
            <a:solidFill>
              <a:srgbClr val="007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39" name=""/>
            <p:cNvSpPr/>
            <p:nvPr/>
          </p:nvSpPr>
          <p:spPr>
            <a:xfrm>
              <a:off x="6005520" y="4292640"/>
              <a:ext cx="11160" cy="1390680"/>
            </a:xfrm>
            <a:prstGeom prst="rect">
              <a:avLst/>
            </a:prstGeom>
            <a:solidFill>
              <a:srgbClr val="007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40" name=""/>
            <p:cNvSpPr/>
            <p:nvPr/>
          </p:nvSpPr>
          <p:spPr>
            <a:xfrm>
              <a:off x="6016680" y="4292640"/>
              <a:ext cx="12600" cy="1390680"/>
            </a:xfrm>
            <a:prstGeom prst="rect">
              <a:avLst/>
            </a:prstGeom>
            <a:solidFill>
              <a:srgbClr val="0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41" name=""/>
            <p:cNvSpPr/>
            <p:nvPr/>
          </p:nvSpPr>
          <p:spPr>
            <a:xfrm>
              <a:off x="6029280" y="4292640"/>
              <a:ext cx="11160" cy="1390680"/>
            </a:xfrm>
            <a:prstGeom prst="rect">
              <a:avLst/>
            </a:prstGeom>
            <a:solidFill>
              <a:srgbClr val="0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42" name=""/>
            <p:cNvSpPr/>
            <p:nvPr/>
          </p:nvSpPr>
          <p:spPr>
            <a:xfrm>
              <a:off x="6040440" y="4292640"/>
              <a:ext cx="11160" cy="1390680"/>
            </a:xfrm>
            <a:prstGeom prst="rect">
              <a:avLst/>
            </a:prstGeom>
            <a:solidFill>
              <a:srgbClr val="007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43" name=""/>
            <p:cNvSpPr/>
            <p:nvPr/>
          </p:nvSpPr>
          <p:spPr>
            <a:xfrm>
              <a:off x="6051600" y="4292640"/>
              <a:ext cx="12600" cy="1390680"/>
            </a:xfrm>
            <a:prstGeom prst="rect">
              <a:avLst/>
            </a:prstGeom>
            <a:solidFill>
              <a:srgbClr val="007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44" name=""/>
            <p:cNvSpPr/>
            <p:nvPr/>
          </p:nvSpPr>
          <p:spPr>
            <a:xfrm>
              <a:off x="6064200" y="4292640"/>
              <a:ext cx="11160" cy="1390680"/>
            </a:xfrm>
            <a:prstGeom prst="rect">
              <a:avLst/>
            </a:prstGeom>
            <a:solidFill>
              <a:srgbClr val="007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45" name=""/>
            <p:cNvSpPr/>
            <p:nvPr/>
          </p:nvSpPr>
          <p:spPr>
            <a:xfrm>
              <a:off x="6075360" y="4292640"/>
              <a:ext cx="12600" cy="1390680"/>
            </a:xfrm>
            <a:prstGeom prst="rect">
              <a:avLst/>
            </a:prstGeom>
            <a:solidFill>
              <a:srgbClr val="007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46" name=""/>
            <p:cNvSpPr/>
            <p:nvPr/>
          </p:nvSpPr>
          <p:spPr>
            <a:xfrm>
              <a:off x="6087960" y="4292640"/>
              <a:ext cx="11160" cy="1390680"/>
            </a:xfrm>
            <a:prstGeom prst="rect">
              <a:avLst/>
            </a:prstGeom>
            <a:solidFill>
              <a:srgbClr val="00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47" name=""/>
            <p:cNvSpPr/>
            <p:nvPr/>
          </p:nvSpPr>
          <p:spPr>
            <a:xfrm>
              <a:off x="6099120" y="4292640"/>
              <a:ext cx="11160" cy="1390680"/>
            </a:xfrm>
            <a:prstGeom prst="rect">
              <a:avLst/>
            </a:prstGeom>
            <a:solidFill>
              <a:srgbClr val="007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48" name=""/>
            <p:cNvSpPr/>
            <p:nvPr/>
          </p:nvSpPr>
          <p:spPr>
            <a:xfrm>
              <a:off x="6110280" y="4292640"/>
              <a:ext cx="12600" cy="1390680"/>
            </a:xfrm>
            <a:prstGeom prst="rect">
              <a:avLst/>
            </a:prstGeom>
            <a:solidFill>
              <a:srgbClr val="007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49" name=""/>
            <p:cNvSpPr/>
            <p:nvPr/>
          </p:nvSpPr>
          <p:spPr>
            <a:xfrm>
              <a:off x="6122880" y="4292640"/>
              <a:ext cx="11160" cy="1390680"/>
            </a:xfrm>
            <a:prstGeom prst="rect">
              <a:avLst/>
            </a:prstGeom>
            <a:solidFill>
              <a:srgbClr val="007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50" name=""/>
            <p:cNvSpPr/>
            <p:nvPr/>
          </p:nvSpPr>
          <p:spPr>
            <a:xfrm>
              <a:off x="6134040" y="4292640"/>
              <a:ext cx="11160" cy="1390680"/>
            </a:xfrm>
            <a:prstGeom prst="rect">
              <a:avLst/>
            </a:prstGeom>
            <a:solidFill>
              <a:srgbClr val="007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51" name=""/>
            <p:cNvSpPr/>
            <p:nvPr/>
          </p:nvSpPr>
          <p:spPr>
            <a:xfrm>
              <a:off x="6145200" y="4292640"/>
              <a:ext cx="12600" cy="1390680"/>
            </a:xfrm>
            <a:prstGeom prst="rect">
              <a:avLst/>
            </a:prstGeom>
            <a:solidFill>
              <a:srgbClr val="006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52" name=""/>
            <p:cNvSpPr/>
            <p:nvPr/>
          </p:nvSpPr>
          <p:spPr>
            <a:xfrm>
              <a:off x="6157800" y="4292640"/>
              <a:ext cx="11160" cy="1390680"/>
            </a:xfrm>
            <a:prstGeom prst="rect">
              <a:avLst/>
            </a:prstGeom>
            <a:solidFill>
              <a:srgbClr val="006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53" name=""/>
            <p:cNvSpPr/>
            <p:nvPr/>
          </p:nvSpPr>
          <p:spPr>
            <a:xfrm>
              <a:off x="6168960" y="4292640"/>
              <a:ext cx="12600" cy="1390680"/>
            </a:xfrm>
            <a:prstGeom prst="rect">
              <a:avLst/>
            </a:prstGeom>
            <a:solidFill>
              <a:srgbClr val="006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54" name=""/>
            <p:cNvSpPr/>
            <p:nvPr/>
          </p:nvSpPr>
          <p:spPr>
            <a:xfrm>
              <a:off x="6181560" y="4292640"/>
              <a:ext cx="11160" cy="1390680"/>
            </a:xfrm>
            <a:prstGeom prst="rect">
              <a:avLst/>
            </a:prstGeom>
            <a:solidFill>
              <a:srgbClr val="006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55" name=""/>
            <p:cNvSpPr/>
            <p:nvPr/>
          </p:nvSpPr>
          <p:spPr>
            <a:xfrm>
              <a:off x="6192720" y="4292640"/>
              <a:ext cx="11160" cy="1390680"/>
            </a:xfrm>
            <a:prstGeom prst="rect">
              <a:avLst/>
            </a:prstGeom>
            <a:solidFill>
              <a:srgbClr val="005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56" name=""/>
            <p:cNvSpPr/>
            <p:nvPr/>
          </p:nvSpPr>
          <p:spPr>
            <a:xfrm>
              <a:off x="6203880" y="4292640"/>
              <a:ext cx="12600" cy="1390680"/>
            </a:xfrm>
            <a:prstGeom prst="rect">
              <a:avLst/>
            </a:prstGeom>
            <a:solidFill>
              <a:srgbClr val="005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57" name=""/>
            <p:cNvSpPr/>
            <p:nvPr/>
          </p:nvSpPr>
          <p:spPr>
            <a:xfrm>
              <a:off x="6216480" y="4292640"/>
              <a:ext cx="11160" cy="1390680"/>
            </a:xfrm>
            <a:prstGeom prst="rect">
              <a:avLst/>
            </a:prstGeom>
            <a:solidFill>
              <a:srgbClr val="005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58" name=""/>
            <p:cNvSpPr/>
            <p:nvPr/>
          </p:nvSpPr>
          <p:spPr>
            <a:xfrm>
              <a:off x="6227640" y="4292640"/>
              <a:ext cx="12960" cy="1390680"/>
            </a:xfrm>
            <a:prstGeom prst="rect">
              <a:avLst/>
            </a:prstGeom>
            <a:solidFill>
              <a:srgbClr val="005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59" name=""/>
            <p:cNvSpPr/>
            <p:nvPr/>
          </p:nvSpPr>
          <p:spPr>
            <a:xfrm>
              <a:off x="6240600" y="4292640"/>
              <a:ext cx="10800" cy="1390680"/>
            </a:xfrm>
            <a:prstGeom prst="rect">
              <a:avLst/>
            </a:prstGeom>
            <a:solidFill>
              <a:srgbClr val="004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60" name=""/>
            <p:cNvSpPr/>
            <p:nvPr/>
          </p:nvSpPr>
          <p:spPr>
            <a:xfrm>
              <a:off x="6251400" y="4292640"/>
              <a:ext cx="11160" cy="1390680"/>
            </a:xfrm>
            <a:prstGeom prst="rect">
              <a:avLst/>
            </a:prstGeom>
            <a:solidFill>
              <a:srgbClr val="004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61" name=""/>
            <p:cNvSpPr/>
            <p:nvPr/>
          </p:nvSpPr>
          <p:spPr>
            <a:xfrm>
              <a:off x="6262560" y="4292640"/>
              <a:ext cx="12960" cy="1390680"/>
            </a:xfrm>
            <a:prstGeom prst="rect">
              <a:avLst/>
            </a:prstGeom>
            <a:solidFill>
              <a:srgbClr val="004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62" name=""/>
            <p:cNvSpPr/>
            <p:nvPr/>
          </p:nvSpPr>
          <p:spPr>
            <a:xfrm>
              <a:off x="6275520" y="4292640"/>
              <a:ext cx="11160" cy="1390680"/>
            </a:xfrm>
            <a:prstGeom prst="rect">
              <a:avLst/>
            </a:prstGeom>
            <a:solidFill>
              <a:srgbClr val="004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63" name=""/>
            <p:cNvSpPr/>
            <p:nvPr/>
          </p:nvSpPr>
          <p:spPr>
            <a:xfrm>
              <a:off x="6286680" y="4292640"/>
              <a:ext cx="10800" cy="1390680"/>
            </a:xfrm>
            <a:prstGeom prst="rect">
              <a:avLst/>
            </a:prstGeom>
            <a:solidFill>
              <a:srgbClr val="0042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64" name=""/>
            <p:cNvSpPr/>
            <p:nvPr/>
          </p:nvSpPr>
          <p:spPr>
            <a:xfrm>
              <a:off x="6297480" y="4292640"/>
              <a:ext cx="12960" cy="1390680"/>
            </a:xfrm>
            <a:prstGeom prst="rect">
              <a:avLst/>
            </a:prstGeom>
            <a:solidFill>
              <a:srgbClr val="004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65" name=""/>
            <p:cNvSpPr/>
            <p:nvPr/>
          </p:nvSpPr>
          <p:spPr>
            <a:xfrm>
              <a:off x="6310440" y="4292640"/>
              <a:ext cx="11160" cy="1390680"/>
            </a:xfrm>
            <a:prstGeom prst="rect">
              <a:avLst/>
            </a:prstGeom>
            <a:solidFill>
              <a:srgbClr val="003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66" name=""/>
            <p:cNvSpPr/>
            <p:nvPr/>
          </p:nvSpPr>
          <p:spPr>
            <a:xfrm>
              <a:off x="6321600" y="4292640"/>
              <a:ext cx="12600" cy="1390680"/>
            </a:xfrm>
            <a:prstGeom prst="rect">
              <a:avLst/>
            </a:prstGeom>
            <a:solidFill>
              <a:srgbClr val="003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67" name=""/>
            <p:cNvSpPr/>
            <p:nvPr/>
          </p:nvSpPr>
          <p:spPr>
            <a:xfrm>
              <a:off x="6334200" y="4292640"/>
              <a:ext cx="11160" cy="1390680"/>
            </a:xfrm>
            <a:prstGeom prst="rect">
              <a:avLst/>
            </a:prstGeom>
            <a:solidFill>
              <a:srgbClr val="003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968" name=""/>
          <p:cNvSpPr/>
          <p:nvPr/>
        </p:nvSpPr>
        <p:spPr>
          <a:xfrm>
            <a:off x="5711760" y="4292640"/>
            <a:ext cx="633600" cy="139068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969" name=""/>
          <p:cNvGrpSpPr/>
          <p:nvPr/>
        </p:nvGrpSpPr>
        <p:grpSpPr>
          <a:xfrm>
            <a:off x="6532560" y="4075200"/>
            <a:ext cx="644400" cy="1608120"/>
            <a:chOff x="6532560" y="4075200"/>
            <a:chExt cx="644400" cy="1608120"/>
          </a:xfrm>
        </p:grpSpPr>
        <p:sp>
          <p:nvSpPr>
            <p:cNvPr id="1970" name=""/>
            <p:cNvSpPr/>
            <p:nvPr/>
          </p:nvSpPr>
          <p:spPr>
            <a:xfrm>
              <a:off x="6532560" y="4075200"/>
              <a:ext cx="12600" cy="1608120"/>
            </a:xfrm>
            <a:prstGeom prst="rect">
              <a:avLst/>
            </a:prstGeom>
            <a:solidFill>
              <a:srgbClr val="003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71" name=""/>
            <p:cNvSpPr/>
            <p:nvPr/>
          </p:nvSpPr>
          <p:spPr>
            <a:xfrm>
              <a:off x="6545160" y="4075200"/>
              <a:ext cx="11160" cy="1608120"/>
            </a:xfrm>
            <a:prstGeom prst="rect">
              <a:avLst/>
            </a:prstGeom>
            <a:solidFill>
              <a:srgbClr val="003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72" name=""/>
            <p:cNvSpPr/>
            <p:nvPr/>
          </p:nvSpPr>
          <p:spPr>
            <a:xfrm>
              <a:off x="6556320" y="4075200"/>
              <a:ext cx="11160" cy="1608120"/>
            </a:xfrm>
            <a:prstGeom prst="rect">
              <a:avLst/>
            </a:prstGeom>
            <a:solidFill>
              <a:srgbClr val="003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73" name=""/>
            <p:cNvSpPr/>
            <p:nvPr/>
          </p:nvSpPr>
          <p:spPr>
            <a:xfrm>
              <a:off x="6567480" y="4075200"/>
              <a:ext cx="12600" cy="1608120"/>
            </a:xfrm>
            <a:prstGeom prst="rect">
              <a:avLst/>
            </a:prstGeom>
            <a:solidFill>
              <a:srgbClr val="003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74" name=""/>
            <p:cNvSpPr/>
            <p:nvPr/>
          </p:nvSpPr>
          <p:spPr>
            <a:xfrm>
              <a:off x="6580080" y="4075200"/>
              <a:ext cx="11160" cy="1608120"/>
            </a:xfrm>
            <a:prstGeom prst="rect">
              <a:avLst/>
            </a:prstGeom>
            <a:solidFill>
              <a:srgbClr val="004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75" name=""/>
            <p:cNvSpPr/>
            <p:nvPr/>
          </p:nvSpPr>
          <p:spPr>
            <a:xfrm>
              <a:off x="6591240" y="4075200"/>
              <a:ext cx="11160" cy="1608120"/>
            </a:xfrm>
            <a:prstGeom prst="rect">
              <a:avLst/>
            </a:prstGeom>
            <a:solidFill>
              <a:srgbClr val="004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76" name=""/>
            <p:cNvSpPr/>
            <p:nvPr/>
          </p:nvSpPr>
          <p:spPr>
            <a:xfrm>
              <a:off x="6602400" y="4075200"/>
              <a:ext cx="12600" cy="1608120"/>
            </a:xfrm>
            <a:prstGeom prst="rect">
              <a:avLst/>
            </a:prstGeom>
            <a:solidFill>
              <a:srgbClr val="004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77" name=""/>
            <p:cNvSpPr/>
            <p:nvPr/>
          </p:nvSpPr>
          <p:spPr>
            <a:xfrm>
              <a:off x="6615000" y="4075200"/>
              <a:ext cx="11160" cy="1608120"/>
            </a:xfrm>
            <a:prstGeom prst="rect">
              <a:avLst/>
            </a:prstGeom>
            <a:solidFill>
              <a:srgbClr val="004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78" name=""/>
            <p:cNvSpPr/>
            <p:nvPr/>
          </p:nvSpPr>
          <p:spPr>
            <a:xfrm>
              <a:off x="6626160" y="4075200"/>
              <a:ext cx="12600" cy="1608120"/>
            </a:xfrm>
            <a:prstGeom prst="rect">
              <a:avLst/>
            </a:prstGeom>
            <a:solidFill>
              <a:srgbClr val="004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79" name=""/>
            <p:cNvSpPr/>
            <p:nvPr/>
          </p:nvSpPr>
          <p:spPr>
            <a:xfrm>
              <a:off x="6638760" y="4075200"/>
              <a:ext cx="11160" cy="1608120"/>
            </a:xfrm>
            <a:prstGeom prst="rect">
              <a:avLst/>
            </a:prstGeom>
            <a:solidFill>
              <a:srgbClr val="0052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80" name=""/>
            <p:cNvSpPr/>
            <p:nvPr/>
          </p:nvSpPr>
          <p:spPr>
            <a:xfrm>
              <a:off x="6649920" y="4075200"/>
              <a:ext cx="11160" cy="1608120"/>
            </a:xfrm>
            <a:prstGeom prst="rect">
              <a:avLst/>
            </a:prstGeom>
            <a:solidFill>
              <a:srgbClr val="005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81" name=""/>
            <p:cNvSpPr/>
            <p:nvPr/>
          </p:nvSpPr>
          <p:spPr>
            <a:xfrm>
              <a:off x="6661080" y="4075200"/>
              <a:ext cx="12600" cy="1608120"/>
            </a:xfrm>
            <a:prstGeom prst="rect">
              <a:avLst/>
            </a:prstGeom>
            <a:solidFill>
              <a:srgbClr val="005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82" name=""/>
            <p:cNvSpPr/>
            <p:nvPr/>
          </p:nvSpPr>
          <p:spPr>
            <a:xfrm>
              <a:off x="6673680" y="4075200"/>
              <a:ext cx="11160" cy="1608120"/>
            </a:xfrm>
            <a:prstGeom prst="rect">
              <a:avLst/>
            </a:prstGeom>
            <a:solidFill>
              <a:srgbClr val="005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83" name=""/>
            <p:cNvSpPr/>
            <p:nvPr/>
          </p:nvSpPr>
          <p:spPr>
            <a:xfrm>
              <a:off x="6684840" y="4075200"/>
              <a:ext cx="12960" cy="1608120"/>
            </a:xfrm>
            <a:prstGeom prst="rect">
              <a:avLst/>
            </a:prstGeom>
            <a:solidFill>
              <a:srgbClr val="0062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84" name=""/>
            <p:cNvSpPr/>
            <p:nvPr/>
          </p:nvSpPr>
          <p:spPr>
            <a:xfrm>
              <a:off x="6697800" y="4075200"/>
              <a:ext cx="10800" cy="1608120"/>
            </a:xfrm>
            <a:prstGeom prst="rect">
              <a:avLst/>
            </a:prstGeom>
            <a:solidFill>
              <a:srgbClr val="006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85" name=""/>
            <p:cNvSpPr/>
            <p:nvPr/>
          </p:nvSpPr>
          <p:spPr>
            <a:xfrm>
              <a:off x="6708600" y="4075200"/>
              <a:ext cx="11160" cy="1608120"/>
            </a:xfrm>
            <a:prstGeom prst="rect">
              <a:avLst/>
            </a:prstGeom>
            <a:solidFill>
              <a:srgbClr val="006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86" name=""/>
            <p:cNvSpPr/>
            <p:nvPr/>
          </p:nvSpPr>
          <p:spPr>
            <a:xfrm>
              <a:off x="6719760" y="4075200"/>
              <a:ext cx="12960" cy="1608120"/>
            </a:xfrm>
            <a:prstGeom prst="rect">
              <a:avLst/>
            </a:prstGeom>
            <a:solidFill>
              <a:srgbClr val="006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87" name=""/>
            <p:cNvSpPr/>
            <p:nvPr/>
          </p:nvSpPr>
          <p:spPr>
            <a:xfrm>
              <a:off x="6732720" y="4075200"/>
              <a:ext cx="11160" cy="1608120"/>
            </a:xfrm>
            <a:prstGeom prst="rect">
              <a:avLst/>
            </a:prstGeom>
            <a:solidFill>
              <a:srgbClr val="007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88" name=""/>
            <p:cNvSpPr/>
            <p:nvPr/>
          </p:nvSpPr>
          <p:spPr>
            <a:xfrm>
              <a:off x="6743880" y="4075200"/>
              <a:ext cx="10800" cy="1608120"/>
            </a:xfrm>
            <a:prstGeom prst="rect">
              <a:avLst/>
            </a:prstGeom>
            <a:solidFill>
              <a:srgbClr val="007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89" name=""/>
            <p:cNvSpPr/>
            <p:nvPr/>
          </p:nvSpPr>
          <p:spPr>
            <a:xfrm>
              <a:off x="6754680" y="4075200"/>
              <a:ext cx="12960" cy="1608120"/>
            </a:xfrm>
            <a:prstGeom prst="rect">
              <a:avLst/>
            </a:prstGeom>
            <a:solidFill>
              <a:srgbClr val="007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90" name=""/>
            <p:cNvSpPr/>
            <p:nvPr/>
          </p:nvSpPr>
          <p:spPr>
            <a:xfrm>
              <a:off x="6767640" y="4075200"/>
              <a:ext cx="11160" cy="1608120"/>
            </a:xfrm>
            <a:prstGeom prst="rect">
              <a:avLst/>
            </a:prstGeom>
            <a:solidFill>
              <a:srgbClr val="007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91" name=""/>
            <p:cNvSpPr/>
            <p:nvPr/>
          </p:nvSpPr>
          <p:spPr>
            <a:xfrm>
              <a:off x="6778800" y="4075200"/>
              <a:ext cx="12600" cy="1608120"/>
            </a:xfrm>
            <a:prstGeom prst="rect">
              <a:avLst/>
            </a:prstGeom>
            <a:solidFill>
              <a:srgbClr val="00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92" name=""/>
            <p:cNvSpPr/>
            <p:nvPr/>
          </p:nvSpPr>
          <p:spPr>
            <a:xfrm>
              <a:off x="6791400" y="4075200"/>
              <a:ext cx="11160" cy="1608120"/>
            </a:xfrm>
            <a:prstGeom prst="rect">
              <a:avLst/>
            </a:prstGeom>
            <a:solidFill>
              <a:srgbClr val="007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93" name=""/>
            <p:cNvSpPr/>
            <p:nvPr/>
          </p:nvSpPr>
          <p:spPr>
            <a:xfrm>
              <a:off x="6802560" y="4075200"/>
              <a:ext cx="11160" cy="1608120"/>
            </a:xfrm>
            <a:prstGeom prst="rect">
              <a:avLst/>
            </a:prstGeom>
            <a:solidFill>
              <a:srgbClr val="007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94" name=""/>
            <p:cNvSpPr/>
            <p:nvPr/>
          </p:nvSpPr>
          <p:spPr>
            <a:xfrm>
              <a:off x="6813720" y="4075200"/>
              <a:ext cx="12600" cy="1608120"/>
            </a:xfrm>
            <a:prstGeom prst="rect">
              <a:avLst/>
            </a:prstGeom>
            <a:solidFill>
              <a:srgbClr val="007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95" name=""/>
            <p:cNvSpPr/>
            <p:nvPr/>
          </p:nvSpPr>
          <p:spPr>
            <a:xfrm>
              <a:off x="6826320" y="4075200"/>
              <a:ext cx="11160" cy="1608120"/>
            </a:xfrm>
            <a:prstGeom prst="rect">
              <a:avLst/>
            </a:prstGeom>
            <a:solidFill>
              <a:srgbClr val="007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96" name=""/>
            <p:cNvSpPr/>
            <p:nvPr/>
          </p:nvSpPr>
          <p:spPr>
            <a:xfrm>
              <a:off x="6837480" y="4075200"/>
              <a:ext cx="12600" cy="1608120"/>
            </a:xfrm>
            <a:prstGeom prst="rect">
              <a:avLst/>
            </a:prstGeom>
            <a:solidFill>
              <a:srgbClr val="007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97" name=""/>
            <p:cNvSpPr/>
            <p:nvPr/>
          </p:nvSpPr>
          <p:spPr>
            <a:xfrm>
              <a:off x="6850080" y="4075200"/>
              <a:ext cx="11160" cy="1608120"/>
            </a:xfrm>
            <a:prstGeom prst="rect">
              <a:avLst/>
            </a:prstGeom>
            <a:solidFill>
              <a:srgbClr val="0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98" name=""/>
            <p:cNvSpPr/>
            <p:nvPr/>
          </p:nvSpPr>
          <p:spPr>
            <a:xfrm>
              <a:off x="6861240" y="4075200"/>
              <a:ext cx="11160" cy="1608120"/>
            </a:xfrm>
            <a:prstGeom prst="rect">
              <a:avLst/>
            </a:prstGeom>
            <a:solidFill>
              <a:srgbClr val="0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99" name=""/>
            <p:cNvSpPr/>
            <p:nvPr/>
          </p:nvSpPr>
          <p:spPr>
            <a:xfrm>
              <a:off x="6872400" y="4075200"/>
              <a:ext cx="12600" cy="1608120"/>
            </a:xfrm>
            <a:prstGeom prst="rect">
              <a:avLst/>
            </a:prstGeom>
            <a:solidFill>
              <a:srgbClr val="007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00" name=""/>
            <p:cNvSpPr/>
            <p:nvPr/>
          </p:nvSpPr>
          <p:spPr>
            <a:xfrm>
              <a:off x="6885000" y="4075200"/>
              <a:ext cx="11160" cy="1608120"/>
            </a:xfrm>
            <a:prstGeom prst="rect">
              <a:avLst/>
            </a:prstGeom>
            <a:solidFill>
              <a:srgbClr val="007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01" name=""/>
            <p:cNvSpPr/>
            <p:nvPr/>
          </p:nvSpPr>
          <p:spPr>
            <a:xfrm>
              <a:off x="6896160" y="4075200"/>
              <a:ext cx="11160" cy="1608120"/>
            </a:xfrm>
            <a:prstGeom prst="rect">
              <a:avLst/>
            </a:prstGeom>
            <a:solidFill>
              <a:srgbClr val="007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02" name=""/>
            <p:cNvSpPr/>
            <p:nvPr/>
          </p:nvSpPr>
          <p:spPr>
            <a:xfrm>
              <a:off x="6907320" y="4075200"/>
              <a:ext cx="12600" cy="1608120"/>
            </a:xfrm>
            <a:prstGeom prst="rect">
              <a:avLst/>
            </a:prstGeom>
            <a:solidFill>
              <a:srgbClr val="007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03" name=""/>
            <p:cNvSpPr/>
            <p:nvPr/>
          </p:nvSpPr>
          <p:spPr>
            <a:xfrm>
              <a:off x="6919920" y="4075200"/>
              <a:ext cx="11160" cy="1608120"/>
            </a:xfrm>
            <a:prstGeom prst="rect">
              <a:avLst/>
            </a:prstGeom>
            <a:solidFill>
              <a:srgbClr val="00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04" name=""/>
            <p:cNvSpPr/>
            <p:nvPr/>
          </p:nvSpPr>
          <p:spPr>
            <a:xfrm>
              <a:off x="6931080" y="4075200"/>
              <a:ext cx="12600" cy="1608120"/>
            </a:xfrm>
            <a:prstGeom prst="rect">
              <a:avLst/>
            </a:prstGeom>
            <a:solidFill>
              <a:srgbClr val="007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05" name=""/>
            <p:cNvSpPr/>
            <p:nvPr/>
          </p:nvSpPr>
          <p:spPr>
            <a:xfrm>
              <a:off x="6943680" y="4075200"/>
              <a:ext cx="11160" cy="1608120"/>
            </a:xfrm>
            <a:prstGeom prst="rect">
              <a:avLst/>
            </a:prstGeom>
            <a:solidFill>
              <a:srgbClr val="007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06" name=""/>
            <p:cNvSpPr/>
            <p:nvPr/>
          </p:nvSpPr>
          <p:spPr>
            <a:xfrm>
              <a:off x="6954840" y="4075200"/>
              <a:ext cx="11160" cy="1608120"/>
            </a:xfrm>
            <a:prstGeom prst="rect">
              <a:avLst/>
            </a:prstGeom>
            <a:solidFill>
              <a:srgbClr val="007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07" name=""/>
            <p:cNvSpPr/>
            <p:nvPr/>
          </p:nvSpPr>
          <p:spPr>
            <a:xfrm>
              <a:off x="6966000" y="4075200"/>
              <a:ext cx="12600" cy="1608120"/>
            </a:xfrm>
            <a:prstGeom prst="rect">
              <a:avLst/>
            </a:prstGeom>
            <a:solidFill>
              <a:srgbClr val="007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08" name=""/>
            <p:cNvSpPr/>
            <p:nvPr/>
          </p:nvSpPr>
          <p:spPr>
            <a:xfrm>
              <a:off x="6978600" y="4075200"/>
              <a:ext cx="11160" cy="1608120"/>
            </a:xfrm>
            <a:prstGeom prst="rect">
              <a:avLst/>
            </a:prstGeom>
            <a:solidFill>
              <a:srgbClr val="006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09" name=""/>
            <p:cNvSpPr/>
            <p:nvPr/>
          </p:nvSpPr>
          <p:spPr>
            <a:xfrm>
              <a:off x="6989760" y="4075200"/>
              <a:ext cx="12600" cy="1608120"/>
            </a:xfrm>
            <a:prstGeom prst="rect">
              <a:avLst/>
            </a:prstGeom>
            <a:solidFill>
              <a:srgbClr val="006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10" name=""/>
            <p:cNvSpPr/>
            <p:nvPr/>
          </p:nvSpPr>
          <p:spPr>
            <a:xfrm>
              <a:off x="7002360" y="4075200"/>
              <a:ext cx="11160" cy="1608120"/>
            </a:xfrm>
            <a:prstGeom prst="rect">
              <a:avLst/>
            </a:prstGeom>
            <a:solidFill>
              <a:srgbClr val="006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11" name=""/>
            <p:cNvSpPr/>
            <p:nvPr/>
          </p:nvSpPr>
          <p:spPr>
            <a:xfrm>
              <a:off x="7013520" y="4075200"/>
              <a:ext cx="11160" cy="1608120"/>
            </a:xfrm>
            <a:prstGeom prst="rect">
              <a:avLst/>
            </a:prstGeom>
            <a:solidFill>
              <a:srgbClr val="0062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12" name=""/>
            <p:cNvSpPr/>
            <p:nvPr/>
          </p:nvSpPr>
          <p:spPr>
            <a:xfrm>
              <a:off x="7024680" y="4075200"/>
              <a:ext cx="12600" cy="1608120"/>
            </a:xfrm>
            <a:prstGeom prst="rect">
              <a:avLst/>
            </a:prstGeom>
            <a:solidFill>
              <a:srgbClr val="005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13" name=""/>
            <p:cNvSpPr/>
            <p:nvPr/>
          </p:nvSpPr>
          <p:spPr>
            <a:xfrm>
              <a:off x="7037280" y="4075200"/>
              <a:ext cx="11160" cy="1608120"/>
            </a:xfrm>
            <a:prstGeom prst="rect">
              <a:avLst/>
            </a:prstGeom>
            <a:solidFill>
              <a:srgbClr val="005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14" name=""/>
            <p:cNvSpPr/>
            <p:nvPr/>
          </p:nvSpPr>
          <p:spPr>
            <a:xfrm>
              <a:off x="7048440" y="4075200"/>
              <a:ext cx="11160" cy="1608120"/>
            </a:xfrm>
            <a:prstGeom prst="rect">
              <a:avLst/>
            </a:prstGeom>
            <a:solidFill>
              <a:srgbClr val="005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15" name=""/>
            <p:cNvSpPr/>
            <p:nvPr/>
          </p:nvSpPr>
          <p:spPr>
            <a:xfrm>
              <a:off x="7059600" y="4075200"/>
              <a:ext cx="12600" cy="1608120"/>
            </a:xfrm>
            <a:prstGeom prst="rect">
              <a:avLst/>
            </a:prstGeom>
            <a:solidFill>
              <a:srgbClr val="0052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16" name=""/>
            <p:cNvSpPr/>
            <p:nvPr/>
          </p:nvSpPr>
          <p:spPr>
            <a:xfrm>
              <a:off x="7072200" y="4075200"/>
              <a:ext cx="11160" cy="1608120"/>
            </a:xfrm>
            <a:prstGeom prst="rect">
              <a:avLst/>
            </a:prstGeom>
            <a:solidFill>
              <a:srgbClr val="004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17" name=""/>
            <p:cNvSpPr/>
            <p:nvPr/>
          </p:nvSpPr>
          <p:spPr>
            <a:xfrm>
              <a:off x="7083360" y="4075200"/>
              <a:ext cx="12600" cy="1608120"/>
            </a:xfrm>
            <a:prstGeom prst="rect">
              <a:avLst/>
            </a:prstGeom>
            <a:solidFill>
              <a:srgbClr val="004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18" name=""/>
            <p:cNvSpPr/>
            <p:nvPr/>
          </p:nvSpPr>
          <p:spPr>
            <a:xfrm>
              <a:off x="7095960" y="4075200"/>
              <a:ext cx="11160" cy="1608120"/>
            </a:xfrm>
            <a:prstGeom prst="rect">
              <a:avLst/>
            </a:prstGeom>
            <a:solidFill>
              <a:srgbClr val="004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19" name=""/>
            <p:cNvSpPr/>
            <p:nvPr/>
          </p:nvSpPr>
          <p:spPr>
            <a:xfrm>
              <a:off x="7107120" y="4075200"/>
              <a:ext cx="11160" cy="1608120"/>
            </a:xfrm>
            <a:prstGeom prst="rect">
              <a:avLst/>
            </a:prstGeom>
            <a:solidFill>
              <a:srgbClr val="004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20" name=""/>
            <p:cNvSpPr/>
            <p:nvPr/>
          </p:nvSpPr>
          <p:spPr>
            <a:xfrm>
              <a:off x="7118280" y="4075200"/>
              <a:ext cx="12600" cy="1608120"/>
            </a:xfrm>
            <a:prstGeom prst="rect">
              <a:avLst/>
            </a:prstGeom>
            <a:solidFill>
              <a:srgbClr val="004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21" name=""/>
            <p:cNvSpPr/>
            <p:nvPr/>
          </p:nvSpPr>
          <p:spPr>
            <a:xfrm>
              <a:off x="7130880" y="4075200"/>
              <a:ext cx="11160" cy="1608120"/>
            </a:xfrm>
            <a:prstGeom prst="rect">
              <a:avLst/>
            </a:prstGeom>
            <a:solidFill>
              <a:srgbClr val="003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22" name=""/>
            <p:cNvSpPr/>
            <p:nvPr/>
          </p:nvSpPr>
          <p:spPr>
            <a:xfrm>
              <a:off x="7142040" y="4075200"/>
              <a:ext cx="12960" cy="1608120"/>
            </a:xfrm>
            <a:prstGeom prst="rect">
              <a:avLst/>
            </a:prstGeom>
            <a:solidFill>
              <a:srgbClr val="003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23" name=""/>
            <p:cNvSpPr/>
            <p:nvPr/>
          </p:nvSpPr>
          <p:spPr>
            <a:xfrm>
              <a:off x="7155000" y="4075200"/>
              <a:ext cx="10800" cy="1608120"/>
            </a:xfrm>
            <a:prstGeom prst="rect">
              <a:avLst/>
            </a:prstGeom>
            <a:solidFill>
              <a:srgbClr val="003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24" name=""/>
            <p:cNvSpPr/>
            <p:nvPr/>
          </p:nvSpPr>
          <p:spPr>
            <a:xfrm>
              <a:off x="7165800" y="4075200"/>
              <a:ext cx="11160" cy="1608120"/>
            </a:xfrm>
            <a:prstGeom prst="rect">
              <a:avLst/>
            </a:prstGeom>
            <a:solidFill>
              <a:srgbClr val="003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025" name=""/>
          <p:cNvSpPr/>
          <p:nvPr/>
        </p:nvSpPr>
        <p:spPr>
          <a:xfrm>
            <a:off x="6532560" y="4075200"/>
            <a:ext cx="644400" cy="160812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026" name=""/>
          <p:cNvGrpSpPr/>
          <p:nvPr/>
        </p:nvGrpSpPr>
        <p:grpSpPr>
          <a:xfrm>
            <a:off x="7364520" y="4083120"/>
            <a:ext cx="633240" cy="1599840"/>
            <a:chOff x="7364520" y="4083120"/>
            <a:chExt cx="633240" cy="1599840"/>
          </a:xfrm>
        </p:grpSpPr>
        <p:sp>
          <p:nvSpPr>
            <p:cNvPr id="2027" name=""/>
            <p:cNvSpPr/>
            <p:nvPr/>
          </p:nvSpPr>
          <p:spPr>
            <a:xfrm>
              <a:off x="7364520" y="4083120"/>
              <a:ext cx="12600" cy="1599840"/>
            </a:xfrm>
            <a:prstGeom prst="rect">
              <a:avLst/>
            </a:prstGeom>
            <a:solidFill>
              <a:srgbClr val="003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28" name=""/>
            <p:cNvSpPr/>
            <p:nvPr/>
          </p:nvSpPr>
          <p:spPr>
            <a:xfrm>
              <a:off x="7377120" y="4083120"/>
              <a:ext cx="11160" cy="1599840"/>
            </a:xfrm>
            <a:prstGeom prst="rect">
              <a:avLst/>
            </a:prstGeom>
            <a:solidFill>
              <a:srgbClr val="003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29" name=""/>
            <p:cNvSpPr/>
            <p:nvPr/>
          </p:nvSpPr>
          <p:spPr>
            <a:xfrm>
              <a:off x="7388280" y="4083120"/>
              <a:ext cx="12600" cy="1599840"/>
            </a:xfrm>
            <a:prstGeom prst="rect">
              <a:avLst/>
            </a:prstGeom>
            <a:solidFill>
              <a:srgbClr val="003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30" name=""/>
            <p:cNvSpPr/>
            <p:nvPr/>
          </p:nvSpPr>
          <p:spPr>
            <a:xfrm>
              <a:off x="7400880" y="4083120"/>
              <a:ext cx="11160" cy="1599840"/>
            </a:xfrm>
            <a:prstGeom prst="rect">
              <a:avLst/>
            </a:prstGeom>
            <a:solidFill>
              <a:srgbClr val="004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31" name=""/>
            <p:cNvSpPr/>
            <p:nvPr/>
          </p:nvSpPr>
          <p:spPr>
            <a:xfrm>
              <a:off x="7412040" y="4083120"/>
              <a:ext cx="11160" cy="1599840"/>
            </a:xfrm>
            <a:prstGeom prst="rect">
              <a:avLst/>
            </a:prstGeom>
            <a:solidFill>
              <a:srgbClr val="0042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32" name=""/>
            <p:cNvSpPr/>
            <p:nvPr/>
          </p:nvSpPr>
          <p:spPr>
            <a:xfrm>
              <a:off x="7423200" y="4083120"/>
              <a:ext cx="12600" cy="1599840"/>
            </a:xfrm>
            <a:prstGeom prst="rect">
              <a:avLst/>
            </a:prstGeom>
            <a:solidFill>
              <a:srgbClr val="004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33" name=""/>
            <p:cNvSpPr/>
            <p:nvPr/>
          </p:nvSpPr>
          <p:spPr>
            <a:xfrm>
              <a:off x="7435800" y="4083120"/>
              <a:ext cx="11160" cy="1599840"/>
            </a:xfrm>
            <a:prstGeom prst="rect">
              <a:avLst/>
            </a:prstGeom>
            <a:solidFill>
              <a:srgbClr val="004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34" name=""/>
            <p:cNvSpPr/>
            <p:nvPr/>
          </p:nvSpPr>
          <p:spPr>
            <a:xfrm>
              <a:off x="7446960" y="4083120"/>
              <a:ext cx="12600" cy="1599840"/>
            </a:xfrm>
            <a:prstGeom prst="rect">
              <a:avLst/>
            </a:prstGeom>
            <a:solidFill>
              <a:srgbClr val="004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35" name=""/>
            <p:cNvSpPr/>
            <p:nvPr/>
          </p:nvSpPr>
          <p:spPr>
            <a:xfrm>
              <a:off x="7459560" y="4083120"/>
              <a:ext cx="11160" cy="1599840"/>
            </a:xfrm>
            <a:prstGeom prst="rect">
              <a:avLst/>
            </a:prstGeom>
            <a:solidFill>
              <a:srgbClr val="004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36" name=""/>
            <p:cNvSpPr/>
            <p:nvPr/>
          </p:nvSpPr>
          <p:spPr>
            <a:xfrm>
              <a:off x="7470720" y="4083120"/>
              <a:ext cx="11160" cy="1599840"/>
            </a:xfrm>
            <a:prstGeom prst="rect">
              <a:avLst/>
            </a:prstGeom>
            <a:solidFill>
              <a:srgbClr val="005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37" name=""/>
            <p:cNvSpPr/>
            <p:nvPr/>
          </p:nvSpPr>
          <p:spPr>
            <a:xfrm>
              <a:off x="7481880" y="4083120"/>
              <a:ext cx="12600" cy="1599840"/>
            </a:xfrm>
            <a:prstGeom prst="rect">
              <a:avLst/>
            </a:prstGeom>
            <a:solidFill>
              <a:srgbClr val="005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38" name=""/>
            <p:cNvSpPr/>
            <p:nvPr/>
          </p:nvSpPr>
          <p:spPr>
            <a:xfrm>
              <a:off x="7494480" y="4083120"/>
              <a:ext cx="11160" cy="1599840"/>
            </a:xfrm>
            <a:prstGeom prst="rect">
              <a:avLst/>
            </a:prstGeom>
            <a:solidFill>
              <a:srgbClr val="005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39" name=""/>
            <p:cNvSpPr/>
            <p:nvPr/>
          </p:nvSpPr>
          <p:spPr>
            <a:xfrm>
              <a:off x="7505640" y="4083120"/>
              <a:ext cx="11160" cy="1599840"/>
            </a:xfrm>
            <a:prstGeom prst="rect">
              <a:avLst/>
            </a:prstGeom>
            <a:solidFill>
              <a:srgbClr val="005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40" name=""/>
            <p:cNvSpPr/>
            <p:nvPr/>
          </p:nvSpPr>
          <p:spPr>
            <a:xfrm>
              <a:off x="7516800" y="4083120"/>
              <a:ext cx="12600" cy="1599840"/>
            </a:xfrm>
            <a:prstGeom prst="rect">
              <a:avLst/>
            </a:prstGeom>
            <a:solidFill>
              <a:srgbClr val="006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41" name=""/>
            <p:cNvSpPr/>
            <p:nvPr/>
          </p:nvSpPr>
          <p:spPr>
            <a:xfrm>
              <a:off x="7529400" y="4083120"/>
              <a:ext cx="11160" cy="1599840"/>
            </a:xfrm>
            <a:prstGeom prst="rect">
              <a:avLst/>
            </a:prstGeom>
            <a:solidFill>
              <a:srgbClr val="006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42" name=""/>
            <p:cNvSpPr/>
            <p:nvPr/>
          </p:nvSpPr>
          <p:spPr>
            <a:xfrm>
              <a:off x="7540560" y="4083120"/>
              <a:ext cx="12600" cy="1599840"/>
            </a:xfrm>
            <a:prstGeom prst="rect">
              <a:avLst/>
            </a:prstGeom>
            <a:solidFill>
              <a:srgbClr val="006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43" name=""/>
            <p:cNvSpPr/>
            <p:nvPr/>
          </p:nvSpPr>
          <p:spPr>
            <a:xfrm>
              <a:off x="7553160" y="4083120"/>
              <a:ext cx="11160" cy="1599840"/>
            </a:xfrm>
            <a:prstGeom prst="rect">
              <a:avLst/>
            </a:prstGeom>
            <a:solidFill>
              <a:srgbClr val="006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44" name=""/>
            <p:cNvSpPr/>
            <p:nvPr/>
          </p:nvSpPr>
          <p:spPr>
            <a:xfrm>
              <a:off x="7564320" y="4083120"/>
              <a:ext cx="11160" cy="1599840"/>
            </a:xfrm>
            <a:prstGeom prst="rect">
              <a:avLst/>
            </a:prstGeom>
            <a:solidFill>
              <a:srgbClr val="007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45" name=""/>
            <p:cNvSpPr/>
            <p:nvPr/>
          </p:nvSpPr>
          <p:spPr>
            <a:xfrm>
              <a:off x="7575480" y="4083120"/>
              <a:ext cx="12600" cy="1599840"/>
            </a:xfrm>
            <a:prstGeom prst="rect">
              <a:avLst/>
            </a:prstGeom>
            <a:solidFill>
              <a:srgbClr val="007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46" name=""/>
            <p:cNvSpPr/>
            <p:nvPr/>
          </p:nvSpPr>
          <p:spPr>
            <a:xfrm>
              <a:off x="7588080" y="4083120"/>
              <a:ext cx="11160" cy="1599840"/>
            </a:xfrm>
            <a:prstGeom prst="rect">
              <a:avLst/>
            </a:prstGeom>
            <a:solidFill>
              <a:srgbClr val="007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47" name=""/>
            <p:cNvSpPr/>
            <p:nvPr/>
          </p:nvSpPr>
          <p:spPr>
            <a:xfrm>
              <a:off x="7599240" y="4083120"/>
              <a:ext cx="12960" cy="1599840"/>
            </a:xfrm>
            <a:prstGeom prst="rect">
              <a:avLst/>
            </a:prstGeom>
            <a:solidFill>
              <a:srgbClr val="007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48" name=""/>
            <p:cNvSpPr/>
            <p:nvPr/>
          </p:nvSpPr>
          <p:spPr>
            <a:xfrm>
              <a:off x="7612200" y="4083120"/>
              <a:ext cx="10800" cy="1599840"/>
            </a:xfrm>
            <a:prstGeom prst="rect">
              <a:avLst/>
            </a:prstGeom>
            <a:solidFill>
              <a:srgbClr val="00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49" name=""/>
            <p:cNvSpPr/>
            <p:nvPr/>
          </p:nvSpPr>
          <p:spPr>
            <a:xfrm>
              <a:off x="7623000" y="4083120"/>
              <a:ext cx="11160" cy="1599840"/>
            </a:xfrm>
            <a:prstGeom prst="rect">
              <a:avLst/>
            </a:prstGeom>
            <a:solidFill>
              <a:srgbClr val="007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50" name=""/>
            <p:cNvSpPr/>
            <p:nvPr/>
          </p:nvSpPr>
          <p:spPr>
            <a:xfrm>
              <a:off x="7634160" y="4083120"/>
              <a:ext cx="12960" cy="1599840"/>
            </a:xfrm>
            <a:prstGeom prst="rect">
              <a:avLst/>
            </a:prstGeom>
            <a:solidFill>
              <a:srgbClr val="007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51" name=""/>
            <p:cNvSpPr/>
            <p:nvPr/>
          </p:nvSpPr>
          <p:spPr>
            <a:xfrm>
              <a:off x="7647120" y="4083120"/>
              <a:ext cx="11160" cy="1599840"/>
            </a:xfrm>
            <a:prstGeom prst="rect">
              <a:avLst/>
            </a:prstGeom>
            <a:solidFill>
              <a:srgbClr val="007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52" name=""/>
            <p:cNvSpPr/>
            <p:nvPr/>
          </p:nvSpPr>
          <p:spPr>
            <a:xfrm>
              <a:off x="7658280" y="4083120"/>
              <a:ext cx="10800" cy="1599840"/>
            </a:xfrm>
            <a:prstGeom prst="rect">
              <a:avLst/>
            </a:prstGeom>
            <a:solidFill>
              <a:srgbClr val="007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53" name=""/>
            <p:cNvSpPr/>
            <p:nvPr/>
          </p:nvSpPr>
          <p:spPr>
            <a:xfrm>
              <a:off x="7669080" y="4083120"/>
              <a:ext cx="12960" cy="1599840"/>
            </a:xfrm>
            <a:prstGeom prst="rect">
              <a:avLst/>
            </a:prstGeom>
            <a:solidFill>
              <a:srgbClr val="0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54" name=""/>
            <p:cNvSpPr/>
            <p:nvPr/>
          </p:nvSpPr>
          <p:spPr>
            <a:xfrm>
              <a:off x="7682040" y="4083120"/>
              <a:ext cx="11160" cy="1599840"/>
            </a:xfrm>
            <a:prstGeom prst="rect">
              <a:avLst/>
            </a:prstGeom>
            <a:solidFill>
              <a:srgbClr val="0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55" name=""/>
            <p:cNvSpPr/>
            <p:nvPr/>
          </p:nvSpPr>
          <p:spPr>
            <a:xfrm>
              <a:off x="7693200" y="4083120"/>
              <a:ext cx="12600" cy="1599840"/>
            </a:xfrm>
            <a:prstGeom prst="rect">
              <a:avLst/>
            </a:prstGeom>
            <a:solidFill>
              <a:srgbClr val="007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56" name=""/>
            <p:cNvSpPr/>
            <p:nvPr/>
          </p:nvSpPr>
          <p:spPr>
            <a:xfrm>
              <a:off x="7705800" y="4083120"/>
              <a:ext cx="11160" cy="1599840"/>
            </a:xfrm>
            <a:prstGeom prst="rect">
              <a:avLst/>
            </a:prstGeom>
            <a:solidFill>
              <a:srgbClr val="007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57" name=""/>
            <p:cNvSpPr/>
            <p:nvPr/>
          </p:nvSpPr>
          <p:spPr>
            <a:xfrm>
              <a:off x="7716960" y="4083120"/>
              <a:ext cx="11160" cy="1599840"/>
            </a:xfrm>
            <a:prstGeom prst="rect">
              <a:avLst/>
            </a:prstGeom>
            <a:solidFill>
              <a:srgbClr val="007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58" name=""/>
            <p:cNvSpPr/>
            <p:nvPr/>
          </p:nvSpPr>
          <p:spPr>
            <a:xfrm>
              <a:off x="7728120" y="4083120"/>
              <a:ext cx="12600" cy="1599840"/>
            </a:xfrm>
            <a:prstGeom prst="rect">
              <a:avLst/>
            </a:prstGeom>
            <a:solidFill>
              <a:srgbClr val="007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59" name=""/>
            <p:cNvSpPr/>
            <p:nvPr/>
          </p:nvSpPr>
          <p:spPr>
            <a:xfrm>
              <a:off x="7740720" y="4083120"/>
              <a:ext cx="11160" cy="1599840"/>
            </a:xfrm>
            <a:prstGeom prst="rect">
              <a:avLst/>
            </a:prstGeom>
            <a:solidFill>
              <a:srgbClr val="00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60" name=""/>
            <p:cNvSpPr/>
            <p:nvPr/>
          </p:nvSpPr>
          <p:spPr>
            <a:xfrm>
              <a:off x="7751880" y="4083120"/>
              <a:ext cx="12600" cy="1599840"/>
            </a:xfrm>
            <a:prstGeom prst="rect">
              <a:avLst/>
            </a:prstGeom>
            <a:solidFill>
              <a:srgbClr val="007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61" name=""/>
            <p:cNvSpPr/>
            <p:nvPr/>
          </p:nvSpPr>
          <p:spPr>
            <a:xfrm>
              <a:off x="7764480" y="4083120"/>
              <a:ext cx="11160" cy="1599840"/>
            </a:xfrm>
            <a:prstGeom prst="rect">
              <a:avLst/>
            </a:prstGeom>
            <a:solidFill>
              <a:srgbClr val="007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62" name=""/>
            <p:cNvSpPr/>
            <p:nvPr/>
          </p:nvSpPr>
          <p:spPr>
            <a:xfrm>
              <a:off x="7775640" y="4083120"/>
              <a:ext cx="11160" cy="1599840"/>
            </a:xfrm>
            <a:prstGeom prst="rect">
              <a:avLst/>
            </a:prstGeom>
            <a:solidFill>
              <a:srgbClr val="007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63" name=""/>
            <p:cNvSpPr/>
            <p:nvPr/>
          </p:nvSpPr>
          <p:spPr>
            <a:xfrm>
              <a:off x="7786800" y="4083120"/>
              <a:ext cx="12600" cy="1599840"/>
            </a:xfrm>
            <a:prstGeom prst="rect">
              <a:avLst/>
            </a:prstGeom>
            <a:solidFill>
              <a:srgbClr val="007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64" name=""/>
            <p:cNvSpPr/>
            <p:nvPr/>
          </p:nvSpPr>
          <p:spPr>
            <a:xfrm>
              <a:off x="7799400" y="4083120"/>
              <a:ext cx="11160" cy="1599840"/>
            </a:xfrm>
            <a:prstGeom prst="rect">
              <a:avLst/>
            </a:prstGeom>
            <a:solidFill>
              <a:srgbClr val="006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65" name=""/>
            <p:cNvSpPr/>
            <p:nvPr/>
          </p:nvSpPr>
          <p:spPr>
            <a:xfrm>
              <a:off x="7810560" y="4083120"/>
              <a:ext cx="11160" cy="1599840"/>
            </a:xfrm>
            <a:prstGeom prst="rect">
              <a:avLst/>
            </a:prstGeom>
            <a:solidFill>
              <a:srgbClr val="006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66" name=""/>
            <p:cNvSpPr/>
            <p:nvPr/>
          </p:nvSpPr>
          <p:spPr>
            <a:xfrm>
              <a:off x="7821720" y="4083120"/>
              <a:ext cx="12600" cy="1599840"/>
            </a:xfrm>
            <a:prstGeom prst="rect">
              <a:avLst/>
            </a:prstGeom>
            <a:solidFill>
              <a:srgbClr val="006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67" name=""/>
            <p:cNvSpPr/>
            <p:nvPr/>
          </p:nvSpPr>
          <p:spPr>
            <a:xfrm>
              <a:off x="7834320" y="4083120"/>
              <a:ext cx="11160" cy="1599840"/>
            </a:xfrm>
            <a:prstGeom prst="rect">
              <a:avLst/>
            </a:prstGeom>
            <a:solidFill>
              <a:srgbClr val="006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68" name=""/>
            <p:cNvSpPr/>
            <p:nvPr/>
          </p:nvSpPr>
          <p:spPr>
            <a:xfrm>
              <a:off x="7845480" y="4083120"/>
              <a:ext cx="12600" cy="1599840"/>
            </a:xfrm>
            <a:prstGeom prst="rect">
              <a:avLst/>
            </a:prstGeom>
            <a:solidFill>
              <a:srgbClr val="005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69" name=""/>
            <p:cNvSpPr/>
            <p:nvPr/>
          </p:nvSpPr>
          <p:spPr>
            <a:xfrm>
              <a:off x="7858080" y="4083120"/>
              <a:ext cx="11160" cy="1599840"/>
            </a:xfrm>
            <a:prstGeom prst="rect">
              <a:avLst/>
            </a:prstGeom>
            <a:solidFill>
              <a:srgbClr val="005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70" name=""/>
            <p:cNvSpPr/>
            <p:nvPr/>
          </p:nvSpPr>
          <p:spPr>
            <a:xfrm>
              <a:off x="7869240" y="4083120"/>
              <a:ext cx="11160" cy="1599840"/>
            </a:xfrm>
            <a:prstGeom prst="rect">
              <a:avLst/>
            </a:prstGeom>
            <a:solidFill>
              <a:srgbClr val="005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71" name=""/>
            <p:cNvSpPr/>
            <p:nvPr/>
          </p:nvSpPr>
          <p:spPr>
            <a:xfrm>
              <a:off x="7880400" y="4083120"/>
              <a:ext cx="12600" cy="1599840"/>
            </a:xfrm>
            <a:prstGeom prst="rect">
              <a:avLst/>
            </a:prstGeom>
            <a:solidFill>
              <a:srgbClr val="005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72" name=""/>
            <p:cNvSpPr/>
            <p:nvPr/>
          </p:nvSpPr>
          <p:spPr>
            <a:xfrm>
              <a:off x="7893000" y="4083120"/>
              <a:ext cx="11160" cy="1599840"/>
            </a:xfrm>
            <a:prstGeom prst="rect">
              <a:avLst/>
            </a:prstGeom>
            <a:solidFill>
              <a:srgbClr val="004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73" name=""/>
            <p:cNvSpPr/>
            <p:nvPr/>
          </p:nvSpPr>
          <p:spPr>
            <a:xfrm>
              <a:off x="7904160" y="4083120"/>
              <a:ext cx="12600" cy="1599840"/>
            </a:xfrm>
            <a:prstGeom prst="rect">
              <a:avLst/>
            </a:prstGeom>
            <a:solidFill>
              <a:srgbClr val="004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74" name=""/>
            <p:cNvSpPr/>
            <p:nvPr/>
          </p:nvSpPr>
          <p:spPr>
            <a:xfrm>
              <a:off x="7916760" y="4083120"/>
              <a:ext cx="11160" cy="1599840"/>
            </a:xfrm>
            <a:prstGeom prst="rect">
              <a:avLst/>
            </a:prstGeom>
            <a:solidFill>
              <a:srgbClr val="0047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75" name=""/>
            <p:cNvSpPr/>
            <p:nvPr/>
          </p:nvSpPr>
          <p:spPr>
            <a:xfrm>
              <a:off x="7927920" y="4083120"/>
              <a:ext cx="11160" cy="1599840"/>
            </a:xfrm>
            <a:prstGeom prst="rect">
              <a:avLst/>
            </a:prstGeom>
            <a:solidFill>
              <a:srgbClr val="004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76" name=""/>
            <p:cNvSpPr/>
            <p:nvPr/>
          </p:nvSpPr>
          <p:spPr>
            <a:xfrm>
              <a:off x="7939080" y="4083120"/>
              <a:ext cx="12600" cy="1599840"/>
            </a:xfrm>
            <a:prstGeom prst="rect">
              <a:avLst/>
            </a:prstGeom>
            <a:solidFill>
              <a:srgbClr val="0042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77" name=""/>
            <p:cNvSpPr/>
            <p:nvPr/>
          </p:nvSpPr>
          <p:spPr>
            <a:xfrm>
              <a:off x="7951680" y="4083120"/>
              <a:ext cx="11160" cy="1599840"/>
            </a:xfrm>
            <a:prstGeom prst="rect">
              <a:avLst/>
            </a:prstGeom>
            <a:solidFill>
              <a:srgbClr val="004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78" name=""/>
            <p:cNvSpPr/>
            <p:nvPr/>
          </p:nvSpPr>
          <p:spPr>
            <a:xfrm>
              <a:off x="7962840" y="4083120"/>
              <a:ext cx="11160" cy="1599840"/>
            </a:xfrm>
            <a:prstGeom prst="rect">
              <a:avLst/>
            </a:prstGeom>
            <a:solidFill>
              <a:srgbClr val="003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79" name=""/>
            <p:cNvSpPr/>
            <p:nvPr/>
          </p:nvSpPr>
          <p:spPr>
            <a:xfrm>
              <a:off x="7974000" y="4083120"/>
              <a:ext cx="12600" cy="1599840"/>
            </a:xfrm>
            <a:prstGeom prst="rect">
              <a:avLst/>
            </a:prstGeom>
            <a:solidFill>
              <a:srgbClr val="003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80" name=""/>
            <p:cNvSpPr/>
            <p:nvPr/>
          </p:nvSpPr>
          <p:spPr>
            <a:xfrm>
              <a:off x="7986600" y="4083120"/>
              <a:ext cx="11160" cy="1599840"/>
            </a:xfrm>
            <a:prstGeom prst="rect">
              <a:avLst/>
            </a:prstGeom>
            <a:solidFill>
              <a:srgbClr val="003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081" name=""/>
          <p:cNvGrpSpPr/>
          <p:nvPr/>
        </p:nvGrpSpPr>
        <p:grpSpPr>
          <a:xfrm>
            <a:off x="1573200" y="4437000"/>
            <a:ext cx="646200" cy="666720"/>
            <a:chOff x="1573200" y="4437000"/>
            <a:chExt cx="646200" cy="666720"/>
          </a:xfrm>
        </p:grpSpPr>
        <p:sp>
          <p:nvSpPr>
            <p:cNvPr id="2082" name=""/>
            <p:cNvSpPr/>
            <p:nvPr/>
          </p:nvSpPr>
          <p:spPr>
            <a:xfrm>
              <a:off x="1573200" y="4437000"/>
              <a:ext cx="12600" cy="66672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83" name=""/>
            <p:cNvSpPr/>
            <p:nvPr/>
          </p:nvSpPr>
          <p:spPr>
            <a:xfrm>
              <a:off x="1585800" y="4437000"/>
              <a:ext cx="11160" cy="666720"/>
            </a:xfrm>
            <a:prstGeom prst="rect">
              <a:avLst/>
            </a:prstGeom>
            <a:solidFill>
              <a:srgbClr val="7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84" name=""/>
            <p:cNvSpPr/>
            <p:nvPr/>
          </p:nvSpPr>
          <p:spPr>
            <a:xfrm>
              <a:off x="1596960" y="4437000"/>
              <a:ext cx="12600" cy="666720"/>
            </a:xfrm>
            <a:prstGeom prst="rect">
              <a:avLst/>
            </a:prstGeom>
            <a:solidFill>
              <a:srgbClr val="7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85" name=""/>
            <p:cNvSpPr/>
            <p:nvPr/>
          </p:nvSpPr>
          <p:spPr>
            <a:xfrm>
              <a:off x="1609560" y="4437000"/>
              <a:ext cx="11160" cy="666720"/>
            </a:xfrm>
            <a:prstGeom prst="rect">
              <a:avLst/>
            </a:prstGeom>
            <a:solidFill>
              <a:srgbClr val="7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86" name=""/>
            <p:cNvSpPr/>
            <p:nvPr/>
          </p:nvSpPr>
          <p:spPr>
            <a:xfrm>
              <a:off x="1620720" y="4437000"/>
              <a:ext cx="11160" cy="666720"/>
            </a:xfrm>
            <a:prstGeom prst="rect">
              <a:avLst/>
            </a:prstGeom>
            <a:solidFill>
              <a:srgbClr val="8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87" name=""/>
            <p:cNvSpPr/>
            <p:nvPr/>
          </p:nvSpPr>
          <p:spPr>
            <a:xfrm>
              <a:off x="1631880" y="4437000"/>
              <a:ext cx="12600" cy="666720"/>
            </a:xfrm>
            <a:prstGeom prst="rect">
              <a:avLst/>
            </a:prstGeom>
            <a:solidFill>
              <a:srgbClr val="8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88" name=""/>
            <p:cNvSpPr/>
            <p:nvPr/>
          </p:nvSpPr>
          <p:spPr>
            <a:xfrm>
              <a:off x="1644480" y="4437000"/>
              <a:ext cx="11160" cy="666720"/>
            </a:xfrm>
            <a:prstGeom prst="rect">
              <a:avLst/>
            </a:prstGeom>
            <a:solidFill>
              <a:srgbClr val="8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89" name=""/>
            <p:cNvSpPr/>
            <p:nvPr/>
          </p:nvSpPr>
          <p:spPr>
            <a:xfrm>
              <a:off x="1655640" y="4437000"/>
              <a:ext cx="11160" cy="666720"/>
            </a:xfrm>
            <a:prstGeom prst="rect">
              <a:avLst/>
            </a:prstGeom>
            <a:solidFill>
              <a:srgbClr val="9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90" name=""/>
            <p:cNvSpPr/>
            <p:nvPr/>
          </p:nvSpPr>
          <p:spPr>
            <a:xfrm>
              <a:off x="1666800" y="4437000"/>
              <a:ext cx="12600" cy="666720"/>
            </a:xfrm>
            <a:prstGeom prst="rect">
              <a:avLst/>
            </a:prstGeom>
            <a:solidFill>
              <a:srgbClr val="9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91" name=""/>
            <p:cNvSpPr/>
            <p:nvPr/>
          </p:nvSpPr>
          <p:spPr>
            <a:xfrm>
              <a:off x="1679400" y="4437000"/>
              <a:ext cx="11160" cy="666720"/>
            </a:xfrm>
            <a:prstGeom prst="rect">
              <a:avLst/>
            </a:prstGeom>
            <a:solidFill>
              <a:srgbClr val="a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92" name=""/>
            <p:cNvSpPr/>
            <p:nvPr/>
          </p:nvSpPr>
          <p:spPr>
            <a:xfrm>
              <a:off x="1690560" y="4437000"/>
              <a:ext cx="12960" cy="666720"/>
            </a:xfrm>
            <a:prstGeom prst="rect">
              <a:avLst/>
            </a:prstGeom>
            <a:solidFill>
              <a:srgbClr val="a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93" name=""/>
            <p:cNvSpPr/>
            <p:nvPr/>
          </p:nvSpPr>
          <p:spPr>
            <a:xfrm>
              <a:off x="1703520" y="4437000"/>
              <a:ext cx="11160" cy="666720"/>
            </a:xfrm>
            <a:prstGeom prst="rect">
              <a:avLst/>
            </a:prstGeom>
            <a:solidFill>
              <a:srgbClr val="b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94" name=""/>
            <p:cNvSpPr/>
            <p:nvPr/>
          </p:nvSpPr>
          <p:spPr>
            <a:xfrm>
              <a:off x="1714680" y="4437000"/>
              <a:ext cx="10800" cy="666720"/>
            </a:xfrm>
            <a:prstGeom prst="rect">
              <a:avLst/>
            </a:prstGeom>
            <a:solidFill>
              <a:srgbClr val="b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95" name=""/>
            <p:cNvSpPr/>
            <p:nvPr/>
          </p:nvSpPr>
          <p:spPr>
            <a:xfrm>
              <a:off x="1725480" y="4437000"/>
              <a:ext cx="12960" cy="666720"/>
            </a:xfrm>
            <a:prstGeom prst="rect">
              <a:avLst/>
            </a:prstGeom>
            <a:solidFill>
              <a:srgbClr val="c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96" name=""/>
            <p:cNvSpPr/>
            <p:nvPr/>
          </p:nvSpPr>
          <p:spPr>
            <a:xfrm>
              <a:off x="1738440" y="4437000"/>
              <a:ext cx="11160" cy="666720"/>
            </a:xfrm>
            <a:prstGeom prst="rect">
              <a:avLst/>
            </a:pr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97" name=""/>
            <p:cNvSpPr/>
            <p:nvPr/>
          </p:nvSpPr>
          <p:spPr>
            <a:xfrm>
              <a:off x="1749600" y="4437000"/>
              <a:ext cx="12600" cy="666720"/>
            </a:xfrm>
            <a:prstGeom prst="rect">
              <a:avLst/>
            </a:prstGeom>
            <a:solidFill>
              <a:srgbClr val="d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98" name=""/>
            <p:cNvSpPr/>
            <p:nvPr/>
          </p:nvSpPr>
          <p:spPr>
            <a:xfrm>
              <a:off x="1762200" y="4437000"/>
              <a:ext cx="11160" cy="666720"/>
            </a:xfrm>
            <a:prstGeom prst="rect">
              <a:avLst/>
            </a:prstGeom>
            <a:solidFill>
              <a:srgbClr val="d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99" name=""/>
            <p:cNvSpPr/>
            <p:nvPr/>
          </p:nvSpPr>
          <p:spPr>
            <a:xfrm>
              <a:off x="1773360" y="4437000"/>
              <a:ext cx="11160" cy="666720"/>
            </a:xfrm>
            <a:prstGeom prst="rect">
              <a:avLst/>
            </a:prstGeom>
            <a:solidFill>
              <a:srgbClr val="e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00" name=""/>
            <p:cNvSpPr/>
            <p:nvPr/>
          </p:nvSpPr>
          <p:spPr>
            <a:xfrm>
              <a:off x="1784520" y="4437000"/>
              <a:ext cx="12600" cy="666720"/>
            </a:xfrm>
            <a:prstGeom prst="rect">
              <a:avLst/>
            </a:prstGeom>
            <a:solidFill>
              <a:srgbClr val="e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01" name=""/>
            <p:cNvSpPr/>
            <p:nvPr/>
          </p:nvSpPr>
          <p:spPr>
            <a:xfrm>
              <a:off x="1797120" y="4437000"/>
              <a:ext cx="11160" cy="666720"/>
            </a:xfrm>
            <a:prstGeom prst="rect">
              <a:avLst/>
            </a:prstGeom>
            <a:solidFill>
              <a:srgbClr val="e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02" name=""/>
            <p:cNvSpPr/>
            <p:nvPr/>
          </p:nvSpPr>
          <p:spPr>
            <a:xfrm>
              <a:off x="1808280" y="4437000"/>
              <a:ext cx="12600" cy="666720"/>
            </a:xfrm>
            <a:prstGeom prst="rect">
              <a:avLst/>
            </a:prstGeom>
            <a:solidFill>
              <a:srgbClr val="e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03" name=""/>
            <p:cNvSpPr/>
            <p:nvPr/>
          </p:nvSpPr>
          <p:spPr>
            <a:xfrm>
              <a:off x="1820880" y="4437000"/>
              <a:ext cx="11160" cy="666720"/>
            </a:xfrm>
            <a:prstGeom prst="rect">
              <a:avLst/>
            </a:prstGeom>
            <a:solidFill>
              <a:srgbClr val="f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04" name=""/>
            <p:cNvSpPr/>
            <p:nvPr/>
          </p:nvSpPr>
          <p:spPr>
            <a:xfrm>
              <a:off x="1832040" y="4437000"/>
              <a:ext cx="11160" cy="666720"/>
            </a:xfrm>
            <a:prstGeom prst="rect">
              <a:avLst/>
            </a:prstGeom>
            <a:solidFill>
              <a:srgbClr val="f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05" name=""/>
            <p:cNvSpPr/>
            <p:nvPr/>
          </p:nvSpPr>
          <p:spPr>
            <a:xfrm>
              <a:off x="1843200" y="4437000"/>
              <a:ext cx="12600" cy="666720"/>
            </a:xfrm>
            <a:prstGeom prst="rect">
              <a:avLst/>
            </a:prstGeom>
            <a:solidFill>
              <a:srgbClr val="f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06" name=""/>
            <p:cNvSpPr/>
            <p:nvPr/>
          </p:nvSpPr>
          <p:spPr>
            <a:xfrm>
              <a:off x="1855800" y="4437000"/>
              <a:ext cx="11160" cy="666720"/>
            </a:xfrm>
            <a:prstGeom prst="rect">
              <a:avLst/>
            </a:prstGeom>
            <a:solidFill>
              <a:srgbClr val="f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07" name=""/>
            <p:cNvSpPr/>
            <p:nvPr/>
          </p:nvSpPr>
          <p:spPr>
            <a:xfrm>
              <a:off x="1866960" y="4437000"/>
              <a:ext cx="11160" cy="666720"/>
            </a:xfrm>
            <a:prstGeom prst="rect">
              <a:avLst/>
            </a:prstGeom>
            <a:solidFill>
              <a:srgbClr val="f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08" name=""/>
            <p:cNvSpPr/>
            <p:nvPr/>
          </p:nvSpPr>
          <p:spPr>
            <a:xfrm>
              <a:off x="1878120" y="4437000"/>
              <a:ext cx="12600" cy="666720"/>
            </a:xfrm>
            <a:prstGeom prst="rect">
              <a:avLst/>
            </a:prstGeom>
            <a:solidFill>
              <a:srgbClr val="f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09" name=""/>
            <p:cNvSpPr/>
            <p:nvPr/>
          </p:nvSpPr>
          <p:spPr>
            <a:xfrm>
              <a:off x="1890720" y="4437000"/>
              <a:ext cx="11160" cy="6667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10" name=""/>
            <p:cNvSpPr/>
            <p:nvPr/>
          </p:nvSpPr>
          <p:spPr>
            <a:xfrm>
              <a:off x="1901880" y="4437000"/>
              <a:ext cx="12600" cy="6667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11" name=""/>
            <p:cNvSpPr/>
            <p:nvPr/>
          </p:nvSpPr>
          <p:spPr>
            <a:xfrm>
              <a:off x="1914480" y="4437000"/>
              <a:ext cx="11160" cy="666720"/>
            </a:xfrm>
            <a:prstGeom prst="rect">
              <a:avLst/>
            </a:prstGeom>
            <a:solidFill>
              <a:srgbClr val="f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12" name=""/>
            <p:cNvSpPr/>
            <p:nvPr/>
          </p:nvSpPr>
          <p:spPr>
            <a:xfrm>
              <a:off x="1925640" y="4437000"/>
              <a:ext cx="11160" cy="666720"/>
            </a:xfrm>
            <a:prstGeom prst="rect">
              <a:avLst/>
            </a:prstGeom>
            <a:solidFill>
              <a:srgbClr val="f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13" name=""/>
            <p:cNvSpPr/>
            <p:nvPr/>
          </p:nvSpPr>
          <p:spPr>
            <a:xfrm>
              <a:off x="1936800" y="4437000"/>
              <a:ext cx="12600" cy="666720"/>
            </a:xfrm>
            <a:prstGeom prst="rect">
              <a:avLst/>
            </a:prstGeom>
            <a:solidFill>
              <a:srgbClr val="f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14" name=""/>
            <p:cNvSpPr/>
            <p:nvPr/>
          </p:nvSpPr>
          <p:spPr>
            <a:xfrm>
              <a:off x="1949400" y="4437000"/>
              <a:ext cx="11160" cy="666720"/>
            </a:xfrm>
            <a:prstGeom prst="rect">
              <a:avLst/>
            </a:prstGeom>
            <a:solidFill>
              <a:srgbClr val="f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15" name=""/>
            <p:cNvSpPr/>
            <p:nvPr/>
          </p:nvSpPr>
          <p:spPr>
            <a:xfrm>
              <a:off x="1960560" y="4437000"/>
              <a:ext cx="12600" cy="666720"/>
            </a:xfrm>
            <a:prstGeom prst="rect">
              <a:avLst/>
            </a:prstGeom>
            <a:solidFill>
              <a:srgbClr val="f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16" name=""/>
            <p:cNvSpPr/>
            <p:nvPr/>
          </p:nvSpPr>
          <p:spPr>
            <a:xfrm>
              <a:off x="1973160" y="4437000"/>
              <a:ext cx="11160" cy="666720"/>
            </a:xfrm>
            <a:prstGeom prst="rect">
              <a:avLst/>
            </a:prstGeom>
            <a:solidFill>
              <a:srgbClr val="e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17" name=""/>
            <p:cNvSpPr/>
            <p:nvPr/>
          </p:nvSpPr>
          <p:spPr>
            <a:xfrm>
              <a:off x="1984320" y="4437000"/>
              <a:ext cx="11160" cy="666720"/>
            </a:xfrm>
            <a:prstGeom prst="rect">
              <a:avLst/>
            </a:prstGeom>
            <a:solidFill>
              <a:srgbClr val="e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18" name=""/>
            <p:cNvSpPr/>
            <p:nvPr/>
          </p:nvSpPr>
          <p:spPr>
            <a:xfrm>
              <a:off x="1995480" y="4437000"/>
              <a:ext cx="12600" cy="666720"/>
            </a:xfrm>
            <a:prstGeom prst="rect">
              <a:avLst/>
            </a:prstGeom>
            <a:solidFill>
              <a:srgbClr val="e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19" name=""/>
            <p:cNvSpPr/>
            <p:nvPr/>
          </p:nvSpPr>
          <p:spPr>
            <a:xfrm>
              <a:off x="2008080" y="4437000"/>
              <a:ext cx="11160" cy="666720"/>
            </a:xfrm>
            <a:prstGeom prst="rect">
              <a:avLst/>
            </a:prstGeom>
            <a:solidFill>
              <a:srgbClr val="e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20" name=""/>
            <p:cNvSpPr/>
            <p:nvPr/>
          </p:nvSpPr>
          <p:spPr>
            <a:xfrm>
              <a:off x="2019240" y="4437000"/>
              <a:ext cx="11160" cy="666720"/>
            </a:xfrm>
            <a:prstGeom prst="rect">
              <a:avLst/>
            </a:prstGeom>
            <a:solidFill>
              <a:srgbClr val="d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21" name=""/>
            <p:cNvSpPr/>
            <p:nvPr/>
          </p:nvSpPr>
          <p:spPr>
            <a:xfrm>
              <a:off x="2030400" y="4437000"/>
              <a:ext cx="12600" cy="666720"/>
            </a:xfrm>
            <a:prstGeom prst="rect">
              <a:avLst/>
            </a:prstGeom>
            <a:solidFill>
              <a:srgbClr val="d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22" name=""/>
            <p:cNvSpPr/>
            <p:nvPr/>
          </p:nvSpPr>
          <p:spPr>
            <a:xfrm>
              <a:off x="2043000" y="4437000"/>
              <a:ext cx="11160" cy="666720"/>
            </a:xfrm>
            <a:prstGeom prst="rect">
              <a:avLst/>
            </a:pr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23" name=""/>
            <p:cNvSpPr/>
            <p:nvPr/>
          </p:nvSpPr>
          <p:spPr>
            <a:xfrm>
              <a:off x="2054160" y="4437000"/>
              <a:ext cx="12600" cy="666720"/>
            </a:xfrm>
            <a:prstGeom prst="rect">
              <a:avLst/>
            </a:prstGeom>
            <a:solidFill>
              <a:srgbClr val="c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24" name=""/>
            <p:cNvSpPr/>
            <p:nvPr/>
          </p:nvSpPr>
          <p:spPr>
            <a:xfrm>
              <a:off x="2066760" y="4437000"/>
              <a:ext cx="11160" cy="666720"/>
            </a:xfrm>
            <a:prstGeom prst="rect">
              <a:avLst/>
            </a:prstGeom>
            <a:solidFill>
              <a:srgbClr val="b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25" name=""/>
            <p:cNvSpPr/>
            <p:nvPr/>
          </p:nvSpPr>
          <p:spPr>
            <a:xfrm>
              <a:off x="2077920" y="4437000"/>
              <a:ext cx="11160" cy="666720"/>
            </a:xfrm>
            <a:prstGeom prst="rect">
              <a:avLst/>
            </a:prstGeom>
            <a:solidFill>
              <a:srgbClr val="b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26" name=""/>
            <p:cNvSpPr/>
            <p:nvPr/>
          </p:nvSpPr>
          <p:spPr>
            <a:xfrm>
              <a:off x="2089080" y="4437000"/>
              <a:ext cx="12600" cy="666720"/>
            </a:xfrm>
            <a:prstGeom prst="rect">
              <a:avLst/>
            </a:prstGeom>
            <a:solidFill>
              <a:srgbClr val="a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27" name=""/>
            <p:cNvSpPr/>
            <p:nvPr/>
          </p:nvSpPr>
          <p:spPr>
            <a:xfrm>
              <a:off x="2101680" y="4437000"/>
              <a:ext cx="11160" cy="666720"/>
            </a:xfrm>
            <a:prstGeom prst="rect">
              <a:avLst/>
            </a:prstGeom>
            <a:solidFill>
              <a:srgbClr val="a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28" name=""/>
            <p:cNvSpPr/>
            <p:nvPr/>
          </p:nvSpPr>
          <p:spPr>
            <a:xfrm>
              <a:off x="2112840" y="4437000"/>
              <a:ext cx="12960" cy="666720"/>
            </a:xfrm>
            <a:prstGeom prst="rect">
              <a:avLst/>
            </a:prstGeom>
            <a:solidFill>
              <a:srgbClr val="9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29" name=""/>
            <p:cNvSpPr/>
            <p:nvPr/>
          </p:nvSpPr>
          <p:spPr>
            <a:xfrm>
              <a:off x="2125800" y="4437000"/>
              <a:ext cx="10800" cy="666720"/>
            </a:xfrm>
            <a:prstGeom prst="rect">
              <a:avLst/>
            </a:prstGeom>
            <a:solidFill>
              <a:srgbClr val="9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30" name=""/>
            <p:cNvSpPr/>
            <p:nvPr/>
          </p:nvSpPr>
          <p:spPr>
            <a:xfrm>
              <a:off x="2136600" y="4437000"/>
              <a:ext cx="11160" cy="666720"/>
            </a:xfrm>
            <a:prstGeom prst="rect">
              <a:avLst/>
            </a:prstGeom>
            <a:solidFill>
              <a:srgbClr val="8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31" name=""/>
            <p:cNvSpPr/>
            <p:nvPr/>
          </p:nvSpPr>
          <p:spPr>
            <a:xfrm>
              <a:off x="2147760" y="4437000"/>
              <a:ext cx="12960" cy="666720"/>
            </a:xfrm>
            <a:prstGeom prst="rect">
              <a:avLst/>
            </a:prstGeom>
            <a:solidFill>
              <a:srgbClr val="8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32" name=""/>
            <p:cNvSpPr/>
            <p:nvPr/>
          </p:nvSpPr>
          <p:spPr>
            <a:xfrm>
              <a:off x="2160720" y="4437000"/>
              <a:ext cx="11160" cy="666720"/>
            </a:xfrm>
            <a:prstGeom prst="rect">
              <a:avLst/>
            </a:prstGeom>
            <a:solidFill>
              <a:srgbClr val="8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33" name=""/>
            <p:cNvSpPr/>
            <p:nvPr/>
          </p:nvSpPr>
          <p:spPr>
            <a:xfrm>
              <a:off x="2171880" y="4437000"/>
              <a:ext cx="10800" cy="666720"/>
            </a:xfrm>
            <a:prstGeom prst="rect">
              <a:avLst/>
            </a:prstGeom>
            <a:solidFill>
              <a:srgbClr val="7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34" name=""/>
            <p:cNvSpPr/>
            <p:nvPr/>
          </p:nvSpPr>
          <p:spPr>
            <a:xfrm>
              <a:off x="2182680" y="4437000"/>
              <a:ext cx="12960" cy="666720"/>
            </a:xfrm>
            <a:prstGeom prst="rect">
              <a:avLst/>
            </a:prstGeom>
            <a:solidFill>
              <a:srgbClr val="7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35" name=""/>
            <p:cNvSpPr/>
            <p:nvPr/>
          </p:nvSpPr>
          <p:spPr>
            <a:xfrm>
              <a:off x="2195640" y="4437000"/>
              <a:ext cx="11160" cy="666720"/>
            </a:xfrm>
            <a:prstGeom prst="rect">
              <a:avLst/>
            </a:prstGeom>
            <a:solidFill>
              <a:srgbClr val="7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36" name=""/>
            <p:cNvSpPr/>
            <p:nvPr/>
          </p:nvSpPr>
          <p:spPr>
            <a:xfrm>
              <a:off x="2206800" y="4437000"/>
              <a:ext cx="12600" cy="66672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137" name=""/>
          <p:cNvSpPr/>
          <p:nvPr/>
        </p:nvSpPr>
        <p:spPr>
          <a:xfrm>
            <a:off x="1573200" y="4437000"/>
            <a:ext cx="646200" cy="66672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138" name=""/>
          <p:cNvGrpSpPr/>
          <p:nvPr/>
        </p:nvGrpSpPr>
        <p:grpSpPr>
          <a:xfrm>
            <a:off x="2406600" y="4146480"/>
            <a:ext cx="633600" cy="798480"/>
            <a:chOff x="2406600" y="4146480"/>
            <a:chExt cx="633600" cy="798480"/>
          </a:xfrm>
        </p:grpSpPr>
        <p:sp>
          <p:nvSpPr>
            <p:cNvPr id="2139" name=""/>
            <p:cNvSpPr/>
            <p:nvPr/>
          </p:nvSpPr>
          <p:spPr>
            <a:xfrm>
              <a:off x="2406600" y="4146480"/>
              <a:ext cx="11160" cy="79848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40" name=""/>
            <p:cNvSpPr/>
            <p:nvPr/>
          </p:nvSpPr>
          <p:spPr>
            <a:xfrm>
              <a:off x="2417760" y="4146480"/>
              <a:ext cx="12600" cy="798480"/>
            </a:xfrm>
            <a:prstGeom prst="rect">
              <a:avLst/>
            </a:prstGeom>
            <a:solidFill>
              <a:srgbClr val="7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41" name=""/>
            <p:cNvSpPr/>
            <p:nvPr/>
          </p:nvSpPr>
          <p:spPr>
            <a:xfrm>
              <a:off x="2430360" y="4146480"/>
              <a:ext cx="11160" cy="798480"/>
            </a:xfrm>
            <a:prstGeom prst="rect">
              <a:avLst/>
            </a:prstGeom>
            <a:solidFill>
              <a:srgbClr val="7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42" name=""/>
            <p:cNvSpPr/>
            <p:nvPr/>
          </p:nvSpPr>
          <p:spPr>
            <a:xfrm>
              <a:off x="2441520" y="4146480"/>
              <a:ext cx="11160" cy="798480"/>
            </a:xfrm>
            <a:prstGeom prst="rect">
              <a:avLst/>
            </a:prstGeom>
            <a:solidFill>
              <a:srgbClr val="8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43" name=""/>
            <p:cNvSpPr/>
            <p:nvPr/>
          </p:nvSpPr>
          <p:spPr>
            <a:xfrm>
              <a:off x="2452680" y="4146480"/>
              <a:ext cx="12600" cy="798480"/>
            </a:xfrm>
            <a:prstGeom prst="rect">
              <a:avLst/>
            </a:prstGeom>
            <a:solidFill>
              <a:srgbClr val="8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44" name=""/>
            <p:cNvSpPr/>
            <p:nvPr/>
          </p:nvSpPr>
          <p:spPr>
            <a:xfrm>
              <a:off x="2465280" y="4146480"/>
              <a:ext cx="11160" cy="798480"/>
            </a:xfrm>
            <a:prstGeom prst="rect">
              <a:avLst/>
            </a:prstGeom>
            <a:solidFill>
              <a:srgbClr val="8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45" name=""/>
            <p:cNvSpPr/>
            <p:nvPr/>
          </p:nvSpPr>
          <p:spPr>
            <a:xfrm>
              <a:off x="2476440" y="4146480"/>
              <a:ext cx="11160" cy="798480"/>
            </a:xfrm>
            <a:prstGeom prst="rect">
              <a:avLst/>
            </a:prstGeom>
            <a:solidFill>
              <a:srgbClr val="8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46" name=""/>
            <p:cNvSpPr/>
            <p:nvPr/>
          </p:nvSpPr>
          <p:spPr>
            <a:xfrm>
              <a:off x="2487600" y="4146480"/>
              <a:ext cx="12600" cy="798480"/>
            </a:xfrm>
            <a:prstGeom prst="rect">
              <a:avLst/>
            </a:prstGeom>
            <a:solidFill>
              <a:srgbClr val="9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47" name=""/>
            <p:cNvSpPr/>
            <p:nvPr/>
          </p:nvSpPr>
          <p:spPr>
            <a:xfrm>
              <a:off x="2500200" y="4146480"/>
              <a:ext cx="11160" cy="798480"/>
            </a:xfrm>
            <a:prstGeom prst="rect">
              <a:avLst/>
            </a:prstGeom>
            <a:solidFill>
              <a:srgbClr val="9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48" name=""/>
            <p:cNvSpPr/>
            <p:nvPr/>
          </p:nvSpPr>
          <p:spPr>
            <a:xfrm>
              <a:off x="2511360" y="4146480"/>
              <a:ext cx="12600" cy="798480"/>
            </a:xfrm>
            <a:prstGeom prst="rect">
              <a:avLst/>
            </a:prstGeom>
            <a:solidFill>
              <a:srgbClr val="a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49" name=""/>
            <p:cNvSpPr/>
            <p:nvPr/>
          </p:nvSpPr>
          <p:spPr>
            <a:xfrm>
              <a:off x="2523960" y="4146480"/>
              <a:ext cx="11160" cy="798480"/>
            </a:xfrm>
            <a:prstGeom prst="rect">
              <a:avLst/>
            </a:prstGeom>
            <a:solidFill>
              <a:srgbClr val="a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50" name=""/>
            <p:cNvSpPr/>
            <p:nvPr/>
          </p:nvSpPr>
          <p:spPr>
            <a:xfrm>
              <a:off x="2535120" y="4146480"/>
              <a:ext cx="11160" cy="798480"/>
            </a:xfrm>
            <a:prstGeom prst="rect">
              <a:avLst/>
            </a:prstGeom>
            <a:solidFill>
              <a:srgbClr val="b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51" name=""/>
            <p:cNvSpPr/>
            <p:nvPr/>
          </p:nvSpPr>
          <p:spPr>
            <a:xfrm>
              <a:off x="2546280" y="4146480"/>
              <a:ext cx="12600" cy="798480"/>
            </a:xfrm>
            <a:prstGeom prst="rect">
              <a:avLst/>
            </a:prstGeom>
            <a:solidFill>
              <a:srgbClr val="b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52" name=""/>
            <p:cNvSpPr/>
            <p:nvPr/>
          </p:nvSpPr>
          <p:spPr>
            <a:xfrm>
              <a:off x="2558880" y="4146480"/>
              <a:ext cx="11160" cy="798480"/>
            </a:xfrm>
            <a:prstGeom prst="rect">
              <a:avLst/>
            </a:prstGeom>
            <a:solidFill>
              <a:srgbClr val="c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53" name=""/>
            <p:cNvSpPr/>
            <p:nvPr/>
          </p:nvSpPr>
          <p:spPr>
            <a:xfrm>
              <a:off x="2570040" y="4146480"/>
              <a:ext cx="12960" cy="798480"/>
            </a:xfrm>
            <a:prstGeom prst="rect">
              <a:avLst/>
            </a:prstGeom>
            <a:solidFill>
              <a:srgbClr val="c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54" name=""/>
            <p:cNvSpPr/>
            <p:nvPr/>
          </p:nvSpPr>
          <p:spPr>
            <a:xfrm>
              <a:off x="2583000" y="4146480"/>
              <a:ext cx="10800" cy="798480"/>
            </a:xfrm>
            <a:prstGeom prst="rect">
              <a:avLst/>
            </a:prstGeom>
            <a:solidFill>
              <a:srgbClr val="d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55" name=""/>
            <p:cNvSpPr/>
            <p:nvPr/>
          </p:nvSpPr>
          <p:spPr>
            <a:xfrm>
              <a:off x="2593800" y="4146480"/>
              <a:ext cx="11160" cy="798480"/>
            </a:xfrm>
            <a:prstGeom prst="rect">
              <a:avLst/>
            </a:prstGeom>
            <a:solidFill>
              <a:srgbClr val="d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56" name=""/>
            <p:cNvSpPr/>
            <p:nvPr/>
          </p:nvSpPr>
          <p:spPr>
            <a:xfrm>
              <a:off x="2604960" y="4146480"/>
              <a:ext cx="12960" cy="798480"/>
            </a:xfrm>
            <a:prstGeom prst="rect">
              <a:avLst/>
            </a:prstGeom>
            <a:solidFill>
              <a:srgbClr val="e2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57" name=""/>
            <p:cNvSpPr/>
            <p:nvPr/>
          </p:nvSpPr>
          <p:spPr>
            <a:xfrm>
              <a:off x="2617920" y="4146480"/>
              <a:ext cx="11160" cy="798480"/>
            </a:xfrm>
            <a:prstGeom prst="rect">
              <a:avLst/>
            </a:prstGeom>
            <a:solidFill>
              <a:srgbClr val="e8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58" name=""/>
            <p:cNvSpPr/>
            <p:nvPr/>
          </p:nvSpPr>
          <p:spPr>
            <a:xfrm>
              <a:off x="2629080" y="4146480"/>
              <a:ext cx="10800" cy="798480"/>
            </a:xfrm>
            <a:prstGeom prst="rect">
              <a:avLst/>
            </a:prstGeom>
            <a:solidFill>
              <a:srgbClr val="e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59" name=""/>
            <p:cNvSpPr/>
            <p:nvPr/>
          </p:nvSpPr>
          <p:spPr>
            <a:xfrm>
              <a:off x="2639880" y="4146480"/>
              <a:ext cx="12960" cy="79848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60" name=""/>
            <p:cNvSpPr/>
            <p:nvPr/>
          </p:nvSpPr>
          <p:spPr>
            <a:xfrm>
              <a:off x="2652840" y="4146480"/>
              <a:ext cx="11160" cy="798480"/>
            </a:xfrm>
            <a:prstGeom prst="rect">
              <a:avLst/>
            </a:prstGeom>
            <a:solidFill>
              <a:srgbClr val="f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61" name=""/>
            <p:cNvSpPr/>
            <p:nvPr/>
          </p:nvSpPr>
          <p:spPr>
            <a:xfrm>
              <a:off x="2664000" y="4146480"/>
              <a:ext cx="12600" cy="798480"/>
            </a:xfrm>
            <a:prstGeom prst="rect">
              <a:avLst/>
            </a:prstGeom>
            <a:solidFill>
              <a:srgbClr val="f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62" name=""/>
            <p:cNvSpPr/>
            <p:nvPr/>
          </p:nvSpPr>
          <p:spPr>
            <a:xfrm>
              <a:off x="2676600" y="4146480"/>
              <a:ext cx="11160" cy="798480"/>
            </a:xfrm>
            <a:prstGeom prst="rect">
              <a:avLst/>
            </a:prstGeom>
            <a:solidFill>
              <a:srgbClr val="f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63" name=""/>
            <p:cNvSpPr/>
            <p:nvPr/>
          </p:nvSpPr>
          <p:spPr>
            <a:xfrm>
              <a:off x="2687760" y="4146480"/>
              <a:ext cx="11160" cy="798480"/>
            </a:xfrm>
            <a:prstGeom prst="rect">
              <a:avLst/>
            </a:prstGeom>
            <a:solidFill>
              <a:srgbClr val="f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64" name=""/>
            <p:cNvSpPr/>
            <p:nvPr/>
          </p:nvSpPr>
          <p:spPr>
            <a:xfrm>
              <a:off x="2698920" y="4146480"/>
              <a:ext cx="12600" cy="798480"/>
            </a:xfrm>
            <a:prstGeom prst="rect">
              <a:avLst/>
            </a:prstGeom>
            <a:solidFill>
              <a:srgbClr val="f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65" name=""/>
            <p:cNvSpPr/>
            <p:nvPr/>
          </p:nvSpPr>
          <p:spPr>
            <a:xfrm>
              <a:off x="2711520" y="4146480"/>
              <a:ext cx="11160" cy="7984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66" name=""/>
            <p:cNvSpPr/>
            <p:nvPr/>
          </p:nvSpPr>
          <p:spPr>
            <a:xfrm>
              <a:off x="2722680" y="4146480"/>
              <a:ext cx="12600" cy="7984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67" name=""/>
            <p:cNvSpPr/>
            <p:nvPr/>
          </p:nvSpPr>
          <p:spPr>
            <a:xfrm>
              <a:off x="2735280" y="4146480"/>
              <a:ext cx="11160" cy="798480"/>
            </a:xfrm>
            <a:prstGeom prst="rect">
              <a:avLst/>
            </a:prstGeom>
            <a:solidFill>
              <a:srgbClr val="f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68" name=""/>
            <p:cNvSpPr/>
            <p:nvPr/>
          </p:nvSpPr>
          <p:spPr>
            <a:xfrm>
              <a:off x="2746440" y="4146480"/>
              <a:ext cx="11160" cy="798480"/>
            </a:xfrm>
            <a:prstGeom prst="rect">
              <a:avLst/>
            </a:prstGeom>
            <a:solidFill>
              <a:srgbClr val="f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69" name=""/>
            <p:cNvSpPr/>
            <p:nvPr/>
          </p:nvSpPr>
          <p:spPr>
            <a:xfrm>
              <a:off x="2757600" y="4146480"/>
              <a:ext cx="12600" cy="798480"/>
            </a:xfrm>
            <a:prstGeom prst="rect">
              <a:avLst/>
            </a:prstGeom>
            <a:solidFill>
              <a:srgbClr val="f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70" name=""/>
            <p:cNvSpPr/>
            <p:nvPr/>
          </p:nvSpPr>
          <p:spPr>
            <a:xfrm>
              <a:off x="2770200" y="4146480"/>
              <a:ext cx="11160" cy="798480"/>
            </a:xfrm>
            <a:prstGeom prst="rect">
              <a:avLst/>
            </a:prstGeom>
            <a:solidFill>
              <a:srgbClr val="f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71" name=""/>
            <p:cNvSpPr/>
            <p:nvPr/>
          </p:nvSpPr>
          <p:spPr>
            <a:xfrm>
              <a:off x="2781360" y="4146480"/>
              <a:ext cx="11160" cy="798480"/>
            </a:xfrm>
            <a:prstGeom prst="rect">
              <a:avLst/>
            </a:prstGeom>
            <a:solidFill>
              <a:srgbClr val="f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72" name=""/>
            <p:cNvSpPr/>
            <p:nvPr/>
          </p:nvSpPr>
          <p:spPr>
            <a:xfrm>
              <a:off x="2792520" y="4146480"/>
              <a:ext cx="12600" cy="79848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73" name=""/>
            <p:cNvSpPr/>
            <p:nvPr/>
          </p:nvSpPr>
          <p:spPr>
            <a:xfrm>
              <a:off x="2805120" y="4146480"/>
              <a:ext cx="11160" cy="798480"/>
            </a:xfrm>
            <a:prstGeom prst="rect">
              <a:avLst/>
            </a:prstGeom>
            <a:solidFill>
              <a:srgbClr val="e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74" name=""/>
            <p:cNvSpPr/>
            <p:nvPr/>
          </p:nvSpPr>
          <p:spPr>
            <a:xfrm>
              <a:off x="2816280" y="4146480"/>
              <a:ext cx="12600" cy="798480"/>
            </a:xfrm>
            <a:prstGeom prst="rect">
              <a:avLst/>
            </a:prstGeom>
            <a:solidFill>
              <a:srgbClr val="e8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75" name=""/>
            <p:cNvSpPr/>
            <p:nvPr/>
          </p:nvSpPr>
          <p:spPr>
            <a:xfrm>
              <a:off x="2828880" y="4146480"/>
              <a:ext cx="11160" cy="798480"/>
            </a:xfrm>
            <a:prstGeom prst="rect">
              <a:avLst/>
            </a:prstGeom>
            <a:solidFill>
              <a:srgbClr val="e2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76" name=""/>
            <p:cNvSpPr/>
            <p:nvPr/>
          </p:nvSpPr>
          <p:spPr>
            <a:xfrm>
              <a:off x="2840040" y="4146480"/>
              <a:ext cx="11160" cy="798480"/>
            </a:xfrm>
            <a:prstGeom prst="rect">
              <a:avLst/>
            </a:prstGeom>
            <a:solidFill>
              <a:srgbClr val="d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77" name=""/>
            <p:cNvSpPr/>
            <p:nvPr/>
          </p:nvSpPr>
          <p:spPr>
            <a:xfrm>
              <a:off x="2851200" y="4146480"/>
              <a:ext cx="12600" cy="798480"/>
            </a:xfrm>
            <a:prstGeom prst="rect">
              <a:avLst/>
            </a:prstGeom>
            <a:solidFill>
              <a:srgbClr val="d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78" name=""/>
            <p:cNvSpPr/>
            <p:nvPr/>
          </p:nvSpPr>
          <p:spPr>
            <a:xfrm>
              <a:off x="2863800" y="4146480"/>
              <a:ext cx="11160" cy="798480"/>
            </a:xfrm>
            <a:prstGeom prst="rect">
              <a:avLst/>
            </a:prstGeom>
            <a:solidFill>
              <a:srgbClr val="c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79" name=""/>
            <p:cNvSpPr/>
            <p:nvPr/>
          </p:nvSpPr>
          <p:spPr>
            <a:xfrm>
              <a:off x="2874960" y="4146480"/>
              <a:ext cx="12600" cy="798480"/>
            </a:xfrm>
            <a:prstGeom prst="rect">
              <a:avLst/>
            </a:prstGeom>
            <a:solidFill>
              <a:srgbClr val="c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80" name=""/>
            <p:cNvSpPr/>
            <p:nvPr/>
          </p:nvSpPr>
          <p:spPr>
            <a:xfrm>
              <a:off x="2887560" y="4146480"/>
              <a:ext cx="11160" cy="798480"/>
            </a:xfrm>
            <a:prstGeom prst="rect">
              <a:avLst/>
            </a:prstGeom>
            <a:solidFill>
              <a:srgbClr val="b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81" name=""/>
            <p:cNvSpPr/>
            <p:nvPr/>
          </p:nvSpPr>
          <p:spPr>
            <a:xfrm>
              <a:off x="2898720" y="4146480"/>
              <a:ext cx="11160" cy="798480"/>
            </a:xfrm>
            <a:prstGeom prst="rect">
              <a:avLst/>
            </a:prstGeom>
            <a:solidFill>
              <a:srgbClr val="b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82" name=""/>
            <p:cNvSpPr/>
            <p:nvPr/>
          </p:nvSpPr>
          <p:spPr>
            <a:xfrm>
              <a:off x="2909880" y="4146480"/>
              <a:ext cx="12600" cy="798480"/>
            </a:xfrm>
            <a:prstGeom prst="rect">
              <a:avLst/>
            </a:prstGeom>
            <a:solidFill>
              <a:srgbClr val="a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83" name=""/>
            <p:cNvSpPr/>
            <p:nvPr/>
          </p:nvSpPr>
          <p:spPr>
            <a:xfrm>
              <a:off x="2922480" y="4146480"/>
              <a:ext cx="11160" cy="798480"/>
            </a:xfrm>
            <a:prstGeom prst="rect">
              <a:avLst/>
            </a:prstGeom>
            <a:solidFill>
              <a:srgbClr val="a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84" name=""/>
            <p:cNvSpPr/>
            <p:nvPr/>
          </p:nvSpPr>
          <p:spPr>
            <a:xfrm>
              <a:off x="2933640" y="4146480"/>
              <a:ext cx="11160" cy="798480"/>
            </a:xfrm>
            <a:prstGeom prst="rect">
              <a:avLst/>
            </a:prstGeom>
            <a:solidFill>
              <a:srgbClr val="9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85" name=""/>
            <p:cNvSpPr/>
            <p:nvPr/>
          </p:nvSpPr>
          <p:spPr>
            <a:xfrm>
              <a:off x="2944800" y="4146480"/>
              <a:ext cx="12600" cy="798480"/>
            </a:xfrm>
            <a:prstGeom prst="rect">
              <a:avLst/>
            </a:prstGeom>
            <a:solidFill>
              <a:srgbClr val="9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86" name=""/>
            <p:cNvSpPr/>
            <p:nvPr/>
          </p:nvSpPr>
          <p:spPr>
            <a:xfrm>
              <a:off x="2957400" y="4146480"/>
              <a:ext cx="11160" cy="798480"/>
            </a:xfrm>
            <a:prstGeom prst="rect">
              <a:avLst/>
            </a:prstGeom>
            <a:solidFill>
              <a:srgbClr val="8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87" name=""/>
            <p:cNvSpPr/>
            <p:nvPr/>
          </p:nvSpPr>
          <p:spPr>
            <a:xfrm>
              <a:off x="2968560" y="4146480"/>
              <a:ext cx="12600" cy="798480"/>
            </a:xfrm>
            <a:prstGeom prst="rect">
              <a:avLst/>
            </a:prstGeom>
            <a:solidFill>
              <a:srgbClr val="8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88" name=""/>
            <p:cNvSpPr/>
            <p:nvPr/>
          </p:nvSpPr>
          <p:spPr>
            <a:xfrm>
              <a:off x="2981160" y="4146480"/>
              <a:ext cx="11160" cy="798480"/>
            </a:xfrm>
            <a:prstGeom prst="rect">
              <a:avLst/>
            </a:prstGeom>
            <a:solidFill>
              <a:srgbClr val="8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89" name=""/>
            <p:cNvSpPr/>
            <p:nvPr/>
          </p:nvSpPr>
          <p:spPr>
            <a:xfrm>
              <a:off x="2992320" y="4146480"/>
              <a:ext cx="11160" cy="798480"/>
            </a:xfrm>
            <a:prstGeom prst="rect">
              <a:avLst/>
            </a:prstGeom>
            <a:solidFill>
              <a:srgbClr val="8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90" name=""/>
            <p:cNvSpPr/>
            <p:nvPr/>
          </p:nvSpPr>
          <p:spPr>
            <a:xfrm>
              <a:off x="3003480" y="4146480"/>
              <a:ext cx="12600" cy="798480"/>
            </a:xfrm>
            <a:prstGeom prst="rect">
              <a:avLst/>
            </a:prstGeom>
            <a:solidFill>
              <a:srgbClr val="7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91" name=""/>
            <p:cNvSpPr/>
            <p:nvPr/>
          </p:nvSpPr>
          <p:spPr>
            <a:xfrm>
              <a:off x="3016080" y="4146480"/>
              <a:ext cx="11160" cy="798480"/>
            </a:xfrm>
            <a:prstGeom prst="rect">
              <a:avLst/>
            </a:prstGeom>
            <a:solidFill>
              <a:srgbClr val="7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92" name=""/>
            <p:cNvSpPr/>
            <p:nvPr/>
          </p:nvSpPr>
          <p:spPr>
            <a:xfrm>
              <a:off x="3027240" y="4146480"/>
              <a:ext cx="12960" cy="79848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193" name=""/>
          <p:cNvSpPr/>
          <p:nvPr/>
        </p:nvSpPr>
        <p:spPr>
          <a:xfrm>
            <a:off x="2406600" y="4146480"/>
            <a:ext cx="633600" cy="79848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194" name=""/>
          <p:cNvGrpSpPr/>
          <p:nvPr/>
        </p:nvGrpSpPr>
        <p:grpSpPr>
          <a:xfrm>
            <a:off x="3227400" y="3978360"/>
            <a:ext cx="644400" cy="798480"/>
            <a:chOff x="3227400" y="3978360"/>
            <a:chExt cx="644400" cy="798480"/>
          </a:xfrm>
        </p:grpSpPr>
        <p:sp>
          <p:nvSpPr>
            <p:cNvPr id="2195" name=""/>
            <p:cNvSpPr/>
            <p:nvPr/>
          </p:nvSpPr>
          <p:spPr>
            <a:xfrm>
              <a:off x="3227400" y="3978360"/>
              <a:ext cx="11160" cy="79848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96" name=""/>
            <p:cNvSpPr/>
            <p:nvPr/>
          </p:nvSpPr>
          <p:spPr>
            <a:xfrm>
              <a:off x="3238560" y="3978360"/>
              <a:ext cx="11160" cy="798480"/>
            </a:xfrm>
            <a:prstGeom prst="rect">
              <a:avLst/>
            </a:prstGeom>
            <a:solidFill>
              <a:srgbClr val="7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97" name=""/>
            <p:cNvSpPr/>
            <p:nvPr/>
          </p:nvSpPr>
          <p:spPr>
            <a:xfrm>
              <a:off x="3249720" y="3978360"/>
              <a:ext cx="12600" cy="798480"/>
            </a:xfrm>
            <a:prstGeom prst="rect">
              <a:avLst/>
            </a:prstGeom>
            <a:solidFill>
              <a:srgbClr val="7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98" name=""/>
            <p:cNvSpPr/>
            <p:nvPr/>
          </p:nvSpPr>
          <p:spPr>
            <a:xfrm>
              <a:off x="3262320" y="3978360"/>
              <a:ext cx="11160" cy="798480"/>
            </a:xfrm>
            <a:prstGeom prst="rect">
              <a:avLst/>
            </a:prstGeom>
            <a:solidFill>
              <a:srgbClr val="7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99" name=""/>
            <p:cNvSpPr/>
            <p:nvPr/>
          </p:nvSpPr>
          <p:spPr>
            <a:xfrm>
              <a:off x="3273480" y="3978360"/>
              <a:ext cx="12600" cy="798480"/>
            </a:xfrm>
            <a:prstGeom prst="rect">
              <a:avLst/>
            </a:prstGeom>
            <a:solidFill>
              <a:srgbClr val="8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00" name=""/>
            <p:cNvSpPr/>
            <p:nvPr/>
          </p:nvSpPr>
          <p:spPr>
            <a:xfrm>
              <a:off x="3286080" y="3978360"/>
              <a:ext cx="11160" cy="798480"/>
            </a:xfrm>
            <a:prstGeom prst="rect">
              <a:avLst/>
            </a:prstGeom>
            <a:solidFill>
              <a:srgbClr val="8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01" name=""/>
            <p:cNvSpPr/>
            <p:nvPr/>
          </p:nvSpPr>
          <p:spPr>
            <a:xfrm>
              <a:off x="3297240" y="3978360"/>
              <a:ext cx="11160" cy="798480"/>
            </a:xfrm>
            <a:prstGeom prst="rect">
              <a:avLst/>
            </a:prstGeom>
            <a:solidFill>
              <a:srgbClr val="8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02" name=""/>
            <p:cNvSpPr/>
            <p:nvPr/>
          </p:nvSpPr>
          <p:spPr>
            <a:xfrm>
              <a:off x="3308400" y="3978360"/>
              <a:ext cx="12600" cy="798480"/>
            </a:xfrm>
            <a:prstGeom prst="rect">
              <a:avLst/>
            </a:prstGeom>
            <a:solidFill>
              <a:srgbClr val="9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03" name=""/>
            <p:cNvSpPr/>
            <p:nvPr/>
          </p:nvSpPr>
          <p:spPr>
            <a:xfrm>
              <a:off x="3321000" y="3978360"/>
              <a:ext cx="11160" cy="798480"/>
            </a:xfrm>
            <a:prstGeom prst="rect">
              <a:avLst/>
            </a:prstGeom>
            <a:solidFill>
              <a:srgbClr val="9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04" name=""/>
            <p:cNvSpPr/>
            <p:nvPr/>
          </p:nvSpPr>
          <p:spPr>
            <a:xfrm>
              <a:off x="3332160" y="3978360"/>
              <a:ext cx="12600" cy="798480"/>
            </a:xfrm>
            <a:prstGeom prst="rect">
              <a:avLst/>
            </a:prstGeom>
            <a:solidFill>
              <a:srgbClr val="a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05" name=""/>
            <p:cNvSpPr/>
            <p:nvPr/>
          </p:nvSpPr>
          <p:spPr>
            <a:xfrm>
              <a:off x="3344760" y="3978360"/>
              <a:ext cx="11160" cy="798480"/>
            </a:xfrm>
            <a:prstGeom prst="rect">
              <a:avLst/>
            </a:prstGeom>
            <a:solidFill>
              <a:srgbClr val="a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06" name=""/>
            <p:cNvSpPr/>
            <p:nvPr/>
          </p:nvSpPr>
          <p:spPr>
            <a:xfrm>
              <a:off x="3355920" y="3978360"/>
              <a:ext cx="11160" cy="798480"/>
            </a:xfrm>
            <a:prstGeom prst="rect">
              <a:avLst/>
            </a:prstGeom>
            <a:solidFill>
              <a:srgbClr val="b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07" name=""/>
            <p:cNvSpPr/>
            <p:nvPr/>
          </p:nvSpPr>
          <p:spPr>
            <a:xfrm>
              <a:off x="3367080" y="3978360"/>
              <a:ext cx="12600" cy="798480"/>
            </a:xfrm>
            <a:prstGeom prst="rect">
              <a:avLst/>
            </a:prstGeom>
            <a:solidFill>
              <a:srgbClr val="b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08" name=""/>
            <p:cNvSpPr/>
            <p:nvPr/>
          </p:nvSpPr>
          <p:spPr>
            <a:xfrm>
              <a:off x="3379680" y="3978360"/>
              <a:ext cx="11160" cy="798480"/>
            </a:xfrm>
            <a:prstGeom prst="rect">
              <a:avLst/>
            </a:prstGeom>
            <a:solidFill>
              <a:srgbClr val="c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09" name=""/>
            <p:cNvSpPr/>
            <p:nvPr/>
          </p:nvSpPr>
          <p:spPr>
            <a:xfrm>
              <a:off x="3390840" y="3978360"/>
              <a:ext cx="11160" cy="798480"/>
            </a:xfrm>
            <a:prstGeom prst="rect">
              <a:avLst/>
            </a:pr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10" name=""/>
            <p:cNvSpPr/>
            <p:nvPr/>
          </p:nvSpPr>
          <p:spPr>
            <a:xfrm>
              <a:off x="3402000" y="3978360"/>
              <a:ext cx="12600" cy="798480"/>
            </a:xfrm>
            <a:prstGeom prst="rect">
              <a:avLst/>
            </a:prstGeom>
            <a:solidFill>
              <a:srgbClr val="d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11" name=""/>
            <p:cNvSpPr/>
            <p:nvPr/>
          </p:nvSpPr>
          <p:spPr>
            <a:xfrm>
              <a:off x="3414600" y="3978360"/>
              <a:ext cx="11160" cy="798480"/>
            </a:xfrm>
            <a:prstGeom prst="rect">
              <a:avLst/>
            </a:prstGeom>
            <a:solidFill>
              <a:srgbClr val="d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12" name=""/>
            <p:cNvSpPr/>
            <p:nvPr/>
          </p:nvSpPr>
          <p:spPr>
            <a:xfrm>
              <a:off x="3425760" y="3978360"/>
              <a:ext cx="12600" cy="798480"/>
            </a:xfrm>
            <a:prstGeom prst="rect">
              <a:avLst/>
            </a:prstGeom>
            <a:solidFill>
              <a:srgbClr val="e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13" name=""/>
            <p:cNvSpPr/>
            <p:nvPr/>
          </p:nvSpPr>
          <p:spPr>
            <a:xfrm>
              <a:off x="3438360" y="3978360"/>
              <a:ext cx="11160" cy="798480"/>
            </a:xfrm>
            <a:prstGeom prst="rect">
              <a:avLst/>
            </a:prstGeom>
            <a:solidFill>
              <a:srgbClr val="e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14" name=""/>
            <p:cNvSpPr/>
            <p:nvPr/>
          </p:nvSpPr>
          <p:spPr>
            <a:xfrm>
              <a:off x="3449520" y="3978360"/>
              <a:ext cx="11160" cy="798480"/>
            </a:xfrm>
            <a:prstGeom prst="rect">
              <a:avLst/>
            </a:prstGeom>
            <a:solidFill>
              <a:srgbClr val="e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15" name=""/>
            <p:cNvSpPr/>
            <p:nvPr/>
          </p:nvSpPr>
          <p:spPr>
            <a:xfrm>
              <a:off x="3460680" y="3978360"/>
              <a:ext cx="12600" cy="798480"/>
            </a:xfrm>
            <a:prstGeom prst="rect">
              <a:avLst/>
            </a:prstGeom>
            <a:solidFill>
              <a:srgbClr val="e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16" name=""/>
            <p:cNvSpPr/>
            <p:nvPr/>
          </p:nvSpPr>
          <p:spPr>
            <a:xfrm>
              <a:off x="3473280" y="3978360"/>
              <a:ext cx="11160" cy="798480"/>
            </a:xfrm>
            <a:prstGeom prst="rect">
              <a:avLst/>
            </a:prstGeom>
            <a:solidFill>
              <a:srgbClr val="f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17" name=""/>
            <p:cNvSpPr/>
            <p:nvPr/>
          </p:nvSpPr>
          <p:spPr>
            <a:xfrm>
              <a:off x="3484440" y="3978360"/>
              <a:ext cx="12960" cy="798480"/>
            </a:xfrm>
            <a:prstGeom prst="rect">
              <a:avLst/>
            </a:prstGeom>
            <a:solidFill>
              <a:srgbClr val="f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18" name=""/>
            <p:cNvSpPr/>
            <p:nvPr/>
          </p:nvSpPr>
          <p:spPr>
            <a:xfrm>
              <a:off x="3497400" y="3978360"/>
              <a:ext cx="10800" cy="798480"/>
            </a:xfrm>
            <a:prstGeom prst="rect">
              <a:avLst/>
            </a:prstGeom>
            <a:solidFill>
              <a:srgbClr val="f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19" name=""/>
            <p:cNvSpPr/>
            <p:nvPr/>
          </p:nvSpPr>
          <p:spPr>
            <a:xfrm>
              <a:off x="3508200" y="3978360"/>
              <a:ext cx="11160" cy="798480"/>
            </a:xfrm>
            <a:prstGeom prst="rect">
              <a:avLst/>
            </a:prstGeom>
            <a:solidFill>
              <a:srgbClr val="f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20" name=""/>
            <p:cNvSpPr/>
            <p:nvPr/>
          </p:nvSpPr>
          <p:spPr>
            <a:xfrm>
              <a:off x="3519360" y="3978360"/>
              <a:ext cx="12960" cy="798480"/>
            </a:xfrm>
            <a:prstGeom prst="rect">
              <a:avLst/>
            </a:prstGeom>
            <a:solidFill>
              <a:srgbClr val="f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21" name=""/>
            <p:cNvSpPr/>
            <p:nvPr/>
          </p:nvSpPr>
          <p:spPr>
            <a:xfrm>
              <a:off x="3532320" y="3978360"/>
              <a:ext cx="11160" cy="798480"/>
            </a:xfrm>
            <a:prstGeom prst="rect">
              <a:avLst/>
            </a:prstGeom>
            <a:solidFill>
              <a:srgbClr val="f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22" name=""/>
            <p:cNvSpPr/>
            <p:nvPr/>
          </p:nvSpPr>
          <p:spPr>
            <a:xfrm>
              <a:off x="3543480" y="3978360"/>
              <a:ext cx="10800" cy="7984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23" name=""/>
            <p:cNvSpPr/>
            <p:nvPr/>
          </p:nvSpPr>
          <p:spPr>
            <a:xfrm>
              <a:off x="3554280" y="3978360"/>
              <a:ext cx="12960" cy="7984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24" name=""/>
            <p:cNvSpPr/>
            <p:nvPr/>
          </p:nvSpPr>
          <p:spPr>
            <a:xfrm>
              <a:off x="3567240" y="3978360"/>
              <a:ext cx="11160" cy="798480"/>
            </a:xfrm>
            <a:prstGeom prst="rect">
              <a:avLst/>
            </a:prstGeom>
            <a:solidFill>
              <a:srgbClr val="f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25" name=""/>
            <p:cNvSpPr/>
            <p:nvPr/>
          </p:nvSpPr>
          <p:spPr>
            <a:xfrm>
              <a:off x="3578400" y="3978360"/>
              <a:ext cx="12600" cy="798480"/>
            </a:xfrm>
            <a:prstGeom prst="rect">
              <a:avLst/>
            </a:prstGeom>
            <a:solidFill>
              <a:srgbClr val="f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26" name=""/>
            <p:cNvSpPr/>
            <p:nvPr/>
          </p:nvSpPr>
          <p:spPr>
            <a:xfrm>
              <a:off x="3591000" y="3978360"/>
              <a:ext cx="11160" cy="798480"/>
            </a:xfrm>
            <a:prstGeom prst="rect">
              <a:avLst/>
            </a:prstGeom>
            <a:solidFill>
              <a:srgbClr val="f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27" name=""/>
            <p:cNvSpPr/>
            <p:nvPr/>
          </p:nvSpPr>
          <p:spPr>
            <a:xfrm>
              <a:off x="3602160" y="3978360"/>
              <a:ext cx="11160" cy="798480"/>
            </a:xfrm>
            <a:prstGeom prst="rect">
              <a:avLst/>
            </a:prstGeom>
            <a:solidFill>
              <a:srgbClr val="f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28" name=""/>
            <p:cNvSpPr/>
            <p:nvPr/>
          </p:nvSpPr>
          <p:spPr>
            <a:xfrm>
              <a:off x="3613320" y="3978360"/>
              <a:ext cx="12600" cy="798480"/>
            </a:xfrm>
            <a:prstGeom prst="rect">
              <a:avLst/>
            </a:prstGeom>
            <a:solidFill>
              <a:srgbClr val="f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29" name=""/>
            <p:cNvSpPr/>
            <p:nvPr/>
          </p:nvSpPr>
          <p:spPr>
            <a:xfrm>
              <a:off x="3625920" y="3978360"/>
              <a:ext cx="11160" cy="798480"/>
            </a:xfrm>
            <a:prstGeom prst="rect">
              <a:avLst/>
            </a:prstGeom>
            <a:solidFill>
              <a:srgbClr val="e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30" name=""/>
            <p:cNvSpPr/>
            <p:nvPr/>
          </p:nvSpPr>
          <p:spPr>
            <a:xfrm>
              <a:off x="3637080" y="3978360"/>
              <a:ext cx="12600" cy="798480"/>
            </a:xfrm>
            <a:prstGeom prst="rect">
              <a:avLst/>
            </a:prstGeom>
            <a:solidFill>
              <a:srgbClr val="e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31" name=""/>
            <p:cNvSpPr/>
            <p:nvPr/>
          </p:nvSpPr>
          <p:spPr>
            <a:xfrm>
              <a:off x="3649680" y="3978360"/>
              <a:ext cx="11160" cy="798480"/>
            </a:xfrm>
            <a:prstGeom prst="rect">
              <a:avLst/>
            </a:prstGeom>
            <a:solidFill>
              <a:srgbClr val="e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32" name=""/>
            <p:cNvSpPr/>
            <p:nvPr/>
          </p:nvSpPr>
          <p:spPr>
            <a:xfrm>
              <a:off x="3660840" y="3978360"/>
              <a:ext cx="11160" cy="798480"/>
            </a:xfrm>
            <a:prstGeom prst="rect">
              <a:avLst/>
            </a:prstGeom>
            <a:solidFill>
              <a:srgbClr val="e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33" name=""/>
            <p:cNvSpPr/>
            <p:nvPr/>
          </p:nvSpPr>
          <p:spPr>
            <a:xfrm>
              <a:off x="3672000" y="3978360"/>
              <a:ext cx="12600" cy="798480"/>
            </a:xfrm>
            <a:prstGeom prst="rect">
              <a:avLst/>
            </a:prstGeom>
            <a:solidFill>
              <a:srgbClr val="d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34" name=""/>
            <p:cNvSpPr/>
            <p:nvPr/>
          </p:nvSpPr>
          <p:spPr>
            <a:xfrm>
              <a:off x="3684600" y="3978360"/>
              <a:ext cx="11160" cy="798480"/>
            </a:xfrm>
            <a:prstGeom prst="rect">
              <a:avLst/>
            </a:prstGeom>
            <a:solidFill>
              <a:srgbClr val="d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35" name=""/>
            <p:cNvSpPr/>
            <p:nvPr/>
          </p:nvSpPr>
          <p:spPr>
            <a:xfrm>
              <a:off x="3695760" y="3978360"/>
              <a:ext cx="11160" cy="798480"/>
            </a:xfrm>
            <a:prstGeom prst="rect">
              <a:avLst/>
            </a:pr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36" name=""/>
            <p:cNvSpPr/>
            <p:nvPr/>
          </p:nvSpPr>
          <p:spPr>
            <a:xfrm>
              <a:off x="3706920" y="3978360"/>
              <a:ext cx="12600" cy="798480"/>
            </a:xfrm>
            <a:prstGeom prst="rect">
              <a:avLst/>
            </a:prstGeom>
            <a:solidFill>
              <a:srgbClr val="c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37" name=""/>
            <p:cNvSpPr/>
            <p:nvPr/>
          </p:nvSpPr>
          <p:spPr>
            <a:xfrm>
              <a:off x="3719520" y="3978360"/>
              <a:ext cx="11160" cy="798480"/>
            </a:xfrm>
            <a:prstGeom prst="rect">
              <a:avLst/>
            </a:prstGeom>
            <a:solidFill>
              <a:srgbClr val="b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38" name=""/>
            <p:cNvSpPr/>
            <p:nvPr/>
          </p:nvSpPr>
          <p:spPr>
            <a:xfrm>
              <a:off x="3730680" y="3978360"/>
              <a:ext cx="12600" cy="798480"/>
            </a:xfrm>
            <a:prstGeom prst="rect">
              <a:avLst/>
            </a:prstGeom>
            <a:solidFill>
              <a:srgbClr val="b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39" name=""/>
            <p:cNvSpPr/>
            <p:nvPr/>
          </p:nvSpPr>
          <p:spPr>
            <a:xfrm>
              <a:off x="3743280" y="3978360"/>
              <a:ext cx="11160" cy="798480"/>
            </a:xfrm>
            <a:prstGeom prst="rect">
              <a:avLst/>
            </a:prstGeom>
            <a:solidFill>
              <a:srgbClr val="a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40" name=""/>
            <p:cNvSpPr/>
            <p:nvPr/>
          </p:nvSpPr>
          <p:spPr>
            <a:xfrm>
              <a:off x="3754440" y="3978360"/>
              <a:ext cx="11160" cy="798480"/>
            </a:xfrm>
            <a:prstGeom prst="rect">
              <a:avLst/>
            </a:prstGeom>
            <a:solidFill>
              <a:srgbClr val="a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41" name=""/>
            <p:cNvSpPr/>
            <p:nvPr/>
          </p:nvSpPr>
          <p:spPr>
            <a:xfrm>
              <a:off x="3765600" y="3978360"/>
              <a:ext cx="12600" cy="798480"/>
            </a:xfrm>
            <a:prstGeom prst="rect">
              <a:avLst/>
            </a:prstGeom>
            <a:solidFill>
              <a:srgbClr val="9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42" name=""/>
            <p:cNvSpPr/>
            <p:nvPr/>
          </p:nvSpPr>
          <p:spPr>
            <a:xfrm>
              <a:off x="3778200" y="3978360"/>
              <a:ext cx="11160" cy="798480"/>
            </a:xfrm>
            <a:prstGeom prst="rect">
              <a:avLst/>
            </a:prstGeom>
            <a:solidFill>
              <a:srgbClr val="9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43" name=""/>
            <p:cNvSpPr/>
            <p:nvPr/>
          </p:nvSpPr>
          <p:spPr>
            <a:xfrm>
              <a:off x="3789360" y="3978360"/>
              <a:ext cx="12600" cy="798480"/>
            </a:xfrm>
            <a:prstGeom prst="rect">
              <a:avLst/>
            </a:prstGeom>
            <a:solidFill>
              <a:srgbClr val="8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44" name=""/>
            <p:cNvSpPr/>
            <p:nvPr/>
          </p:nvSpPr>
          <p:spPr>
            <a:xfrm>
              <a:off x="3801960" y="3978360"/>
              <a:ext cx="11160" cy="798480"/>
            </a:xfrm>
            <a:prstGeom prst="rect">
              <a:avLst/>
            </a:prstGeom>
            <a:solidFill>
              <a:srgbClr val="8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45" name=""/>
            <p:cNvSpPr/>
            <p:nvPr/>
          </p:nvSpPr>
          <p:spPr>
            <a:xfrm>
              <a:off x="3813120" y="3978360"/>
              <a:ext cx="11160" cy="798480"/>
            </a:xfrm>
            <a:prstGeom prst="rect">
              <a:avLst/>
            </a:prstGeom>
            <a:solidFill>
              <a:srgbClr val="8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46" name=""/>
            <p:cNvSpPr/>
            <p:nvPr/>
          </p:nvSpPr>
          <p:spPr>
            <a:xfrm>
              <a:off x="3824280" y="3978360"/>
              <a:ext cx="12600" cy="798480"/>
            </a:xfrm>
            <a:prstGeom prst="rect">
              <a:avLst/>
            </a:prstGeom>
            <a:solidFill>
              <a:srgbClr val="7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47" name=""/>
            <p:cNvSpPr/>
            <p:nvPr/>
          </p:nvSpPr>
          <p:spPr>
            <a:xfrm>
              <a:off x="3836880" y="3978360"/>
              <a:ext cx="11160" cy="798480"/>
            </a:xfrm>
            <a:prstGeom prst="rect">
              <a:avLst/>
            </a:prstGeom>
            <a:solidFill>
              <a:srgbClr val="7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48" name=""/>
            <p:cNvSpPr/>
            <p:nvPr/>
          </p:nvSpPr>
          <p:spPr>
            <a:xfrm>
              <a:off x="3848040" y="3978360"/>
              <a:ext cx="11160" cy="798480"/>
            </a:xfrm>
            <a:prstGeom prst="rect">
              <a:avLst/>
            </a:prstGeom>
            <a:solidFill>
              <a:srgbClr val="7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49" name=""/>
            <p:cNvSpPr/>
            <p:nvPr/>
          </p:nvSpPr>
          <p:spPr>
            <a:xfrm>
              <a:off x="3859200" y="3978360"/>
              <a:ext cx="12600" cy="79848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250" name=""/>
          <p:cNvSpPr/>
          <p:nvPr/>
        </p:nvSpPr>
        <p:spPr>
          <a:xfrm>
            <a:off x="3227400" y="3978360"/>
            <a:ext cx="644400" cy="79848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251" name=""/>
          <p:cNvGrpSpPr/>
          <p:nvPr/>
        </p:nvGrpSpPr>
        <p:grpSpPr>
          <a:xfrm>
            <a:off x="4059360" y="3614760"/>
            <a:ext cx="633240" cy="1004760"/>
            <a:chOff x="4059360" y="3614760"/>
            <a:chExt cx="633240" cy="1004760"/>
          </a:xfrm>
        </p:grpSpPr>
        <p:sp>
          <p:nvSpPr>
            <p:cNvPr id="2252" name=""/>
            <p:cNvSpPr/>
            <p:nvPr/>
          </p:nvSpPr>
          <p:spPr>
            <a:xfrm>
              <a:off x="4059360" y="3614760"/>
              <a:ext cx="11160" cy="100476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53" name=""/>
            <p:cNvSpPr/>
            <p:nvPr/>
          </p:nvSpPr>
          <p:spPr>
            <a:xfrm>
              <a:off x="4070520" y="3614760"/>
              <a:ext cx="12600" cy="1004760"/>
            </a:xfrm>
            <a:prstGeom prst="rect">
              <a:avLst/>
            </a:prstGeom>
            <a:solidFill>
              <a:srgbClr val="7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54" name=""/>
            <p:cNvSpPr/>
            <p:nvPr/>
          </p:nvSpPr>
          <p:spPr>
            <a:xfrm>
              <a:off x="4083120" y="3614760"/>
              <a:ext cx="11160" cy="1004760"/>
            </a:xfrm>
            <a:prstGeom prst="rect">
              <a:avLst/>
            </a:prstGeom>
            <a:solidFill>
              <a:srgbClr val="7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55" name=""/>
            <p:cNvSpPr/>
            <p:nvPr/>
          </p:nvSpPr>
          <p:spPr>
            <a:xfrm>
              <a:off x="4094280" y="3614760"/>
              <a:ext cx="12600" cy="1004760"/>
            </a:xfrm>
            <a:prstGeom prst="rect">
              <a:avLst/>
            </a:prstGeom>
            <a:solidFill>
              <a:srgbClr val="8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56" name=""/>
            <p:cNvSpPr/>
            <p:nvPr/>
          </p:nvSpPr>
          <p:spPr>
            <a:xfrm>
              <a:off x="4106880" y="3614760"/>
              <a:ext cx="11160" cy="1004760"/>
            </a:xfrm>
            <a:prstGeom prst="rect">
              <a:avLst/>
            </a:prstGeom>
            <a:solidFill>
              <a:srgbClr val="8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57" name=""/>
            <p:cNvSpPr/>
            <p:nvPr/>
          </p:nvSpPr>
          <p:spPr>
            <a:xfrm>
              <a:off x="4118040" y="3614760"/>
              <a:ext cx="11160" cy="1004760"/>
            </a:xfrm>
            <a:prstGeom prst="rect">
              <a:avLst/>
            </a:prstGeom>
            <a:solidFill>
              <a:srgbClr val="8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58" name=""/>
            <p:cNvSpPr/>
            <p:nvPr/>
          </p:nvSpPr>
          <p:spPr>
            <a:xfrm>
              <a:off x="4129200" y="3614760"/>
              <a:ext cx="12600" cy="1004760"/>
            </a:xfrm>
            <a:prstGeom prst="rect">
              <a:avLst/>
            </a:prstGeom>
            <a:solidFill>
              <a:srgbClr val="8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59" name=""/>
            <p:cNvSpPr/>
            <p:nvPr/>
          </p:nvSpPr>
          <p:spPr>
            <a:xfrm>
              <a:off x="4141800" y="3614760"/>
              <a:ext cx="11160" cy="1004760"/>
            </a:xfrm>
            <a:prstGeom prst="rect">
              <a:avLst/>
            </a:prstGeom>
            <a:solidFill>
              <a:srgbClr val="9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60" name=""/>
            <p:cNvSpPr/>
            <p:nvPr/>
          </p:nvSpPr>
          <p:spPr>
            <a:xfrm>
              <a:off x="4152960" y="3614760"/>
              <a:ext cx="11160" cy="1004760"/>
            </a:xfrm>
            <a:prstGeom prst="rect">
              <a:avLst/>
            </a:prstGeom>
            <a:solidFill>
              <a:srgbClr val="9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61" name=""/>
            <p:cNvSpPr/>
            <p:nvPr/>
          </p:nvSpPr>
          <p:spPr>
            <a:xfrm>
              <a:off x="4164120" y="3614760"/>
              <a:ext cx="12600" cy="1004760"/>
            </a:xfrm>
            <a:prstGeom prst="rect">
              <a:avLst/>
            </a:prstGeom>
            <a:solidFill>
              <a:srgbClr val="a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62" name=""/>
            <p:cNvSpPr/>
            <p:nvPr/>
          </p:nvSpPr>
          <p:spPr>
            <a:xfrm>
              <a:off x="4176720" y="3614760"/>
              <a:ext cx="11160" cy="1004760"/>
            </a:xfrm>
            <a:prstGeom prst="rect">
              <a:avLst/>
            </a:prstGeom>
            <a:solidFill>
              <a:srgbClr val="a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63" name=""/>
            <p:cNvSpPr/>
            <p:nvPr/>
          </p:nvSpPr>
          <p:spPr>
            <a:xfrm>
              <a:off x="4187880" y="3614760"/>
              <a:ext cx="12600" cy="1004760"/>
            </a:xfrm>
            <a:prstGeom prst="rect">
              <a:avLst/>
            </a:prstGeom>
            <a:solidFill>
              <a:srgbClr val="b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64" name=""/>
            <p:cNvSpPr/>
            <p:nvPr/>
          </p:nvSpPr>
          <p:spPr>
            <a:xfrm>
              <a:off x="4200480" y="3614760"/>
              <a:ext cx="11160" cy="1004760"/>
            </a:xfrm>
            <a:prstGeom prst="rect">
              <a:avLst/>
            </a:prstGeom>
            <a:solidFill>
              <a:srgbClr val="b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65" name=""/>
            <p:cNvSpPr/>
            <p:nvPr/>
          </p:nvSpPr>
          <p:spPr>
            <a:xfrm>
              <a:off x="4211640" y="3614760"/>
              <a:ext cx="11160" cy="1004760"/>
            </a:xfrm>
            <a:prstGeom prst="rect">
              <a:avLst/>
            </a:prstGeom>
            <a:solidFill>
              <a:srgbClr val="c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66" name=""/>
            <p:cNvSpPr/>
            <p:nvPr/>
          </p:nvSpPr>
          <p:spPr>
            <a:xfrm>
              <a:off x="4222800" y="3614760"/>
              <a:ext cx="12600" cy="1004760"/>
            </a:xfrm>
            <a:prstGeom prst="rect">
              <a:avLst/>
            </a:prstGeom>
            <a:solidFill>
              <a:srgbClr val="c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67" name=""/>
            <p:cNvSpPr/>
            <p:nvPr/>
          </p:nvSpPr>
          <p:spPr>
            <a:xfrm>
              <a:off x="4235400" y="3614760"/>
              <a:ext cx="11160" cy="1004760"/>
            </a:xfrm>
            <a:prstGeom prst="rect">
              <a:avLst/>
            </a:prstGeom>
            <a:solidFill>
              <a:srgbClr val="d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68" name=""/>
            <p:cNvSpPr/>
            <p:nvPr/>
          </p:nvSpPr>
          <p:spPr>
            <a:xfrm>
              <a:off x="4246560" y="3614760"/>
              <a:ext cx="12600" cy="1004760"/>
            </a:xfrm>
            <a:prstGeom prst="rect">
              <a:avLst/>
            </a:prstGeom>
            <a:solidFill>
              <a:srgbClr val="d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69" name=""/>
            <p:cNvSpPr/>
            <p:nvPr/>
          </p:nvSpPr>
          <p:spPr>
            <a:xfrm>
              <a:off x="4259160" y="3614760"/>
              <a:ext cx="11160" cy="1004760"/>
            </a:xfrm>
            <a:prstGeom prst="rect">
              <a:avLst/>
            </a:prstGeom>
            <a:solidFill>
              <a:srgbClr val="e2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70" name=""/>
            <p:cNvSpPr/>
            <p:nvPr/>
          </p:nvSpPr>
          <p:spPr>
            <a:xfrm>
              <a:off x="4270320" y="3614760"/>
              <a:ext cx="11160" cy="1004760"/>
            </a:xfrm>
            <a:prstGeom prst="rect">
              <a:avLst/>
            </a:prstGeom>
            <a:solidFill>
              <a:srgbClr val="e8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71" name=""/>
            <p:cNvSpPr/>
            <p:nvPr/>
          </p:nvSpPr>
          <p:spPr>
            <a:xfrm>
              <a:off x="4281480" y="3614760"/>
              <a:ext cx="12600" cy="1004760"/>
            </a:xfrm>
            <a:prstGeom prst="rect">
              <a:avLst/>
            </a:prstGeom>
            <a:solidFill>
              <a:srgbClr val="e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72" name=""/>
            <p:cNvSpPr/>
            <p:nvPr/>
          </p:nvSpPr>
          <p:spPr>
            <a:xfrm>
              <a:off x="4294080" y="3614760"/>
              <a:ext cx="11160" cy="100476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73" name=""/>
            <p:cNvSpPr/>
            <p:nvPr/>
          </p:nvSpPr>
          <p:spPr>
            <a:xfrm>
              <a:off x="4305240" y="3614760"/>
              <a:ext cx="11160" cy="1004760"/>
            </a:xfrm>
            <a:prstGeom prst="rect">
              <a:avLst/>
            </a:prstGeom>
            <a:solidFill>
              <a:srgbClr val="f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74" name=""/>
            <p:cNvSpPr/>
            <p:nvPr/>
          </p:nvSpPr>
          <p:spPr>
            <a:xfrm>
              <a:off x="4316400" y="3614760"/>
              <a:ext cx="12600" cy="1004760"/>
            </a:xfrm>
            <a:prstGeom prst="rect">
              <a:avLst/>
            </a:prstGeom>
            <a:solidFill>
              <a:srgbClr val="f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75" name=""/>
            <p:cNvSpPr/>
            <p:nvPr/>
          </p:nvSpPr>
          <p:spPr>
            <a:xfrm>
              <a:off x="4329000" y="3614760"/>
              <a:ext cx="11160" cy="1004760"/>
            </a:xfrm>
            <a:prstGeom prst="rect">
              <a:avLst/>
            </a:prstGeom>
            <a:solidFill>
              <a:srgbClr val="f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76" name=""/>
            <p:cNvSpPr/>
            <p:nvPr/>
          </p:nvSpPr>
          <p:spPr>
            <a:xfrm>
              <a:off x="4340160" y="3614760"/>
              <a:ext cx="12600" cy="1004760"/>
            </a:xfrm>
            <a:prstGeom prst="rect">
              <a:avLst/>
            </a:prstGeom>
            <a:solidFill>
              <a:srgbClr val="f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77" name=""/>
            <p:cNvSpPr/>
            <p:nvPr/>
          </p:nvSpPr>
          <p:spPr>
            <a:xfrm>
              <a:off x="4352760" y="3614760"/>
              <a:ext cx="11160" cy="1004760"/>
            </a:xfrm>
            <a:prstGeom prst="rect">
              <a:avLst/>
            </a:prstGeom>
            <a:solidFill>
              <a:srgbClr val="f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78" name=""/>
            <p:cNvSpPr/>
            <p:nvPr/>
          </p:nvSpPr>
          <p:spPr>
            <a:xfrm>
              <a:off x="4363920" y="3614760"/>
              <a:ext cx="11160" cy="10047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79" name=""/>
            <p:cNvSpPr/>
            <p:nvPr/>
          </p:nvSpPr>
          <p:spPr>
            <a:xfrm>
              <a:off x="4375080" y="3614760"/>
              <a:ext cx="12600" cy="10047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80" name=""/>
            <p:cNvSpPr/>
            <p:nvPr/>
          </p:nvSpPr>
          <p:spPr>
            <a:xfrm>
              <a:off x="4387680" y="3614760"/>
              <a:ext cx="11160" cy="1004760"/>
            </a:xfrm>
            <a:prstGeom prst="rect">
              <a:avLst/>
            </a:prstGeom>
            <a:solidFill>
              <a:srgbClr val="f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81" name=""/>
            <p:cNvSpPr/>
            <p:nvPr/>
          </p:nvSpPr>
          <p:spPr>
            <a:xfrm>
              <a:off x="4398840" y="3614760"/>
              <a:ext cx="12960" cy="1004760"/>
            </a:xfrm>
            <a:prstGeom prst="rect">
              <a:avLst/>
            </a:prstGeom>
            <a:solidFill>
              <a:srgbClr val="f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82" name=""/>
            <p:cNvSpPr/>
            <p:nvPr/>
          </p:nvSpPr>
          <p:spPr>
            <a:xfrm>
              <a:off x="4411800" y="3614760"/>
              <a:ext cx="10800" cy="1004760"/>
            </a:xfrm>
            <a:prstGeom prst="rect">
              <a:avLst/>
            </a:prstGeom>
            <a:solidFill>
              <a:srgbClr val="f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83" name=""/>
            <p:cNvSpPr/>
            <p:nvPr/>
          </p:nvSpPr>
          <p:spPr>
            <a:xfrm>
              <a:off x="4422600" y="3614760"/>
              <a:ext cx="11160" cy="1004760"/>
            </a:xfrm>
            <a:prstGeom prst="rect">
              <a:avLst/>
            </a:prstGeom>
            <a:solidFill>
              <a:srgbClr val="f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84" name=""/>
            <p:cNvSpPr/>
            <p:nvPr/>
          </p:nvSpPr>
          <p:spPr>
            <a:xfrm>
              <a:off x="4433760" y="3614760"/>
              <a:ext cx="12960" cy="1004760"/>
            </a:xfrm>
            <a:prstGeom prst="rect">
              <a:avLst/>
            </a:prstGeom>
            <a:solidFill>
              <a:srgbClr val="f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85" name=""/>
            <p:cNvSpPr/>
            <p:nvPr/>
          </p:nvSpPr>
          <p:spPr>
            <a:xfrm>
              <a:off x="4446720" y="3614760"/>
              <a:ext cx="11160" cy="100476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86" name=""/>
            <p:cNvSpPr/>
            <p:nvPr/>
          </p:nvSpPr>
          <p:spPr>
            <a:xfrm>
              <a:off x="4457880" y="3614760"/>
              <a:ext cx="10800" cy="1004760"/>
            </a:xfrm>
            <a:prstGeom prst="rect">
              <a:avLst/>
            </a:prstGeom>
            <a:solidFill>
              <a:srgbClr val="e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87" name=""/>
            <p:cNvSpPr/>
            <p:nvPr/>
          </p:nvSpPr>
          <p:spPr>
            <a:xfrm>
              <a:off x="4468680" y="3614760"/>
              <a:ext cx="12960" cy="1004760"/>
            </a:xfrm>
            <a:prstGeom prst="rect">
              <a:avLst/>
            </a:prstGeom>
            <a:solidFill>
              <a:srgbClr val="e8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88" name=""/>
            <p:cNvSpPr/>
            <p:nvPr/>
          </p:nvSpPr>
          <p:spPr>
            <a:xfrm>
              <a:off x="4481640" y="3614760"/>
              <a:ext cx="11160" cy="1004760"/>
            </a:xfrm>
            <a:prstGeom prst="rect">
              <a:avLst/>
            </a:prstGeom>
            <a:solidFill>
              <a:srgbClr val="e2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89" name=""/>
            <p:cNvSpPr/>
            <p:nvPr/>
          </p:nvSpPr>
          <p:spPr>
            <a:xfrm>
              <a:off x="4492800" y="3614760"/>
              <a:ext cx="12600" cy="1004760"/>
            </a:xfrm>
            <a:prstGeom prst="rect">
              <a:avLst/>
            </a:prstGeom>
            <a:solidFill>
              <a:srgbClr val="d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90" name=""/>
            <p:cNvSpPr/>
            <p:nvPr/>
          </p:nvSpPr>
          <p:spPr>
            <a:xfrm>
              <a:off x="4505400" y="3614760"/>
              <a:ext cx="11160" cy="1004760"/>
            </a:xfrm>
            <a:prstGeom prst="rect">
              <a:avLst/>
            </a:prstGeom>
            <a:solidFill>
              <a:srgbClr val="d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91" name=""/>
            <p:cNvSpPr/>
            <p:nvPr/>
          </p:nvSpPr>
          <p:spPr>
            <a:xfrm>
              <a:off x="4516560" y="3614760"/>
              <a:ext cx="11160" cy="1004760"/>
            </a:xfrm>
            <a:prstGeom prst="rect">
              <a:avLst/>
            </a:prstGeom>
            <a:solidFill>
              <a:srgbClr val="c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92" name=""/>
            <p:cNvSpPr/>
            <p:nvPr/>
          </p:nvSpPr>
          <p:spPr>
            <a:xfrm>
              <a:off x="4527720" y="3614760"/>
              <a:ext cx="12600" cy="1004760"/>
            </a:xfrm>
            <a:prstGeom prst="rect">
              <a:avLst/>
            </a:prstGeom>
            <a:solidFill>
              <a:srgbClr val="c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93" name=""/>
            <p:cNvSpPr/>
            <p:nvPr/>
          </p:nvSpPr>
          <p:spPr>
            <a:xfrm>
              <a:off x="4540320" y="3614760"/>
              <a:ext cx="11160" cy="1004760"/>
            </a:xfrm>
            <a:prstGeom prst="rect">
              <a:avLst/>
            </a:prstGeom>
            <a:solidFill>
              <a:srgbClr val="b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94" name=""/>
            <p:cNvSpPr/>
            <p:nvPr/>
          </p:nvSpPr>
          <p:spPr>
            <a:xfrm>
              <a:off x="4551480" y="3614760"/>
              <a:ext cx="12600" cy="1004760"/>
            </a:xfrm>
            <a:prstGeom prst="rect">
              <a:avLst/>
            </a:prstGeom>
            <a:solidFill>
              <a:srgbClr val="b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95" name=""/>
            <p:cNvSpPr/>
            <p:nvPr/>
          </p:nvSpPr>
          <p:spPr>
            <a:xfrm>
              <a:off x="4564080" y="3614760"/>
              <a:ext cx="11160" cy="1004760"/>
            </a:xfrm>
            <a:prstGeom prst="rect">
              <a:avLst/>
            </a:prstGeom>
            <a:solidFill>
              <a:srgbClr val="a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96" name=""/>
            <p:cNvSpPr/>
            <p:nvPr/>
          </p:nvSpPr>
          <p:spPr>
            <a:xfrm>
              <a:off x="4575240" y="3614760"/>
              <a:ext cx="11160" cy="1004760"/>
            </a:xfrm>
            <a:prstGeom prst="rect">
              <a:avLst/>
            </a:prstGeom>
            <a:solidFill>
              <a:srgbClr val="a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97" name=""/>
            <p:cNvSpPr/>
            <p:nvPr/>
          </p:nvSpPr>
          <p:spPr>
            <a:xfrm>
              <a:off x="4586400" y="3614760"/>
              <a:ext cx="12600" cy="1004760"/>
            </a:xfrm>
            <a:prstGeom prst="rect">
              <a:avLst/>
            </a:prstGeom>
            <a:solidFill>
              <a:srgbClr val="9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98" name=""/>
            <p:cNvSpPr/>
            <p:nvPr/>
          </p:nvSpPr>
          <p:spPr>
            <a:xfrm>
              <a:off x="4599000" y="3614760"/>
              <a:ext cx="11160" cy="1004760"/>
            </a:xfrm>
            <a:prstGeom prst="rect">
              <a:avLst/>
            </a:prstGeom>
            <a:solidFill>
              <a:srgbClr val="9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99" name=""/>
            <p:cNvSpPr/>
            <p:nvPr/>
          </p:nvSpPr>
          <p:spPr>
            <a:xfrm>
              <a:off x="4610160" y="3614760"/>
              <a:ext cx="11160" cy="1004760"/>
            </a:xfrm>
            <a:prstGeom prst="rect">
              <a:avLst/>
            </a:prstGeom>
            <a:solidFill>
              <a:srgbClr val="8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00" name=""/>
            <p:cNvSpPr/>
            <p:nvPr/>
          </p:nvSpPr>
          <p:spPr>
            <a:xfrm>
              <a:off x="4621320" y="3614760"/>
              <a:ext cx="12600" cy="1004760"/>
            </a:xfrm>
            <a:prstGeom prst="rect">
              <a:avLst/>
            </a:prstGeom>
            <a:solidFill>
              <a:srgbClr val="8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01" name=""/>
            <p:cNvSpPr/>
            <p:nvPr/>
          </p:nvSpPr>
          <p:spPr>
            <a:xfrm>
              <a:off x="4633920" y="3614760"/>
              <a:ext cx="11160" cy="1004760"/>
            </a:xfrm>
            <a:prstGeom prst="rect">
              <a:avLst/>
            </a:prstGeom>
            <a:solidFill>
              <a:srgbClr val="8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02" name=""/>
            <p:cNvSpPr/>
            <p:nvPr/>
          </p:nvSpPr>
          <p:spPr>
            <a:xfrm>
              <a:off x="4645080" y="3614760"/>
              <a:ext cx="12600" cy="1004760"/>
            </a:xfrm>
            <a:prstGeom prst="rect">
              <a:avLst/>
            </a:prstGeom>
            <a:solidFill>
              <a:srgbClr val="8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03" name=""/>
            <p:cNvSpPr/>
            <p:nvPr/>
          </p:nvSpPr>
          <p:spPr>
            <a:xfrm>
              <a:off x="4657680" y="3614760"/>
              <a:ext cx="11160" cy="1004760"/>
            </a:xfrm>
            <a:prstGeom prst="rect">
              <a:avLst/>
            </a:prstGeom>
            <a:solidFill>
              <a:srgbClr val="7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04" name=""/>
            <p:cNvSpPr/>
            <p:nvPr/>
          </p:nvSpPr>
          <p:spPr>
            <a:xfrm>
              <a:off x="4668840" y="3614760"/>
              <a:ext cx="11160" cy="1004760"/>
            </a:xfrm>
            <a:prstGeom prst="rect">
              <a:avLst/>
            </a:prstGeom>
            <a:solidFill>
              <a:srgbClr val="7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05" name=""/>
            <p:cNvSpPr/>
            <p:nvPr/>
          </p:nvSpPr>
          <p:spPr>
            <a:xfrm>
              <a:off x="4680000" y="3614760"/>
              <a:ext cx="12600" cy="100476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306" name=""/>
          <p:cNvSpPr/>
          <p:nvPr/>
        </p:nvSpPr>
        <p:spPr>
          <a:xfrm>
            <a:off x="4059360" y="3614760"/>
            <a:ext cx="633240" cy="100476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307" name=""/>
          <p:cNvGrpSpPr/>
          <p:nvPr/>
        </p:nvGrpSpPr>
        <p:grpSpPr>
          <a:xfrm>
            <a:off x="4879800" y="3216240"/>
            <a:ext cx="644760" cy="1209600"/>
            <a:chOff x="4879800" y="3216240"/>
            <a:chExt cx="644760" cy="1209600"/>
          </a:xfrm>
        </p:grpSpPr>
        <p:sp>
          <p:nvSpPr>
            <p:cNvPr id="2308" name=""/>
            <p:cNvSpPr/>
            <p:nvPr/>
          </p:nvSpPr>
          <p:spPr>
            <a:xfrm>
              <a:off x="4879800" y="3216240"/>
              <a:ext cx="11160" cy="120960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09" name=""/>
            <p:cNvSpPr/>
            <p:nvPr/>
          </p:nvSpPr>
          <p:spPr>
            <a:xfrm>
              <a:off x="4890960" y="3216240"/>
              <a:ext cx="12960" cy="1209600"/>
            </a:xfrm>
            <a:prstGeom prst="rect">
              <a:avLst/>
            </a:prstGeom>
            <a:solidFill>
              <a:srgbClr val="7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10" name=""/>
            <p:cNvSpPr/>
            <p:nvPr/>
          </p:nvSpPr>
          <p:spPr>
            <a:xfrm>
              <a:off x="4903920" y="3216240"/>
              <a:ext cx="11160" cy="1209600"/>
            </a:xfrm>
            <a:prstGeom prst="rect">
              <a:avLst/>
            </a:prstGeom>
            <a:solidFill>
              <a:srgbClr val="7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11" name=""/>
            <p:cNvSpPr/>
            <p:nvPr/>
          </p:nvSpPr>
          <p:spPr>
            <a:xfrm>
              <a:off x="4915080" y="3216240"/>
              <a:ext cx="10800" cy="1209600"/>
            </a:xfrm>
            <a:prstGeom prst="rect">
              <a:avLst/>
            </a:prstGeom>
            <a:solidFill>
              <a:srgbClr val="7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12" name=""/>
            <p:cNvSpPr/>
            <p:nvPr/>
          </p:nvSpPr>
          <p:spPr>
            <a:xfrm>
              <a:off x="4925880" y="3216240"/>
              <a:ext cx="12960" cy="1209600"/>
            </a:xfrm>
            <a:prstGeom prst="rect">
              <a:avLst/>
            </a:prstGeom>
            <a:solidFill>
              <a:srgbClr val="8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13" name=""/>
            <p:cNvSpPr/>
            <p:nvPr/>
          </p:nvSpPr>
          <p:spPr>
            <a:xfrm>
              <a:off x="4938840" y="3216240"/>
              <a:ext cx="11160" cy="1209600"/>
            </a:xfrm>
            <a:prstGeom prst="rect">
              <a:avLst/>
            </a:prstGeom>
            <a:solidFill>
              <a:srgbClr val="8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14" name=""/>
            <p:cNvSpPr/>
            <p:nvPr/>
          </p:nvSpPr>
          <p:spPr>
            <a:xfrm>
              <a:off x="4950000" y="3216240"/>
              <a:ext cx="12600" cy="1209600"/>
            </a:xfrm>
            <a:prstGeom prst="rect">
              <a:avLst/>
            </a:prstGeom>
            <a:solidFill>
              <a:srgbClr val="8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15" name=""/>
            <p:cNvSpPr/>
            <p:nvPr/>
          </p:nvSpPr>
          <p:spPr>
            <a:xfrm>
              <a:off x="4962600" y="3216240"/>
              <a:ext cx="11160" cy="1209600"/>
            </a:xfrm>
            <a:prstGeom prst="rect">
              <a:avLst/>
            </a:prstGeom>
            <a:solidFill>
              <a:srgbClr val="9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16" name=""/>
            <p:cNvSpPr/>
            <p:nvPr/>
          </p:nvSpPr>
          <p:spPr>
            <a:xfrm>
              <a:off x="4973760" y="3216240"/>
              <a:ext cx="11160" cy="1209600"/>
            </a:xfrm>
            <a:prstGeom prst="rect">
              <a:avLst/>
            </a:prstGeom>
            <a:solidFill>
              <a:srgbClr val="9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17" name=""/>
            <p:cNvSpPr/>
            <p:nvPr/>
          </p:nvSpPr>
          <p:spPr>
            <a:xfrm>
              <a:off x="4984920" y="3216240"/>
              <a:ext cx="12600" cy="1209600"/>
            </a:xfrm>
            <a:prstGeom prst="rect">
              <a:avLst/>
            </a:prstGeom>
            <a:solidFill>
              <a:srgbClr val="a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18" name=""/>
            <p:cNvSpPr/>
            <p:nvPr/>
          </p:nvSpPr>
          <p:spPr>
            <a:xfrm>
              <a:off x="4997520" y="3216240"/>
              <a:ext cx="11160" cy="1209600"/>
            </a:xfrm>
            <a:prstGeom prst="rect">
              <a:avLst/>
            </a:prstGeom>
            <a:solidFill>
              <a:srgbClr val="a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19" name=""/>
            <p:cNvSpPr/>
            <p:nvPr/>
          </p:nvSpPr>
          <p:spPr>
            <a:xfrm>
              <a:off x="5008680" y="3216240"/>
              <a:ext cx="12600" cy="1209600"/>
            </a:xfrm>
            <a:prstGeom prst="rect">
              <a:avLst/>
            </a:prstGeom>
            <a:solidFill>
              <a:srgbClr val="b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20" name=""/>
            <p:cNvSpPr/>
            <p:nvPr/>
          </p:nvSpPr>
          <p:spPr>
            <a:xfrm>
              <a:off x="5021280" y="3216240"/>
              <a:ext cx="11160" cy="1209600"/>
            </a:xfrm>
            <a:prstGeom prst="rect">
              <a:avLst/>
            </a:prstGeom>
            <a:solidFill>
              <a:srgbClr val="b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21" name=""/>
            <p:cNvSpPr/>
            <p:nvPr/>
          </p:nvSpPr>
          <p:spPr>
            <a:xfrm>
              <a:off x="5032440" y="3216240"/>
              <a:ext cx="11160" cy="1209600"/>
            </a:xfrm>
            <a:prstGeom prst="rect">
              <a:avLst/>
            </a:prstGeom>
            <a:solidFill>
              <a:srgbClr val="c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22" name=""/>
            <p:cNvSpPr/>
            <p:nvPr/>
          </p:nvSpPr>
          <p:spPr>
            <a:xfrm>
              <a:off x="5043600" y="3216240"/>
              <a:ext cx="12600" cy="1209600"/>
            </a:xfrm>
            <a:prstGeom prst="rect">
              <a:avLst/>
            </a:pr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23" name=""/>
            <p:cNvSpPr/>
            <p:nvPr/>
          </p:nvSpPr>
          <p:spPr>
            <a:xfrm>
              <a:off x="5056200" y="3216240"/>
              <a:ext cx="11160" cy="1209600"/>
            </a:xfrm>
            <a:prstGeom prst="rect">
              <a:avLst/>
            </a:prstGeom>
            <a:solidFill>
              <a:srgbClr val="d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24" name=""/>
            <p:cNvSpPr/>
            <p:nvPr/>
          </p:nvSpPr>
          <p:spPr>
            <a:xfrm>
              <a:off x="5067360" y="3216240"/>
              <a:ext cx="11160" cy="1209600"/>
            </a:xfrm>
            <a:prstGeom prst="rect">
              <a:avLst/>
            </a:prstGeom>
            <a:solidFill>
              <a:srgbClr val="d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25" name=""/>
            <p:cNvSpPr/>
            <p:nvPr/>
          </p:nvSpPr>
          <p:spPr>
            <a:xfrm>
              <a:off x="5078520" y="3216240"/>
              <a:ext cx="12600" cy="1209600"/>
            </a:xfrm>
            <a:prstGeom prst="rect">
              <a:avLst/>
            </a:prstGeom>
            <a:solidFill>
              <a:srgbClr val="e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26" name=""/>
            <p:cNvSpPr/>
            <p:nvPr/>
          </p:nvSpPr>
          <p:spPr>
            <a:xfrm>
              <a:off x="5091120" y="3216240"/>
              <a:ext cx="11160" cy="1209600"/>
            </a:xfrm>
            <a:prstGeom prst="rect">
              <a:avLst/>
            </a:prstGeom>
            <a:solidFill>
              <a:srgbClr val="e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27" name=""/>
            <p:cNvSpPr/>
            <p:nvPr/>
          </p:nvSpPr>
          <p:spPr>
            <a:xfrm>
              <a:off x="5102280" y="3216240"/>
              <a:ext cx="12600" cy="1209600"/>
            </a:xfrm>
            <a:prstGeom prst="rect">
              <a:avLst/>
            </a:prstGeom>
            <a:solidFill>
              <a:srgbClr val="e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28" name=""/>
            <p:cNvSpPr/>
            <p:nvPr/>
          </p:nvSpPr>
          <p:spPr>
            <a:xfrm>
              <a:off x="5114880" y="3216240"/>
              <a:ext cx="11160" cy="1209600"/>
            </a:xfrm>
            <a:prstGeom prst="rect">
              <a:avLst/>
            </a:prstGeom>
            <a:solidFill>
              <a:srgbClr val="e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29" name=""/>
            <p:cNvSpPr/>
            <p:nvPr/>
          </p:nvSpPr>
          <p:spPr>
            <a:xfrm>
              <a:off x="5126040" y="3216240"/>
              <a:ext cx="11160" cy="1209600"/>
            </a:xfrm>
            <a:prstGeom prst="rect">
              <a:avLst/>
            </a:prstGeom>
            <a:solidFill>
              <a:srgbClr val="f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30" name=""/>
            <p:cNvSpPr/>
            <p:nvPr/>
          </p:nvSpPr>
          <p:spPr>
            <a:xfrm>
              <a:off x="5137200" y="3216240"/>
              <a:ext cx="12600" cy="1209600"/>
            </a:xfrm>
            <a:prstGeom prst="rect">
              <a:avLst/>
            </a:prstGeom>
            <a:solidFill>
              <a:srgbClr val="f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31" name=""/>
            <p:cNvSpPr/>
            <p:nvPr/>
          </p:nvSpPr>
          <p:spPr>
            <a:xfrm>
              <a:off x="5149800" y="3216240"/>
              <a:ext cx="11160" cy="1209600"/>
            </a:xfrm>
            <a:prstGeom prst="rect">
              <a:avLst/>
            </a:prstGeom>
            <a:solidFill>
              <a:srgbClr val="f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32" name=""/>
            <p:cNvSpPr/>
            <p:nvPr/>
          </p:nvSpPr>
          <p:spPr>
            <a:xfrm>
              <a:off x="5160960" y="3216240"/>
              <a:ext cx="12600" cy="1209600"/>
            </a:xfrm>
            <a:prstGeom prst="rect">
              <a:avLst/>
            </a:prstGeom>
            <a:solidFill>
              <a:srgbClr val="f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33" name=""/>
            <p:cNvSpPr/>
            <p:nvPr/>
          </p:nvSpPr>
          <p:spPr>
            <a:xfrm>
              <a:off x="5173560" y="3216240"/>
              <a:ext cx="11160" cy="1209600"/>
            </a:xfrm>
            <a:prstGeom prst="rect">
              <a:avLst/>
            </a:prstGeom>
            <a:solidFill>
              <a:srgbClr val="f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34" name=""/>
            <p:cNvSpPr/>
            <p:nvPr/>
          </p:nvSpPr>
          <p:spPr>
            <a:xfrm>
              <a:off x="5184720" y="3216240"/>
              <a:ext cx="11160" cy="1209600"/>
            </a:xfrm>
            <a:prstGeom prst="rect">
              <a:avLst/>
            </a:prstGeom>
            <a:solidFill>
              <a:srgbClr val="f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35" name=""/>
            <p:cNvSpPr/>
            <p:nvPr/>
          </p:nvSpPr>
          <p:spPr>
            <a:xfrm>
              <a:off x="5195880" y="3216240"/>
              <a:ext cx="12600" cy="12096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36" name=""/>
            <p:cNvSpPr/>
            <p:nvPr/>
          </p:nvSpPr>
          <p:spPr>
            <a:xfrm>
              <a:off x="5208480" y="3216240"/>
              <a:ext cx="11160" cy="12096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37" name=""/>
            <p:cNvSpPr/>
            <p:nvPr/>
          </p:nvSpPr>
          <p:spPr>
            <a:xfrm>
              <a:off x="5219640" y="3216240"/>
              <a:ext cx="11160" cy="1209600"/>
            </a:xfrm>
            <a:prstGeom prst="rect">
              <a:avLst/>
            </a:prstGeom>
            <a:solidFill>
              <a:srgbClr val="f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38" name=""/>
            <p:cNvSpPr/>
            <p:nvPr/>
          </p:nvSpPr>
          <p:spPr>
            <a:xfrm>
              <a:off x="5230800" y="3216240"/>
              <a:ext cx="12600" cy="1209600"/>
            </a:xfrm>
            <a:prstGeom prst="rect">
              <a:avLst/>
            </a:prstGeom>
            <a:solidFill>
              <a:srgbClr val="f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39" name=""/>
            <p:cNvSpPr/>
            <p:nvPr/>
          </p:nvSpPr>
          <p:spPr>
            <a:xfrm>
              <a:off x="5243400" y="3216240"/>
              <a:ext cx="11160" cy="1209600"/>
            </a:xfrm>
            <a:prstGeom prst="rect">
              <a:avLst/>
            </a:prstGeom>
            <a:solidFill>
              <a:srgbClr val="f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40" name=""/>
            <p:cNvSpPr/>
            <p:nvPr/>
          </p:nvSpPr>
          <p:spPr>
            <a:xfrm>
              <a:off x="5254560" y="3216240"/>
              <a:ext cx="12600" cy="1209600"/>
            </a:xfrm>
            <a:prstGeom prst="rect">
              <a:avLst/>
            </a:prstGeom>
            <a:solidFill>
              <a:srgbClr val="f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41" name=""/>
            <p:cNvSpPr/>
            <p:nvPr/>
          </p:nvSpPr>
          <p:spPr>
            <a:xfrm>
              <a:off x="5267160" y="3216240"/>
              <a:ext cx="11160" cy="1209600"/>
            </a:xfrm>
            <a:prstGeom prst="rect">
              <a:avLst/>
            </a:prstGeom>
            <a:solidFill>
              <a:srgbClr val="f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42" name=""/>
            <p:cNvSpPr/>
            <p:nvPr/>
          </p:nvSpPr>
          <p:spPr>
            <a:xfrm>
              <a:off x="5278320" y="3216240"/>
              <a:ext cx="11160" cy="1209600"/>
            </a:xfrm>
            <a:prstGeom prst="rect">
              <a:avLst/>
            </a:prstGeom>
            <a:solidFill>
              <a:srgbClr val="e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43" name=""/>
            <p:cNvSpPr/>
            <p:nvPr/>
          </p:nvSpPr>
          <p:spPr>
            <a:xfrm>
              <a:off x="5289480" y="3216240"/>
              <a:ext cx="12600" cy="1209600"/>
            </a:xfrm>
            <a:prstGeom prst="rect">
              <a:avLst/>
            </a:prstGeom>
            <a:solidFill>
              <a:srgbClr val="e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44" name=""/>
            <p:cNvSpPr/>
            <p:nvPr/>
          </p:nvSpPr>
          <p:spPr>
            <a:xfrm>
              <a:off x="5302080" y="3216240"/>
              <a:ext cx="11160" cy="1209600"/>
            </a:xfrm>
            <a:prstGeom prst="rect">
              <a:avLst/>
            </a:prstGeom>
            <a:solidFill>
              <a:srgbClr val="e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45" name=""/>
            <p:cNvSpPr/>
            <p:nvPr/>
          </p:nvSpPr>
          <p:spPr>
            <a:xfrm>
              <a:off x="5313240" y="3216240"/>
              <a:ext cx="12960" cy="1209600"/>
            </a:xfrm>
            <a:prstGeom prst="rect">
              <a:avLst/>
            </a:prstGeom>
            <a:solidFill>
              <a:srgbClr val="e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46" name=""/>
            <p:cNvSpPr/>
            <p:nvPr/>
          </p:nvSpPr>
          <p:spPr>
            <a:xfrm>
              <a:off x="5326200" y="3216240"/>
              <a:ext cx="10800" cy="1209600"/>
            </a:xfrm>
            <a:prstGeom prst="rect">
              <a:avLst/>
            </a:prstGeom>
            <a:solidFill>
              <a:srgbClr val="d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47" name=""/>
            <p:cNvSpPr/>
            <p:nvPr/>
          </p:nvSpPr>
          <p:spPr>
            <a:xfrm>
              <a:off x="5337000" y="3216240"/>
              <a:ext cx="11160" cy="1209600"/>
            </a:xfrm>
            <a:prstGeom prst="rect">
              <a:avLst/>
            </a:prstGeom>
            <a:solidFill>
              <a:srgbClr val="d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48" name=""/>
            <p:cNvSpPr/>
            <p:nvPr/>
          </p:nvSpPr>
          <p:spPr>
            <a:xfrm>
              <a:off x="5348160" y="3216240"/>
              <a:ext cx="12960" cy="1209600"/>
            </a:xfrm>
            <a:prstGeom prst="rect">
              <a:avLst/>
            </a:pr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49" name=""/>
            <p:cNvSpPr/>
            <p:nvPr/>
          </p:nvSpPr>
          <p:spPr>
            <a:xfrm>
              <a:off x="5361120" y="3216240"/>
              <a:ext cx="11160" cy="1209600"/>
            </a:xfrm>
            <a:prstGeom prst="rect">
              <a:avLst/>
            </a:prstGeom>
            <a:solidFill>
              <a:srgbClr val="c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50" name=""/>
            <p:cNvSpPr/>
            <p:nvPr/>
          </p:nvSpPr>
          <p:spPr>
            <a:xfrm>
              <a:off x="5372280" y="3216240"/>
              <a:ext cx="10800" cy="1209600"/>
            </a:xfrm>
            <a:prstGeom prst="rect">
              <a:avLst/>
            </a:prstGeom>
            <a:solidFill>
              <a:srgbClr val="b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51" name=""/>
            <p:cNvSpPr/>
            <p:nvPr/>
          </p:nvSpPr>
          <p:spPr>
            <a:xfrm>
              <a:off x="5383080" y="3216240"/>
              <a:ext cx="12960" cy="1209600"/>
            </a:xfrm>
            <a:prstGeom prst="rect">
              <a:avLst/>
            </a:prstGeom>
            <a:solidFill>
              <a:srgbClr val="b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52" name=""/>
            <p:cNvSpPr/>
            <p:nvPr/>
          </p:nvSpPr>
          <p:spPr>
            <a:xfrm>
              <a:off x="5396040" y="3216240"/>
              <a:ext cx="11160" cy="1209600"/>
            </a:xfrm>
            <a:prstGeom prst="rect">
              <a:avLst/>
            </a:prstGeom>
            <a:solidFill>
              <a:srgbClr val="a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53" name=""/>
            <p:cNvSpPr/>
            <p:nvPr/>
          </p:nvSpPr>
          <p:spPr>
            <a:xfrm>
              <a:off x="5407200" y="3216240"/>
              <a:ext cx="12600" cy="1209600"/>
            </a:xfrm>
            <a:prstGeom prst="rect">
              <a:avLst/>
            </a:prstGeom>
            <a:solidFill>
              <a:srgbClr val="a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54" name=""/>
            <p:cNvSpPr/>
            <p:nvPr/>
          </p:nvSpPr>
          <p:spPr>
            <a:xfrm>
              <a:off x="5419800" y="3216240"/>
              <a:ext cx="11160" cy="1209600"/>
            </a:xfrm>
            <a:prstGeom prst="rect">
              <a:avLst/>
            </a:prstGeom>
            <a:solidFill>
              <a:srgbClr val="9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55" name=""/>
            <p:cNvSpPr/>
            <p:nvPr/>
          </p:nvSpPr>
          <p:spPr>
            <a:xfrm>
              <a:off x="5430960" y="3216240"/>
              <a:ext cx="11160" cy="1209600"/>
            </a:xfrm>
            <a:prstGeom prst="rect">
              <a:avLst/>
            </a:prstGeom>
            <a:solidFill>
              <a:srgbClr val="9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56" name=""/>
            <p:cNvSpPr/>
            <p:nvPr/>
          </p:nvSpPr>
          <p:spPr>
            <a:xfrm>
              <a:off x="5442120" y="3216240"/>
              <a:ext cx="12600" cy="1209600"/>
            </a:xfrm>
            <a:prstGeom prst="rect">
              <a:avLst/>
            </a:prstGeom>
            <a:solidFill>
              <a:srgbClr val="8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57" name=""/>
            <p:cNvSpPr/>
            <p:nvPr/>
          </p:nvSpPr>
          <p:spPr>
            <a:xfrm>
              <a:off x="5454720" y="3216240"/>
              <a:ext cx="11160" cy="1209600"/>
            </a:xfrm>
            <a:prstGeom prst="rect">
              <a:avLst/>
            </a:prstGeom>
            <a:solidFill>
              <a:srgbClr val="8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58" name=""/>
            <p:cNvSpPr/>
            <p:nvPr/>
          </p:nvSpPr>
          <p:spPr>
            <a:xfrm>
              <a:off x="5465880" y="3216240"/>
              <a:ext cx="12600" cy="1209600"/>
            </a:xfrm>
            <a:prstGeom prst="rect">
              <a:avLst/>
            </a:prstGeom>
            <a:solidFill>
              <a:srgbClr val="8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59" name=""/>
            <p:cNvSpPr/>
            <p:nvPr/>
          </p:nvSpPr>
          <p:spPr>
            <a:xfrm>
              <a:off x="5478480" y="3216240"/>
              <a:ext cx="11160" cy="1209600"/>
            </a:xfrm>
            <a:prstGeom prst="rect">
              <a:avLst/>
            </a:prstGeom>
            <a:solidFill>
              <a:srgbClr val="7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60" name=""/>
            <p:cNvSpPr/>
            <p:nvPr/>
          </p:nvSpPr>
          <p:spPr>
            <a:xfrm>
              <a:off x="5489640" y="3216240"/>
              <a:ext cx="11160" cy="1209600"/>
            </a:xfrm>
            <a:prstGeom prst="rect">
              <a:avLst/>
            </a:prstGeom>
            <a:solidFill>
              <a:srgbClr val="7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61" name=""/>
            <p:cNvSpPr/>
            <p:nvPr/>
          </p:nvSpPr>
          <p:spPr>
            <a:xfrm>
              <a:off x="5500800" y="3216240"/>
              <a:ext cx="12600" cy="1209600"/>
            </a:xfrm>
            <a:prstGeom prst="rect">
              <a:avLst/>
            </a:prstGeom>
            <a:solidFill>
              <a:srgbClr val="7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62" name=""/>
            <p:cNvSpPr/>
            <p:nvPr/>
          </p:nvSpPr>
          <p:spPr>
            <a:xfrm>
              <a:off x="5513400" y="3216240"/>
              <a:ext cx="11160" cy="120960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363" name=""/>
          <p:cNvSpPr/>
          <p:nvPr/>
        </p:nvSpPr>
        <p:spPr>
          <a:xfrm>
            <a:off x="4879800" y="3216240"/>
            <a:ext cx="644760" cy="120960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364" name=""/>
          <p:cNvGrpSpPr/>
          <p:nvPr/>
        </p:nvGrpSpPr>
        <p:grpSpPr>
          <a:xfrm>
            <a:off x="5711760" y="2925720"/>
            <a:ext cx="633600" cy="1366920"/>
            <a:chOff x="5711760" y="2925720"/>
            <a:chExt cx="633600" cy="1366920"/>
          </a:xfrm>
        </p:grpSpPr>
        <p:sp>
          <p:nvSpPr>
            <p:cNvPr id="2365" name=""/>
            <p:cNvSpPr/>
            <p:nvPr/>
          </p:nvSpPr>
          <p:spPr>
            <a:xfrm>
              <a:off x="5711760" y="2925720"/>
              <a:ext cx="12600" cy="136692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66" name=""/>
            <p:cNvSpPr/>
            <p:nvPr/>
          </p:nvSpPr>
          <p:spPr>
            <a:xfrm>
              <a:off x="5724360" y="2925720"/>
              <a:ext cx="11160" cy="1366920"/>
            </a:xfrm>
            <a:prstGeom prst="rect">
              <a:avLst/>
            </a:prstGeom>
            <a:solidFill>
              <a:srgbClr val="7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67" name=""/>
            <p:cNvSpPr/>
            <p:nvPr/>
          </p:nvSpPr>
          <p:spPr>
            <a:xfrm>
              <a:off x="5735520" y="2925720"/>
              <a:ext cx="11160" cy="1366920"/>
            </a:xfrm>
            <a:prstGeom prst="rect">
              <a:avLst/>
            </a:prstGeom>
            <a:solidFill>
              <a:srgbClr val="7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68" name=""/>
            <p:cNvSpPr/>
            <p:nvPr/>
          </p:nvSpPr>
          <p:spPr>
            <a:xfrm>
              <a:off x="5746680" y="2925720"/>
              <a:ext cx="12600" cy="1366920"/>
            </a:xfrm>
            <a:prstGeom prst="rect">
              <a:avLst/>
            </a:prstGeom>
            <a:solidFill>
              <a:srgbClr val="8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69" name=""/>
            <p:cNvSpPr/>
            <p:nvPr/>
          </p:nvSpPr>
          <p:spPr>
            <a:xfrm>
              <a:off x="5759280" y="2925720"/>
              <a:ext cx="11160" cy="1366920"/>
            </a:xfrm>
            <a:prstGeom prst="rect">
              <a:avLst/>
            </a:prstGeom>
            <a:solidFill>
              <a:srgbClr val="8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70" name=""/>
            <p:cNvSpPr/>
            <p:nvPr/>
          </p:nvSpPr>
          <p:spPr>
            <a:xfrm>
              <a:off x="5770440" y="2925720"/>
              <a:ext cx="12960" cy="1366920"/>
            </a:xfrm>
            <a:prstGeom prst="rect">
              <a:avLst/>
            </a:prstGeom>
            <a:solidFill>
              <a:srgbClr val="8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71" name=""/>
            <p:cNvSpPr/>
            <p:nvPr/>
          </p:nvSpPr>
          <p:spPr>
            <a:xfrm>
              <a:off x="5783400" y="2925720"/>
              <a:ext cx="10800" cy="1366920"/>
            </a:xfrm>
            <a:prstGeom prst="rect">
              <a:avLst/>
            </a:prstGeom>
            <a:solidFill>
              <a:srgbClr val="8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72" name=""/>
            <p:cNvSpPr/>
            <p:nvPr/>
          </p:nvSpPr>
          <p:spPr>
            <a:xfrm>
              <a:off x="5794200" y="2925720"/>
              <a:ext cx="11160" cy="1366920"/>
            </a:xfrm>
            <a:prstGeom prst="rect">
              <a:avLst/>
            </a:prstGeom>
            <a:solidFill>
              <a:srgbClr val="9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73" name=""/>
            <p:cNvSpPr/>
            <p:nvPr/>
          </p:nvSpPr>
          <p:spPr>
            <a:xfrm>
              <a:off x="5805360" y="2925720"/>
              <a:ext cx="12960" cy="1366920"/>
            </a:xfrm>
            <a:prstGeom prst="rect">
              <a:avLst/>
            </a:prstGeom>
            <a:solidFill>
              <a:srgbClr val="9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74" name=""/>
            <p:cNvSpPr/>
            <p:nvPr/>
          </p:nvSpPr>
          <p:spPr>
            <a:xfrm>
              <a:off x="5818320" y="2925720"/>
              <a:ext cx="11160" cy="1366920"/>
            </a:xfrm>
            <a:prstGeom prst="rect">
              <a:avLst/>
            </a:prstGeom>
            <a:solidFill>
              <a:srgbClr val="a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75" name=""/>
            <p:cNvSpPr/>
            <p:nvPr/>
          </p:nvSpPr>
          <p:spPr>
            <a:xfrm>
              <a:off x="5829480" y="2925720"/>
              <a:ext cx="10800" cy="1366920"/>
            </a:xfrm>
            <a:prstGeom prst="rect">
              <a:avLst/>
            </a:prstGeom>
            <a:solidFill>
              <a:srgbClr val="a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76" name=""/>
            <p:cNvSpPr/>
            <p:nvPr/>
          </p:nvSpPr>
          <p:spPr>
            <a:xfrm>
              <a:off x="5840280" y="2925720"/>
              <a:ext cx="12960" cy="1366920"/>
            </a:xfrm>
            <a:prstGeom prst="rect">
              <a:avLst/>
            </a:prstGeom>
            <a:solidFill>
              <a:srgbClr val="b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77" name=""/>
            <p:cNvSpPr/>
            <p:nvPr/>
          </p:nvSpPr>
          <p:spPr>
            <a:xfrm>
              <a:off x="5853240" y="2925720"/>
              <a:ext cx="11160" cy="1366920"/>
            </a:xfrm>
            <a:prstGeom prst="rect">
              <a:avLst/>
            </a:prstGeom>
            <a:solidFill>
              <a:srgbClr val="b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78" name=""/>
            <p:cNvSpPr/>
            <p:nvPr/>
          </p:nvSpPr>
          <p:spPr>
            <a:xfrm>
              <a:off x="5864400" y="2925720"/>
              <a:ext cx="12600" cy="1366920"/>
            </a:xfrm>
            <a:prstGeom prst="rect">
              <a:avLst/>
            </a:prstGeom>
            <a:solidFill>
              <a:srgbClr val="c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79" name=""/>
            <p:cNvSpPr/>
            <p:nvPr/>
          </p:nvSpPr>
          <p:spPr>
            <a:xfrm>
              <a:off x="5877000" y="2925720"/>
              <a:ext cx="11160" cy="1366920"/>
            </a:xfrm>
            <a:prstGeom prst="rect">
              <a:avLst/>
            </a:prstGeom>
            <a:solidFill>
              <a:srgbClr val="c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80" name=""/>
            <p:cNvSpPr/>
            <p:nvPr/>
          </p:nvSpPr>
          <p:spPr>
            <a:xfrm>
              <a:off x="5888160" y="2925720"/>
              <a:ext cx="11160" cy="1366920"/>
            </a:xfrm>
            <a:prstGeom prst="rect">
              <a:avLst/>
            </a:prstGeom>
            <a:solidFill>
              <a:srgbClr val="d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81" name=""/>
            <p:cNvSpPr/>
            <p:nvPr/>
          </p:nvSpPr>
          <p:spPr>
            <a:xfrm>
              <a:off x="5899320" y="2925720"/>
              <a:ext cx="12600" cy="1366920"/>
            </a:xfrm>
            <a:prstGeom prst="rect">
              <a:avLst/>
            </a:prstGeom>
            <a:solidFill>
              <a:srgbClr val="d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82" name=""/>
            <p:cNvSpPr/>
            <p:nvPr/>
          </p:nvSpPr>
          <p:spPr>
            <a:xfrm>
              <a:off x="5911920" y="2925720"/>
              <a:ext cx="11160" cy="1366920"/>
            </a:xfrm>
            <a:prstGeom prst="rect">
              <a:avLst/>
            </a:prstGeom>
            <a:solidFill>
              <a:srgbClr val="e2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83" name=""/>
            <p:cNvSpPr/>
            <p:nvPr/>
          </p:nvSpPr>
          <p:spPr>
            <a:xfrm>
              <a:off x="5923080" y="2925720"/>
              <a:ext cx="12600" cy="1366920"/>
            </a:xfrm>
            <a:prstGeom prst="rect">
              <a:avLst/>
            </a:prstGeom>
            <a:solidFill>
              <a:srgbClr val="e8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84" name=""/>
            <p:cNvSpPr/>
            <p:nvPr/>
          </p:nvSpPr>
          <p:spPr>
            <a:xfrm>
              <a:off x="5935680" y="2925720"/>
              <a:ext cx="11160" cy="1366920"/>
            </a:xfrm>
            <a:prstGeom prst="rect">
              <a:avLst/>
            </a:prstGeom>
            <a:solidFill>
              <a:srgbClr val="e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85" name=""/>
            <p:cNvSpPr/>
            <p:nvPr/>
          </p:nvSpPr>
          <p:spPr>
            <a:xfrm>
              <a:off x="5946840" y="2925720"/>
              <a:ext cx="11160" cy="136692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86" name=""/>
            <p:cNvSpPr/>
            <p:nvPr/>
          </p:nvSpPr>
          <p:spPr>
            <a:xfrm>
              <a:off x="5958000" y="2925720"/>
              <a:ext cx="12600" cy="1366920"/>
            </a:xfrm>
            <a:prstGeom prst="rect">
              <a:avLst/>
            </a:prstGeom>
            <a:solidFill>
              <a:srgbClr val="f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87" name=""/>
            <p:cNvSpPr/>
            <p:nvPr/>
          </p:nvSpPr>
          <p:spPr>
            <a:xfrm>
              <a:off x="5970600" y="2925720"/>
              <a:ext cx="11160" cy="1366920"/>
            </a:xfrm>
            <a:prstGeom prst="rect">
              <a:avLst/>
            </a:prstGeom>
            <a:solidFill>
              <a:srgbClr val="f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88" name=""/>
            <p:cNvSpPr/>
            <p:nvPr/>
          </p:nvSpPr>
          <p:spPr>
            <a:xfrm>
              <a:off x="5981760" y="2925720"/>
              <a:ext cx="11160" cy="1366920"/>
            </a:xfrm>
            <a:prstGeom prst="rect">
              <a:avLst/>
            </a:prstGeom>
            <a:solidFill>
              <a:srgbClr val="f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89" name=""/>
            <p:cNvSpPr/>
            <p:nvPr/>
          </p:nvSpPr>
          <p:spPr>
            <a:xfrm>
              <a:off x="5992920" y="2925720"/>
              <a:ext cx="12600" cy="1366920"/>
            </a:xfrm>
            <a:prstGeom prst="rect">
              <a:avLst/>
            </a:prstGeom>
            <a:solidFill>
              <a:srgbClr val="f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90" name=""/>
            <p:cNvSpPr/>
            <p:nvPr/>
          </p:nvSpPr>
          <p:spPr>
            <a:xfrm>
              <a:off x="6005520" y="2925720"/>
              <a:ext cx="11160" cy="1366920"/>
            </a:xfrm>
            <a:prstGeom prst="rect">
              <a:avLst/>
            </a:prstGeom>
            <a:solidFill>
              <a:srgbClr val="f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91" name=""/>
            <p:cNvSpPr/>
            <p:nvPr/>
          </p:nvSpPr>
          <p:spPr>
            <a:xfrm>
              <a:off x="6016680" y="2925720"/>
              <a:ext cx="12600" cy="13669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92" name=""/>
            <p:cNvSpPr/>
            <p:nvPr/>
          </p:nvSpPr>
          <p:spPr>
            <a:xfrm>
              <a:off x="6029280" y="2925720"/>
              <a:ext cx="11160" cy="13669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93" name=""/>
            <p:cNvSpPr/>
            <p:nvPr/>
          </p:nvSpPr>
          <p:spPr>
            <a:xfrm>
              <a:off x="6040440" y="2925720"/>
              <a:ext cx="11160" cy="1366920"/>
            </a:xfrm>
            <a:prstGeom prst="rect">
              <a:avLst/>
            </a:prstGeom>
            <a:solidFill>
              <a:srgbClr val="f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94" name=""/>
            <p:cNvSpPr/>
            <p:nvPr/>
          </p:nvSpPr>
          <p:spPr>
            <a:xfrm>
              <a:off x="6051600" y="2925720"/>
              <a:ext cx="12600" cy="1366920"/>
            </a:xfrm>
            <a:prstGeom prst="rect">
              <a:avLst/>
            </a:prstGeom>
            <a:solidFill>
              <a:srgbClr val="f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95" name=""/>
            <p:cNvSpPr/>
            <p:nvPr/>
          </p:nvSpPr>
          <p:spPr>
            <a:xfrm>
              <a:off x="6064200" y="2925720"/>
              <a:ext cx="11160" cy="1366920"/>
            </a:xfrm>
            <a:prstGeom prst="rect">
              <a:avLst/>
            </a:prstGeom>
            <a:solidFill>
              <a:srgbClr val="f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96" name=""/>
            <p:cNvSpPr/>
            <p:nvPr/>
          </p:nvSpPr>
          <p:spPr>
            <a:xfrm>
              <a:off x="6075360" y="2925720"/>
              <a:ext cx="12600" cy="1366920"/>
            </a:xfrm>
            <a:prstGeom prst="rect">
              <a:avLst/>
            </a:prstGeom>
            <a:solidFill>
              <a:srgbClr val="f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97" name=""/>
            <p:cNvSpPr/>
            <p:nvPr/>
          </p:nvSpPr>
          <p:spPr>
            <a:xfrm>
              <a:off x="6087960" y="2925720"/>
              <a:ext cx="11160" cy="1366920"/>
            </a:xfrm>
            <a:prstGeom prst="rect">
              <a:avLst/>
            </a:prstGeom>
            <a:solidFill>
              <a:srgbClr val="f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98" name=""/>
            <p:cNvSpPr/>
            <p:nvPr/>
          </p:nvSpPr>
          <p:spPr>
            <a:xfrm>
              <a:off x="6099120" y="2925720"/>
              <a:ext cx="11160" cy="136692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99" name=""/>
            <p:cNvSpPr/>
            <p:nvPr/>
          </p:nvSpPr>
          <p:spPr>
            <a:xfrm>
              <a:off x="6110280" y="2925720"/>
              <a:ext cx="12600" cy="1366920"/>
            </a:xfrm>
            <a:prstGeom prst="rect">
              <a:avLst/>
            </a:prstGeom>
            <a:solidFill>
              <a:srgbClr val="e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00" name=""/>
            <p:cNvSpPr/>
            <p:nvPr/>
          </p:nvSpPr>
          <p:spPr>
            <a:xfrm>
              <a:off x="6122880" y="2925720"/>
              <a:ext cx="11160" cy="1366920"/>
            </a:xfrm>
            <a:prstGeom prst="rect">
              <a:avLst/>
            </a:prstGeom>
            <a:solidFill>
              <a:srgbClr val="e8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01" name=""/>
            <p:cNvSpPr/>
            <p:nvPr/>
          </p:nvSpPr>
          <p:spPr>
            <a:xfrm>
              <a:off x="6134040" y="2925720"/>
              <a:ext cx="11160" cy="1366920"/>
            </a:xfrm>
            <a:prstGeom prst="rect">
              <a:avLst/>
            </a:prstGeom>
            <a:solidFill>
              <a:srgbClr val="e2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02" name=""/>
            <p:cNvSpPr/>
            <p:nvPr/>
          </p:nvSpPr>
          <p:spPr>
            <a:xfrm>
              <a:off x="6145200" y="2925720"/>
              <a:ext cx="12600" cy="1366920"/>
            </a:xfrm>
            <a:prstGeom prst="rect">
              <a:avLst/>
            </a:prstGeom>
            <a:solidFill>
              <a:srgbClr val="d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03" name=""/>
            <p:cNvSpPr/>
            <p:nvPr/>
          </p:nvSpPr>
          <p:spPr>
            <a:xfrm>
              <a:off x="6157800" y="2925720"/>
              <a:ext cx="11160" cy="1366920"/>
            </a:xfrm>
            <a:prstGeom prst="rect">
              <a:avLst/>
            </a:prstGeom>
            <a:solidFill>
              <a:srgbClr val="d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04" name=""/>
            <p:cNvSpPr/>
            <p:nvPr/>
          </p:nvSpPr>
          <p:spPr>
            <a:xfrm>
              <a:off x="6168960" y="2925720"/>
              <a:ext cx="12600" cy="1366920"/>
            </a:xfrm>
            <a:prstGeom prst="rect">
              <a:avLst/>
            </a:prstGeom>
            <a:solidFill>
              <a:srgbClr val="c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05" name=""/>
            <p:cNvSpPr/>
            <p:nvPr/>
          </p:nvSpPr>
          <p:spPr>
            <a:xfrm>
              <a:off x="6181560" y="2925720"/>
              <a:ext cx="11160" cy="1366920"/>
            </a:xfrm>
            <a:prstGeom prst="rect">
              <a:avLst/>
            </a:prstGeom>
            <a:solidFill>
              <a:srgbClr val="c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06" name=""/>
            <p:cNvSpPr/>
            <p:nvPr/>
          </p:nvSpPr>
          <p:spPr>
            <a:xfrm>
              <a:off x="6192720" y="2925720"/>
              <a:ext cx="11160" cy="1366920"/>
            </a:xfrm>
            <a:prstGeom prst="rect">
              <a:avLst/>
            </a:prstGeom>
            <a:solidFill>
              <a:srgbClr val="b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07" name=""/>
            <p:cNvSpPr/>
            <p:nvPr/>
          </p:nvSpPr>
          <p:spPr>
            <a:xfrm>
              <a:off x="6203880" y="2925720"/>
              <a:ext cx="12600" cy="1366920"/>
            </a:xfrm>
            <a:prstGeom prst="rect">
              <a:avLst/>
            </a:prstGeom>
            <a:solidFill>
              <a:srgbClr val="b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08" name=""/>
            <p:cNvSpPr/>
            <p:nvPr/>
          </p:nvSpPr>
          <p:spPr>
            <a:xfrm>
              <a:off x="6216480" y="2925720"/>
              <a:ext cx="11160" cy="1366920"/>
            </a:xfrm>
            <a:prstGeom prst="rect">
              <a:avLst/>
            </a:prstGeom>
            <a:solidFill>
              <a:srgbClr val="a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09" name=""/>
            <p:cNvSpPr/>
            <p:nvPr/>
          </p:nvSpPr>
          <p:spPr>
            <a:xfrm>
              <a:off x="6227640" y="2925720"/>
              <a:ext cx="12960" cy="1366920"/>
            </a:xfrm>
            <a:prstGeom prst="rect">
              <a:avLst/>
            </a:prstGeom>
            <a:solidFill>
              <a:srgbClr val="a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10" name=""/>
            <p:cNvSpPr/>
            <p:nvPr/>
          </p:nvSpPr>
          <p:spPr>
            <a:xfrm>
              <a:off x="6240600" y="2925720"/>
              <a:ext cx="10800" cy="1366920"/>
            </a:xfrm>
            <a:prstGeom prst="rect">
              <a:avLst/>
            </a:prstGeom>
            <a:solidFill>
              <a:srgbClr val="9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11" name=""/>
            <p:cNvSpPr/>
            <p:nvPr/>
          </p:nvSpPr>
          <p:spPr>
            <a:xfrm>
              <a:off x="6251400" y="2925720"/>
              <a:ext cx="11160" cy="1366920"/>
            </a:xfrm>
            <a:prstGeom prst="rect">
              <a:avLst/>
            </a:prstGeom>
            <a:solidFill>
              <a:srgbClr val="9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12" name=""/>
            <p:cNvSpPr/>
            <p:nvPr/>
          </p:nvSpPr>
          <p:spPr>
            <a:xfrm>
              <a:off x="6262560" y="2925720"/>
              <a:ext cx="12960" cy="1366920"/>
            </a:xfrm>
            <a:prstGeom prst="rect">
              <a:avLst/>
            </a:prstGeom>
            <a:solidFill>
              <a:srgbClr val="8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13" name=""/>
            <p:cNvSpPr/>
            <p:nvPr/>
          </p:nvSpPr>
          <p:spPr>
            <a:xfrm>
              <a:off x="6275520" y="2925720"/>
              <a:ext cx="11160" cy="1366920"/>
            </a:xfrm>
            <a:prstGeom prst="rect">
              <a:avLst/>
            </a:prstGeom>
            <a:solidFill>
              <a:srgbClr val="8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14" name=""/>
            <p:cNvSpPr/>
            <p:nvPr/>
          </p:nvSpPr>
          <p:spPr>
            <a:xfrm>
              <a:off x="6286680" y="2925720"/>
              <a:ext cx="10800" cy="1366920"/>
            </a:xfrm>
            <a:prstGeom prst="rect">
              <a:avLst/>
            </a:prstGeom>
            <a:solidFill>
              <a:srgbClr val="8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15" name=""/>
            <p:cNvSpPr/>
            <p:nvPr/>
          </p:nvSpPr>
          <p:spPr>
            <a:xfrm>
              <a:off x="6297480" y="2925720"/>
              <a:ext cx="12960" cy="1366920"/>
            </a:xfrm>
            <a:prstGeom prst="rect">
              <a:avLst/>
            </a:prstGeom>
            <a:solidFill>
              <a:srgbClr val="8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16" name=""/>
            <p:cNvSpPr/>
            <p:nvPr/>
          </p:nvSpPr>
          <p:spPr>
            <a:xfrm>
              <a:off x="6310440" y="2925720"/>
              <a:ext cx="11160" cy="1366920"/>
            </a:xfrm>
            <a:prstGeom prst="rect">
              <a:avLst/>
            </a:prstGeom>
            <a:solidFill>
              <a:srgbClr val="7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17" name=""/>
            <p:cNvSpPr/>
            <p:nvPr/>
          </p:nvSpPr>
          <p:spPr>
            <a:xfrm>
              <a:off x="6321600" y="2925720"/>
              <a:ext cx="12600" cy="1366920"/>
            </a:xfrm>
            <a:prstGeom prst="rect">
              <a:avLst/>
            </a:prstGeom>
            <a:solidFill>
              <a:srgbClr val="7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18" name=""/>
            <p:cNvSpPr/>
            <p:nvPr/>
          </p:nvSpPr>
          <p:spPr>
            <a:xfrm>
              <a:off x="6334200" y="2925720"/>
              <a:ext cx="11160" cy="136692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419" name=""/>
          <p:cNvSpPr/>
          <p:nvPr/>
        </p:nvSpPr>
        <p:spPr>
          <a:xfrm>
            <a:off x="5711760" y="2925720"/>
            <a:ext cx="633600" cy="136692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420" name=""/>
          <p:cNvGrpSpPr/>
          <p:nvPr/>
        </p:nvGrpSpPr>
        <p:grpSpPr>
          <a:xfrm>
            <a:off x="6532560" y="2525760"/>
            <a:ext cx="644400" cy="1549440"/>
            <a:chOff x="6532560" y="2525760"/>
            <a:chExt cx="644400" cy="1549440"/>
          </a:xfrm>
        </p:grpSpPr>
        <p:sp>
          <p:nvSpPr>
            <p:cNvPr id="2421" name=""/>
            <p:cNvSpPr/>
            <p:nvPr/>
          </p:nvSpPr>
          <p:spPr>
            <a:xfrm>
              <a:off x="6532560" y="2525760"/>
              <a:ext cx="12600" cy="154944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22" name=""/>
            <p:cNvSpPr/>
            <p:nvPr/>
          </p:nvSpPr>
          <p:spPr>
            <a:xfrm>
              <a:off x="6545160" y="2525760"/>
              <a:ext cx="11160" cy="1549440"/>
            </a:xfrm>
            <a:prstGeom prst="rect">
              <a:avLst/>
            </a:prstGeom>
            <a:solidFill>
              <a:srgbClr val="7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23" name=""/>
            <p:cNvSpPr/>
            <p:nvPr/>
          </p:nvSpPr>
          <p:spPr>
            <a:xfrm>
              <a:off x="6556320" y="2525760"/>
              <a:ext cx="11160" cy="1549440"/>
            </a:xfrm>
            <a:prstGeom prst="rect">
              <a:avLst/>
            </a:prstGeom>
            <a:solidFill>
              <a:srgbClr val="7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24" name=""/>
            <p:cNvSpPr/>
            <p:nvPr/>
          </p:nvSpPr>
          <p:spPr>
            <a:xfrm>
              <a:off x="6567480" y="2525760"/>
              <a:ext cx="12600" cy="1549440"/>
            </a:xfrm>
            <a:prstGeom prst="rect">
              <a:avLst/>
            </a:prstGeom>
            <a:solidFill>
              <a:srgbClr val="7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25" name=""/>
            <p:cNvSpPr/>
            <p:nvPr/>
          </p:nvSpPr>
          <p:spPr>
            <a:xfrm>
              <a:off x="6580080" y="2525760"/>
              <a:ext cx="11160" cy="1549440"/>
            </a:xfrm>
            <a:prstGeom prst="rect">
              <a:avLst/>
            </a:prstGeom>
            <a:solidFill>
              <a:srgbClr val="8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26" name=""/>
            <p:cNvSpPr/>
            <p:nvPr/>
          </p:nvSpPr>
          <p:spPr>
            <a:xfrm>
              <a:off x="6591240" y="2525760"/>
              <a:ext cx="11160" cy="1549440"/>
            </a:xfrm>
            <a:prstGeom prst="rect">
              <a:avLst/>
            </a:prstGeom>
            <a:solidFill>
              <a:srgbClr val="8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27" name=""/>
            <p:cNvSpPr/>
            <p:nvPr/>
          </p:nvSpPr>
          <p:spPr>
            <a:xfrm>
              <a:off x="6602400" y="2525760"/>
              <a:ext cx="12600" cy="1549440"/>
            </a:xfrm>
            <a:prstGeom prst="rect">
              <a:avLst/>
            </a:prstGeom>
            <a:solidFill>
              <a:srgbClr val="8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28" name=""/>
            <p:cNvSpPr/>
            <p:nvPr/>
          </p:nvSpPr>
          <p:spPr>
            <a:xfrm>
              <a:off x="6615000" y="2525760"/>
              <a:ext cx="11160" cy="1549440"/>
            </a:xfrm>
            <a:prstGeom prst="rect">
              <a:avLst/>
            </a:prstGeom>
            <a:solidFill>
              <a:srgbClr val="9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29" name=""/>
            <p:cNvSpPr/>
            <p:nvPr/>
          </p:nvSpPr>
          <p:spPr>
            <a:xfrm>
              <a:off x="6626160" y="2525760"/>
              <a:ext cx="12600" cy="1549440"/>
            </a:xfrm>
            <a:prstGeom prst="rect">
              <a:avLst/>
            </a:prstGeom>
            <a:solidFill>
              <a:srgbClr val="9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30" name=""/>
            <p:cNvSpPr/>
            <p:nvPr/>
          </p:nvSpPr>
          <p:spPr>
            <a:xfrm>
              <a:off x="6638760" y="2525760"/>
              <a:ext cx="11160" cy="1549440"/>
            </a:xfrm>
            <a:prstGeom prst="rect">
              <a:avLst/>
            </a:prstGeom>
            <a:solidFill>
              <a:srgbClr val="a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31" name=""/>
            <p:cNvSpPr/>
            <p:nvPr/>
          </p:nvSpPr>
          <p:spPr>
            <a:xfrm>
              <a:off x="6649920" y="2525760"/>
              <a:ext cx="11160" cy="1549440"/>
            </a:xfrm>
            <a:prstGeom prst="rect">
              <a:avLst/>
            </a:prstGeom>
            <a:solidFill>
              <a:srgbClr val="a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32" name=""/>
            <p:cNvSpPr/>
            <p:nvPr/>
          </p:nvSpPr>
          <p:spPr>
            <a:xfrm>
              <a:off x="6661080" y="2525760"/>
              <a:ext cx="12600" cy="1549440"/>
            </a:xfrm>
            <a:prstGeom prst="rect">
              <a:avLst/>
            </a:prstGeom>
            <a:solidFill>
              <a:srgbClr val="b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33" name=""/>
            <p:cNvSpPr/>
            <p:nvPr/>
          </p:nvSpPr>
          <p:spPr>
            <a:xfrm>
              <a:off x="6673680" y="2525760"/>
              <a:ext cx="11160" cy="1549440"/>
            </a:xfrm>
            <a:prstGeom prst="rect">
              <a:avLst/>
            </a:prstGeom>
            <a:solidFill>
              <a:srgbClr val="b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34" name=""/>
            <p:cNvSpPr/>
            <p:nvPr/>
          </p:nvSpPr>
          <p:spPr>
            <a:xfrm>
              <a:off x="6684840" y="2525760"/>
              <a:ext cx="12960" cy="1549440"/>
            </a:xfrm>
            <a:prstGeom prst="rect">
              <a:avLst/>
            </a:prstGeom>
            <a:solidFill>
              <a:srgbClr val="c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35" name=""/>
            <p:cNvSpPr/>
            <p:nvPr/>
          </p:nvSpPr>
          <p:spPr>
            <a:xfrm>
              <a:off x="6697800" y="2525760"/>
              <a:ext cx="10800" cy="1549440"/>
            </a:xfrm>
            <a:prstGeom prst="rect">
              <a:avLst/>
            </a:pr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36" name=""/>
            <p:cNvSpPr/>
            <p:nvPr/>
          </p:nvSpPr>
          <p:spPr>
            <a:xfrm>
              <a:off x="6708600" y="2525760"/>
              <a:ext cx="11160" cy="1549440"/>
            </a:xfrm>
            <a:prstGeom prst="rect">
              <a:avLst/>
            </a:prstGeom>
            <a:solidFill>
              <a:srgbClr val="d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37" name=""/>
            <p:cNvSpPr/>
            <p:nvPr/>
          </p:nvSpPr>
          <p:spPr>
            <a:xfrm>
              <a:off x="6719760" y="2525760"/>
              <a:ext cx="12960" cy="1549440"/>
            </a:xfrm>
            <a:prstGeom prst="rect">
              <a:avLst/>
            </a:prstGeom>
            <a:solidFill>
              <a:srgbClr val="d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38" name=""/>
            <p:cNvSpPr/>
            <p:nvPr/>
          </p:nvSpPr>
          <p:spPr>
            <a:xfrm>
              <a:off x="6732720" y="2525760"/>
              <a:ext cx="11160" cy="1549440"/>
            </a:xfrm>
            <a:prstGeom prst="rect">
              <a:avLst/>
            </a:prstGeom>
            <a:solidFill>
              <a:srgbClr val="e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39" name=""/>
            <p:cNvSpPr/>
            <p:nvPr/>
          </p:nvSpPr>
          <p:spPr>
            <a:xfrm>
              <a:off x="6743880" y="2525760"/>
              <a:ext cx="10800" cy="1549440"/>
            </a:xfrm>
            <a:prstGeom prst="rect">
              <a:avLst/>
            </a:prstGeom>
            <a:solidFill>
              <a:srgbClr val="e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40" name=""/>
            <p:cNvSpPr/>
            <p:nvPr/>
          </p:nvSpPr>
          <p:spPr>
            <a:xfrm>
              <a:off x="6754680" y="2525760"/>
              <a:ext cx="12960" cy="1549440"/>
            </a:xfrm>
            <a:prstGeom prst="rect">
              <a:avLst/>
            </a:prstGeom>
            <a:solidFill>
              <a:srgbClr val="e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41" name=""/>
            <p:cNvSpPr/>
            <p:nvPr/>
          </p:nvSpPr>
          <p:spPr>
            <a:xfrm>
              <a:off x="6767640" y="2525760"/>
              <a:ext cx="11160" cy="1549440"/>
            </a:xfrm>
            <a:prstGeom prst="rect">
              <a:avLst/>
            </a:prstGeom>
            <a:solidFill>
              <a:srgbClr val="e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42" name=""/>
            <p:cNvSpPr/>
            <p:nvPr/>
          </p:nvSpPr>
          <p:spPr>
            <a:xfrm>
              <a:off x="6778800" y="2525760"/>
              <a:ext cx="12600" cy="1549440"/>
            </a:xfrm>
            <a:prstGeom prst="rect">
              <a:avLst/>
            </a:prstGeom>
            <a:solidFill>
              <a:srgbClr val="f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43" name=""/>
            <p:cNvSpPr/>
            <p:nvPr/>
          </p:nvSpPr>
          <p:spPr>
            <a:xfrm>
              <a:off x="6791400" y="2525760"/>
              <a:ext cx="11160" cy="1549440"/>
            </a:xfrm>
            <a:prstGeom prst="rect">
              <a:avLst/>
            </a:prstGeom>
            <a:solidFill>
              <a:srgbClr val="f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44" name=""/>
            <p:cNvSpPr/>
            <p:nvPr/>
          </p:nvSpPr>
          <p:spPr>
            <a:xfrm>
              <a:off x="6802560" y="2525760"/>
              <a:ext cx="11160" cy="1549440"/>
            </a:xfrm>
            <a:prstGeom prst="rect">
              <a:avLst/>
            </a:prstGeom>
            <a:solidFill>
              <a:srgbClr val="f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45" name=""/>
            <p:cNvSpPr/>
            <p:nvPr/>
          </p:nvSpPr>
          <p:spPr>
            <a:xfrm>
              <a:off x="6813720" y="2525760"/>
              <a:ext cx="12600" cy="1549440"/>
            </a:xfrm>
            <a:prstGeom prst="rect">
              <a:avLst/>
            </a:prstGeom>
            <a:solidFill>
              <a:srgbClr val="f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46" name=""/>
            <p:cNvSpPr/>
            <p:nvPr/>
          </p:nvSpPr>
          <p:spPr>
            <a:xfrm>
              <a:off x="6826320" y="2525760"/>
              <a:ext cx="11160" cy="1549440"/>
            </a:xfrm>
            <a:prstGeom prst="rect">
              <a:avLst/>
            </a:prstGeom>
            <a:solidFill>
              <a:srgbClr val="f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47" name=""/>
            <p:cNvSpPr/>
            <p:nvPr/>
          </p:nvSpPr>
          <p:spPr>
            <a:xfrm>
              <a:off x="6837480" y="2525760"/>
              <a:ext cx="12600" cy="1549440"/>
            </a:xfrm>
            <a:prstGeom prst="rect">
              <a:avLst/>
            </a:prstGeom>
            <a:solidFill>
              <a:srgbClr val="f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48" name=""/>
            <p:cNvSpPr/>
            <p:nvPr/>
          </p:nvSpPr>
          <p:spPr>
            <a:xfrm>
              <a:off x="6850080" y="2525760"/>
              <a:ext cx="11160" cy="15494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49" name=""/>
            <p:cNvSpPr/>
            <p:nvPr/>
          </p:nvSpPr>
          <p:spPr>
            <a:xfrm>
              <a:off x="6861240" y="2525760"/>
              <a:ext cx="11160" cy="15494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50" name=""/>
            <p:cNvSpPr/>
            <p:nvPr/>
          </p:nvSpPr>
          <p:spPr>
            <a:xfrm>
              <a:off x="6872400" y="2525760"/>
              <a:ext cx="12600" cy="1549440"/>
            </a:xfrm>
            <a:prstGeom prst="rect">
              <a:avLst/>
            </a:prstGeom>
            <a:solidFill>
              <a:srgbClr val="f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51" name=""/>
            <p:cNvSpPr/>
            <p:nvPr/>
          </p:nvSpPr>
          <p:spPr>
            <a:xfrm>
              <a:off x="6885000" y="2525760"/>
              <a:ext cx="11160" cy="1549440"/>
            </a:xfrm>
            <a:prstGeom prst="rect">
              <a:avLst/>
            </a:prstGeom>
            <a:solidFill>
              <a:srgbClr val="f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52" name=""/>
            <p:cNvSpPr/>
            <p:nvPr/>
          </p:nvSpPr>
          <p:spPr>
            <a:xfrm>
              <a:off x="6896160" y="2525760"/>
              <a:ext cx="11160" cy="1549440"/>
            </a:xfrm>
            <a:prstGeom prst="rect">
              <a:avLst/>
            </a:prstGeom>
            <a:solidFill>
              <a:srgbClr val="f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53" name=""/>
            <p:cNvSpPr/>
            <p:nvPr/>
          </p:nvSpPr>
          <p:spPr>
            <a:xfrm>
              <a:off x="6907320" y="2525760"/>
              <a:ext cx="12600" cy="1549440"/>
            </a:xfrm>
            <a:prstGeom prst="rect">
              <a:avLst/>
            </a:prstGeom>
            <a:solidFill>
              <a:srgbClr val="f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54" name=""/>
            <p:cNvSpPr/>
            <p:nvPr/>
          </p:nvSpPr>
          <p:spPr>
            <a:xfrm>
              <a:off x="6919920" y="2525760"/>
              <a:ext cx="11160" cy="1549440"/>
            </a:xfrm>
            <a:prstGeom prst="rect">
              <a:avLst/>
            </a:prstGeom>
            <a:solidFill>
              <a:srgbClr val="f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55" name=""/>
            <p:cNvSpPr/>
            <p:nvPr/>
          </p:nvSpPr>
          <p:spPr>
            <a:xfrm>
              <a:off x="6931080" y="2525760"/>
              <a:ext cx="12600" cy="1549440"/>
            </a:xfrm>
            <a:prstGeom prst="rect">
              <a:avLst/>
            </a:prstGeom>
            <a:solidFill>
              <a:srgbClr val="e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56" name=""/>
            <p:cNvSpPr/>
            <p:nvPr/>
          </p:nvSpPr>
          <p:spPr>
            <a:xfrm>
              <a:off x="6943680" y="2525760"/>
              <a:ext cx="11160" cy="1549440"/>
            </a:xfrm>
            <a:prstGeom prst="rect">
              <a:avLst/>
            </a:prstGeom>
            <a:solidFill>
              <a:srgbClr val="eb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57" name=""/>
            <p:cNvSpPr/>
            <p:nvPr/>
          </p:nvSpPr>
          <p:spPr>
            <a:xfrm>
              <a:off x="6954840" y="2525760"/>
              <a:ext cx="11160" cy="1549440"/>
            </a:xfrm>
            <a:prstGeom prst="rect">
              <a:avLst/>
            </a:prstGeom>
            <a:solidFill>
              <a:srgbClr val="e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58" name=""/>
            <p:cNvSpPr/>
            <p:nvPr/>
          </p:nvSpPr>
          <p:spPr>
            <a:xfrm>
              <a:off x="6966000" y="2525760"/>
              <a:ext cx="12600" cy="1549440"/>
            </a:xfrm>
            <a:prstGeom prst="rect">
              <a:avLst/>
            </a:prstGeom>
            <a:solidFill>
              <a:srgbClr val="e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59" name=""/>
            <p:cNvSpPr/>
            <p:nvPr/>
          </p:nvSpPr>
          <p:spPr>
            <a:xfrm>
              <a:off x="6978600" y="2525760"/>
              <a:ext cx="11160" cy="1549440"/>
            </a:xfrm>
            <a:prstGeom prst="rect">
              <a:avLst/>
            </a:prstGeom>
            <a:solidFill>
              <a:srgbClr val="d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60" name=""/>
            <p:cNvSpPr/>
            <p:nvPr/>
          </p:nvSpPr>
          <p:spPr>
            <a:xfrm>
              <a:off x="6989760" y="2525760"/>
              <a:ext cx="12600" cy="1549440"/>
            </a:xfrm>
            <a:prstGeom prst="rect">
              <a:avLst/>
            </a:prstGeom>
            <a:solidFill>
              <a:srgbClr val="d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61" name=""/>
            <p:cNvSpPr/>
            <p:nvPr/>
          </p:nvSpPr>
          <p:spPr>
            <a:xfrm>
              <a:off x="7002360" y="2525760"/>
              <a:ext cx="11160" cy="1549440"/>
            </a:xfrm>
            <a:prstGeom prst="rect">
              <a:avLst/>
            </a:pr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62" name=""/>
            <p:cNvSpPr/>
            <p:nvPr/>
          </p:nvSpPr>
          <p:spPr>
            <a:xfrm>
              <a:off x="7013520" y="2525760"/>
              <a:ext cx="11160" cy="1549440"/>
            </a:xfrm>
            <a:prstGeom prst="rect">
              <a:avLst/>
            </a:prstGeom>
            <a:solidFill>
              <a:srgbClr val="c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63" name=""/>
            <p:cNvSpPr/>
            <p:nvPr/>
          </p:nvSpPr>
          <p:spPr>
            <a:xfrm>
              <a:off x="7024680" y="2525760"/>
              <a:ext cx="12600" cy="1549440"/>
            </a:xfrm>
            <a:prstGeom prst="rect">
              <a:avLst/>
            </a:prstGeom>
            <a:solidFill>
              <a:srgbClr val="b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64" name=""/>
            <p:cNvSpPr/>
            <p:nvPr/>
          </p:nvSpPr>
          <p:spPr>
            <a:xfrm>
              <a:off x="7037280" y="2525760"/>
              <a:ext cx="11160" cy="1549440"/>
            </a:xfrm>
            <a:prstGeom prst="rect">
              <a:avLst/>
            </a:prstGeom>
            <a:solidFill>
              <a:srgbClr val="b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65" name=""/>
            <p:cNvSpPr/>
            <p:nvPr/>
          </p:nvSpPr>
          <p:spPr>
            <a:xfrm>
              <a:off x="7048440" y="2525760"/>
              <a:ext cx="11160" cy="1549440"/>
            </a:xfrm>
            <a:prstGeom prst="rect">
              <a:avLst/>
            </a:prstGeom>
            <a:solidFill>
              <a:srgbClr val="a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66" name=""/>
            <p:cNvSpPr/>
            <p:nvPr/>
          </p:nvSpPr>
          <p:spPr>
            <a:xfrm>
              <a:off x="7059600" y="2525760"/>
              <a:ext cx="12600" cy="1549440"/>
            </a:xfrm>
            <a:prstGeom prst="rect">
              <a:avLst/>
            </a:prstGeom>
            <a:solidFill>
              <a:srgbClr val="a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67" name=""/>
            <p:cNvSpPr/>
            <p:nvPr/>
          </p:nvSpPr>
          <p:spPr>
            <a:xfrm>
              <a:off x="7072200" y="2525760"/>
              <a:ext cx="11160" cy="1549440"/>
            </a:xfrm>
            <a:prstGeom prst="rect">
              <a:avLst/>
            </a:prstGeom>
            <a:solidFill>
              <a:srgbClr val="9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68" name=""/>
            <p:cNvSpPr/>
            <p:nvPr/>
          </p:nvSpPr>
          <p:spPr>
            <a:xfrm>
              <a:off x="7083360" y="2525760"/>
              <a:ext cx="12600" cy="1549440"/>
            </a:xfrm>
            <a:prstGeom prst="rect">
              <a:avLst/>
            </a:prstGeom>
            <a:solidFill>
              <a:srgbClr val="9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69" name=""/>
            <p:cNvSpPr/>
            <p:nvPr/>
          </p:nvSpPr>
          <p:spPr>
            <a:xfrm>
              <a:off x="7095960" y="2525760"/>
              <a:ext cx="11160" cy="1549440"/>
            </a:xfrm>
            <a:prstGeom prst="rect">
              <a:avLst/>
            </a:prstGeom>
            <a:solidFill>
              <a:srgbClr val="8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70" name=""/>
            <p:cNvSpPr/>
            <p:nvPr/>
          </p:nvSpPr>
          <p:spPr>
            <a:xfrm>
              <a:off x="7107120" y="2525760"/>
              <a:ext cx="11160" cy="1549440"/>
            </a:xfrm>
            <a:prstGeom prst="rect">
              <a:avLst/>
            </a:prstGeom>
            <a:solidFill>
              <a:srgbClr val="8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71" name=""/>
            <p:cNvSpPr/>
            <p:nvPr/>
          </p:nvSpPr>
          <p:spPr>
            <a:xfrm>
              <a:off x="7118280" y="2525760"/>
              <a:ext cx="12600" cy="1549440"/>
            </a:xfrm>
            <a:prstGeom prst="rect">
              <a:avLst/>
            </a:prstGeom>
            <a:solidFill>
              <a:srgbClr val="8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72" name=""/>
            <p:cNvSpPr/>
            <p:nvPr/>
          </p:nvSpPr>
          <p:spPr>
            <a:xfrm>
              <a:off x="7130880" y="2525760"/>
              <a:ext cx="11160" cy="1549440"/>
            </a:xfrm>
            <a:prstGeom prst="rect">
              <a:avLst/>
            </a:prstGeom>
            <a:solidFill>
              <a:srgbClr val="7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73" name=""/>
            <p:cNvSpPr/>
            <p:nvPr/>
          </p:nvSpPr>
          <p:spPr>
            <a:xfrm>
              <a:off x="7142040" y="2525760"/>
              <a:ext cx="12960" cy="1549440"/>
            </a:xfrm>
            <a:prstGeom prst="rect">
              <a:avLst/>
            </a:prstGeom>
            <a:solidFill>
              <a:srgbClr val="7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74" name=""/>
            <p:cNvSpPr/>
            <p:nvPr/>
          </p:nvSpPr>
          <p:spPr>
            <a:xfrm>
              <a:off x="7155000" y="2525760"/>
              <a:ext cx="10800" cy="1549440"/>
            </a:xfrm>
            <a:prstGeom prst="rect">
              <a:avLst/>
            </a:prstGeom>
            <a:solidFill>
              <a:srgbClr val="7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75" name=""/>
            <p:cNvSpPr/>
            <p:nvPr/>
          </p:nvSpPr>
          <p:spPr>
            <a:xfrm>
              <a:off x="7165800" y="2525760"/>
              <a:ext cx="11160" cy="154944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476" name=""/>
          <p:cNvSpPr/>
          <p:nvPr/>
        </p:nvSpPr>
        <p:spPr>
          <a:xfrm>
            <a:off x="6532560" y="2525760"/>
            <a:ext cx="644400" cy="154944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477" name=""/>
          <p:cNvGrpSpPr/>
          <p:nvPr/>
        </p:nvGrpSpPr>
        <p:grpSpPr>
          <a:xfrm>
            <a:off x="7364520" y="2149560"/>
            <a:ext cx="633240" cy="1944360"/>
            <a:chOff x="7364520" y="2149560"/>
            <a:chExt cx="633240" cy="1944360"/>
          </a:xfrm>
        </p:grpSpPr>
        <p:sp>
          <p:nvSpPr>
            <p:cNvPr id="2478" name=""/>
            <p:cNvSpPr/>
            <p:nvPr/>
          </p:nvSpPr>
          <p:spPr>
            <a:xfrm>
              <a:off x="7364520" y="2149560"/>
              <a:ext cx="12600" cy="194436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79" name=""/>
            <p:cNvSpPr/>
            <p:nvPr/>
          </p:nvSpPr>
          <p:spPr>
            <a:xfrm>
              <a:off x="7377120" y="2149560"/>
              <a:ext cx="11160" cy="1944360"/>
            </a:xfrm>
            <a:prstGeom prst="rect">
              <a:avLst/>
            </a:prstGeom>
            <a:solidFill>
              <a:srgbClr val="7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80" name=""/>
            <p:cNvSpPr/>
            <p:nvPr/>
          </p:nvSpPr>
          <p:spPr>
            <a:xfrm>
              <a:off x="7388280" y="2149560"/>
              <a:ext cx="12600" cy="1944360"/>
            </a:xfrm>
            <a:prstGeom prst="rect">
              <a:avLst/>
            </a:prstGeom>
            <a:solidFill>
              <a:srgbClr val="7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81" name=""/>
            <p:cNvSpPr/>
            <p:nvPr/>
          </p:nvSpPr>
          <p:spPr>
            <a:xfrm>
              <a:off x="7400880" y="2149560"/>
              <a:ext cx="11160" cy="1944360"/>
            </a:xfrm>
            <a:prstGeom prst="rect">
              <a:avLst/>
            </a:prstGeom>
            <a:solidFill>
              <a:srgbClr val="8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82" name=""/>
            <p:cNvSpPr/>
            <p:nvPr/>
          </p:nvSpPr>
          <p:spPr>
            <a:xfrm>
              <a:off x="7412040" y="2149560"/>
              <a:ext cx="11160" cy="1944360"/>
            </a:xfrm>
            <a:prstGeom prst="rect">
              <a:avLst/>
            </a:prstGeom>
            <a:solidFill>
              <a:srgbClr val="8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83" name=""/>
            <p:cNvSpPr/>
            <p:nvPr/>
          </p:nvSpPr>
          <p:spPr>
            <a:xfrm>
              <a:off x="7423200" y="2149560"/>
              <a:ext cx="12600" cy="1944360"/>
            </a:xfrm>
            <a:prstGeom prst="rect">
              <a:avLst/>
            </a:prstGeom>
            <a:solidFill>
              <a:srgbClr val="8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84" name=""/>
            <p:cNvSpPr/>
            <p:nvPr/>
          </p:nvSpPr>
          <p:spPr>
            <a:xfrm>
              <a:off x="7435800" y="2149560"/>
              <a:ext cx="11160" cy="1944360"/>
            </a:xfrm>
            <a:prstGeom prst="rect">
              <a:avLst/>
            </a:prstGeom>
            <a:solidFill>
              <a:srgbClr val="8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85" name=""/>
            <p:cNvSpPr/>
            <p:nvPr/>
          </p:nvSpPr>
          <p:spPr>
            <a:xfrm>
              <a:off x="7446960" y="2149560"/>
              <a:ext cx="12600" cy="1944360"/>
            </a:xfrm>
            <a:prstGeom prst="rect">
              <a:avLst/>
            </a:prstGeom>
            <a:solidFill>
              <a:srgbClr val="9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86" name=""/>
            <p:cNvSpPr/>
            <p:nvPr/>
          </p:nvSpPr>
          <p:spPr>
            <a:xfrm>
              <a:off x="7459560" y="2149560"/>
              <a:ext cx="11160" cy="1944360"/>
            </a:xfrm>
            <a:prstGeom prst="rect">
              <a:avLst/>
            </a:prstGeom>
            <a:solidFill>
              <a:srgbClr val="9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87" name=""/>
            <p:cNvSpPr/>
            <p:nvPr/>
          </p:nvSpPr>
          <p:spPr>
            <a:xfrm>
              <a:off x="7470720" y="2149560"/>
              <a:ext cx="11160" cy="1944360"/>
            </a:xfrm>
            <a:prstGeom prst="rect">
              <a:avLst/>
            </a:prstGeom>
            <a:solidFill>
              <a:srgbClr val="a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88" name=""/>
            <p:cNvSpPr/>
            <p:nvPr/>
          </p:nvSpPr>
          <p:spPr>
            <a:xfrm>
              <a:off x="7481880" y="2149560"/>
              <a:ext cx="12600" cy="1944360"/>
            </a:xfrm>
            <a:prstGeom prst="rect">
              <a:avLst/>
            </a:prstGeom>
            <a:solidFill>
              <a:srgbClr val="a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89" name=""/>
            <p:cNvSpPr/>
            <p:nvPr/>
          </p:nvSpPr>
          <p:spPr>
            <a:xfrm>
              <a:off x="7494480" y="2149560"/>
              <a:ext cx="11160" cy="1944360"/>
            </a:xfrm>
            <a:prstGeom prst="rect">
              <a:avLst/>
            </a:prstGeom>
            <a:solidFill>
              <a:srgbClr val="b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90" name=""/>
            <p:cNvSpPr/>
            <p:nvPr/>
          </p:nvSpPr>
          <p:spPr>
            <a:xfrm>
              <a:off x="7505640" y="2149560"/>
              <a:ext cx="11160" cy="1944360"/>
            </a:xfrm>
            <a:prstGeom prst="rect">
              <a:avLst/>
            </a:prstGeom>
            <a:solidFill>
              <a:srgbClr val="b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91" name=""/>
            <p:cNvSpPr/>
            <p:nvPr/>
          </p:nvSpPr>
          <p:spPr>
            <a:xfrm>
              <a:off x="7516800" y="2149560"/>
              <a:ext cx="12600" cy="1944360"/>
            </a:xfrm>
            <a:prstGeom prst="rect">
              <a:avLst/>
            </a:prstGeom>
            <a:solidFill>
              <a:srgbClr val="c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92" name=""/>
            <p:cNvSpPr/>
            <p:nvPr/>
          </p:nvSpPr>
          <p:spPr>
            <a:xfrm>
              <a:off x="7529400" y="2149560"/>
              <a:ext cx="11160" cy="1944360"/>
            </a:xfrm>
            <a:prstGeom prst="rect">
              <a:avLst/>
            </a:prstGeom>
            <a:solidFill>
              <a:srgbClr val="c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93" name=""/>
            <p:cNvSpPr/>
            <p:nvPr/>
          </p:nvSpPr>
          <p:spPr>
            <a:xfrm>
              <a:off x="7540560" y="2149560"/>
              <a:ext cx="12600" cy="1944360"/>
            </a:xfrm>
            <a:prstGeom prst="rect">
              <a:avLst/>
            </a:prstGeom>
            <a:solidFill>
              <a:srgbClr val="d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94" name=""/>
            <p:cNvSpPr/>
            <p:nvPr/>
          </p:nvSpPr>
          <p:spPr>
            <a:xfrm>
              <a:off x="7553160" y="2149560"/>
              <a:ext cx="11160" cy="1944360"/>
            </a:xfrm>
            <a:prstGeom prst="rect">
              <a:avLst/>
            </a:prstGeom>
            <a:solidFill>
              <a:srgbClr val="d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95" name=""/>
            <p:cNvSpPr/>
            <p:nvPr/>
          </p:nvSpPr>
          <p:spPr>
            <a:xfrm>
              <a:off x="7564320" y="2149560"/>
              <a:ext cx="11160" cy="1944360"/>
            </a:xfrm>
            <a:prstGeom prst="rect">
              <a:avLst/>
            </a:prstGeom>
            <a:solidFill>
              <a:srgbClr val="e2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96" name=""/>
            <p:cNvSpPr/>
            <p:nvPr/>
          </p:nvSpPr>
          <p:spPr>
            <a:xfrm>
              <a:off x="7575480" y="2149560"/>
              <a:ext cx="12600" cy="1944360"/>
            </a:xfrm>
            <a:prstGeom prst="rect">
              <a:avLst/>
            </a:prstGeom>
            <a:solidFill>
              <a:srgbClr val="e8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97" name=""/>
            <p:cNvSpPr/>
            <p:nvPr/>
          </p:nvSpPr>
          <p:spPr>
            <a:xfrm>
              <a:off x="7588080" y="2149560"/>
              <a:ext cx="11160" cy="1944360"/>
            </a:xfrm>
            <a:prstGeom prst="rect">
              <a:avLst/>
            </a:prstGeom>
            <a:solidFill>
              <a:srgbClr val="e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98" name=""/>
            <p:cNvSpPr/>
            <p:nvPr/>
          </p:nvSpPr>
          <p:spPr>
            <a:xfrm>
              <a:off x="7599240" y="2149560"/>
              <a:ext cx="12960" cy="194436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99" name=""/>
            <p:cNvSpPr/>
            <p:nvPr/>
          </p:nvSpPr>
          <p:spPr>
            <a:xfrm>
              <a:off x="7612200" y="2149560"/>
              <a:ext cx="10800" cy="1944360"/>
            </a:xfrm>
            <a:prstGeom prst="rect">
              <a:avLst/>
            </a:prstGeom>
            <a:solidFill>
              <a:srgbClr val="f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00" name=""/>
            <p:cNvSpPr/>
            <p:nvPr/>
          </p:nvSpPr>
          <p:spPr>
            <a:xfrm>
              <a:off x="7623000" y="2149560"/>
              <a:ext cx="11160" cy="1944360"/>
            </a:xfrm>
            <a:prstGeom prst="rect">
              <a:avLst/>
            </a:prstGeom>
            <a:solidFill>
              <a:srgbClr val="f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01" name=""/>
            <p:cNvSpPr/>
            <p:nvPr/>
          </p:nvSpPr>
          <p:spPr>
            <a:xfrm>
              <a:off x="7634160" y="2149560"/>
              <a:ext cx="12960" cy="1944360"/>
            </a:xfrm>
            <a:prstGeom prst="rect">
              <a:avLst/>
            </a:prstGeom>
            <a:solidFill>
              <a:srgbClr val="f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02" name=""/>
            <p:cNvSpPr/>
            <p:nvPr/>
          </p:nvSpPr>
          <p:spPr>
            <a:xfrm>
              <a:off x="7647120" y="2149560"/>
              <a:ext cx="11160" cy="1944360"/>
            </a:xfrm>
            <a:prstGeom prst="rect">
              <a:avLst/>
            </a:prstGeom>
            <a:solidFill>
              <a:srgbClr val="f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03" name=""/>
            <p:cNvSpPr/>
            <p:nvPr/>
          </p:nvSpPr>
          <p:spPr>
            <a:xfrm>
              <a:off x="7658280" y="2149560"/>
              <a:ext cx="10800" cy="1944360"/>
            </a:xfrm>
            <a:prstGeom prst="rect">
              <a:avLst/>
            </a:prstGeom>
            <a:solidFill>
              <a:srgbClr val="f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04" name=""/>
            <p:cNvSpPr/>
            <p:nvPr/>
          </p:nvSpPr>
          <p:spPr>
            <a:xfrm>
              <a:off x="7669080" y="2149560"/>
              <a:ext cx="12960" cy="19443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05" name=""/>
            <p:cNvSpPr/>
            <p:nvPr/>
          </p:nvSpPr>
          <p:spPr>
            <a:xfrm>
              <a:off x="7682040" y="2149560"/>
              <a:ext cx="11160" cy="19443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06" name=""/>
            <p:cNvSpPr/>
            <p:nvPr/>
          </p:nvSpPr>
          <p:spPr>
            <a:xfrm>
              <a:off x="7693200" y="2149560"/>
              <a:ext cx="12600" cy="1944360"/>
            </a:xfrm>
            <a:prstGeom prst="rect">
              <a:avLst/>
            </a:prstGeom>
            <a:solidFill>
              <a:srgbClr val="f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07" name=""/>
            <p:cNvSpPr/>
            <p:nvPr/>
          </p:nvSpPr>
          <p:spPr>
            <a:xfrm>
              <a:off x="7705800" y="2149560"/>
              <a:ext cx="11160" cy="1944360"/>
            </a:xfrm>
            <a:prstGeom prst="rect">
              <a:avLst/>
            </a:prstGeom>
            <a:solidFill>
              <a:srgbClr val="f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08" name=""/>
            <p:cNvSpPr/>
            <p:nvPr/>
          </p:nvSpPr>
          <p:spPr>
            <a:xfrm>
              <a:off x="7716960" y="2149560"/>
              <a:ext cx="11160" cy="1944360"/>
            </a:xfrm>
            <a:prstGeom prst="rect">
              <a:avLst/>
            </a:prstGeom>
            <a:solidFill>
              <a:srgbClr val="f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09" name=""/>
            <p:cNvSpPr/>
            <p:nvPr/>
          </p:nvSpPr>
          <p:spPr>
            <a:xfrm>
              <a:off x="7728120" y="2149560"/>
              <a:ext cx="12600" cy="1944360"/>
            </a:xfrm>
            <a:prstGeom prst="rect">
              <a:avLst/>
            </a:prstGeom>
            <a:solidFill>
              <a:srgbClr val="f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10" name=""/>
            <p:cNvSpPr/>
            <p:nvPr/>
          </p:nvSpPr>
          <p:spPr>
            <a:xfrm>
              <a:off x="7740720" y="2149560"/>
              <a:ext cx="11160" cy="1944360"/>
            </a:xfrm>
            <a:prstGeom prst="rect">
              <a:avLst/>
            </a:prstGeom>
            <a:solidFill>
              <a:srgbClr val="f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11" name=""/>
            <p:cNvSpPr/>
            <p:nvPr/>
          </p:nvSpPr>
          <p:spPr>
            <a:xfrm>
              <a:off x="7751880" y="2149560"/>
              <a:ext cx="12600" cy="194436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12" name=""/>
            <p:cNvSpPr/>
            <p:nvPr/>
          </p:nvSpPr>
          <p:spPr>
            <a:xfrm>
              <a:off x="7764480" y="2149560"/>
              <a:ext cx="11160" cy="1944360"/>
            </a:xfrm>
            <a:prstGeom prst="rect">
              <a:avLst/>
            </a:prstGeom>
            <a:solidFill>
              <a:srgbClr val="e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13" name=""/>
            <p:cNvSpPr/>
            <p:nvPr/>
          </p:nvSpPr>
          <p:spPr>
            <a:xfrm>
              <a:off x="7775640" y="2149560"/>
              <a:ext cx="11160" cy="1944360"/>
            </a:xfrm>
            <a:prstGeom prst="rect">
              <a:avLst/>
            </a:prstGeom>
            <a:solidFill>
              <a:srgbClr val="e8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14" name=""/>
            <p:cNvSpPr/>
            <p:nvPr/>
          </p:nvSpPr>
          <p:spPr>
            <a:xfrm>
              <a:off x="7786800" y="2149560"/>
              <a:ext cx="12600" cy="1944360"/>
            </a:xfrm>
            <a:prstGeom prst="rect">
              <a:avLst/>
            </a:prstGeom>
            <a:solidFill>
              <a:srgbClr val="e2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15" name=""/>
            <p:cNvSpPr/>
            <p:nvPr/>
          </p:nvSpPr>
          <p:spPr>
            <a:xfrm>
              <a:off x="7799400" y="2149560"/>
              <a:ext cx="11160" cy="1944360"/>
            </a:xfrm>
            <a:prstGeom prst="rect">
              <a:avLst/>
            </a:prstGeom>
            <a:solidFill>
              <a:srgbClr val="d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16" name=""/>
            <p:cNvSpPr/>
            <p:nvPr/>
          </p:nvSpPr>
          <p:spPr>
            <a:xfrm>
              <a:off x="7810560" y="2149560"/>
              <a:ext cx="11160" cy="1944360"/>
            </a:xfrm>
            <a:prstGeom prst="rect">
              <a:avLst/>
            </a:prstGeom>
            <a:solidFill>
              <a:srgbClr val="d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17" name=""/>
            <p:cNvSpPr/>
            <p:nvPr/>
          </p:nvSpPr>
          <p:spPr>
            <a:xfrm>
              <a:off x="7821720" y="2149560"/>
              <a:ext cx="12600" cy="1944360"/>
            </a:xfrm>
            <a:prstGeom prst="rect">
              <a:avLst/>
            </a:prstGeom>
            <a:solidFill>
              <a:srgbClr val="c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18" name=""/>
            <p:cNvSpPr/>
            <p:nvPr/>
          </p:nvSpPr>
          <p:spPr>
            <a:xfrm>
              <a:off x="7834320" y="2149560"/>
              <a:ext cx="11160" cy="1944360"/>
            </a:xfrm>
            <a:prstGeom prst="rect">
              <a:avLst/>
            </a:prstGeom>
            <a:solidFill>
              <a:srgbClr val="c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19" name=""/>
            <p:cNvSpPr/>
            <p:nvPr/>
          </p:nvSpPr>
          <p:spPr>
            <a:xfrm>
              <a:off x="7845480" y="2149560"/>
              <a:ext cx="12600" cy="1944360"/>
            </a:xfrm>
            <a:prstGeom prst="rect">
              <a:avLst/>
            </a:prstGeom>
            <a:solidFill>
              <a:srgbClr val="be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20" name=""/>
            <p:cNvSpPr/>
            <p:nvPr/>
          </p:nvSpPr>
          <p:spPr>
            <a:xfrm>
              <a:off x="7858080" y="2149560"/>
              <a:ext cx="11160" cy="1944360"/>
            </a:xfrm>
            <a:prstGeom prst="rect">
              <a:avLst/>
            </a:prstGeom>
            <a:solidFill>
              <a:srgbClr val="b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21" name=""/>
            <p:cNvSpPr/>
            <p:nvPr/>
          </p:nvSpPr>
          <p:spPr>
            <a:xfrm>
              <a:off x="7869240" y="2149560"/>
              <a:ext cx="11160" cy="1944360"/>
            </a:xfrm>
            <a:prstGeom prst="rect">
              <a:avLst/>
            </a:prstGeom>
            <a:solidFill>
              <a:srgbClr val="a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22" name=""/>
            <p:cNvSpPr/>
            <p:nvPr/>
          </p:nvSpPr>
          <p:spPr>
            <a:xfrm>
              <a:off x="7880400" y="2149560"/>
              <a:ext cx="12600" cy="1944360"/>
            </a:xfrm>
            <a:prstGeom prst="rect">
              <a:avLst/>
            </a:prstGeom>
            <a:solidFill>
              <a:srgbClr val="a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23" name=""/>
            <p:cNvSpPr/>
            <p:nvPr/>
          </p:nvSpPr>
          <p:spPr>
            <a:xfrm>
              <a:off x="7893000" y="2149560"/>
              <a:ext cx="11160" cy="1944360"/>
            </a:xfrm>
            <a:prstGeom prst="rect">
              <a:avLst/>
            </a:prstGeom>
            <a:solidFill>
              <a:srgbClr val="9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24" name=""/>
            <p:cNvSpPr/>
            <p:nvPr/>
          </p:nvSpPr>
          <p:spPr>
            <a:xfrm>
              <a:off x="7904160" y="2149560"/>
              <a:ext cx="12600" cy="1944360"/>
            </a:xfrm>
            <a:prstGeom prst="rect">
              <a:avLst/>
            </a:prstGeom>
            <a:solidFill>
              <a:srgbClr val="9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25" name=""/>
            <p:cNvSpPr/>
            <p:nvPr/>
          </p:nvSpPr>
          <p:spPr>
            <a:xfrm>
              <a:off x="7916760" y="2149560"/>
              <a:ext cx="11160" cy="1944360"/>
            </a:xfrm>
            <a:prstGeom prst="rect">
              <a:avLst/>
            </a:prstGeom>
            <a:solidFill>
              <a:srgbClr val="8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26" name=""/>
            <p:cNvSpPr/>
            <p:nvPr/>
          </p:nvSpPr>
          <p:spPr>
            <a:xfrm>
              <a:off x="7927920" y="2149560"/>
              <a:ext cx="11160" cy="1944360"/>
            </a:xfrm>
            <a:prstGeom prst="rect">
              <a:avLst/>
            </a:prstGeom>
            <a:solidFill>
              <a:srgbClr val="8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27" name=""/>
            <p:cNvSpPr/>
            <p:nvPr/>
          </p:nvSpPr>
          <p:spPr>
            <a:xfrm>
              <a:off x="7939080" y="2149560"/>
              <a:ext cx="12600" cy="1944360"/>
            </a:xfrm>
            <a:prstGeom prst="rect">
              <a:avLst/>
            </a:prstGeom>
            <a:solidFill>
              <a:srgbClr val="84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28" name=""/>
            <p:cNvSpPr/>
            <p:nvPr/>
          </p:nvSpPr>
          <p:spPr>
            <a:xfrm>
              <a:off x="7951680" y="2149560"/>
              <a:ext cx="11160" cy="1944360"/>
            </a:xfrm>
            <a:prstGeom prst="rect">
              <a:avLst/>
            </a:prstGeom>
            <a:solidFill>
              <a:srgbClr val="8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29" name=""/>
            <p:cNvSpPr/>
            <p:nvPr/>
          </p:nvSpPr>
          <p:spPr>
            <a:xfrm>
              <a:off x="7962840" y="2149560"/>
              <a:ext cx="11160" cy="1944360"/>
            </a:xfrm>
            <a:prstGeom prst="rect">
              <a:avLst/>
            </a:prstGeom>
            <a:solidFill>
              <a:srgbClr val="7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30" name=""/>
            <p:cNvSpPr/>
            <p:nvPr/>
          </p:nvSpPr>
          <p:spPr>
            <a:xfrm>
              <a:off x="7974000" y="2149560"/>
              <a:ext cx="12600" cy="1944360"/>
            </a:xfrm>
            <a:prstGeom prst="rect">
              <a:avLst/>
            </a:prstGeom>
            <a:solidFill>
              <a:srgbClr val="7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31" name=""/>
            <p:cNvSpPr/>
            <p:nvPr/>
          </p:nvSpPr>
          <p:spPr>
            <a:xfrm>
              <a:off x="7986600" y="2149560"/>
              <a:ext cx="11160" cy="194436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532" name=""/>
          <p:cNvSpPr/>
          <p:nvPr/>
        </p:nvSpPr>
        <p:spPr>
          <a:xfrm>
            <a:off x="7364520" y="2136600"/>
            <a:ext cx="633240" cy="195768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33" name=""/>
          <p:cNvSpPr/>
          <p:nvPr/>
        </p:nvSpPr>
        <p:spPr>
          <a:xfrm>
            <a:off x="1479600" y="2017800"/>
            <a:ext cx="1440" cy="366552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34" name=""/>
          <p:cNvSpPr/>
          <p:nvPr/>
        </p:nvSpPr>
        <p:spPr>
          <a:xfrm>
            <a:off x="1420920" y="5683320"/>
            <a:ext cx="58680" cy="1440"/>
          </a:xfrm>
          <a:prstGeom prst="line">
            <a:avLst/>
          </a:prstGeom>
          <a:ln w="2376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535" name=""/>
          <p:cNvSpPr/>
          <p:nvPr/>
        </p:nvSpPr>
        <p:spPr>
          <a:xfrm>
            <a:off x="1420920" y="4944960"/>
            <a:ext cx="58680" cy="1800"/>
          </a:xfrm>
          <a:prstGeom prst="line">
            <a:avLst/>
          </a:prstGeom>
          <a:ln w="23760">
            <a:solidFill>
              <a:srgbClr val="ff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536" name=""/>
          <p:cNvSpPr/>
          <p:nvPr/>
        </p:nvSpPr>
        <p:spPr>
          <a:xfrm>
            <a:off x="1420920" y="4219560"/>
            <a:ext cx="58680" cy="1440"/>
          </a:xfrm>
          <a:prstGeom prst="line">
            <a:avLst/>
          </a:prstGeom>
          <a:ln w="2376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537" name=""/>
          <p:cNvSpPr/>
          <p:nvPr/>
        </p:nvSpPr>
        <p:spPr>
          <a:xfrm>
            <a:off x="1420920" y="3481560"/>
            <a:ext cx="58680" cy="1440"/>
          </a:xfrm>
          <a:prstGeom prst="line">
            <a:avLst/>
          </a:prstGeom>
          <a:ln w="2376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538" name=""/>
          <p:cNvSpPr/>
          <p:nvPr/>
        </p:nvSpPr>
        <p:spPr>
          <a:xfrm>
            <a:off x="1420920" y="2755800"/>
            <a:ext cx="58680" cy="1800"/>
          </a:xfrm>
          <a:prstGeom prst="line">
            <a:avLst/>
          </a:prstGeom>
          <a:ln w="23760">
            <a:solidFill>
              <a:srgbClr val="ff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539" name=""/>
          <p:cNvSpPr/>
          <p:nvPr/>
        </p:nvSpPr>
        <p:spPr>
          <a:xfrm>
            <a:off x="1420920" y="2030400"/>
            <a:ext cx="58680" cy="1440"/>
          </a:xfrm>
          <a:prstGeom prst="line">
            <a:avLst/>
          </a:prstGeom>
          <a:ln w="2376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540" name=""/>
          <p:cNvSpPr/>
          <p:nvPr/>
        </p:nvSpPr>
        <p:spPr>
          <a:xfrm flipV="1">
            <a:off x="1479600" y="5682960"/>
            <a:ext cx="1440" cy="60120"/>
          </a:xfrm>
          <a:prstGeom prst="line">
            <a:avLst/>
          </a:prstGeom>
          <a:ln w="23760">
            <a:solidFill>
              <a:srgbClr val="ff0000"/>
            </a:solidFill>
            <a:miter/>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2541" name=""/>
          <p:cNvSpPr/>
          <p:nvPr/>
        </p:nvSpPr>
        <p:spPr>
          <a:xfrm flipV="1">
            <a:off x="2313000" y="5682960"/>
            <a:ext cx="1440" cy="60120"/>
          </a:xfrm>
          <a:prstGeom prst="line">
            <a:avLst/>
          </a:prstGeom>
          <a:ln w="23760">
            <a:solidFill>
              <a:srgbClr val="ff0000"/>
            </a:solidFill>
            <a:miter/>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2542" name=""/>
          <p:cNvSpPr/>
          <p:nvPr/>
        </p:nvSpPr>
        <p:spPr>
          <a:xfrm flipV="1">
            <a:off x="3133800" y="5682960"/>
            <a:ext cx="1440" cy="60120"/>
          </a:xfrm>
          <a:prstGeom prst="line">
            <a:avLst/>
          </a:prstGeom>
          <a:ln w="23760">
            <a:solidFill>
              <a:srgbClr val="ff0000"/>
            </a:solidFill>
            <a:miter/>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2543" name=""/>
          <p:cNvSpPr/>
          <p:nvPr/>
        </p:nvSpPr>
        <p:spPr>
          <a:xfrm flipV="1">
            <a:off x="3965400" y="5682960"/>
            <a:ext cx="1800" cy="60120"/>
          </a:xfrm>
          <a:prstGeom prst="line">
            <a:avLst/>
          </a:prstGeom>
          <a:ln w="23760">
            <a:solidFill>
              <a:srgbClr val="ff0000"/>
            </a:solidFill>
            <a:miter/>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2544" name=""/>
          <p:cNvSpPr/>
          <p:nvPr/>
        </p:nvSpPr>
        <p:spPr>
          <a:xfrm flipV="1">
            <a:off x="4786200" y="5682960"/>
            <a:ext cx="1800" cy="60120"/>
          </a:xfrm>
          <a:prstGeom prst="line">
            <a:avLst/>
          </a:prstGeom>
          <a:ln w="23760">
            <a:solidFill>
              <a:srgbClr val="ff0000"/>
            </a:solidFill>
            <a:miter/>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2545" name=""/>
          <p:cNvSpPr/>
          <p:nvPr/>
        </p:nvSpPr>
        <p:spPr>
          <a:xfrm flipV="1">
            <a:off x="5618160" y="5682960"/>
            <a:ext cx="1440" cy="60120"/>
          </a:xfrm>
          <a:prstGeom prst="line">
            <a:avLst/>
          </a:prstGeom>
          <a:ln w="23760">
            <a:solidFill>
              <a:srgbClr val="ff0000"/>
            </a:solidFill>
            <a:miter/>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2546" name=""/>
          <p:cNvSpPr/>
          <p:nvPr/>
        </p:nvSpPr>
        <p:spPr>
          <a:xfrm flipV="1">
            <a:off x="6438960" y="5682960"/>
            <a:ext cx="1440" cy="60120"/>
          </a:xfrm>
          <a:prstGeom prst="line">
            <a:avLst/>
          </a:prstGeom>
          <a:ln w="23760">
            <a:solidFill>
              <a:srgbClr val="ff0000"/>
            </a:solidFill>
            <a:miter/>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2547" name=""/>
          <p:cNvSpPr/>
          <p:nvPr/>
        </p:nvSpPr>
        <p:spPr>
          <a:xfrm flipV="1">
            <a:off x="7270920" y="5682960"/>
            <a:ext cx="1440" cy="60120"/>
          </a:xfrm>
          <a:prstGeom prst="line">
            <a:avLst/>
          </a:prstGeom>
          <a:ln w="23760">
            <a:solidFill>
              <a:srgbClr val="ff0000"/>
            </a:solidFill>
            <a:miter/>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2548" name=""/>
          <p:cNvSpPr/>
          <p:nvPr/>
        </p:nvSpPr>
        <p:spPr>
          <a:xfrm flipV="1">
            <a:off x="8091360" y="5682960"/>
            <a:ext cx="1800" cy="60120"/>
          </a:xfrm>
          <a:prstGeom prst="line">
            <a:avLst/>
          </a:prstGeom>
          <a:ln w="23760">
            <a:solidFill>
              <a:srgbClr val="ff0000"/>
            </a:solidFill>
            <a:miter/>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2549" name=""/>
          <p:cNvSpPr/>
          <p:nvPr/>
        </p:nvSpPr>
        <p:spPr>
          <a:xfrm>
            <a:off x="1269000" y="5575320"/>
            <a:ext cx="1065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0</a:t>
            </a:r>
            <a:endParaRPr b="0" lang="en-US" sz="1500" strike="noStrike" u="none">
              <a:solidFill>
                <a:srgbClr val="000000"/>
              </a:solidFill>
              <a:effectLst/>
              <a:uFillTx/>
              <a:latin typeface="Times New Roman"/>
            </a:endParaRPr>
          </a:p>
        </p:txBody>
      </p:sp>
      <p:sp>
        <p:nvSpPr>
          <p:cNvPr id="2550" name=""/>
          <p:cNvSpPr/>
          <p:nvPr/>
        </p:nvSpPr>
        <p:spPr>
          <a:xfrm>
            <a:off x="1167480" y="4836960"/>
            <a:ext cx="2127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50</a:t>
            </a:r>
            <a:endParaRPr b="0" lang="en-US" sz="1500" strike="noStrike" u="none">
              <a:solidFill>
                <a:srgbClr val="000000"/>
              </a:solidFill>
              <a:effectLst/>
              <a:uFillTx/>
              <a:latin typeface="Times New Roman"/>
            </a:endParaRPr>
          </a:p>
        </p:txBody>
      </p:sp>
      <p:sp>
        <p:nvSpPr>
          <p:cNvPr id="2551" name=""/>
          <p:cNvSpPr/>
          <p:nvPr/>
        </p:nvSpPr>
        <p:spPr>
          <a:xfrm>
            <a:off x="1063080" y="4111560"/>
            <a:ext cx="31860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100</a:t>
            </a:r>
            <a:endParaRPr b="0" lang="en-US" sz="1500" strike="noStrike" u="none">
              <a:solidFill>
                <a:srgbClr val="000000"/>
              </a:solidFill>
              <a:effectLst/>
              <a:uFillTx/>
              <a:latin typeface="Times New Roman"/>
            </a:endParaRPr>
          </a:p>
        </p:txBody>
      </p:sp>
      <p:sp>
        <p:nvSpPr>
          <p:cNvPr id="2552" name=""/>
          <p:cNvSpPr/>
          <p:nvPr/>
        </p:nvSpPr>
        <p:spPr>
          <a:xfrm>
            <a:off x="1063080" y="3373560"/>
            <a:ext cx="31860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150</a:t>
            </a:r>
            <a:endParaRPr b="0" lang="en-US" sz="1500" strike="noStrike" u="none">
              <a:solidFill>
                <a:srgbClr val="000000"/>
              </a:solidFill>
              <a:effectLst/>
              <a:uFillTx/>
              <a:latin typeface="Times New Roman"/>
            </a:endParaRPr>
          </a:p>
        </p:txBody>
      </p:sp>
      <p:sp>
        <p:nvSpPr>
          <p:cNvPr id="2553" name=""/>
          <p:cNvSpPr/>
          <p:nvPr/>
        </p:nvSpPr>
        <p:spPr>
          <a:xfrm>
            <a:off x="1063080" y="2646360"/>
            <a:ext cx="31860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200</a:t>
            </a:r>
            <a:endParaRPr b="0" lang="en-US" sz="1500" strike="noStrike" u="none">
              <a:solidFill>
                <a:srgbClr val="000000"/>
              </a:solidFill>
              <a:effectLst/>
              <a:uFillTx/>
              <a:latin typeface="Times New Roman"/>
            </a:endParaRPr>
          </a:p>
        </p:txBody>
      </p:sp>
      <p:sp>
        <p:nvSpPr>
          <p:cNvPr id="2554" name=""/>
          <p:cNvSpPr/>
          <p:nvPr/>
        </p:nvSpPr>
        <p:spPr>
          <a:xfrm>
            <a:off x="1063080" y="1908000"/>
            <a:ext cx="31860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250</a:t>
            </a:r>
            <a:endParaRPr b="0" lang="en-US" sz="1500" strike="noStrike" u="none">
              <a:solidFill>
                <a:srgbClr val="000000"/>
              </a:solidFill>
              <a:effectLst/>
              <a:uFillTx/>
              <a:latin typeface="Times New Roman"/>
            </a:endParaRPr>
          </a:p>
        </p:txBody>
      </p:sp>
      <p:sp>
        <p:nvSpPr>
          <p:cNvPr id="2555" name=""/>
          <p:cNvSpPr/>
          <p:nvPr/>
        </p:nvSpPr>
        <p:spPr>
          <a:xfrm>
            <a:off x="1737000" y="5865840"/>
            <a:ext cx="42444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1993</a:t>
            </a:r>
            <a:endParaRPr b="0" lang="en-US" sz="1500" strike="noStrike" u="none">
              <a:solidFill>
                <a:srgbClr val="000000"/>
              </a:solidFill>
              <a:effectLst/>
              <a:uFillTx/>
              <a:latin typeface="Times New Roman"/>
            </a:endParaRPr>
          </a:p>
        </p:txBody>
      </p:sp>
      <p:sp>
        <p:nvSpPr>
          <p:cNvPr id="2556" name=""/>
          <p:cNvSpPr/>
          <p:nvPr/>
        </p:nvSpPr>
        <p:spPr>
          <a:xfrm>
            <a:off x="2568960" y="5865840"/>
            <a:ext cx="42444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1994</a:t>
            </a:r>
            <a:endParaRPr b="0" lang="en-US" sz="1500" strike="noStrike" u="none">
              <a:solidFill>
                <a:srgbClr val="000000"/>
              </a:solidFill>
              <a:effectLst/>
              <a:uFillTx/>
              <a:latin typeface="Times New Roman"/>
            </a:endParaRPr>
          </a:p>
        </p:txBody>
      </p:sp>
      <p:sp>
        <p:nvSpPr>
          <p:cNvPr id="2557" name=""/>
          <p:cNvSpPr/>
          <p:nvPr/>
        </p:nvSpPr>
        <p:spPr>
          <a:xfrm>
            <a:off x="3389760" y="5865840"/>
            <a:ext cx="42444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1995</a:t>
            </a:r>
            <a:endParaRPr b="0" lang="en-US" sz="1500" strike="noStrike" u="none">
              <a:solidFill>
                <a:srgbClr val="000000"/>
              </a:solidFill>
              <a:effectLst/>
              <a:uFillTx/>
              <a:latin typeface="Times New Roman"/>
            </a:endParaRPr>
          </a:p>
        </p:txBody>
      </p:sp>
      <p:sp>
        <p:nvSpPr>
          <p:cNvPr id="2558" name=""/>
          <p:cNvSpPr/>
          <p:nvPr/>
        </p:nvSpPr>
        <p:spPr>
          <a:xfrm>
            <a:off x="4221720" y="5865840"/>
            <a:ext cx="42444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1996</a:t>
            </a:r>
            <a:endParaRPr b="0" lang="en-US" sz="1500" strike="noStrike" u="none">
              <a:solidFill>
                <a:srgbClr val="000000"/>
              </a:solidFill>
              <a:effectLst/>
              <a:uFillTx/>
              <a:latin typeface="Times New Roman"/>
            </a:endParaRPr>
          </a:p>
        </p:txBody>
      </p:sp>
      <p:sp>
        <p:nvSpPr>
          <p:cNvPr id="2559" name=""/>
          <p:cNvSpPr/>
          <p:nvPr/>
        </p:nvSpPr>
        <p:spPr>
          <a:xfrm>
            <a:off x="5042520" y="5865840"/>
            <a:ext cx="42444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1997</a:t>
            </a:r>
            <a:endParaRPr b="0" lang="en-US" sz="1500" strike="noStrike" u="none">
              <a:solidFill>
                <a:srgbClr val="000000"/>
              </a:solidFill>
              <a:effectLst/>
              <a:uFillTx/>
              <a:latin typeface="Times New Roman"/>
            </a:endParaRPr>
          </a:p>
        </p:txBody>
      </p:sp>
      <p:sp>
        <p:nvSpPr>
          <p:cNvPr id="2560" name=""/>
          <p:cNvSpPr/>
          <p:nvPr/>
        </p:nvSpPr>
        <p:spPr>
          <a:xfrm>
            <a:off x="5875920" y="5865840"/>
            <a:ext cx="42444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1998</a:t>
            </a:r>
            <a:endParaRPr b="0" lang="en-US" sz="1500" strike="noStrike" u="none">
              <a:solidFill>
                <a:srgbClr val="000000"/>
              </a:solidFill>
              <a:effectLst/>
              <a:uFillTx/>
              <a:latin typeface="Times New Roman"/>
            </a:endParaRPr>
          </a:p>
        </p:txBody>
      </p:sp>
      <p:sp>
        <p:nvSpPr>
          <p:cNvPr id="2561" name=""/>
          <p:cNvSpPr/>
          <p:nvPr/>
        </p:nvSpPr>
        <p:spPr>
          <a:xfrm>
            <a:off x="6696360" y="5865840"/>
            <a:ext cx="42444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1999</a:t>
            </a:r>
            <a:endParaRPr b="0" lang="en-US" sz="1500" strike="noStrike" u="none">
              <a:solidFill>
                <a:srgbClr val="000000"/>
              </a:solidFill>
              <a:effectLst/>
              <a:uFillTx/>
              <a:latin typeface="Times New Roman"/>
            </a:endParaRPr>
          </a:p>
        </p:txBody>
      </p:sp>
      <p:sp>
        <p:nvSpPr>
          <p:cNvPr id="2562" name=""/>
          <p:cNvSpPr/>
          <p:nvPr/>
        </p:nvSpPr>
        <p:spPr>
          <a:xfrm>
            <a:off x="7471080" y="5865840"/>
            <a:ext cx="42444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2000</a:t>
            </a:r>
            <a:endParaRPr b="0" lang="en-US" sz="1500" strike="noStrike" u="none">
              <a:solidFill>
                <a:srgbClr val="000000"/>
              </a:solidFill>
              <a:effectLst/>
              <a:uFillTx/>
              <a:latin typeface="Times New Roman"/>
            </a:endParaRPr>
          </a:p>
        </p:txBody>
      </p:sp>
      <p:sp>
        <p:nvSpPr>
          <p:cNvPr id="2563" name="McK Footnote"/>
          <p:cNvSpPr/>
          <p:nvPr/>
        </p:nvSpPr>
        <p:spPr>
          <a:xfrm>
            <a:off x="1066680" y="6527160"/>
            <a:ext cx="7309080" cy="153000"/>
          </a:xfrm>
          <a:prstGeom prst="rect">
            <a:avLst/>
          </a:prstGeom>
          <a:noFill/>
          <a:ln w="0">
            <a:noFill/>
          </a:ln>
        </p:spPr>
        <p:style>
          <a:lnRef idx="0"/>
          <a:fillRef idx="0"/>
          <a:effectRef idx="0"/>
          <a:fontRef idx="minor"/>
        </p:style>
        <p:txBody>
          <a:bodyPr lIns="0" rIns="0" tIns="0" bIns="0" anchor="b">
            <a:spAutoFit/>
          </a:bodyPr>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000" strike="noStrike" u="none">
                <a:solidFill>
                  <a:srgbClr val="000000"/>
                </a:solidFill>
                <a:effectLst/>
                <a:uFillTx/>
                <a:latin typeface="Arial"/>
              </a:rPr>
              <a:t>	</a:t>
            </a:r>
            <a:r>
              <a:rPr b="0" lang="es-ES_tradnl" sz="1000" strike="noStrike" u="none">
                <a:solidFill>
                  <a:srgbClr val="000000"/>
                </a:solidFill>
                <a:effectLst/>
                <a:uFillTx/>
                <a:latin typeface="Arial"/>
              </a:rPr>
              <a:t>Source:</a:t>
            </a:r>
            <a:r>
              <a:rPr b="0" lang="es-ES_tradnl" sz="1000" strike="noStrike" u="none">
                <a:solidFill>
                  <a:srgbClr val="000000"/>
                </a:solidFill>
                <a:effectLst/>
                <a:uFillTx/>
                <a:latin typeface="Arial"/>
              </a:rPr>
              <a:t>	</a:t>
            </a:r>
            <a:r>
              <a:rPr b="0" lang="es-ES_tradnl" sz="1000" strike="noStrike" u="none">
                <a:solidFill>
                  <a:srgbClr val="000000"/>
                </a:solidFill>
                <a:effectLst/>
                <a:uFillTx/>
                <a:latin typeface="Arial"/>
              </a:rPr>
              <a:t>Secretaria de Economia, Banco de Mexico and US Deparment of Commerce </a:t>
            </a:r>
            <a:endParaRPr b="0" lang="en-US" sz="1000" strike="noStrike" u="none">
              <a:solidFill>
                <a:srgbClr val="000000"/>
              </a:solidFill>
              <a:effectLst/>
              <a:uFillTx/>
              <a:latin typeface="Times New Roman"/>
            </a:endParaRPr>
          </a:p>
        </p:txBody>
      </p:sp>
      <p:sp>
        <p:nvSpPr>
          <p:cNvPr id="2564" name=""/>
          <p:cNvSpPr/>
          <p:nvPr/>
        </p:nvSpPr>
        <p:spPr>
          <a:xfrm>
            <a:off x="898560" y="1460520"/>
            <a:ext cx="663480" cy="4752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$US </a:t>
            </a:r>
            <a:endParaRPr b="0" lang="en-US" sz="13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Billions</a:t>
            </a:r>
            <a:endParaRPr b="0" lang="en-US" sz="1200" strike="noStrike" u="none">
              <a:solidFill>
                <a:srgbClr val="000000"/>
              </a:solidFill>
              <a:effectLst/>
              <a:uFillTx/>
              <a:latin typeface="Times New Roman"/>
            </a:endParaRPr>
          </a:p>
        </p:txBody>
      </p:sp>
      <p:sp>
        <p:nvSpPr>
          <p:cNvPr id="2565" name=""/>
          <p:cNvSpPr/>
          <p:nvPr/>
        </p:nvSpPr>
        <p:spPr>
          <a:xfrm>
            <a:off x="5970600" y="1060560"/>
            <a:ext cx="254160" cy="152280"/>
          </a:xfrm>
          <a:prstGeom prst="rect">
            <a:avLst/>
          </a:prstGeom>
          <a:gradFill rotWithShape="0">
            <a:gsLst>
              <a:gs pos="0">
                <a:srgbClr val="750000"/>
              </a:gs>
              <a:gs pos="50000">
                <a:srgbClr val="ff0000"/>
              </a:gs>
              <a:gs pos="100000">
                <a:srgbClr val="750000"/>
              </a:gs>
            </a:gsLst>
            <a:lin ang="10800000"/>
          </a:gradFill>
          <a:ln w="64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66" name=""/>
          <p:cNvSpPr/>
          <p:nvPr/>
        </p:nvSpPr>
        <p:spPr>
          <a:xfrm>
            <a:off x="5970600" y="1263600"/>
            <a:ext cx="254160" cy="152280"/>
          </a:xfrm>
          <a:prstGeom prst="rect">
            <a:avLst/>
          </a:prstGeom>
          <a:gradFill rotWithShape="0">
            <a:gsLst>
              <a:gs pos="0">
                <a:srgbClr val="002f00"/>
              </a:gs>
              <a:gs pos="50000">
                <a:srgbClr val="006600"/>
              </a:gs>
              <a:gs pos="100000">
                <a:srgbClr val="002f00"/>
              </a:gs>
            </a:gsLst>
            <a:lin ang="10800000"/>
          </a:gradFill>
          <a:ln w="64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67" name=""/>
          <p:cNvSpPr/>
          <p:nvPr/>
        </p:nvSpPr>
        <p:spPr>
          <a:xfrm>
            <a:off x="6246360" y="1001880"/>
            <a:ext cx="189144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U.S. imports from Mexico</a:t>
            </a:r>
            <a:endParaRPr b="0" lang="en-US" sz="1200" strike="noStrike" u="none">
              <a:solidFill>
                <a:srgbClr val="000000"/>
              </a:solidFill>
              <a:effectLst/>
              <a:uFillTx/>
              <a:latin typeface="Times New Roman"/>
            </a:endParaRPr>
          </a:p>
        </p:txBody>
      </p:sp>
      <p:sp>
        <p:nvSpPr>
          <p:cNvPr id="2568" name=""/>
          <p:cNvSpPr/>
          <p:nvPr/>
        </p:nvSpPr>
        <p:spPr>
          <a:xfrm>
            <a:off x="6246360" y="1204920"/>
            <a:ext cx="20185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Mexican imports from U.S. </a:t>
            </a:r>
            <a:endParaRPr b="0" lang="en-US" sz="1200" strike="noStrike" u="none">
              <a:solidFill>
                <a:srgbClr val="000000"/>
              </a:solidFill>
              <a:effectLst/>
              <a:uFillTx/>
              <a:latin typeface="Times New Roman"/>
            </a:endParaRPr>
          </a:p>
        </p:txBody>
      </p:sp>
      <p:sp>
        <p:nvSpPr>
          <p:cNvPr id="2569" name=""/>
          <p:cNvSpPr/>
          <p:nvPr/>
        </p:nvSpPr>
        <p:spPr>
          <a:xfrm>
            <a:off x="2316240" y="2273400"/>
            <a:ext cx="0" cy="3213000"/>
          </a:xfrm>
          <a:prstGeom prst="line">
            <a:avLst/>
          </a:prstGeom>
          <a:ln w="28440">
            <a:solidFill>
              <a:srgbClr val="0000cc"/>
            </a:solidFill>
            <a:prstDash val="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70" name=""/>
          <p:cNvSpPr/>
          <p:nvPr/>
        </p:nvSpPr>
        <p:spPr>
          <a:xfrm>
            <a:off x="1920240" y="1971720"/>
            <a:ext cx="8676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ff"/>
                </a:solidFill>
                <a:effectLst/>
                <a:uFillTx/>
                <a:latin typeface="Arial"/>
              </a:rPr>
              <a:t>NAFTA</a:t>
            </a:r>
            <a:endParaRPr b="0" lang="en-US" sz="1600" strike="noStrike" u="none">
              <a:solidFill>
                <a:srgbClr val="000000"/>
              </a:solidFill>
              <a:effectLst/>
              <a:uFillTx/>
              <a:latin typeface="Times New Roman"/>
            </a:endParaRPr>
          </a:p>
        </p:txBody>
      </p:sp>
      <p:sp>
        <p:nvSpPr>
          <p:cNvPr id="2571" name=""/>
          <p:cNvSpPr/>
          <p:nvPr/>
        </p:nvSpPr>
        <p:spPr>
          <a:xfrm>
            <a:off x="1712160" y="4633920"/>
            <a:ext cx="3790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40</a:t>
            </a:r>
            <a:endParaRPr b="0" lang="en-US" sz="1400" strike="noStrike" u="none">
              <a:solidFill>
                <a:srgbClr val="000000"/>
              </a:solidFill>
              <a:effectLst/>
              <a:uFillTx/>
              <a:latin typeface="Times New Roman"/>
            </a:endParaRPr>
          </a:p>
        </p:txBody>
      </p:sp>
      <p:sp>
        <p:nvSpPr>
          <p:cNvPr id="2572" name=""/>
          <p:cNvSpPr/>
          <p:nvPr/>
        </p:nvSpPr>
        <p:spPr>
          <a:xfrm>
            <a:off x="1712160" y="5230800"/>
            <a:ext cx="3790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45</a:t>
            </a:r>
            <a:endParaRPr b="0" lang="en-US" sz="1400" strike="noStrike" u="none">
              <a:solidFill>
                <a:srgbClr val="000000"/>
              </a:solidFill>
              <a:effectLst/>
              <a:uFillTx/>
              <a:latin typeface="Times New Roman"/>
            </a:endParaRPr>
          </a:p>
        </p:txBody>
      </p:sp>
      <p:sp>
        <p:nvSpPr>
          <p:cNvPr id="2573" name=""/>
          <p:cNvSpPr/>
          <p:nvPr/>
        </p:nvSpPr>
        <p:spPr>
          <a:xfrm>
            <a:off x="2548800" y="4456080"/>
            <a:ext cx="3790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50</a:t>
            </a:r>
            <a:endParaRPr b="0" lang="en-US" sz="1400" strike="noStrike" u="none">
              <a:solidFill>
                <a:srgbClr val="000000"/>
              </a:solidFill>
              <a:effectLst/>
              <a:uFillTx/>
              <a:latin typeface="Times New Roman"/>
            </a:endParaRPr>
          </a:p>
        </p:txBody>
      </p:sp>
      <p:sp>
        <p:nvSpPr>
          <p:cNvPr id="2574" name=""/>
          <p:cNvSpPr/>
          <p:nvPr/>
        </p:nvSpPr>
        <p:spPr>
          <a:xfrm>
            <a:off x="2548080" y="5181480"/>
            <a:ext cx="3808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55</a:t>
            </a:r>
            <a:endParaRPr b="0" lang="en-US" sz="1400" strike="noStrike" u="none">
              <a:solidFill>
                <a:srgbClr val="000000"/>
              </a:solidFill>
              <a:effectLst/>
              <a:uFillTx/>
              <a:latin typeface="Times New Roman"/>
            </a:endParaRPr>
          </a:p>
        </p:txBody>
      </p:sp>
      <p:sp>
        <p:nvSpPr>
          <p:cNvPr id="2575" name=""/>
          <p:cNvSpPr/>
          <p:nvPr/>
        </p:nvSpPr>
        <p:spPr>
          <a:xfrm>
            <a:off x="3361680" y="4322880"/>
            <a:ext cx="3790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62</a:t>
            </a:r>
            <a:endParaRPr b="0" lang="en-US" sz="1400" strike="noStrike" u="none">
              <a:solidFill>
                <a:srgbClr val="000000"/>
              </a:solidFill>
              <a:effectLst/>
              <a:uFillTx/>
              <a:latin typeface="Times New Roman"/>
            </a:endParaRPr>
          </a:p>
        </p:txBody>
      </p:sp>
      <p:sp>
        <p:nvSpPr>
          <p:cNvPr id="2576" name=""/>
          <p:cNvSpPr/>
          <p:nvPr/>
        </p:nvSpPr>
        <p:spPr>
          <a:xfrm>
            <a:off x="3360600" y="5079960"/>
            <a:ext cx="38124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54</a:t>
            </a:r>
            <a:endParaRPr b="0" lang="en-US" sz="1400" strike="noStrike" u="none">
              <a:solidFill>
                <a:srgbClr val="000000"/>
              </a:solidFill>
              <a:effectLst/>
              <a:uFillTx/>
              <a:latin typeface="Times New Roman"/>
            </a:endParaRPr>
          </a:p>
        </p:txBody>
      </p:sp>
      <p:sp>
        <p:nvSpPr>
          <p:cNvPr id="2577" name=""/>
          <p:cNvSpPr/>
          <p:nvPr/>
        </p:nvSpPr>
        <p:spPr>
          <a:xfrm>
            <a:off x="4187160" y="3998880"/>
            <a:ext cx="3790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73</a:t>
            </a:r>
            <a:endParaRPr b="0" lang="en-US" sz="1400" strike="noStrike" u="none">
              <a:solidFill>
                <a:srgbClr val="000000"/>
              </a:solidFill>
              <a:effectLst/>
              <a:uFillTx/>
              <a:latin typeface="Times New Roman"/>
            </a:endParaRPr>
          </a:p>
        </p:txBody>
      </p:sp>
      <p:sp>
        <p:nvSpPr>
          <p:cNvPr id="2578" name=""/>
          <p:cNvSpPr/>
          <p:nvPr/>
        </p:nvSpPr>
        <p:spPr>
          <a:xfrm>
            <a:off x="4186080" y="5003640"/>
            <a:ext cx="38124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68</a:t>
            </a:r>
            <a:endParaRPr b="0" lang="en-US" sz="1400" strike="noStrike" u="none">
              <a:solidFill>
                <a:srgbClr val="000000"/>
              </a:solidFill>
              <a:effectLst/>
              <a:uFillTx/>
              <a:latin typeface="Times New Roman"/>
            </a:endParaRPr>
          </a:p>
        </p:txBody>
      </p:sp>
      <p:sp>
        <p:nvSpPr>
          <p:cNvPr id="2579" name=""/>
          <p:cNvSpPr/>
          <p:nvPr/>
        </p:nvSpPr>
        <p:spPr>
          <a:xfrm>
            <a:off x="5028480" y="3681360"/>
            <a:ext cx="3790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86</a:t>
            </a:r>
            <a:endParaRPr b="0" lang="en-US" sz="1400" strike="noStrike" u="none">
              <a:solidFill>
                <a:srgbClr val="000000"/>
              </a:solidFill>
              <a:effectLst/>
              <a:uFillTx/>
              <a:latin typeface="Times New Roman"/>
            </a:endParaRPr>
          </a:p>
        </p:txBody>
      </p:sp>
      <p:sp>
        <p:nvSpPr>
          <p:cNvPr id="2580" name=""/>
          <p:cNvSpPr/>
          <p:nvPr/>
        </p:nvSpPr>
        <p:spPr>
          <a:xfrm>
            <a:off x="5027760" y="4889520"/>
            <a:ext cx="3808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82</a:t>
            </a:r>
            <a:endParaRPr b="0" lang="en-US" sz="1400" strike="noStrike" u="none">
              <a:solidFill>
                <a:srgbClr val="000000"/>
              </a:solidFill>
              <a:effectLst/>
              <a:uFillTx/>
              <a:latin typeface="Times New Roman"/>
            </a:endParaRPr>
          </a:p>
        </p:txBody>
      </p:sp>
      <p:sp>
        <p:nvSpPr>
          <p:cNvPr id="2581" name=""/>
          <p:cNvSpPr/>
          <p:nvPr/>
        </p:nvSpPr>
        <p:spPr>
          <a:xfrm>
            <a:off x="5850720" y="3560760"/>
            <a:ext cx="3790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95</a:t>
            </a:r>
            <a:endParaRPr b="0" lang="en-US" sz="1400" strike="noStrike" u="none">
              <a:solidFill>
                <a:srgbClr val="000000"/>
              </a:solidFill>
              <a:effectLst/>
              <a:uFillTx/>
              <a:latin typeface="Times New Roman"/>
            </a:endParaRPr>
          </a:p>
        </p:txBody>
      </p:sp>
      <p:sp>
        <p:nvSpPr>
          <p:cNvPr id="2582" name=""/>
          <p:cNvSpPr/>
          <p:nvPr/>
        </p:nvSpPr>
        <p:spPr>
          <a:xfrm>
            <a:off x="5850000" y="4838760"/>
            <a:ext cx="3808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93</a:t>
            </a:r>
            <a:endParaRPr b="0" lang="en-US" sz="1400" strike="noStrike" u="none">
              <a:solidFill>
                <a:srgbClr val="000000"/>
              </a:solidFill>
              <a:effectLst/>
              <a:uFillTx/>
              <a:latin typeface="Times New Roman"/>
            </a:endParaRPr>
          </a:p>
        </p:txBody>
      </p:sp>
      <p:sp>
        <p:nvSpPr>
          <p:cNvPr id="2583" name=""/>
          <p:cNvSpPr/>
          <p:nvPr/>
        </p:nvSpPr>
        <p:spPr>
          <a:xfrm>
            <a:off x="6625440" y="3211560"/>
            <a:ext cx="4780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110</a:t>
            </a:r>
            <a:endParaRPr b="0" lang="en-US" sz="1400" strike="noStrike" u="none">
              <a:solidFill>
                <a:srgbClr val="000000"/>
              </a:solidFill>
              <a:effectLst/>
              <a:uFillTx/>
              <a:latin typeface="Times New Roman"/>
            </a:endParaRPr>
          </a:p>
        </p:txBody>
      </p:sp>
      <p:sp>
        <p:nvSpPr>
          <p:cNvPr id="2584" name=""/>
          <p:cNvSpPr/>
          <p:nvPr/>
        </p:nvSpPr>
        <p:spPr>
          <a:xfrm>
            <a:off x="6624720" y="4711680"/>
            <a:ext cx="4795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105</a:t>
            </a:r>
            <a:endParaRPr b="0" lang="en-US" sz="1400" strike="noStrike" u="none">
              <a:solidFill>
                <a:srgbClr val="000000"/>
              </a:solidFill>
              <a:effectLst/>
              <a:uFillTx/>
              <a:latin typeface="Times New Roman"/>
            </a:endParaRPr>
          </a:p>
        </p:txBody>
      </p:sp>
      <p:sp>
        <p:nvSpPr>
          <p:cNvPr id="2585" name=""/>
          <p:cNvSpPr/>
          <p:nvPr/>
        </p:nvSpPr>
        <p:spPr>
          <a:xfrm>
            <a:off x="7437960" y="2881440"/>
            <a:ext cx="4780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126</a:t>
            </a:r>
            <a:endParaRPr b="0" lang="en-US" sz="1400" strike="noStrike" u="none">
              <a:solidFill>
                <a:srgbClr val="000000"/>
              </a:solidFill>
              <a:effectLst/>
              <a:uFillTx/>
              <a:latin typeface="Times New Roman"/>
            </a:endParaRPr>
          </a:p>
        </p:txBody>
      </p:sp>
      <p:sp>
        <p:nvSpPr>
          <p:cNvPr id="2586" name=""/>
          <p:cNvSpPr/>
          <p:nvPr/>
        </p:nvSpPr>
        <p:spPr>
          <a:xfrm>
            <a:off x="7412040" y="4711680"/>
            <a:ext cx="4795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103</a:t>
            </a:r>
            <a:endParaRPr b="0" lang="en-US" sz="1400" strike="noStrike" u="none">
              <a:solidFill>
                <a:srgbClr val="000000"/>
              </a:solidFill>
              <a:effectLst/>
              <a:uFillTx/>
              <a:latin typeface="Times New Roman"/>
            </a:endParaRPr>
          </a:p>
        </p:txBody>
      </p:sp>
      <p:sp>
        <p:nvSpPr>
          <p:cNvPr id="2587" name=""/>
          <p:cNvSpPr/>
          <p:nvPr/>
        </p:nvSpPr>
        <p:spPr>
          <a:xfrm>
            <a:off x="1712160" y="4037040"/>
            <a:ext cx="3790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85</a:t>
            </a:r>
            <a:endParaRPr b="0" lang="en-US" sz="1400" strike="noStrike" u="none">
              <a:solidFill>
                <a:srgbClr val="000000"/>
              </a:solidFill>
              <a:effectLst/>
              <a:uFillTx/>
              <a:latin typeface="Times New Roman"/>
            </a:endParaRPr>
          </a:p>
        </p:txBody>
      </p:sp>
      <p:sp>
        <p:nvSpPr>
          <p:cNvPr id="2588" name=""/>
          <p:cNvSpPr/>
          <p:nvPr/>
        </p:nvSpPr>
        <p:spPr>
          <a:xfrm>
            <a:off x="2485080" y="3732120"/>
            <a:ext cx="4780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105</a:t>
            </a:r>
            <a:endParaRPr b="0" lang="en-US" sz="1400" strike="noStrike" u="none">
              <a:solidFill>
                <a:srgbClr val="000000"/>
              </a:solidFill>
              <a:effectLst/>
              <a:uFillTx/>
              <a:latin typeface="Times New Roman"/>
            </a:endParaRPr>
          </a:p>
        </p:txBody>
      </p:sp>
      <p:sp>
        <p:nvSpPr>
          <p:cNvPr id="2589" name=""/>
          <p:cNvSpPr/>
          <p:nvPr/>
        </p:nvSpPr>
        <p:spPr>
          <a:xfrm>
            <a:off x="3323160" y="3567240"/>
            <a:ext cx="4780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116</a:t>
            </a:r>
            <a:endParaRPr b="0" lang="en-US" sz="1400" strike="noStrike" u="none">
              <a:solidFill>
                <a:srgbClr val="000000"/>
              </a:solidFill>
              <a:effectLst/>
              <a:uFillTx/>
              <a:latin typeface="Times New Roman"/>
            </a:endParaRPr>
          </a:p>
        </p:txBody>
      </p:sp>
      <p:sp>
        <p:nvSpPr>
          <p:cNvPr id="2590" name=""/>
          <p:cNvSpPr/>
          <p:nvPr/>
        </p:nvSpPr>
        <p:spPr>
          <a:xfrm>
            <a:off x="5799600" y="2513160"/>
            <a:ext cx="4780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188</a:t>
            </a:r>
            <a:endParaRPr b="0" lang="en-US" sz="1400" strike="noStrike" u="none">
              <a:solidFill>
                <a:srgbClr val="000000"/>
              </a:solidFill>
              <a:effectLst/>
              <a:uFillTx/>
              <a:latin typeface="Times New Roman"/>
            </a:endParaRPr>
          </a:p>
        </p:txBody>
      </p:sp>
      <p:sp>
        <p:nvSpPr>
          <p:cNvPr id="2591" name=""/>
          <p:cNvSpPr/>
          <p:nvPr/>
        </p:nvSpPr>
        <p:spPr>
          <a:xfrm>
            <a:off x="4968000" y="2805120"/>
            <a:ext cx="4780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168</a:t>
            </a:r>
            <a:endParaRPr b="0" lang="en-US" sz="1400" strike="noStrike" u="none">
              <a:solidFill>
                <a:srgbClr val="000000"/>
              </a:solidFill>
              <a:effectLst/>
              <a:uFillTx/>
              <a:latin typeface="Times New Roman"/>
            </a:endParaRPr>
          </a:p>
        </p:txBody>
      </p:sp>
      <p:sp>
        <p:nvSpPr>
          <p:cNvPr id="2592" name=""/>
          <p:cNvSpPr/>
          <p:nvPr/>
        </p:nvSpPr>
        <p:spPr>
          <a:xfrm>
            <a:off x="4148640" y="3198960"/>
            <a:ext cx="4780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141</a:t>
            </a:r>
            <a:endParaRPr b="0" lang="en-US" sz="1400" strike="noStrike" u="none">
              <a:solidFill>
                <a:srgbClr val="000000"/>
              </a:solidFill>
              <a:effectLst/>
              <a:uFillTx/>
              <a:latin typeface="Times New Roman"/>
            </a:endParaRPr>
          </a:p>
        </p:txBody>
      </p:sp>
      <p:sp>
        <p:nvSpPr>
          <p:cNvPr id="2593" name=""/>
          <p:cNvSpPr/>
          <p:nvPr/>
        </p:nvSpPr>
        <p:spPr>
          <a:xfrm>
            <a:off x="6612480" y="2155680"/>
            <a:ext cx="4780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215</a:t>
            </a:r>
            <a:endParaRPr b="0" lang="en-US" sz="1400" strike="noStrike" u="none">
              <a:solidFill>
                <a:srgbClr val="000000"/>
              </a:solidFill>
              <a:effectLst/>
              <a:uFillTx/>
              <a:latin typeface="Times New Roman"/>
            </a:endParaRPr>
          </a:p>
        </p:txBody>
      </p:sp>
      <p:sp>
        <p:nvSpPr>
          <p:cNvPr id="2594" name=""/>
          <p:cNvSpPr/>
          <p:nvPr/>
        </p:nvSpPr>
        <p:spPr>
          <a:xfrm>
            <a:off x="7450920" y="1814400"/>
            <a:ext cx="4780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229</a:t>
            </a:r>
            <a:endParaRPr b="0" lang="en-US" sz="1400" strike="noStrike" u="none">
              <a:solidFill>
                <a:srgbClr val="000000"/>
              </a:solidFill>
              <a:effectLst/>
              <a:uFillTx/>
              <a:latin typeface="Times New Roman"/>
            </a:endParaRPr>
          </a:p>
        </p:txBody>
      </p:sp>
      <p:sp>
        <p:nvSpPr>
          <p:cNvPr id="2595" name=""/>
          <p:cNvSpPr/>
          <p:nvPr/>
        </p:nvSpPr>
        <p:spPr>
          <a:xfrm rot="20284800">
            <a:off x="3100320" y="2498400"/>
            <a:ext cx="3495600" cy="457200"/>
          </a:xfrm>
          <a:prstGeom prst="rightArrow">
            <a:avLst>
              <a:gd name="adj1" fmla="val 50000"/>
              <a:gd name="adj2" fmla="val 191142"/>
            </a:avLst>
          </a:prstGeom>
          <a:gradFill rotWithShape="0">
            <a:gsLst>
              <a:gs pos="0">
                <a:srgbClr val="dbdb00"/>
              </a:gs>
              <a:gs pos="50000">
                <a:srgbClr val="ffff00"/>
              </a:gs>
              <a:gs pos="100000">
                <a:srgbClr val="dbdb00"/>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GROWTH 93/99</a:t>
            </a:r>
            <a:r>
              <a:rPr b="0" lang="en-US" sz="1800" strike="noStrike" u="none">
                <a:solidFill>
                  <a:srgbClr val="000000"/>
                </a:solidFill>
                <a:effectLst/>
                <a:uFillTx/>
                <a:latin typeface="Arial"/>
              </a:rPr>
              <a:t>  </a:t>
            </a:r>
            <a:r>
              <a:rPr b="1" lang="en-US" sz="1800" strike="noStrike" u="none">
                <a:solidFill>
                  <a:srgbClr val="000000"/>
                </a:solidFill>
                <a:effectLst/>
                <a:uFillTx/>
                <a:latin typeface="Arial"/>
              </a:rPr>
              <a:t>169%</a:t>
            </a:r>
            <a:endParaRPr b="0" lang="en-US" sz="1800" strike="noStrike" u="none">
              <a:solidFill>
                <a:srgbClr val="000000"/>
              </a:solidFill>
              <a:effectLst/>
              <a:uFillTx/>
              <a:latin typeface="Times New Roman"/>
            </a:endParaRPr>
          </a:p>
        </p:txBody>
      </p:sp>
      <p:sp>
        <p:nvSpPr>
          <p:cNvPr id="2596" name=""/>
          <p:cNvSpPr/>
          <p:nvPr/>
        </p:nvSpPr>
        <p:spPr>
          <a:xfrm>
            <a:off x="7364520" y="4094280"/>
            <a:ext cx="633240" cy="158904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97" name=""/>
          <p:cNvSpPr/>
          <p:nvPr/>
        </p:nvSpPr>
        <p:spPr>
          <a:xfrm>
            <a:off x="1479600" y="5683320"/>
            <a:ext cx="6611760" cy="1440"/>
          </a:xfrm>
          <a:prstGeom prst="line">
            <a:avLst/>
          </a:prstGeom>
          <a:ln w="2376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598" name=""/>
          <p:cNvSpPr/>
          <p:nvPr/>
        </p:nvSpPr>
        <p:spPr>
          <a:xfrm>
            <a:off x="896040" y="1023840"/>
            <a:ext cx="17161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NAFTA BENEFITS</a:t>
            </a:r>
            <a:endParaRPr b="0" lang="en-US" sz="1400" strike="noStrike" u="none">
              <a:solidFill>
                <a:srgbClr val="000000"/>
              </a:solidFill>
              <a:effectLst/>
              <a:uFillTx/>
              <a:latin typeface="Times New Roman"/>
            </a:endParaRPr>
          </a:p>
        </p:txBody>
      </p:sp>
      <p:sp>
        <p:nvSpPr>
          <p:cNvPr id="2599" name=""/>
          <p:cNvSpPr/>
          <p:nvPr/>
        </p:nvSpPr>
        <p:spPr>
          <a:xfrm>
            <a:off x="418680" y="204840"/>
            <a:ext cx="77400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Trade</a:t>
            </a:r>
            <a:endParaRPr b="0" lang="en-US" sz="20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00D42C3D-4787-447D-81AB-667B1A45A97A}" type="slidenum">
              <a:t>27</a:t>
            </a:fld>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00" name=""/>
          <p:cNvSpPr/>
          <p:nvPr/>
        </p:nvSpPr>
        <p:spPr>
          <a:xfrm>
            <a:off x="457200" y="4308480"/>
            <a:ext cx="3981600" cy="1440"/>
          </a:xfrm>
          <a:prstGeom prst="line">
            <a:avLst/>
          </a:prstGeom>
          <a:ln w="0">
            <a:solidFill>
              <a:srgbClr val="ffffff"/>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601" name=""/>
          <p:cNvSpPr/>
          <p:nvPr/>
        </p:nvSpPr>
        <p:spPr>
          <a:xfrm>
            <a:off x="457200" y="3809880"/>
            <a:ext cx="3981600" cy="1800"/>
          </a:xfrm>
          <a:prstGeom prst="line">
            <a:avLst/>
          </a:prstGeom>
          <a:ln w="0">
            <a:solidFill>
              <a:srgbClr val="ffffff"/>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602" name=""/>
          <p:cNvSpPr/>
          <p:nvPr/>
        </p:nvSpPr>
        <p:spPr>
          <a:xfrm>
            <a:off x="457200" y="3322800"/>
            <a:ext cx="3981600" cy="1440"/>
          </a:xfrm>
          <a:prstGeom prst="line">
            <a:avLst/>
          </a:prstGeom>
          <a:ln w="0">
            <a:solidFill>
              <a:srgbClr val="ffffff"/>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603" name=""/>
          <p:cNvSpPr/>
          <p:nvPr/>
        </p:nvSpPr>
        <p:spPr>
          <a:xfrm>
            <a:off x="457200" y="2822400"/>
            <a:ext cx="3981600" cy="1800"/>
          </a:xfrm>
          <a:prstGeom prst="line">
            <a:avLst/>
          </a:prstGeom>
          <a:ln w="0">
            <a:solidFill>
              <a:srgbClr val="ffffff"/>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grpSp>
        <p:nvGrpSpPr>
          <p:cNvPr id="2604" name=""/>
          <p:cNvGrpSpPr/>
          <p:nvPr/>
        </p:nvGrpSpPr>
        <p:grpSpPr>
          <a:xfrm>
            <a:off x="571680" y="3014640"/>
            <a:ext cx="161280" cy="1781280"/>
            <a:chOff x="571680" y="3014640"/>
            <a:chExt cx="161280" cy="1781280"/>
          </a:xfrm>
        </p:grpSpPr>
        <p:sp>
          <p:nvSpPr>
            <p:cNvPr id="2605" name=""/>
            <p:cNvSpPr/>
            <p:nvPr/>
          </p:nvSpPr>
          <p:spPr>
            <a:xfrm>
              <a:off x="571680" y="3014640"/>
              <a:ext cx="9360" cy="1781280"/>
            </a:xfrm>
            <a:prstGeom prst="rect">
              <a:avLst/>
            </a:prstGeom>
            <a:solidFill>
              <a:srgbClr val="796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06" name=""/>
            <p:cNvSpPr/>
            <p:nvPr/>
          </p:nvSpPr>
          <p:spPr>
            <a:xfrm>
              <a:off x="581040" y="3014640"/>
              <a:ext cx="9000" cy="1781280"/>
            </a:xfrm>
            <a:prstGeom prst="rect">
              <a:avLst/>
            </a:prstGeom>
            <a:solidFill>
              <a:srgbClr val="856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07" name=""/>
            <p:cNvSpPr/>
            <p:nvPr/>
          </p:nvSpPr>
          <p:spPr>
            <a:xfrm>
              <a:off x="590400" y="3014640"/>
              <a:ext cx="9000" cy="1781280"/>
            </a:xfrm>
            <a:prstGeom prst="rect">
              <a:avLst/>
            </a:prstGeom>
            <a:solidFill>
              <a:srgbClr val="99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08" name=""/>
            <p:cNvSpPr/>
            <p:nvPr/>
          </p:nvSpPr>
          <p:spPr>
            <a:xfrm>
              <a:off x="599760" y="3014640"/>
              <a:ext cx="9360" cy="1781280"/>
            </a:xfrm>
            <a:prstGeom prst="rect">
              <a:avLst/>
            </a:prstGeom>
            <a:solidFill>
              <a:srgbClr val="b38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09" name=""/>
            <p:cNvSpPr/>
            <p:nvPr/>
          </p:nvSpPr>
          <p:spPr>
            <a:xfrm>
              <a:off x="609480" y="3014640"/>
              <a:ext cx="9000" cy="1781280"/>
            </a:xfrm>
            <a:prstGeom prst="rect">
              <a:avLst/>
            </a:prstGeom>
            <a:solidFill>
              <a:srgbClr val="cca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10" name=""/>
            <p:cNvSpPr/>
            <p:nvPr/>
          </p:nvSpPr>
          <p:spPr>
            <a:xfrm>
              <a:off x="618840" y="3014640"/>
              <a:ext cx="9360" cy="1781280"/>
            </a:xfrm>
            <a:prstGeom prst="rect">
              <a:avLst/>
            </a:prstGeom>
            <a:solidFill>
              <a:srgbClr val="e2b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11" name=""/>
            <p:cNvSpPr/>
            <p:nvPr/>
          </p:nvSpPr>
          <p:spPr>
            <a:xfrm>
              <a:off x="628560" y="3014640"/>
              <a:ext cx="9000" cy="1781280"/>
            </a:xfrm>
            <a:prstGeom prst="rect">
              <a:avLst/>
            </a:prstGeom>
            <a:solidFill>
              <a:srgbClr val="f1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12" name=""/>
            <p:cNvSpPr/>
            <p:nvPr/>
          </p:nvSpPr>
          <p:spPr>
            <a:xfrm>
              <a:off x="637920" y="3014640"/>
              <a:ext cx="9360" cy="1781280"/>
            </a:xfrm>
            <a:prstGeom prst="rect">
              <a:avLst/>
            </a:prstGeom>
            <a:solidFill>
              <a:srgbClr val="fac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13" name=""/>
            <p:cNvSpPr/>
            <p:nvPr/>
          </p:nvSpPr>
          <p:spPr>
            <a:xfrm>
              <a:off x="647640" y="3014640"/>
              <a:ext cx="9000" cy="1781280"/>
            </a:xfrm>
            <a:prstGeom prst="rect">
              <a:avLst/>
            </a:pr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14" name=""/>
            <p:cNvSpPr/>
            <p:nvPr/>
          </p:nvSpPr>
          <p:spPr>
            <a:xfrm>
              <a:off x="657000" y="3014640"/>
              <a:ext cx="9360" cy="1781280"/>
            </a:xfrm>
            <a:prstGeom prst="rect">
              <a:avLst/>
            </a:pr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15" name=""/>
            <p:cNvSpPr/>
            <p:nvPr/>
          </p:nvSpPr>
          <p:spPr>
            <a:xfrm>
              <a:off x="666720" y="3014640"/>
              <a:ext cx="9000" cy="1781280"/>
            </a:xfrm>
            <a:prstGeom prst="rect">
              <a:avLst/>
            </a:prstGeom>
            <a:solidFill>
              <a:srgbClr val="f1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16" name=""/>
            <p:cNvSpPr/>
            <p:nvPr/>
          </p:nvSpPr>
          <p:spPr>
            <a:xfrm>
              <a:off x="676080" y="3014640"/>
              <a:ext cx="9360" cy="1781280"/>
            </a:xfrm>
            <a:prstGeom prst="rect">
              <a:avLst/>
            </a:prstGeom>
            <a:solidFill>
              <a:srgbClr val="e2b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17" name=""/>
            <p:cNvSpPr/>
            <p:nvPr/>
          </p:nvSpPr>
          <p:spPr>
            <a:xfrm>
              <a:off x="685800" y="3014640"/>
              <a:ext cx="9000" cy="1781280"/>
            </a:xfrm>
            <a:prstGeom prst="rect">
              <a:avLst/>
            </a:prstGeom>
            <a:solidFill>
              <a:srgbClr val="cca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18" name=""/>
            <p:cNvSpPr/>
            <p:nvPr/>
          </p:nvSpPr>
          <p:spPr>
            <a:xfrm>
              <a:off x="695160" y="3014640"/>
              <a:ext cx="9360" cy="1781280"/>
            </a:xfrm>
            <a:prstGeom prst="rect">
              <a:avLst/>
            </a:prstGeom>
            <a:solidFill>
              <a:srgbClr val="b38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19" name=""/>
            <p:cNvSpPr/>
            <p:nvPr/>
          </p:nvSpPr>
          <p:spPr>
            <a:xfrm>
              <a:off x="704880" y="3014640"/>
              <a:ext cx="9000" cy="1781280"/>
            </a:xfrm>
            <a:prstGeom prst="rect">
              <a:avLst/>
            </a:prstGeom>
            <a:solidFill>
              <a:srgbClr val="99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20" name=""/>
            <p:cNvSpPr/>
            <p:nvPr/>
          </p:nvSpPr>
          <p:spPr>
            <a:xfrm>
              <a:off x="714240" y="3014640"/>
              <a:ext cx="9000" cy="1781280"/>
            </a:xfrm>
            <a:prstGeom prst="rect">
              <a:avLst/>
            </a:prstGeom>
            <a:solidFill>
              <a:srgbClr val="856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21" name=""/>
            <p:cNvSpPr/>
            <p:nvPr/>
          </p:nvSpPr>
          <p:spPr>
            <a:xfrm>
              <a:off x="723600" y="3014640"/>
              <a:ext cx="9360" cy="1781280"/>
            </a:xfrm>
            <a:prstGeom prst="rect">
              <a:avLst/>
            </a:prstGeom>
            <a:solidFill>
              <a:srgbClr val="765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622" name=""/>
          <p:cNvSpPr/>
          <p:nvPr/>
        </p:nvSpPr>
        <p:spPr>
          <a:xfrm>
            <a:off x="571680" y="3014640"/>
            <a:ext cx="161640" cy="178128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623" name=""/>
          <p:cNvGrpSpPr/>
          <p:nvPr/>
        </p:nvGrpSpPr>
        <p:grpSpPr>
          <a:xfrm>
            <a:off x="971640" y="3633840"/>
            <a:ext cx="162000" cy="1161720"/>
            <a:chOff x="971640" y="3633840"/>
            <a:chExt cx="162000" cy="1161720"/>
          </a:xfrm>
        </p:grpSpPr>
        <p:sp>
          <p:nvSpPr>
            <p:cNvPr id="2624" name=""/>
            <p:cNvSpPr/>
            <p:nvPr/>
          </p:nvSpPr>
          <p:spPr>
            <a:xfrm>
              <a:off x="971640" y="3633840"/>
              <a:ext cx="9720" cy="1161720"/>
            </a:xfrm>
            <a:prstGeom prst="rect">
              <a:avLst/>
            </a:prstGeom>
            <a:solidFill>
              <a:srgbClr val="003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25" name=""/>
            <p:cNvSpPr/>
            <p:nvPr/>
          </p:nvSpPr>
          <p:spPr>
            <a:xfrm>
              <a:off x="981360" y="3633840"/>
              <a:ext cx="9360" cy="1161720"/>
            </a:xfrm>
            <a:prstGeom prst="rect">
              <a:avLst/>
            </a:prstGeom>
            <a:solidFill>
              <a:srgbClr val="004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26" name=""/>
            <p:cNvSpPr/>
            <p:nvPr/>
          </p:nvSpPr>
          <p:spPr>
            <a:xfrm>
              <a:off x="990720" y="3633840"/>
              <a:ext cx="9720" cy="1161720"/>
            </a:xfrm>
            <a:prstGeom prst="rect">
              <a:avLst/>
            </a:prstGeom>
            <a:solidFill>
              <a:srgbClr val="004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27" name=""/>
            <p:cNvSpPr/>
            <p:nvPr/>
          </p:nvSpPr>
          <p:spPr>
            <a:xfrm>
              <a:off x="1000440" y="3633840"/>
              <a:ext cx="9360" cy="1161720"/>
            </a:xfrm>
            <a:prstGeom prst="rect">
              <a:avLst/>
            </a:prstGeom>
            <a:solidFill>
              <a:srgbClr val="005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28" name=""/>
            <p:cNvSpPr/>
            <p:nvPr/>
          </p:nvSpPr>
          <p:spPr>
            <a:xfrm>
              <a:off x="1009800" y="3633840"/>
              <a:ext cx="9720" cy="1161720"/>
            </a:xfrm>
            <a:prstGeom prst="rect">
              <a:avLst/>
            </a:prstGeom>
            <a:solidFill>
              <a:srgbClr val="006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29" name=""/>
            <p:cNvSpPr/>
            <p:nvPr/>
          </p:nvSpPr>
          <p:spPr>
            <a:xfrm>
              <a:off x="1019520" y="3633840"/>
              <a:ext cx="9360" cy="1161720"/>
            </a:xfrm>
            <a:prstGeom prst="rect">
              <a:avLst/>
            </a:prstGeom>
            <a:solidFill>
              <a:srgbClr val="007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30" name=""/>
            <p:cNvSpPr/>
            <p:nvPr/>
          </p:nvSpPr>
          <p:spPr>
            <a:xfrm>
              <a:off x="1028880" y="3633840"/>
              <a:ext cx="9720" cy="1161720"/>
            </a:xfrm>
            <a:prstGeom prst="rect">
              <a:avLst/>
            </a:prstGeom>
            <a:solidFill>
              <a:srgbClr val="007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31" name=""/>
            <p:cNvSpPr/>
            <p:nvPr/>
          </p:nvSpPr>
          <p:spPr>
            <a:xfrm>
              <a:off x="1038600" y="3633840"/>
              <a:ext cx="9360" cy="1161720"/>
            </a:xfrm>
            <a:prstGeom prst="rect">
              <a:avLst/>
            </a:prstGeom>
            <a:solidFill>
              <a:srgbClr val="007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32" name=""/>
            <p:cNvSpPr/>
            <p:nvPr/>
          </p:nvSpPr>
          <p:spPr>
            <a:xfrm>
              <a:off x="1047960" y="3633840"/>
              <a:ext cx="9360" cy="1161720"/>
            </a:xfrm>
            <a:prstGeom prst="rect">
              <a:avLst/>
            </a:prstGeom>
            <a:solidFill>
              <a:srgbClr val="0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33" name=""/>
            <p:cNvSpPr/>
            <p:nvPr/>
          </p:nvSpPr>
          <p:spPr>
            <a:xfrm>
              <a:off x="1057320" y="3633840"/>
              <a:ext cx="9720" cy="1161720"/>
            </a:xfrm>
            <a:prstGeom prst="rect">
              <a:avLst/>
            </a:prstGeom>
            <a:solidFill>
              <a:srgbClr val="008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34" name=""/>
            <p:cNvSpPr/>
            <p:nvPr/>
          </p:nvSpPr>
          <p:spPr>
            <a:xfrm>
              <a:off x="1067040" y="3633840"/>
              <a:ext cx="9360" cy="1161720"/>
            </a:xfrm>
            <a:prstGeom prst="rect">
              <a:avLst/>
            </a:prstGeom>
            <a:solidFill>
              <a:srgbClr val="007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35" name=""/>
            <p:cNvSpPr/>
            <p:nvPr/>
          </p:nvSpPr>
          <p:spPr>
            <a:xfrm>
              <a:off x="1076400" y="3633840"/>
              <a:ext cx="9720" cy="1161720"/>
            </a:xfrm>
            <a:prstGeom prst="rect">
              <a:avLst/>
            </a:prstGeom>
            <a:solidFill>
              <a:srgbClr val="007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36" name=""/>
            <p:cNvSpPr/>
            <p:nvPr/>
          </p:nvSpPr>
          <p:spPr>
            <a:xfrm>
              <a:off x="1086120" y="3633840"/>
              <a:ext cx="9360" cy="1161720"/>
            </a:xfrm>
            <a:prstGeom prst="rect">
              <a:avLst/>
            </a:prstGeom>
            <a:solidFill>
              <a:srgbClr val="006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37" name=""/>
            <p:cNvSpPr/>
            <p:nvPr/>
          </p:nvSpPr>
          <p:spPr>
            <a:xfrm>
              <a:off x="1095480" y="3633840"/>
              <a:ext cx="9720" cy="1161720"/>
            </a:xfrm>
            <a:prstGeom prst="rect">
              <a:avLst/>
            </a:prstGeom>
            <a:solidFill>
              <a:srgbClr val="005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38" name=""/>
            <p:cNvSpPr/>
            <p:nvPr/>
          </p:nvSpPr>
          <p:spPr>
            <a:xfrm>
              <a:off x="1105200" y="3633840"/>
              <a:ext cx="9360" cy="1161720"/>
            </a:xfrm>
            <a:prstGeom prst="rect">
              <a:avLst/>
            </a:prstGeom>
            <a:solidFill>
              <a:srgbClr val="004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39" name=""/>
            <p:cNvSpPr/>
            <p:nvPr/>
          </p:nvSpPr>
          <p:spPr>
            <a:xfrm>
              <a:off x="1114560" y="3633840"/>
              <a:ext cx="9720" cy="1161720"/>
            </a:xfrm>
            <a:prstGeom prst="rect">
              <a:avLst/>
            </a:prstGeom>
            <a:solidFill>
              <a:srgbClr val="004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40" name=""/>
            <p:cNvSpPr/>
            <p:nvPr/>
          </p:nvSpPr>
          <p:spPr>
            <a:xfrm>
              <a:off x="1124280" y="3633840"/>
              <a:ext cx="9360" cy="1161720"/>
            </a:xfrm>
            <a:prstGeom prst="rect">
              <a:avLst/>
            </a:prstGeom>
            <a:solidFill>
              <a:srgbClr val="003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641" name=""/>
          <p:cNvSpPr/>
          <p:nvPr/>
        </p:nvSpPr>
        <p:spPr>
          <a:xfrm>
            <a:off x="971640" y="3633840"/>
            <a:ext cx="162000" cy="116208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642" name=""/>
          <p:cNvGrpSpPr/>
          <p:nvPr/>
        </p:nvGrpSpPr>
        <p:grpSpPr>
          <a:xfrm>
            <a:off x="1371600" y="3860640"/>
            <a:ext cx="152280" cy="935280"/>
            <a:chOff x="1371600" y="3860640"/>
            <a:chExt cx="152280" cy="935280"/>
          </a:xfrm>
        </p:grpSpPr>
        <p:sp>
          <p:nvSpPr>
            <p:cNvPr id="2643" name=""/>
            <p:cNvSpPr/>
            <p:nvPr/>
          </p:nvSpPr>
          <p:spPr>
            <a:xfrm>
              <a:off x="1371600" y="3860640"/>
              <a:ext cx="9360" cy="935280"/>
            </a:xfrm>
            <a:prstGeom prst="rect">
              <a:avLst/>
            </a:prstGeom>
            <a:solidFill>
              <a:srgbClr val="796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44" name=""/>
            <p:cNvSpPr/>
            <p:nvPr/>
          </p:nvSpPr>
          <p:spPr>
            <a:xfrm>
              <a:off x="1380960" y="3860640"/>
              <a:ext cx="9720" cy="935280"/>
            </a:xfrm>
            <a:prstGeom prst="rect">
              <a:avLst/>
            </a:prstGeom>
            <a:solidFill>
              <a:srgbClr val="876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45" name=""/>
            <p:cNvSpPr/>
            <p:nvPr/>
          </p:nvSpPr>
          <p:spPr>
            <a:xfrm>
              <a:off x="1390680" y="3860640"/>
              <a:ext cx="9360" cy="935280"/>
            </a:xfrm>
            <a:prstGeom prst="rect">
              <a:avLst/>
            </a:prstGeom>
            <a:solidFill>
              <a:srgbClr val="9d7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46" name=""/>
            <p:cNvSpPr/>
            <p:nvPr/>
          </p:nvSpPr>
          <p:spPr>
            <a:xfrm>
              <a:off x="1400040" y="3860640"/>
              <a:ext cx="9360" cy="935280"/>
            </a:xfrm>
            <a:prstGeom prst="rect">
              <a:avLst/>
            </a:prstGeom>
            <a:solidFill>
              <a:srgbClr val="b99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47" name=""/>
            <p:cNvSpPr/>
            <p:nvPr/>
          </p:nvSpPr>
          <p:spPr>
            <a:xfrm>
              <a:off x="1409400" y="3860640"/>
              <a:ext cx="9720" cy="935280"/>
            </a:xfrm>
            <a:prstGeom prst="rect">
              <a:avLst/>
            </a:prstGeom>
            <a:solidFill>
              <a:srgbClr val="d3a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48" name=""/>
            <p:cNvSpPr/>
            <p:nvPr/>
          </p:nvSpPr>
          <p:spPr>
            <a:xfrm>
              <a:off x="1419120" y="3860640"/>
              <a:ext cx="9360" cy="935280"/>
            </a:xfrm>
            <a:prstGeom prst="rect">
              <a:avLst/>
            </a:prstGeom>
            <a:solidFill>
              <a:srgbClr val="e8b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49" name=""/>
            <p:cNvSpPr/>
            <p:nvPr/>
          </p:nvSpPr>
          <p:spPr>
            <a:xfrm>
              <a:off x="1428480" y="3860640"/>
              <a:ext cx="9720" cy="935280"/>
            </a:xfrm>
            <a:prstGeom prst="rect">
              <a:avLst/>
            </a:prstGeom>
            <a:solidFill>
              <a:srgbClr val="f6c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50" name=""/>
            <p:cNvSpPr/>
            <p:nvPr/>
          </p:nvSpPr>
          <p:spPr>
            <a:xfrm>
              <a:off x="1438200" y="3860640"/>
              <a:ext cx="9360" cy="935280"/>
            </a:xfrm>
            <a:prstGeom prst="rect">
              <a:avLst/>
            </a:pr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51" name=""/>
            <p:cNvSpPr/>
            <p:nvPr/>
          </p:nvSpPr>
          <p:spPr>
            <a:xfrm>
              <a:off x="1447560" y="3860640"/>
              <a:ext cx="9720" cy="935280"/>
            </a:xfrm>
            <a:prstGeom prst="rect">
              <a:avLst/>
            </a:pr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52" name=""/>
            <p:cNvSpPr/>
            <p:nvPr/>
          </p:nvSpPr>
          <p:spPr>
            <a:xfrm>
              <a:off x="1457280" y="3860640"/>
              <a:ext cx="9360" cy="935280"/>
            </a:xfrm>
            <a:prstGeom prst="rect">
              <a:avLst/>
            </a:prstGeom>
            <a:solidFill>
              <a:srgbClr val="f6c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53" name=""/>
            <p:cNvSpPr/>
            <p:nvPr/>
          </p:nvSpPr>
          <p:spPr>
            <a:xfrm>
              <a:off x="1466640" y="3860640"/>
              <a:ext cx="9720" cy="935280"/>
            </a:xfrm>
            <a:prstGeom prst="rect">
              <a:avLst/>
            </a:prstGeom>
            <a:solidFill>
              <a:srgbClr val="e8b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54" name=""/>
            <p:cNvSpPr/>
            <p:nvPr/>
          </p:nvSpPr>
          <p:spPr>
            <a:xfrm>
              <a:off x="1476360" y="3860640"/>
              <a:ext cx="9360" cy="935280"/>
            </a:xfrm>
            <a:prstGeom prst="rect">
              <a:avLst/>
            </a:prstGeom>
            <a:solidFill>
              <a:srgbClr val="d3a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55" name=""/>
            <p:cNvSpPr/>
            <p:nvPr/>
          </p:nvSpPr>
          <p:spPr>
            <a:xfrm>
              <a:off x="1485720" y="3860640"/>
              <a:ext cx="9720" cy="935280"/>
            </a:xfrm>
            <a:prstGeom prst="rect">
              <a:avLst/>
            </a:prstGeom>
            <a:solidFill>
              <a:srgbClr val="b89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56" name=""/>
            <p:cNvSpPr/>
            <p:nvPr/>
          </p:nvSpPr>
          <p:spPr>
            <a:xfrm>
              <a:off x="1495440" y="3860640"/>
              <a:ext cx="9360" cy="935280"/>
            </a:xfrm>
            <a:prstGeom prst="rect">
              <a:avLst/>
            </a:prstGeom>
            <a:solidFill>
              <a:srgbClr val="9d7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57" name=""/>
            <p:cNvSpPr/>
            <p:nvPr/>
          </p:nvSpPr>
          <p:spPr>
            <a:xfrm>
              <a:off x="1504800" y="3860640"/>
              <a:ext cx="9360" cy="935280"/>
            </a:xfrm>
            <a:prstGeom prst="rect">
              <a:avLst/>
            </a:prstGeom>
            <a:solidFill>
              <a:srgbClr val="876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58" name=""/>
            <p:cNvSpPr/>
            <p:nvPr/>
          </p:nvSpPr>
          <p:spPr>
            <a:xfrm>
              <a:off x="1514160" y="3860640"/>
              <a:ext cx="9720" cy="935280"/>
            </a:xfrm>
            <a:prstGeom prst="rect">
              <a:avLst/>
            </a:prstGeom>
            <a:solidFill>
              <a:srgbClr val="765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659" name=""/>
          <p:cNvSpPr/>
          <p:nvPr/>
        </p:nvSpPr>
        <p:spPr>
          <a:xfrm>
            <a:off x="1371600" y="3860640"/>
            <a:ext cx="152280" cy="93528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660" name=""/>
          <p:cNvGrpSpPr/>
          <p:nvPr/>
        </p:nvGrpSpPr>
        <p:grpSpPr>
          <a:xfrm>
            <a:off x="1762200" y="4308480"/>
            <a:ext cx="162000" cy="487440"/>
            <a:chOff x="1762200" y="4308480"/>
            <a:chExt cx="162000" cy="487440"/>
          </a:xfrm>
        </p:grpSpPr>
        <p:sp>
          <p:nvSpPr>
            <p:cNvPr id="2661" name=""/>
            <p:cNvSpPr/>
            <p:nvPr/>
          </p:nvSpPr>
          <p:spPr>
            <a:xfrm>
              <a:off x="1762200" y="4308480"/>
              <a:ext cx="9720" cy="487440"/>
            </a:xfrm>
            <a:prstGeom prst="rect">
              <a:avLst/>
            </a:prstGeom>
            <a:solidFill>
              <a:srgbClr val="796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62" name=""/>
            <p:cNvSpPr/>
            <p:nvPr/>
          </p:nvSpPr>
          <p:spPr>
            <a:xfrm>
              <a:off x="1771920" y="4308480"/>
              <a:ext cx="9360" cy="487440"/>
            </a:xfrm>
            <a:prstGeom prst="rect">
              <a:avLst/>
            </a:prstGeom>
            <a:solidFill>
              <a:srgbClr val="856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63" name=""/>
            <p:cNvSpPr/>
            <p:nvPr/>
          </p:nvSpPr>
          <p:spPr>
            <a:xfrm>
              <a:off x="1781280" y="4308480"/>
              <a:ext cx="9720" cy="487440"/>
            </a:xfrm>
            <a:prstGeom prst="rect">
              <a:avLst/>
            </a:prstGeom>
            <a:solidFill>
              <a:srgbClr val="99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64" name=""/>
            <p:cNvSpPr/>
            <p:nvPr/>
          </p:nvSpPr>
          <p:spPr>
            <a:xfrm>
              <a:off x="1791000" y="4308480"/>
              <a:ext cx="9360" cy="487440"/>
            </a:xfrm>
            <a:prstGeom prst="rect">
              <a:avLst/>
            </a:prstGeom>
            <a:solidFill>
              <a:srgbClr val="b38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65" name=""/>
            <p:cNvSpPr/>
            <p:nvPr/>
          </p:nvSpPr>
          <p:spPr>
            <a:xfrm>
              <a:off x="1800360" y="4308480"/>
              <a:ext cx="9720" cy="487440"/>
            </a:xfrm>
            <a:prstGeom prst="rect">
              <a:avLst/>
            </a:prstGeom>
            <a:solidFill>
              <a:srgbClr val="cca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66" name=""/>
            <p:cNvSpPr/>
            <p:nvPr/>
          </p:nvSpPr>
          <p:spPr>
            <a:xfrm>
              <a:off x="1810080" y="4308480"/>
              <a:ext cx="9360" cy="487440"/>
            </a:xfrm>
            <a:prstGeom prst="rect">
              <a:avLst/>
            </a:prstGeom>
            <a:solidFill>
              <a:srgbClr val="e2b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67" name=""/>
            <p:cNvSpPr/>
            <p:nvPr/>
          </p:nvSpPr>
          <p:spPr>
            <a:xfrm>
              <a:off x="1819440" y="4308480"/>
              <a:ext cx="9720" cy="487440"/>
            </a:xfrm>
            <a:prstGeom prst="rect">
              <a:avLst/>
            </a:prstGeom>
            <a:solidFill>
              <a:srgbClr val="f1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68" name=""/>
            <p:cNvSpPr/>
            <p:nvPr/>
          </p:nvSpPr>
          <p:spPr>
            <a:xfrm>
              <a:off x="1829160" y="4308480"/>
              <a:ext cx="9360" cy="487440"/>
            </a:xfrm>
            <a:prstGeom prst="rect">
              <a:avLst/>
            </a:prstGeom>
            <a:solidFill>
              <a:srgbClr val="fac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69" name=""/>
            <p:cNvSpPr/>
            <p:nvPr/>
          </p:nvSpPr>
          <p:spPr>
            <a:xfrm>
              <a:off x="1838520" y="4308480"/>
              <a:ext cx="9720" cy="487440"/>
            </a:xfrm>
            <a:prstGeom prst="rect">
              <a:avLst/>
            </a:pr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70" name=""/>
            <p:cNvSpPr/>
            <p:nvPr/>
          </p:nvSpPr>
          <p:spPr>
            <a:xfrm>
              <a:off x="1848240" y="4308480"/>
              <a:ext cx="9360" cy="487440"/>
            </a:xfrm>
            <a:prstGeom prst="rect">
              <a:avLst/>
            </a:pr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71" name=""/>
            <p:cNvSpPr/>
            <p:nvPr/>
          </p:nvSpPr>
          <p:spPr>
            <a:xfrm>
              <a:off x="1857600" y="4308480"/>
              <a:ext cx="9360" cy="487440"/>
            </a:xfrm>
            <a:prstGeom prst="rect">
              <a:avLst/>
            </a:prstGeom>
            <a:solidFill>
              <a:srgbClr val="f1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72" name=""/>
            <p:cNvSpPr/>
            <p:nvPr/>
          </p:nvSpPr>
          <p:spPr>
            <a:xfrm>
              <a:off x="1866960" y="4308480"/>
              <a:ext cx="9720" cy="487440"/>
            </a:xfrm>
            <a:prstGeom prst="rect">
              <a:avLst/>
            </a:prstGeom>
            <a:solidFill>
              <a:srgbClr val="e2b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73" name=""/>
            <p:cNvSpPr/>
            <p:nvPr/>
          </p:nvSpPr>
          <p:spPr>
            <a:xfrm>
              <a:off x="1876680" y="4308480"/>
              <a:ext cx="9360" cy="487440"/>
            </a:xfrm>
            <a:prstGeom prst="rect">
              <a:avLst/>
            </a:prstGeom>
            <a:solidFill>
              <a:srgbClr val="cca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74" name=""/>
            <p:cNvSpPr/>
            <p:nvPr/>
          </p:nvSpPr>
          <p:spPr>
            <a:xfrm>
              <a:off x="1886040" y="4308480"/>
              <a:ext cx="9720" cy="487440"/>
            </a:xfrm>
            <a:prstGeom prst="rect">
              <a:avLst/>
            </a:prstGeom>
            <a:solidFill>
              <a:srgbClr val="b38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75" name=""/>
            <p:cNvSpPr/>
            <p:nvPr/>
          </p:nvSpPr>
          <p:spPr>
            <a:xfrm>
              <a:off x="1895760" y="4308480"/>
              <a:ext cx="9360" cy="487440"/>
            </a:xfrm>
            <a:prstGeom prst="rect">
              <a:avLst/>
            </a:prstGeom>
            <a:solidFill>
              <a:srgbClr val="99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76" name=""/>
            <p:cNvSpPr/>
            <p:nvPr/>
          </p:nvSpPr>
          <p:spPr>
            <a:xfrm>
              <a:off x="1905120" y="4308480"/>
              <a:ext cx="9720" cy="487440"/>
            </a:xfrm>
            <a:prstGeom prst="rect">
              <a:avLst/>
            </a:prstGeom>
            <a:solidFill>
              <a:srgbClr val="856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77" name=""/>
            <p:cNvSpPr/>
            <p:nvPr/>
          </p:nvSpPr>
          <p:spPr>
            <a:xfrm>
              <a:off x="1914840" y="4308480"/>
              <a:ext cx="9360" cy="487440"/>
            </a:xfrm>
            <a:prstGeom prst="rect">
              <a:avLst/>
            </a:prstGeom>
            <a:solidFill>
              <a:srgbClr val="765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678" name=""/>
          <p:cNvSpPr/>
          <p:nvPr/>
        </p:nvSpPr>
        <p:spPr>
          <a:xfrm>
            <a:off x="1762200" y="4308480"/>
            <a:ext cx="162000" cy="48744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679" name=""/>
          <p:cNvGrpSpPr/>
          <p:nvPr/>
        </p:nvGrpSpPr>
        <p:grpSpPr>
          <a:xfrm>
            <a:off x="2162160" y="4398840"/>
            <a:ext cx="161640" cy="397080"/>
            <a:chOff x="2162160" y="4398840"/>
            <a:chExt cx="161640" cy="397080"/>
          </a:xfrm>
        </p:grpSpPr>
        <p:sp>
          <p:nvSpPr>
            <p:cNvPr id="2680" name=""/>
            <p:cNvSpPr/>
            <p:nvPr/>
          </p:nvSpPr>
          <p:spPr>
            <a:xfrm>
              <a:off x="2162160" y="4398840"/>
              <a:ext cx="9360" cy="397080"/>
            </a:xfrm>
            <a:prstGeom prst="rect">
              <a:avLst/>
            </a:prstGeom>
            <a:solidFill>
              <a:srgbClr val="796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81" name=""/>
            <p:cNvSpPr/>
            <p:nvPr/>
          </p:nvSpPr>
          <p:spPr>
            <a:xfrm>
              <a:off x="2171520" y="4398840"/>
              <a:ext cx="9720" cy="397080"/>
            </a:xfrm>
            <a:prstGeom prst="rect">
              <a:avLst/>
            </a:prstGeom>
            <a:solidFill>
              <a:srgbClr val="856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82" name=""/>
            <p:cNvSpPr/>
            <p:nvPr/>
          </p:nvSpPr>
          <p:spPr>
            <a:xfrm>
              <a:off x="2181240" y="4398840"/>
              <a:ext cx="9360" cy="397080"/>
            </a:xfrm>
            <a:prstGeom prst="rect">
              <a:avLst/>
            </a:prstGeom>
            <a:solidFill>
              <a:srgbClr val="99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83" name=""/>
            <p:cNvSpPr/>
            <p:nvPr/>
          </p:nvSpPr>
          <p:spPr>
            <a:xfrm>
              <a:off x="2190600" y="4398840"/>
              <a:ext cx="9360" cy="397080"/>
            </a:xfrm>
            <a:prstGeom prst="rect">
              <a:avLst/>
            </a:prstGeom>
            <a:solidFill>
              <a:srgbClr val="b38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84" name=""/>
            <p:cNvSpPr/>
            <p:nvPr/>
          </p:nvSpPr>
          <p:spPr>
            <a:xfrm>
              <a:off x="2199960" y="4398840"/>
              <a:ext cx="9720" cy="397080"/>
            </a:xfrm>
            <a:prstGeom prst="rect">
              <a:avLst/>
            </a:prstGeom>
            <a:solidFill>
              <a:srgbClr val="cca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85" name=""/>
            <p:cNvSpPr/>
            <p:nvPr/>
          </p:nvSpPr>
          <p:spPr>
            <a:xfrm>
              <a:off x="2209680" y="4398840"/>
              <a:ext cx="9360" cy="397080"/>
            </a:xfrm>
            <a:prstGeom prst="rect">
              <a:avLst/>
            </a:prstGeom>
            <a:solidFill>
              <a:srgbClr val="e2b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86" name=""/>
            <p:cNvSpPr/>
            <p:nvPr/>
          </p:nvSpPr>
          <p:spPr>
            <a:xfrm>
              <a:off x="2219040" y="4398840"/>
              <a:ext cx="9720" cy="397080"/>
            </a:xfrm>
            <a:prstGeom prst="rect">
              <a:avLst/>
            </a:prstGeom>
            <a:solidFill>
              <a:srgbClr val="f1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87" name=""/>
            <p:cNvSpPr/>
            <p:nvPr/>
          </p:nvSpPr>
          <p:spPr>
            <a:xfrm>
              <a:off x="2228760" y="4398840"/>
              <a:ext cx="9360" cy="397080"/>
            </a:xfrm>
            <a:prstGeom prst="rect">
              <a:avLst/>
            </a:prstGeom>
            <a:solidFill>
              <a:srgbClr val="fac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88" name=""/>
            <p:cNvSpPr/>
            <p:nvPr/>
          </p:nvSpPr>
          <p:spPr>
            <a:xfrm>
              <a:off x="2238120" y="4398840"/>
              <a:ext cx="9720" cy="397080"/>
            </a:xfrm>
            <a:prstGeom prst="rect">
              <a:avLst/>
            </a:pr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89" name=""/>
            <p:cNvSpPr/>
            <p:nvPr/>
          </p:nvSpPr>
          <p:spPr>
            <a:xfrm>
              <a:off x="2247840" y="4398840"/>
              <a:ext cx="9360" cy="397080"/>
            </a:xfrm>
            <a:prstGeom prst="rect">
              <a:avLst/>
            </a:pr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90" name=""/>
            <p:cNvSpPr/>
            <p:nvPr/>
          </p:nvSpPr>
          <p:spPr>
            <a:xfrm>
              <a:off x="2257200" y="4398840"/>
              <a:ext cx="9720" cy="397080"/>
            </a:xfrm>
            <a:prstGeom prst="rect">
              <a:avLst/>
            </a:prstGeom>
            <a:solidFill>
              <a:srgbClr val="f1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91" name=""/>
            <p:cNvSpPr/>
            <p:nvPr/>
          </p:nvSpPr>
          <p:spPr>
            <a:xfrm>
              <a:off x="2266920" y="4398840"/>
              <a:ext cx="9360" cy="397080"/>
            </a:xfrm>
            <a:prstGeom prst="rect">
              <a:avLst/>
            </a:prstGeom>
            <a:solidFill>
              <a:srgbClr val="e2b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92" name=""/>
            <p:cNvSpPr/>
            <p:nvPr/>
          </p:nvSpPr>
          <p:spPr>
            <a:xfrm>
              <a:off x="2276280" y="4398840"/>
              <a:ext cx="9720" cy="397080"/>
            </a:xfrm>
            <a:prstGeom prst="rect">
              <a:avLst/>
            </a:prstGeom>
            <a:solidFill>
              <a:srgbClr val="cca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93" name=""/>
            <p:cNvSpPr/>
            <p:nvPr/>
          </p:nvSpPr>
          <p:spPr>
            <a:xfrm>
              <a:off x="2286000" y="4398840"/>
              <a:ext cx="9360" cy="397080"/>
            </a:xfrm>
            <a:prstGeom prst="rect">
              <a:avLst/>
            </a:prstGeom>
            <a:solidFill>
              <a:srgbClr val="b38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94" name=""/>
            <p:cNvSpPr/>
            <p:nvPr/>
          </p:nvSpPr>
          <p:spPr>
            <a:xfrm>
              <a:off x="2295360" y="4398840"/>
              <a:ext cx="9720" cy="397080"/>
            </a:xfrm>
            <a:prstGeom prst="rect">
              <a:avLst/>
            </a:prstGeom>
            <a:solidFill>
              <a:srgbClr val="99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95" name=""/>
            <p:cNvSpPr/>
            <p:nvPr/>
          </p:nvSpPr>
          <p:spPr>
            <a:xfrm>
              <a:off x="2305080" y="4398840"/>
              <a:ext cx="9360" cy="397080"/>
            </a:xfrm>
            <a:prstGeom prst="rect">
              <a:avLst/>
            </a:prstGeom>
            <a:solidFill>
              <a:srgbClr val="856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96" name=""/>
            <p:cNvSpPr/>
            <p:nvPr/>
          </p:nvSpPr>
          <p:spPr>
            <a:xfrm>
              <a:off x="2314440" y="4398840"/>
              <a:ext cx="9360" cy="397080"/>
            </a:xfrm>
            <a:prstGeom prst="rect">
              <a:avLst/>
            </a:prstGeom>
            <a:solidFill>
              <a:srgbClr val="765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697" name=""/>
          <p:cNvSpPr/>
          <p:nvPr/>
        </p:nvSpPr>
        <p:spPr>
          <a:xfrm>
            <a:off x="2162160" y="4398840"/>
            <a:ext cx="162000" cy="39708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698" name=""/>
          <p:cNvGrpSpPr/>
          <p:nvPr/>
        </p:nvGrpSpPr>
        <p:grpSpPr>
          <a:xfrm>
            <a:off x="2562120" y="4373640"/>
            <a:ext cx="162000" cy="422280"/>
            <a:chOff x="2562120" y="4373640"/>
            <a:chExt cx="162000" cy="422280"/>
          </a:xfrm>
        </p:grpSpPr>
        <p:sp>
          <p:nvSpPr>
            <p:cNvPr id="2699" name=""/>
            <p:cNvSpPr/>
            <p:nvPr/>
          </p:nvSpPr>
          <p:spPr>
            <a:xfrm>
              <a:off x="2562120" y="4373640"/>
              <a:ext cx="9360" cy="422280"/>
            </a:xfrm>
            <a:prstGeom prst="rect">
              <a:avLst/>
            </a:prstGeom>
            <a:solidFill>
              <a:srgbClr val="796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00" name=""/>
            <p:cNvSpPr/>
            <p:nvPr/>
          </p:nvSpPr>
          <p:spPr>
            <a:xfrm>
              <a:off x="2571480" y="4373640"/>
              <a:ext cx="9720" cy="422280"/>
            </a:xfrm>
            <a:prstGeom prst="rect">
              <a:avLst/>
            </a:prstGeom>
            <a:solidFill>
              <a:srgbClr val="856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01" name=""/>
            <p:cNvSpPr/>
            <p:nvPr/>
          </p:nvSpPr>
          <p:spPr>
            <a:xfrm>
              <a:off x="2581200" y="4373640"/>
              <a:ext cx="9360" cy="422280"/>
            </a:xfrm>
            <a:prstGeom prst="rect">
              <a:avLst/>
            </a:prstGeom>
            <a:solidFill>
              <a:srgbClr val="99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02" name=""/>
            <p:cNvSpPr/>
            <p:nvPr/>
          </p:nvSpPr>
          <p:spPr>
            <a:xfrm>
              <a:off x="2590560" y="4373640"/>
              <a:ext cx="9720" cy="422280"/>
            </a:xfrm>
            <a:prstGeom prst="rect">
              <a:avLst/>
            </a:prstGeom>
            <a:solidFill>
              <a:srgbClr val="b38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03" name=""/>
            <p:cNvSpPr/>
            <p:nvPr/>
          </p:nvSpPr>
          <p:spPr>
            <a:xfrm>
              <a:off x="2600280" y="4373640"/>
              <a:ext cx="9360" cy="422280"/>
            </a:xfrm>
            <a:prstGeom prst="rect">
              <a:avLst/>
            </a:prstGeom>
            <a:solidFill>
              <a:srgbClr val="cca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04" name=""/>
            <p:cNvSpPr/>
            <p:nvPr/>
          </p:nvSpPr>
          <p:spPr>
            <a:xfrm>
              <a:off x="2609640" y="4373640"/>
              <a:ext cx="9720" cy="422280"/>
            </a:xfrm>
            <a:prstGeom prst="rect">
              <a:avLst/>
            </a:prstGeom>
            <a:solidFill>
              <a:srgbClr val="e2b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05" name=""/>
            <p:cNvSpPr/>
            <p:nvPr/>
          </p:nvSpPr>
          <p:spPr>
            <a:xfrm>
              <a:off x="2619360" y="4373640"/>
              <a:ext cx="9360" cy="422280"/>
            </a:xfrm>
            <a:prstGeom prst="rect">
              <a:avLst/>
            </a:prstGeom>
            <a:solidFill>
              <a:srgbClr val="f1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06" name=""/>
            <p:cNvSpPr/>
            <p:nvPr/>
          </p:nvSpPr>
          <p:spPr>
            <a:xfrm>
              <a:off x="2628720" y="4373640"/>
              <a:ext cx="9720" cy="422280"/>
            </a:xfrm>
            <a:prstGeom prst="rect">
              <a:avLst/>
            </a:prstGeom>
            <a:solidFill>
              <a:srgbClr val="fac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07" name=""/>
            <p:cNvSpPr/>
            <p:nvPr/>
          </p:nvSpPr>
          <p:spPr>
            <a:xfrm>
              <a:off x="2638440" y="4373640"/>
              <a:ext cx="9360" cy="422280"/>
            </a:xfrm>
            <a:prstGeom prst="rect">
              <a:avLst/>
            </a:pr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08" name=""/>
            <p:cNvSpPr/>
            <p:nvPr/>
          </p:nvSpPr>
          <p:spPr>
            <a:xfrm>
              <a:off x="2647800" y="4373640"/>
              <a:ext cx="9360" cy="422280"/>
            </a:xfrm>
            <a:prstGeom prst="rect">
              <a:avLst/>
            </a:pr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09" name=""/>
            <p:cNvSpPr/>
            <p:nvPr/>
          </p:nvSpPr>
          <p:spPr>
            <a:xfrm>
              <a:off x="2657160" y="4373640"/>
              <a:ext cx="9720" cy="422280"/>
            </a:xfrm>
            <a:prstGeom prst="rect">
              <a:avLst/>
            </a:prstGeom>
            <a:solidFill>
              <a:srgbClr val="f1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10" name=""/>
            <p:cNvSpPr/>
            <p:nvPr/>
          </p:nvSpPr>
          <p:spPr>
            <a:xfrm>
              <a:off x="2666880" y="4373640"/>
              <a:ext cx="9360" cy="422280"/>
            </a:xfrm>
            <a:prstGeom prst="rect">
              <a:avLst/>
            </a:prstGeom>
            <a:solidFill>
              <a:srgbClr val="e2b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11" name=""/>
            <p:cNvSpPr/>
            <p:nvPr/>
          </p:nvSpPr>
          <p:spPr>
            <a:xfrm>
              <a:off x="2676240" y="4373640"/>
              <a:ext cx="9720" cy="422280"/>
            </a:xfrm>
            <a:prstGeom prst="rect">
              <a:avLst/>
            </a:prstGeom>
            <a:solidFill>
              <a:srgbClr val="cca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12" name=""/>
            <p:cNvSpPr/>
            <p:nvPr/>
          </p:nvSpPr>
          <p:spPr>
            <a:xfrm>
              <a:off x="2685960" y="4373640"/>
              <a:ext cx="9360" cy="422280"/>
            </a:xfrm>
            <a:prstGeom prst="rect">
              <a:avLst/>
            </a:prstGeom>
            <a:solidFill>
              <a:srgbClr val="b38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13" name=""/>
            <p:cNvSpPr/>
            <p:nvPr/>
          </p:nvSpPr>
          <p:spPr>
            <a:xfrm>
              <a:off x="2695320" y="4373640"/>
              <a:ext cx="9720" cy="422280"/>
            </a:xfrm>
            <a:prstGeom prst="rect">
              <a:avLst/>
            </a:prstGeom>
            <a:solidFill>
              <a:srgbClr val="99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14" name=""/>
            <p:cNvSpPr/>
            <p:nvPr/>
          </p:nvSpPr>
          <p:spPr>
            <a:xfrm>
              <a:off x="2705040" y="4373640"/>
              <a:ext cx="9360" cy="422280"/>
            </a:xfrm>
            <a:prstGeom prst="rect">
              <a:avLst/>
            </a:prstGeom>
            <a:solidFill>
              <a:srgbClr val="856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15" name=""/>
            <p:cNvSpPr/>
            <p:nvPr/>
          </p:nvSpPr>
          <p:spPr>
            <a:xfrm>
              <a:off x="2714400" y="4373640"/>
              <a:ext cx="9720" cy="422280"/>
            </a:xfrm>
            <a:prstGeom prst="rect">
              <a:avLst/>
            </a:prstGeom>
            <a:solidFill>
              <a:srgbClr val="765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716" name=""/>
          <p:cNvSpPr/>
          <p:nvPr/>
        </p:nvSpPr>
        <p:spPr>
          <a:xfrm>
            <a:off x="2562120" y="4373640"/>
            <a:ext cx="162000" cy="42228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717" name=""/>
          <p:cNvGrpSpPr/>
          <p:nvPr/>
        </p:nvGrpSpPr>
        <p:grpSpPr>
          <a:xfrm>
            <a:off x="2962440" y="4502160"/>
            <a:ext cx="161280" cy="293760"/>
            <a:chOff x="2962440" y="4502160"/>
            <a:chExt cx="161280" cy="293760"/>
          </a:xfrm>
        </p:grpSpPr>
        <p:sp>
          <p:nvSpPr>
            <p:cNvPr id="2718" name=""/>
            <p:cNvSpPr/>
            <p:nvPr/>
          </p:nvSpPr>
          <p:spPr>
            <a:xfrm>
              <a:off x="2962440" y="4502160"/>
              <a:ext cx="9360" cy="293760"/>
            </a:xfrm>
            <a:prstGeom prst="rect">
              <a:avLst/>
            </a:prstGeom>
            <a:solidFill>
              <a:srgbClr val="796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19" name=""/>
            <p:cNvSpPr/>
            <p:nvPr/>
          </p:nvSpPr>
          <p:spPr>
            <a:xfrm>
              <a:off x="2971800" y="4502160"/>
              <a:ext cx="9000" cy="293760"/>
            </a:xfrm>
            <a:prstGeom prst="rect">
              <a:avLst/>
            </a:prstGeom>
            <a:solidFill>
              <a:srgbClr val="856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20" name=""/>
            <p:cNvSpPr/>
            <p:nvPr/>
          </p:nvSpPr>
          <p:spPr>
            <a:xfrm>
              <a:off x="2981160" y="4502160"/>
              <a:ext cx="9360" cy="293760"/>
            </a:xfrm>
            <a:prstGeom prst="rect">
              <a:avLst/>
            </a:prstGeom>
            <a:solidFill>
              <a:srgbClr val="99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21" name=""/>
            <p:cNvSpPr/>
            <p:nvPr/>
          </p:nvSpPr>
          <p:spPr>
            <a:xfrm>
              <a:off x="2990880" y="4502160"/>
              <a:ext cx="9000" cy="293760"/>
            </a:xfrm>
            <a:prstGeom prst="rect">
              <a:avLst/>
            </a:prstGeom>
            <a:solidFill>
              <a:srgbClr val="b38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22" name=""/>
            <p:cNvSpPr/>
            <p:nvPr/>
          </p:nvSpPr>
          <p:spPr>
            <a:xfrm>
              <a:off x="3000240" y="4502160"/>
              <a:ext cx="9000" cy="293760"/>
            </a:xfrm>
            <a:prstGeom prst="rect">
              <a:avLst/>
            </a:prstGeom>
            <a:solidFill>
              <a:srgbClr val="cca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23" name=""/>
            <p:cNvSpPr/>
            <p:nvPr/>
          </p:nvSpPr>
          <p:spPr>
            <a:xfrm>
              <a:off x="3009600" y="4502160"/>
              <a:ext cx="9360" cy="293760"/>
            </a:xfrm>
            <a:prstGeom prst="rect">
              <a:avLst/>
            </a:prstGeom>
            <a:solidFill>
              <a:srgbClr val="e2b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24" name=""/>
            <p:cNvSpPr/>
            <p:nvPr/>
          </p:nvSpPr>
          <p:spPr>
            <a:xfrm>
              <a:off x="3019320" y="4502160"/>
              <a:ext cx="9000" cy="293760"/>
            </a:xfrm>
            <a:prstGeom prst="rect">
              <a:avLst/>
            </a:prstGeom>
            <a:solidFill>
              <a:srgbClr val="f1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25" name=""/>
            <p:cNvSpPr/>
            <p:nvPr/>
          </p:nvSpPr>
          <p:spPr>
            <a:xfrm>
              <a:off x="3028680" y="4502160"/>
              <a:ext cx="9360" cy="293760"/>
            </a:xfrm>
            <a:prstGeom prst="rect">
              <a:avLst/>
            </a:prstGeom>
            <a:solidFill>
              <a:srgbClr val="fac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26" name=""/>
            <p:cNvSpPr/>
            <p:nvPr/>
          </p:nvSpPr>
          <p:spPr>
            <a:xfrm>
              <a:off x="3038400" y="4502160"/>
              <a:ext cx="9000" cy="293760"/>
            </a:xfrm>
            <a:prstGeom prst="rect">
              <a:avLst/>
            </a:pr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27" name=""/>
            <p:cNvSpPr/>
            <p:nvPr/>
          </p:nvSpPr>
          <p:spPr>
            <a:xfrm>
              <a:off x="3047760" y="4502160"/>
              <a:ext cx="9360" cy="293760"/>
            </a:xfrm>
            <a:prstGeom prst="rect">
              <a:avLst/>
            </a:pr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28" name=""/>
            <p:cNvSpPr/>
            <p:nvPr/>
          </p:nvSpPr>
          <p:spPr>
            <a:xfrm>
              <a:off x="3057480" y="4502160"/>
              <a:ext cx="9000" cy="293760"/>
            </a:xfrm>
            <a:prstGeom prst="rect">
              <a:avLst/>
            </a:prstGeom>
            <a:solidFill>
              <a:srgbClr val="f1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29" name=""/>
            <p:cNvSpPr/>
            <p:nvPr/>
          </p:nvSpPr>
          <p:spPr>
            <a:xfrm>
              <a:off x="3066840" y="4502160"/>
              <a:ext cx="9360" cy="293760"/>
            </a:xfrm>
            <a:prstGeom prst="rect">
              <a:avLst/>
            </a:prstGeom>
            <a:solidFill>
              <a:srgbClr val="e2b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30" name=""/>
            <p:cNvSpPr/>
            <p:nvPr/>
          </p:nvSpPr>
          <p:spPr>
            <a:xfrm>
              <a:off x="3076560" y="4502160"/>
              <a:ext cx="9000" cy="293760"/>
            </a:xfrm>
            <a:prstGeom prst="rect">
              <a:avLst/>
            </a:prstGeom>
            <a:solidFill>
              <a:srgbClr val="cca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31" name=""/>
            <p:cNvSpPr/>
            <p:nvPr/>
          </p:nvSpPr>
          <p:spPr>
            <a:xfrm>
              <a:off x="3085920" y="4502160"/>
              <a:ext cx="9360" cy="293760"/>
            </a:xfrm>
            <a:prstGeom prst="rect">
              <a:avLst/>
            </a:prstGeom>
            <a:solidFill>
              <a:srgbClr val="b38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32" name=""/>
            <p:cNvSpPr/>
            <p:nvPr/>
          </p:nvSpPr>
          <p:spPr>
            <a:xfrm>
              <a:off x="3095640" y="4502160"/>
              <a:ext cx="9000" cy="293760"/>
            </a:xfrm>
            <a:prstGeom prst="rect">
              <a:avLst/>
            </a:prstGeom>
            <a:solidFill>
              <a:srgbClr val="99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33" name=""/>
            <p:cNvSpPr/>
            <p:nvPr/>
          </p:nvSpPr>
          <p:spPr>
            <a:xfrm>
              <a:off x="3105000" y="4502160"/>
              <a:ext cx="9000" cy="293760"/>
            </a:xfrm>
            <a:prstGeom prst="rect">
              <a:avLst/>
            </a:prstGeom>
            <a:solidFill>
              <a:srgbClr val="856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34" name=""/>
            <p:cNvSpPr/>
            <p:nvPr/>
          </p:nvSpPr>
          <p:spPr>
            <a:xfrm>
              <a:off x="3114360" y="4502160"/>
              <a:ext cx="9360" cy="293760"/>
            </a:xfrm>
            <a:prstGeom prst="rect">
              <a:avLst/>
            </a:prstGeom>
            <a:solidFill>
              <a:srgbClr val="765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735" name=""/>
          <p:cNvSpPr/>
          <p:nvPr/>
        </p:nvSpPr>
        <p:spPr>
          <a:xfrm>
            <a:off x="2962440" y="4502160"/>
            <a:ext cx="161640" cy="29376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736" name=""/>
          <p:cNvGrpSpPr/>
          <p:nvPr/>
        </p:nvGrpSpPr>
        <p:grpSpPr>
          <a:xfrm>
            <a:off x="3362400" y="4578480"/>
            <a:ext cx="151920" cy="217440"/>
            <a:chOff x="3362400" y="4578480"/>
            <a:chExt cx="151920" cy="217440"/>
          </a:xfrm>
        </p:grpSpPr>
        <p:sp>
          <p:nvSpPr>
            <p:cNvPr id="2737" name=""/>
            <p:cNvSpPr/>
            <p:nvPr/>
          </p:nvSpPr>
          <p:spPr>
            <a:xfrm>
              <a:off x="3362400" y="4578480"/>
              <a:ext cx="9360" cy="217440"/>
            </a:xfrm>
            <a:prstGeom prst="rect">
              <a:avLst/>
            </a:prstGeom>
            <a:solidFill>
              <a:srgbClr val="796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38" name=""/>
            <p:cNvSpPr/>
            <p:nvPr/>
          </p:nvSpPr>
          <p:spPr>
            <a:xfrm>
              <a:off x="3371760" y="4578480"/>
              <a:ext cx="9000" cy="217440"/>
            </a:xfrm>
            <a:prstGeom prst="rect">
              <a:avLst/>
            </a:prstGeom>
            <a:solidFill>
              <a:srgbClr val="876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39" name=""/>
            <p:cNvSpPr/>
            <p:nvPr/>
          </p:nvSpPr>
          <p:spPr>
            <a:xfrm>
              <a:off x="3381120" y="4578480"/>
              <a:ext cx="9360" cy="217440"/>
            </a:xfrm>
            <a:prstGeom prst="rect">
              <a:avLst/>
            </a:prstGeom>
            <a:solidFill>
              <a:srgbClr val="9d7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40" name=""/>
            <p:cNvSpPr/>
            <p:nvPr/>
          </p:nvSpPr>
          <p:spPr>
            <a:xfrm>
              <a:off x="3390840" y="4578480"/>
              <a:ext cx="9000" cy="217440"/>
            </a:xfrm>
            <a:prstGeom prst="rect">
              <a:avLst/>
            </a:prstGeom>
            <a:solidFill>
              <a:srgbClr val="b99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41" name=""/>
            <p:cNvSpPr/>
            <p:nvPr/>
          </p:nvSpPr>
          <p:spPr>
            <a:xfrm>
              <a:off x="3400200" y="4578480"/>
              <a:ext cx="9360" cy="217440"/>
            </a:xfrm>
            <a:prstGeom prst="rect">
              <a:avLst/>
            </a:prstGeom>
            <a:solidFill>
              <a:srgbClr val="d3a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42" name=""/>
            <p:cNvSpPr/>
            <p:nvPr/>
          </p:nvSpPr>
          <p:spPr>
            <a:xfrm>
              <a:off x="3409920" y="4578480"/>
              <a:ext cx="9000" cy="217440"/>
            </a:xfrm>
            <a:prstGeom prst="rect">
              <a:avLst/>
            </a:prstGeom>
            <a:solidFill>
              <a:srgbClr val="e8b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43" name=""/>
            <p:cNvSpPr/>
            <p:nvPr/>
          </p:nvSpPr>
          <p:spPr>
            <a:xfrm>
              <a:off x="3419280" y="4578480"/>
              <a:ext cx="9360" cy="217440"/>
            </a:xfrm>
            <a:prstGeom prst="rect">
              <a:avLst/>
            </a:prstGeom>
            <a:solidFill>
              <a:srgbClr val="f6c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44" name=""/>
            <p:cNvSpPr/>
            <p:nvPr/>
          </p:nvSpPr>
          <p:spPr>
            <a:xfrm>
              <a:off x="3429000" y="4578480"/>
              <a:ext cx="9000" cy="217440"/>
            </a:xfrm>
            <a:prstGeom prst="rect">
              <a:avLst/>
            </a:pr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45" name=""/>
            <p:cNvSpPr/>
            <p:nvPr/>
          </p:nvSpPr>
          <p:spPr>
            <a:xfrm>
              <a:off x="3438360" y="4578480"/>
              <a:ext cx="9360" cy="217440"/>
            </a:xfrm>
            <a:prstGeom prst="rect">
              <a:avLst/>
            </a:pr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46" name=""/>
            <p:cNvSpPr/>
            <p:nvPr/>
          </p:nvSpPr>
          <p:spPr>
            <a:xfrm>
              <a:off x="3448080" y="4578480"/>
              <a:ext cx="9000" cy="217440"/>
            </a:xfrm>
            <a:prstGeom prst="rect">
              <a:avLst/>
            </a:prstGeom>
            <a:solidFill>
              <a:srgbClr val="f6c4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47" name=""/>
            <p:cNvSpPr/>
            <p:nvPr/>
          </p:nvSpPr>
          <p:spPr>
            <a:xfrm>
              <a:off x="3457440" y="4578480"/>
              <a:ext cx="9000" cy="217440"/>
            </a:xfrm>
            <a:prstGeom prst="rect">
              <a:avLst/>
            </a:prstGeom>
            <a:solidFill>
              <a:srgbClr val="e8b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48" name=""/>
            <p:cNvSpPr/>
            <p:nvPr/>
          </p:nvSpPr>
          <p:spPr>
            <a:xfrm>
              <a:off x="3466800" y="4578480"/>
              <a:ext cx="9360" cy="217440"/>
            </a:xfrm>
            <a:prstGeom prst="rect">
              <a:avLst/>
            </a:prstGeom>
            <a:solidFill>
              <a:srgbClr val="d3a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49" name=""/>
            <p:cNvSpPr/>
            <p:nvPr/>
          </p:nvSpPr>
          <p:spPr>
            <a:xfrm>
              <a:off x="3476520" y="4578480"/>
              <a:ext cx="9000" cy="217440"/>
            </a:xfrm>
            <a:prstGeom prst="rect">
              <a:avLst/>
            </a:prstGeom>
            <a:solidFill>
              <a:srgbClr val="b89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50" name=""/>
            <p:cNvSpPr/>
            <p:nvPr/>
          </p:nvSpPr>
          <p:spPr>
            <a:xfrm>
              <a:off x="3485880" y="4578480"/>
              <a:ext cx="9360" cy="217440"/>
            </a:xfrm>
            <a:prstGeom prst="rect">
              <a:avLst/>
            </a:prstGeom>
            <a:solidFill>
              <a:srgbClr val="9d7d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51" name=""/>
            <p:cNvSpPr/>
            <p:nvPr/>
          </p:nvSpPr>
          <p:spPr>
            <a:xfrm>
              <a:off x="3495600" y="4578480"/>
              <a:ext cx="9000" cy="217440"/>
            </a:xfrm>
            <a:prstGeom prst="rect">
              <a:avLst/>
            </a:prstGeom>
            <a:solidFill>
              <a:srgbClr val="876b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52" name=""/>
            <p:cNvSpPr/>
            <p:nvPr/>
          </p:nvSpPr>
          <p:spPr>
            <a:xfrm>
              <a:off x="3504960" y="4578480"/>
              <a:ext cx="9360" cy="217440"/>
            </a:xfrm>
            <a:prstGeom prst="rect">
              <a:avLst/>
            </a:prstGeom>
            <a:solidFill>
              <a:srgbClr val="765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753" name=""/>
          <p:cNvSpPr/>
          <p:nvPr/>
        </p:nvSpPr>
        <p:spPr>
          <a:xfrm>
            <a:off x="3362400" y="4578480"/>
            <a:ext cx="152280" cy="21744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754" name=""/>
          <p:cNvGrpSpPr/>
          <p:nvPr/>
        </p:nvGrpSpPr>
        <p:grpSpPr>
          <a:xfrm>
            <a:off x="3753000" y="4552920"/>
            <a:ext cx="161280" cy="243000"/>
            <a:chOff x="3753000" y="4552920"/>
            <a:chExt cx="161280" cy="243000"/>
          </a:xfrm>
        </p:grpSpPr>
        <p:sp>
          <p:nvSpPr>
            <p:cNvPr id="2755" name=""/>
            <p:cNvSpPr/>
            <p:nvPr/>
          </p:nvSpPr>
          <p:spPr>
            <a:xfrm>
              <a:off x="3753000" y="4552920"/>
              <a:ext cx="9360" cy="243000"/>
            </a:xfrm>
            <a:prstGeom prst="rect">
              <a:avLst/>
            </a:prstGeom>
            <a:solidFill>
              <a:srgbClr val="796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56" name=""/>
            <p:cNvSpPr/>
            <p:nvPr/>
          </p:nvSpPr>
          <p:spPr>
            <a:xfrm>
              <a:off x="3762360" y="4552920"/>
              <a:ext cx="9000" cy="243000"/>
            </a:xfrm>
            <a:prstGeom prst="rect">
              <a:avLst/>
            </a:prstGeom>
            <a:solidFill>
              <a:srgbClr val="856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57" name=""/>
            <p:cNvSpPr/>
            <p:nvPr/>
          </p:nvSpPr>
          <p:spPr>
            <a:xfrm>
              <a:off x="3771720" y="4552920"/>
              <a:ext cx="9360" cy="243000"/>
            </a:xfrm>
            <a:prstGeom prst="rect">
              <a:avLst/>
            </a:prstGeom>
            <a:solidFill>
              <a:srgbClr val="99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58" name=""/>
            <p:cNvSpPr/>
            <p:nvPr/>
          </p:nvSpPr>
          <p:spPr>
            <a:xfrm>
              <a:off x="3781440" y="4552920"/>
              <a:ext cx="9000" cy="243000"/>
            </a:xfrm>
            <a:prstGeom prst="rect">
              <a:avLst/>
            </a:prstGeom>
            <a:solidFill>
              <a:srgbClr val="b38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59" name=""/>
            <p:cNvSpPr/>
            <p:nvPr/>
          </p:nvSpPr>
          <p:spPr>
            <a:xfrm>
              <a:off x="3790800" y="4552920"/>
              <a:ext cx="9000" cy="243000"/>
            </a:xfrm>
            <a:prstGeom prst="rect">
              <a:avLst/>
            </a:prstGeom>
            <a:solidFill>
              <a:srgbClr val="cca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60" name=""/>
            <p:cNvSpPr/>
            <p:nvPr/>
          </p:nvSpPr>
          <p:spPr>
            <a:xfrm>
              <a:off x="3800160" y="4552920"/>
              <a:ext cx="9360" cy="243000"/>
            </a:xfrm>
            <a:prstGeom prst="rect">
              <a:avLst/>
            </a:prstGeom>
            <a:solidFill>
              <a:srgbClr val="e2b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61" name=""/>
            <p:cNvSpPr/>
            <p:nvPr/>
          </p:nvSpPr>
          <p:spPr>
            <a:xfrm>
              <a:off x="3809880" y="4552920"/>
              <a:ext cx="9000" cy="243000"/>
            </a:xfrm>
            <a:prstGeom prst="rect">
              <a:avLst/>
            </a:prstGeom>
            <a:solidFill>
              <a:srgbClr val="f1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62" name=""/>
            <p:cNvSpPr/>
            <p:nvPr/>
          </p:nvSpPr>
          <p:spPr>
            <a:xfrm>
              <a:off x="3819240" y="4552920"/>
              <a:ext cx="9360" cy="243000"/>
            </a:xfrm>
            <a:prstGeom prst="rect">
              <a:avLst/>
            </a:prstGeom>
            <a:solidFill>
              <a:srgbClr val="fac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63" name=""/>
            <p:cNvSpPr/>
            <p:nvPr/>
          </p:nvSpPr>
          <p:spPr>
            <a:xfrm>
              <a:off x="3828960" y="4552920"/>
              <a:ext cx="9000" cy="243000"/>
            </a:xfrm>
            <a:prstGeom prst="rect">
              <a:avLst/>
            </a:pr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64" name=""/>
            <p:cNvSpPr/>
            <p:nvPr/>
          </p:nvSpPr>
          <p:spPr>
            <a:xfrm>
              <a:off x="3838320" y="4552920"/>
              <a:ext cx="9360" cy="243000"/>
            </a:xfrm>
            <a:prstGeom prst="rect">
              <a:avLst/>
            </a:pr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65" name=""/>
            <p:cNvSpPr/>
            <p:nvPr/>
          </p:nvSpPr>
          <p:spPr>
            <a:xfrm>
              <a:off x="3848040" y="4552920"/>
              <a:ext cx="9000" cy="243000"/>
            </a:xfrm>
            <a:prstGeom prst="rect">
              <a:avLst/>
            </a:prstGeom>
            <a:solidFill>
              <a:srgbClr val="f1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66" name=""/>
            <p:cNvSpPr/>
            <p:nvPr/>
          </p:nvSpPr>
          <p:spPr>
            <a:xfrm>
              <a:off x="3857400" y="4552920"/>
              <a:ext cx="9360" cy="243000"/>
            </a:xfrm>
            <a:prstGeom prst="rect">
              <a:avLst/>
            </a:prstGeom>
            <a:solidFill>
              <a:srgbClr val="e2b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67" name=""/>
            <p:cNvSpPr/>
            <p:nvPr/>
          </p:nvSpPr>
          <p:spPr>
            <a:xfrm>
              <a:off x="3867120" y="4552920"/>
              <a:ext cx="9000" cy="243000"/>
            </a:xfrm>
            <a:prstGeom prst="rect">
              <a:avLst/>
            </a:prstGeom>
            <a:solidFill>
              <a:srgbClr val="cca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68" name=""/>
            <p:cNvSpPr/>
            <p:nvPr/>
          </p:nvSpPr>
          <p:spPr>
            <a:xfrm>
              <a:off x="3876480" y="4552920"/>
              <a:ext cx="9360" cy="243000"/>
            </a:xfrm>
            <a:prstGeom prst="rect">
              <a:avLst/>
            </a:prstGeom>
            <a:solidFill>
              <a:srgbClr val="b38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69" name=""/>
            <p:cNvSpPr/>
            <p:nvPr/>
          </p:nvSpPr>
          <p:spPr>
            <a:xfrm>
              <a:off x="3886200" y="4552920"/>
              <a:ext cx="9000" cy="243000"/>
            </a:xfrm>
            <a:prstGeom prst="rect">
              <a:avLst/>
            </a:prstGeom>
            <a:solidFill>
              <a:srgbClr val="99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70" name=""/>
            <p:cNvSpPr/>
            <p:nvPr/>
          </p:nvSpPr>
          <p:spPr>
            <a:xfrm>
              <a:off x="3895560" y="4552920"/>
              <a:ext cx="9360" cy="243000"/>
            </a:xfrm>
            <a:prstGeom prst="rect">
              <a:avLst/>
            </a:prstGeom>
            <a:solidFill>
              <a:srgbClr val="856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71" name=""/>
            <p:cNvSpPr/>
            <p:nvPr/>
          </p:nvSpPr>
          <p:spPr>
            <a:xfrm>
              <a:off x="3905280" y="4552920"/>
              <a:ext cx="9000" cy="243000"/>
            </a:xfrm>
            <a:prstGeom prst="rect">
              <a:avLst/>
            </a:prstGeom>
            <a:solidFill>
              <a:srgbClr val="765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772" name=""/>
          <p:cNvSpPr/>
          <p:nvPr/>
        </p:nvSpPr>
        <p:spPr>
          <a:xfrm>
            <a:off x="3753000" y="4552920"/>
            <a:ext cx="161640" cy="24300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773" name=""/>
          <p:cNvGrpSpPr/>
          <p:nvPr/>
        </p:nvGrpSpPr>
        <p:grpSpPr>
          <a:xfrm>
            <a:off x="4152960" y="4641840"/>
            <a:ext cx="162000" cy="154080"/>
            <a:chOff x="4152960" y="4641840"/>
            <a:chExt cx="162000" cy="154080"/>
          </a:xfrm>
        </p:grpSpPr>
        <p:sp>
          <p:nvSpPr>
            <p:cNvPr id="2774" name=""/>
            <p:cNvSpPr/>
            <p:nvPr/>
          </p:nvSpPr>
          <p:spPr>
            <a:xfrm>
              <a:off x="4152960" y="4641840"/>
              <a:ext cx="9720" cy="154080"/>
            </a:xfrm>
            <a:prstGeom prst="rect">
              <a:avLst/>
            </a:prstGeom>
            <a:solidFill>
              <a:srgbClr val="796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75" name=""/>
            <p:cNvSpPr/>
            <p:nvPr/>
          </p:nvSpPr>
          <p:spPr>
            <a:xfrm>
              <a:off x="4162680" y="4641840"/>
              <a:ext cx="9360" cy="154080"/>
            </a:xfrm>
            <a:prstGeom prst="rect">
              <a:avLst/>
            </a:prstGeom>
            <a:solidFill>
              <a:srgbClr val="856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76" name=""/>
            <p:cNvSpPr/>
            <p:nvPr/>
          </p:nvSpPr>
          <p:spPr>
            <a:xfrm>
              <a:off x="4172040" y="4641840"/>
              <a:ext cx="9720" cy="154080"/>
            </a:xfrm>
            <a:prstGeom prst="rect">
              <a:avLst/>
            </a:prstGeom>
            <a:solidFill>
              <a:srgbClr val="99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77" name=""/>
            <p:cNvSpPr/>
            <p:nvPr/>
          </p:nvSpPr>
          <p:spPr>
            <a:xfrm>
              <a:off x="4181760" y="4641840"/>
              <a:ext cx="9360" cy="154080"/>
            </a:xfrm>
            <a:prstGeom prst="rect">
              <a:avLst/>
            </a:prstGeom>
            <a:solidFill>
              <a:srgbClr val="b38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78" name=""/>
            <p:cNvSpPr/>
            <p:nvPr/>
          </p:nvSpPr>
          <p:spPr>
            <a:xfrm>
              <a:off x="4191120" y="4641840"/>
              <a:ext cx="9720" cy="154080"/>
            </a:xfrm>
            <a:prstGeom prst="rect">
              <a:avLst/>
            </a:prstGeom>
            <a:solidFill>
              <a:srgbClr val="cca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79" name=""/>
            <p:cNvSpPr/>
            <p:nvPr/>
          </p:nvSpPr>
          <p:spPr>
            <a:xfrm>
              <a:off x="4200840" y="4641840"/>
              <a:ext cx="9360" cy="154080"/>
            </a:xfrm>
            <a:prstGeom prst="rect">
              <a:avLst/>
            </a:prstGeom>
            <a:solidFill>
              <a:srgbClr val="e2b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80" name=""/>
            <p:cNvSpPr/>
            <p:nvPr/>
          </p:nvSpPr>
          <p:spPr>
            <a:xfrm>
              <a:off x="4210200" y="4641840"/>
              <a:ext cx="9720" cy="154080"/>
            </a:xfrm>
            <a:prstGeom prst="rect">
              <a:avLst/>
            </a:prstGeom>
            <a:solidFill>
              <a:srgbClr val="f1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81" name=""/>
            <p:cNvSpPr/>
            <p:nvPr/>
          </p:nvSpPr>
          <p:spPr>
            <a:xfrm>
              <a:off x="4219920" y="4641840"/>
              <a:ext cx="9360" cy="154080"/>
            </a:xfrm>
            <a:prstGeom prst="rect">
              <a:avLst/>
            </a:prstGeom>
            <a:solidFill>
              <a:srgbClr val="fac8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82" name=""/>
            <p:cNvSpPr/>
            <p:nvPr/>
          </p:nvSpPr>
          <p:spPr>
            <a:xfrm>
              <a:off x="4229280" y="4641840"/>
              <a:ext cx="9720" cy="154080"/>
            </a:xfrm>
            <a:prstGeom prst="rect">
              <a:avLst/>
            </a:pr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83" name=""/>
            <p:cNvSpPr/>
            <p:nvPr/>
          </p:nvSpPr>
          <p:spPr>
            <a:xfrm>
              <a:off x="4239000" y="4641840"/>
              <a:ext cx="9360" cy="154080"/>
            </a:xfrm>
            <a:prstGeom prst="rect">
              <a:avLst/>
            </a:prstGeom>
            <a:solidFill>
              <a:srgbClr val="ff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84" name=""/>
            <p:cNvSpPr/>
            <p:nvPr/>
          </p:nvSpPr>
          <p:spPr>
            <a:xfrm>
              <a:off x="4248360" y="4641840"/>
              <a:ext cx="9360" cy="154080"/>
            </a:xfrm>
            <a:prstGeom prst="rect">
              <a:avLst/>
            </a:prstGeom>
            <a:solidFill>
              <a:srgbClr val="f1c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85" name=""/>
            <p:cNvSpPr/>
            <p:nvPr/>
          </p:nvSpPr>
          <p:spPr>
            <a:xfrm>
              <a:off x="4257720" y="4641840"/>
              <a:ext cx="9720" cy="154080"/>
            </a:xfrm>
            <a:prstGeom prst="rect">
              <a:avLst/>
            </a:prstGeom>
            <a:solidFill>
              <a:srgbClr val="e2b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86" name=""/>
            <p:cNvSpPr/>
            <p:nvPr/>
          </p:nvSpPr>
          <p:spPr>
            <a:xfrm>
              <a:off x="4267440" y="4641840"/>
              <a:ext cx="9360" cy="154080"/>
            </a:xfrm>
            <a:prstGeom prst="rect">
              <a:avLst/>
            </a:prstGeom>
            <a:solidFill>
              <a:srgbClr val="cca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87" name=""/>
            <p:cNvSpPr/>
            <p:nvPr/>
          </p:nvSpPr>
          <p:spPr>
            <a:xfrm>
              <a:off x="4276800" y="4641840"/>
              <a:ext cx="9720" cy="154080"/>
            </a:xfrm>
            <a:prstGeom prst="rect">
              <a:avLst/>
            </a:prstGeom>
            <a:solidFill>
              <a:srgbClr val="b38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88" name=""/>
            <p:cNvSpPr/>
            <p:nvPr/>
          </p:nvSpPr>
          <p:spPr>
            <a:xfrm>
              <a:off x="4286520" y="4641840"/>
              <a:ext cx="9360" cy="154080"/>
            </a:xfrm>
            <a:prstGeom prst="rect">
              <a:avLst/>
            </a:prstGeom>
            <a:solidFill>
              <a:srgbClr val="997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89" name=""/>
            <p:cNvSpPr/>
            <p:nvPr/>
          </p:nvSpPr>
          <p:spPr>
            <a:xfrm>
              <a:off x="4295880" y="4641840"/>
              <a:ext cx="9720" cy="154080"/>
            </a:xfrm>
            <a:prstGeom prst="rect">
              <a:avLst/>
            </a:prstGeom>
            <a:solidFill>
              <a:srgbClr val="856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90" name=""/>
            <p:cNvSpPr/>
            <p:nvPr/>
          </p:nvSpPr>
          <p:spPr>
            <a:xfrm>
              <a:off x="4305600" y="4641840"/>
              <a:ext cx="9360" cy="154080"/>
            </a:xfrm>
            <a:prstGeom prst="rect">
              <a:avLst/>
            </a:prstGeom>
            <a:solidFill>
              <a:srgbClr val="765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791" name=""/>
          <p:cNvSpPr/>
          <p:nvPr/>
        </p:nvSpPr>
        <p:spPr>
          <a:xfrm>
            <a:off x="4152960" y="4641840"/>
            <a:ext cx="162000" cy="15408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92" name=""/>
          <p:cNvSpPr/>
          <p:nvPr/>
        </p:nvSpPr>
        <p:spPr>
          <a:xfrm>
            <a:off x="457200" y="2822400"/>
            <a:ext cx="1440" cy="1973520"/>
          </a:xfrm>
          <a:prstGeom prst="line">
            <a:avLst/>
          </a:prstGeom>
          <a:ln w="190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93" name=""/>
          <p:cNvSpPr/>
          <p:nvPr/>
        </p:nvSpPr>
        <p:spPr>
          <a:xfrm>
            <a:off x="419040" y="4795920"/>
            <a:ext cx="38160" cy="1440"/>
          </a:xfrm>
          <a:prstGeom prst="line">
            <a:avLst/>
          </a:prstGeom>
          <a:ln w="1908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794" name=""/>
          <p:cNvSpPr/>
          <p:nvPr/>
        </p:nvSpPr>
        <p:spPr>
          <a:xfrm>
            <a:off x="419040" y="4308480"/>
            <a:ext cx="38160" cy="1440"/>
          </a:xfrm>
          <a:prstGeom prst="line">
            <a:avLst/>
          </a:prstGeom>
          <a:ln w="1908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795" name=""/>
          <p:cNvSpPr/>
          <p:nvPr/>
        </p:nvSpPr>
        <p:spPr>
          <a:xfrm>
            <a:off x="419040" y="3809880"/>
            <a:ext cx="38160" cy="1800"/>
          </a:xfrm>
          <a:prstGeom prst="line">
            <a:avLst/>
          </a:prstGeom>
          <a:ln w="1908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796" name=""/>
          <p:cNvSpPr/>
          <p:nvPr/>
        </p:nvSpPr>
        <p:spPr>
          <a:xfrm>
            <a:off x="419040" y="3322800"/>
            <a:ext cx="38160" cy="1440"/>
          </a:xfrm>
          <a:prstGeom prst="line">
            <a:avLst/>
          </a:prstGeom>
          <a:ln w="1908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797" name=""/>
          <p:cNvSpPr/>
          <p:nvPr/>
        </p:nvSpPr>
        <p:spPr>
          <a:xfrm>
            <a:off x="419040" y="2822400"/>
            <a:ext cx="38160" cy="1800"/>
          </a:xfrm>
          <a:prstGeom prst="line">
            <a:avLst/>
          </a:prstGeom>
          <a:ln w="1908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798" name=""/>
          <p:cNvSpPr/>
          <p:nvPr/>
        </p:nvSpPr>
        <p:spPr>
          <a:xfrm>
            <a:off x="457200" y="4795920"/>
            <a:ext cx="3981600" cy="1440"/>
          </a:xfrm>
          <a:prstGeom prst="line">
            <a:avLst/>
          </a:prstGeom>
          <a:ln w="1908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799" name=""/>
          <p:cNvSpPr/>
          <p:nvPr/>
        </p:nvSpPr>
        <p:spPr>
          <a:xfrm flipV="1">
            <a:off x="457200" y="4795560"/>
            <a:ext cx="1440" cy="52200"/>
          </a:xfrm>
          <a:prstGeom prst="line">
            <a:avLst/>
          </a:prstGeom>
          <a:ln w="19080">
            <a:solidFill>
              <a:srgbClr val="000000"/>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2800" name=""/>
          <p:cNvSpPr/>
          <p:nvPr/>
        </p:nvSpPr>
        <p:spPr>
          <a:xfrm flipV="1">
            <a:off x="857160" y="4795560"/>
            <a:ext cx="1800" cy="52200"/>
          </a:xfrm>
          <a:prstGeom prst="line">
            <a:avLst/>
          </a:prstGeom>
          <a:ln w="19080">
            <a:solidFill>
              <a:srgbClr val="000000"/>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2801" name=""/>
          <p:cNvSpPr/>
          <p:nvPr/>
        </p:nvSpPr>
        <p:spPr>
          <a:xfrm flipV="1">
            <a:off x="1257480" y="4795560"/>
            <a:ext cx="1440" cy="52200"/>
          </a:xfrm>
          <a:prstGeom prst="line">
            <a:avLst/>
          </a:prstGeom>
          <a:ln w="19080">
            <a:solidFill>
              <a:srgbClr val="000000"/>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2802" name=""/>
          <p:cNvSpPr/>
          <p:nvPr/>
        </p:nvSpPr>
        <p:spPr>
          <a:xfrm flipV="1">
            <a:off x="1647720" y="4795560"/>
            <a:ext cx="1800" cy="52200"/>
          </a:xfrm>
          <a:prstGeom prst="line">
            <a:avLst/>
          </a:prstGeom>
          <a:ln w="19080">
            <a:solidFill>
              <a:srgbClr val="000000"/>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2803" name=""/>
          <p:cNvSpPr/>
          <p:nvPr/>
        </p:nvSpPr>
        <p:spPr>
          <a:xfrm flipV="1">
            <a:off x="2048040" y="4795560"/>
            <a:ext cx="1440" cy="52200"/>
          </a:xfrm>
          <a:prstGeom prst="line">
            <a:avLst/>
          </a:prstGeom>
          <a:ln w="19080">
            <a:solidFill>
              <a:srgbClr val="000000"/>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2804" name=""/>
          <p:cNvSpPr/>
          <p:nvPr/>
        </p:nvSpPr>
        <p:spPr>
          <a:xfrm flipV="1">
            <a:off x="2448000" y="4795560"/>
            <a:ext cx="1440" cy="52200"/>
          </a:xfrm>
          <a:prstGeom prst="line">
            <a:avLst/>
          </a:prstGeom>
          <a:ln w="19080">
            <a:solidFill>
              <a:srgbClr val="000000"/>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2805" name=""/>
          <p:cNvSpPr/>
          <p:nvPr/>
        </p:nvSpPr>
        <p:spPr>
          <a:xfrm flipV="1">
            <a:off x="2847960" y="4795560"/>
            <a:ext cx="1440" cy="52200"/>
          </a:xfrm>
          <a:prstGeom prst="line">
            <a:avLst/>
          </a:prstGeom>
          <a:ln w="19080">
            <a:solidFill>
              <a:srgbClr val="000000"/>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2806" name=""/>
          <p:cNvSpPr/>
          <p:nvPr/>
        </p:nvSpPr>
        <p:spPr>
          <a:xfrm flipV="1">
            <a:off x="3247920" y="4795560"/>
            <a:ext cx="1800" cy="52200"/>
          </a:xfrm>
          <a:prstGeom prst="line">
            <a:avLst/>
          </a:prstGeom>
          <a:ln w="19080">
            <a:solidFill>
              <a:srgbClr val="000000"/>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2807" name=""/>
          <p:cNvSpPr/>
          <p:nvPr/>
        </p:nvSpPr>
        <p:spPr>
          <a:xfrm flipV="1">
            <a:off x="3638520" y="4795560"/>
            <a:ext cx="1440" cy="52200"/>
          </a:xfrm>
          <a:prstGeom prst="line">
            <a:avLst/>
          </a:prstGeom>
          <a:ln w="19080">
            <a:solidFill>
              <a:srgbClr val="000000"/>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2808" name=""/>
          <p:cNvSpPr/>
          <p:nvPr/>
        </p:nvSpPr>
        <p:spPr>
          <a:xfrm flipV="1">
            <a:off x="4038480" y="4795560"/>
            <a:ext cx="1800" cy="52200"/>
          </a:xfrm>
          <a:prstGeom prst="line">
            <a:avLst/>
          </a:prstGeom>
          <a:ln w="19080">
            <a:solidFill>
              <a:srgbClr val="000000"/>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2809" name=""/>
          <p:cNvSpPr/>
          <p:nvPr/>
        </p:nvSpPr>
        <p:spPr>
          <a:xfrm flipV="1">
            <a:off x="4425840" y="4795560"/>
            <a:ext cx="1800" cy="52200"/>
          </a:xfrm>
          <a:prstGeom prst="line">
            <a:avLst/>
          </a:prstGeom>
          <a:ln w="19080">
            <a:solidFill>
              <a:srgbClr val="000000"/>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2810" name=""/>
          <p:cNvSpPr/>
          <p:nvPr/>
        </p:nvSpPr>
        <p:spPr>
          <a:xfrm>
            <a:off x="295200" y="4694400"/>
            <a:ext cx="921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0</a:t>
            </a:r>
            <a:endParaRPr b="0" lang="en-US" sz="1300" strike="noStrike" u="none">
              <a:solidFill>
                <a:srgbClr val="000000"/>
              </a:solidFill>
              <a:effectLst/>
              <a:uFillTx/>
              <a:latin typeface="Times New Roman"/>
            </a:endParaRPr>
          </a:p>
        </p:txBody>
      </p:sp>
      <p:sp>
        <p:nvSpPr>
          <p:cNvPr id="2811" name=""/>
          <p:cNvSpPr/>
          <p:nvPr/>
        </p:nvSpPr>
        <p:spPr>
          <a:xfrm>
            <a:off x="162360" y="4206960"/>
            <a:ext cx="27540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100</a:t>
            </a:r>
            <a:endParaRPr b="0" lang="en-US" sz="1300" strike="noStrike" u="none">
              <a:solidFill>
                <a:srgbClr val="000000"/>
              </a:solidFill>
              <a:effectLst/>
              <a:uFillTx/>
              <a:latin typeface="Times New Roman"/>
            </a:endParaRPr>
          </a:p>
        </p:txBody>
      </p:sp>
      <p:sp>
        <p:nvSpPr>
          <p:cNvPr id="2812" name=""/>
          <p:cNvSpPr/>
          <p:nvPr/>
        </p:nvSpPr>
        <p:spPr>
          <a:xfrm>
            <a:off x="162360" y="3706920"/>
            <a:ext cx="27540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200</a:t>
            </a:r>
            <a:endParaRPr b="0" lang="en-US" sz="1300" strike="noStrike" u="none">
              <a:solidFill>
                <a:srgbClr val="000000"/>
              </a:solidFill>
              <a:effectLst/>
              <a:uFillTx/>
              <a:latin typeface="Times New Roman"/>
            </a:endParaRPr>
          </a:p>
        </p:txBody>
      </p:sp>
      <p:sp>
        <p:nvSpPr>
          <p:cNvPr id="2813" name=""/>
          <p:cNvSpPr/>
          <p:nvPr/>
        </p:nvSpPr>
        <p:spPr>
          <a:xfrm>
            <a:off x="162360" y="3219480"/>
            <a:ext cx="27540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300</a:t>
            </a:r>
            <a:endParaRPr b="0" lang="en-US" sz="1300" strike="noStrike" u="none">
              <a:solidFill>
                <a:srgbClr val="000000"/>
              </a:solidFill>
              <a:effectLst/>
              <a:uFillTx/>
              <a:latin typeface="Times New Roman"/>
            </a:endParaRPr>
          </a:p>
        </p:txBody>
      </p:sp>
      <p:sp>
        <p:nvSpPr>
          <p:cNvPr id="2814" name=""/>
          <p:cNvSpPr/>
          <p:nvPr/>
        </p:nvSpPr>
        <p:spPr>
          <a:xfrm>
            <a:off x="162360" y="2719440"/>
            <a:ext cx="27540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400</a:t>
            </a:r>
            <a:endParaRPr b="0" lang="en-US" sz="1300" strike="noStrike" u="none">
              <a:solidFill>
                <a:srgbClr val="000000"/>
              </a:solidFill>
              <a:effectLst/>
              <a:uFillTx/>
              <a:latin typeface="Times New Roman"/>
            </a:endParaRPr>
          </a:p>
        </p:txBody>
      </p:sp>
      <p:sp>
        <p:nvSpPr>
          <p:cNvPr id="2815" name=""/>
          <p:cNvSpPr/>
          <p:nvPr/>
        </p:nvSpPr>
        <p:spPr>
          <a:xfrm rot="18168600">
            <a:off x="165240" y="5136840"/>
            <a:ext cx="59544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Canada</a:t>
            </a:r>
            <a:endParaRPr b="0" lang="en-US" sz="1300" strike="noStrike" u="none">
              <a:solidFill>
                <a:srgbClr val="000000"/>
              </a:solidFill>
              <a:effectLst/>
              <a:uFillTx/>
              <a:latin typeface="Times New Roman"/>
            </a:endParaRPr>
          </a:p>
        </p:txBody>
      </p:sp>
      <p:sp>
        <p:nvSpPr>
          <p:cNvPr id="2816" name=""/>
          <p:cNvSpPr/>
          <p:nvPr/>
        </p:nvSpPr>
        <p:spPr>
          <a:xfrm rot="18164400">
            <a:off x="608760" y="5129640"/>
            <a:ext cx="55872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Mexico</a:t>
            </a:r>
            <a:endParaRPr b="0" lang="en-US" sz="1300" strike="noStrike" u="none">
              <a:solidFill>
                <a:srgbClr val="000000"/>
              </a:solidFill>
              <a:effectLst/>
              <a:uFillTx/>
              <a:latin typeface="Times New Roman"/>
            </a:endParaRPr>
          </a:p>
        </p:txBody>
      </p:sp>
      <p:sp>
        <p:nvSpPr>
          <p:cNvPr id="2817" name=""/>
          <p:cNvSpPr/>
          <p:nvPr/>
        </p:nvSpPr>
        <p:spPr>
          <a:xfrm rot="18167400">
            <a:off x="1049760" y="5104800"/>
            <a:ext cx="47628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Japan</a:t>
            </a:r>
            <a:endParaRPr b="0" lang="en-US" sz="1300" strike="noStrike" u="none">
              <a:solidFill>
                <a:srgbClr val="000000"/>
              </a:solidFill>
              <a:effectLst/>
              <a:uFillTx/>
              <a:latin typeface="Times New Roman"/>
            </a:endParaRPr>
          </a:p>
        </p:txBody>
      </p:sp>
      <p:sp>
        <p:nvSpPr>
          <p:cNvPr id="2818" name=""/>
          <p:cNvSpPr/>
          <p:nvPr/>
        </p:nvSpPr>
        <p:spPr>
          <a:xfrm rot="18169200">
            <a:off x="1475280" y="5078880"/>
            <a:ext cx="45792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China</a:t>
            </a:r>
            <a:endParaRPr b="0" lang="en-US" sz="1300" strike="noStrike" u="none">
              <a:solidFill>
                <a:srgbClr val="000000"/>
              </a:solidFill>
              <a:effectLst/>
              <a:uFillTx/>
              <a:latin typeface="Times New Roman"/>
            </a:endParaRPr>
          </a:p>
        </p:txBody>
      </p:sp>
      <p:sp>
        <p:nvSpPr>
          <p:cNvPr id="2819" name=""/>
          <p:cNvSpPr/>
          <p:nvPr/>
        </p:nvSpPr>
        <p:spPr>
          <a:xfrm rot="18169200">
            <a:off x="2048400" y="5034600"/>
            <a:ext cx="23832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UK</a:t>
            </a:r>
            <a:endParaRPr b="0" lang="en-US" sz="1300" strike="noStrike" u="none">
              <a:solidFill>
                <a:srgbClr val="000000"/>
              </a:solidFill>
              <a:effectLst/>
              <a:uFillTx/>
              <a:latin typeface="Times New Roman"/>
            </a:endParaRPr>
          </a:p>
        </p:txBody>
      </p:sp>
      <p:sp>
        <p:nvSpPr>
          <p:cNvPr id="2820" name=""/>
          <p:cNvSpPr/>
          <p:nvPr/>
        </p:nvSpPr>
        <p:spPr>
          <a:xfrm rot="18169200">
            <a:off x="2058120" y="5211000"/>
            <a:ext cx="71424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Germany</a:t>
            </a:r>
            <a:endParaRPr b="0" lang="en-US" sz="1300" strike="noStrike" u="none">
              <a:solidFill>
                <a:srgbClr val="000000"/>
              </a:solidFill>
              <a:effectLst/>
              <a:uFillTx/>
              <a:latin typeface="Times New Roman"/>
            </a:endParaRPr>
          </a:p>
        </p:txBody>
      </p:sp>
      <p:sp>
        <p:nvSpPr>
          <p:cNvPr id="2821" name=""/>
          <p:cNvSpPr/>
          <p:nvPr/>
        </p:nvSpPr>
        <p:spPr>
          <a:xfrm rot="18164400">
            <a:off x="2599200" y="5129640"/>
            <a:ext cx="55872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Taiwan</a:t>
            </a:r>
            <a:endParaRPr b="0" lang="en-US" sz="1300" strike="noStrike" u="none">
              <a:solidFill>
                <a:srgbClr val="000000"/>
              </a:solidFill>
              <a:effectLst/>
              <a:uFillTx/>
              <a:latin typeface="Times New Roman"/>
            </a:endParaRPr>
          </a:p>
        </p:txBody>
      </p:sp>
      <p:sp>
        <p:nvSpPr>
          <p:cNvPr id="2822" name=""/>
          <p:cNvSpPr/>
          <p:nvPr/>
        </p:nvSpPr>
        <p:spPr>
          <a:xfrm rot="18022800">
            <a:off x="3008880" y="5130000"/>
            <a:ext cx="5403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France</a:t>
            </a:r>
            <a:endParaRPr b="0" lang="en-US" sz="1300" strike="noStrike" u="none">
              <a:solidFill>
                <a:srgbClr val="000000"/>
              </a:solidFill>
              <a:effectLst/>
              <a:uFillTx/>
              <a:latin typeface="Times New Roman"/>
            </a:endParaRPr>
          </a:p>
        </p:txBody>
      </p:sp>
      <p:sp>
        <p:nvSpPr>
          <p:cNvPr id="2823" name=""/>
          <p:cNvSpPr/>
          <p:nvPr/>
        </p:nvSpPr>
        <p:spPr>
          <a:xfrm rot="18180600">
            <a:off x="3461400" y="5071680"/>
            <a:ext cx="46728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Korea</a:t>
            </a:r>
            <a:endParaRPr b="0" lang="en-US" sz="1300" strike="noStrike" u="none">
              <a:solidFill>
                <a:srgbClr val="000000"/>
              </a:solidFill>
              <a:effectLst/>
              <a:uFillTx/>
              <a:latin typeface="Times New Roman"/>
            </a:endParaRPr>
          </a:p>
        </p:txBody>
      </p:sp>
      <p:sp>
        <p:nvSpPr>
          <p:cNvPr id="2824" name=""/>
          <p:cNvSpPr/>
          <p:nvPr/>
        </p:nvSpPr>
        <p:spPr>
          <a:xfrm rot="17974200">
            <a:off x="3642840" y="5244120"/>
            <a:ext cx="80568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Singapore</a:t>
            </a:r>
            <a:endParaRPr b="0" lang="en-US" sz="1300" strike="noStrike" u="none">
              <a:solidFill>
                <a:srgbClr val="000000"/>
              </a:solidFill>
              <a:effectLst/>
              <a:uFillTx/>
              <a:latin typeface="Times New Roman"/>
            </a:endParaRPr>
          </a:p>
        </p:txBody>
      </p:sp>
      <p:sp>
        <p:nvSpPr>
          <p:cNvPr id="2825" name=""/>
          <p:cNvSpPr/>
          <p:nvPr/>
        </p:nvSpPr>
        <p:spPr>
          <a:xfrm>
            <a:off x="4890960" y="4308480"/>
            <a:ext cx="4075200" cy="1440"/>
          </a:xfrm>
          <a:prstGeom prst="line">
            <a:avLst/>
          </a:prstGeom>
          <a:ln w="0">
            <a:solidFill>
              <a:srgbClr val="ffffff"/>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826" name=""/>
          <p:cNvSpPr/>
          <p:nvPr/>
        </p:nvSpPr>
        <p:spPr>
          <a:xfrm>
            <a:off x="4890960" y="3862440"/>
            <a:ext cx="4075200" cy="1440"/>
          </a:xfrm>
          <a:prstGeom prst="line">
            <a:avLst/>
          </a:prstGeom>
          <a:ln w="0">
            <a:solidFill>
              <a:srgbClr val="ffffff"/>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827" name=""/>
          <p:cNvSpPr/>
          <p:nvPr/>
        </p:nvSpPr>
        <p:spPr>
          <a:xfrm>
            <a:off x="4890960" y="3402000"/>
            <a:ext cx="4075200" cy="1440"/>
          </a:xfrm>
          <a:prstGeom prst="line">
            <a:avLst/>
          </a:prstGeom>
          <a:ln w="0">
            <a:solidFill>
              <a:srgbClr val="ffffff"/>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828" name=""/>
          <p:cNvSpPr/>
          <p:nvPr/>
        </p:nvSpPr>
        <p:spPr>
          <a:xfrm>
            <a:off x="4890960" y="2941560"/>
            <a:ext cx="4075200" cy="1800"/>
          </a:xfrm>
          <a:prstGeom prst="line">
            <a:avLst/>
          </a:prstGeom>
          <a:ln w="0">
            <a:solidFill>
              <a:srgbClr val="ffffff"/>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grpSp>
        <p:nvGrpSpPr>
          <p:cNvPr id="2829" name=""/>
          <p:cNvGrpSpPr/>
          <p:nvPr/>
        </p:nvGrpSpPr>
        <p:grpSpPr>
          <a:xfrm>
            <a:off x="5006880" y="3313080"/>
            <a:ext cx="164880" cy="1455840"/>
            <a:chOff x="5006880" y="3313080"/>
            <a:chExt cx="164880" cy="1455840"/>
          </a:xfrm>
        </p:grpSpPr>
        <p:sp>
          <p:nvSpPr>
            <p:cNvPr id="2830" name=""/>
            <p:cNvSpPr/>
            <p:nvPr/>
          </p:nvSpPr>
          <p:spPr>
            <a:xfrm>
              <a:off x="5006880" y="3313080"/>
              <a:ext cx="9360" cy="1455840"/>
            </a:xfrm>
            <a:prstGeom prst="rect">
              <a:avLst/>
            </a:prstGeom>
            <a:solidFill>
              <a:srgbClr val="007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31" name=""/>
            <p:cNvSpPr/>
            <p:nvPr/>
          </p:nvSpPr>
          <p:spPr>
            <a:xfrm>
              <a:off x="5016240" y="3313080"/>
              <a:ext cx="11160" cy="1455840"/>
            </a:xfrm>
            <a:prstGeom prst="rect">
              <a:avLst/>
            </a:prstGeom>
            <a:solidFill>
              <a:srgbClr val="008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32" name=""/>
            <p:cNvSpPr/>
            <p:nvPr/>
          </p:nvSpPr>
          <p:spPr>
            <a:xfrm>
              <a:off x="5027400" y="3313080"/>
              <a:ext cx="9720" cy="1455840"/>
            </a:xfrm>
            <a:prstGeom prst="rect">
              <a:avLst/>
            </a:prstGeom>
            <a:solidFill>
              <a:srgbClr val="009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33" name=""/>
            <p:cNvSpPr/>
            <p:nvPr/>
          </p:nvSpPr>
          <p:spPr>
            <a:xfrm>
              <a:off x="5037120" y="3313080"/>
              <a:ext cx="9360" cy="1455840"/>
            </a:xfrm>
            <a:prstGeom prst="rect">
              <a:avLst/>
            </a:prstGeom>
            <a:solidFill>
              <a:srgbClr val="00b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34" name=""/>
            <p:cNvSpPr/>
            <p:nvPr/>
          </p:nvSpPr>
          <p:spPr>
            <a:xfrm>
              <a:off x="5046480" y="3313080"/>
              <a:ext cx="9720" cy="1455840"/>
            </a:xfrm>
            <a:prstGeom prst="rect">
              <a:avLst/>
            </a:prstGeom>
            <a:solidFill>
              <a:srgbClr val="00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35" name=""/>
            <p:cNvSpPr/>
            <p:nvPr/>
          </p:nvSpPr>
          <p:spPr>
            <a:xfrm>
              <a:off x="5056200" y="3313080"/>
              <a:ext cx="9360" cy="1455840"/>
            </a:xfrm>
            <a:prstGeom prst="rect">
              <a:avLst/>
            </a:prstGeom>
            <a:solidFill>
              <a:srgbClr val="00e2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36" name=""/>
            <p:cNvSpPr/>
            <p:nvPr/>
          </p:nvSpPr>
          <p:spPr>
            <a:xfrm>
              <a:off x="5065560" y="3313080"/>
              <a:ext cx="9360" cy="1455840"/>
            </a:xfrm>
            <a:prstGeom prst="rect">
              <a:avLst/>
            </a:prstGeom>
            <a:solidFill>
              <a:srgbClr val="00f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37" name=""/>
            <p:cNvSpPr/>
            <p:nvPr/>
          </p:nvSpPr>
          <p:spPr>
            <a:xfrm>
              <a:off x="5074920" y="3313080"/>
              <a:ext cx="9720" cy="1455840"/>
            </a:xfrm>
            <a:prstGeom prst="rect">
              <a:avLst/>
            </a:prstGeom>
            <a:solidFill>
              <a:srgbClr val="00f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38" name=""/>
            <p:cNvSpPr/>
            <p:nvPr/>
          </p:nvSpPr>
          <p:spPr>
            <a:xfrm>
              <a:off x="5084640" y="3313080"/>
              <a:ext cx="9360" cy="1455840"/>
            </a:xfrm>
            <a:prstGeom prst="rect">
              <a:avLst/>
            </a:prstGeom>
            <a:solidFill>
              <a:srgbClr val="00f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39" name=""/>
            <p:cNvSpPr/>
            <p:nvPr/>
          </p:nvSpPr>
          <p:spPr>
            <a:xfrm>
              <a:off x="5094000" y="3313080"/>
              <a:ext cx="11160" cy="1455840"/>
            </a:xfrm>
            <a:prstGeom prst="rect">
              <a:avLst/>
            </a:prstGeom>
            <a:solidFill>
              <a:srgbClr val="00f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40" name=""/>
            <p:cNvSpPr/>
            <p:nvPr/>
          </p:nvSpPr>
          <p:spPr>
            <a:xfrm>
              <a:off x="5105160" y="3313080"/>
              <a:ext cx="9720" cy="1455840"/>
            </a:xfrm>
            <a:prstGeom prst="rect">
              <a:avLst/>
            </a:prstGeom>
            <a:solidFill>
              <a:srgbClr val="00f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41" name=""/>
            <p:cNvSpPr/>
            <p:nvPr/>
          </p:nvSpPr>
          <p:spPr>
            <a:xfrm>
              <a:off x="5114880" y="3313080"/>
              <a:ext cx="9360" cy="1455840"/>
            </a:xfrm>
            <a:prstGeom prst="rect">
              <a:avLst/>
            </a:prstGeom>
            <a:solidFill>
              <a:srgbClr val="00e2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42" name=""/>
            <p:cNvSpPr/>
            <p:nvPr/>
          </p:nvSpPr>
          <p:spPr>
            <a:xfrm>
              <a:off x="5124240" y="3313080"/>
              <a:ext cx="9720" cy="1455840"/>
            </a:xfrm>
            <a:prstGeom prst="rect">
              <a:avLst/>
            </a:prstGeom>
            <a:solidFill>
              <a:srgbClr val="00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43" name=""/>
            <p:cNvSpPr/>
            <p:nvPr/>
          </p:nvSpPr>
          <p:spPr>
            <a:xfrm>
              <a:off x="5133960" y="3313080"/>
              <a:ext cx="9360" cy="1455840"/>
            </a:xfrm>
            <a:prstGeom prst="rect">
              <a:avLst/>
            </a:prstGeom>
            <a:solidFill>
              <a:srgbClr val="00b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44" name=""/>
            <p:cNvSpPr/>
            <p:nvPr/>
          </p:nvSpPr>
          <p:spPr>
            <a:xfrm>
              <a:off x="5143320" y="3313080"/>
              <a:ext cx="9720" cy="1455840"/>
            </a:xfrm>
            <a:prstGeom prst="rect">
              <a:avLst/>
            </a:prstGeom>
            <a:solidFill>
              <a:srgbClr val="009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45" name=""/>
            <p:cNvSpPr/>
            <p:nvPr/>
          </p:nvSpPr>
          <p:spPr>
            <a:xfrm>
              <a:off x="5153040" y="3313080"/>
              <a:ext cx="9360" cy="1455840"/>
            </a:xfrm>
            <a:prstGeom prst="rect">
              <a:avLst/>
            </a:prstGeom>
            <a:solidFill>
              <a:srgbClr val="008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46" name=""/>
            <p:cNvSpPr/>
            <p:nvPr/>
          </p:nvSpPr>
          <p:spPr>
            <a:xfrm>
              <a:off x="5162400" y="3313080"/>
              <a:ext cx="9360" cy="1455840"/>
            </a:xfrm>
            <a:prstGeom prst="rect">
              <a:avLst/>
            </a:prstGeom>
            <a:solidFill>
              <a:srgbClr val="007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847" name=""/>
          <p:cNvSpPr/>
          <p:nvPr/>
        </p:nvSpPr>
        <p:spPr>
          <a:xfrm>
            <a:off x="5006880" y="3313080"/>
            <a:ext cx="165240" cy="145584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848" name=""/>
          <p:cNvGrpSpPr/>
          <p:nvPr/>
        </p:nvGrpSpPr>
        <p:grpSpPr>
          <a:xfrm>
            <a:off x="5416560" y="3387600"/>
            <a:ext cx="164880" cy="1381320"/>
            <a:chOff x="5416560" y="3387600"/>
            <a:chExt cx="164880" cy="1381320"/>
          </a:xfrm>
        </p:grpSpPr>
        <p:sp>
          <p:nvSpPr>
            <p:cNvPr id="2849" name=""/>
            <p:cNvSpPr/>
            <p:nvPr/>
          </p:nvSpPr>
          <p:spPr>
            <a:xfrm>
              <a:off x="5416560" y="3387600"/>
              <a:ext cx="9360" cy="1381320"/>
            </a:xfrm>
            <a:prstGeom prst="rect">
              <a:avLst/>
            </a:prstGeom>
            <a:solidFill>
              <a:srgbClr val="7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50" name=""/>
            <p:cNvSpPr/>
            <p:nvPr/>
          </p:nvSpPr>
          <p:spPr>
            <a:xfrm>
              <a:off x="5425920" y="3387600"/>
              <a:ext cx="9720" cy="138132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51" name=""/>
            <p:cNvSpPr/>
            <p:nvPr/>
          </p:nvSpPr>
          <p:spPr>
            <a:xfrm>
              <a:off x="5435640" y="3387600"/>
              <a:ext cx="9360" cy="1381320"/>
            </a:xfrm>
            <a:prstGeom prst="rect">
              <a:avLst/>
            </a:prstGeom>
            <a:solidFill>
              <a:srgbClr val="9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52" name=""/>
            <p:cNvSpPr/>
            <p:nvPr/>
          </p:nvSpPr>
          <p:spPr>
            <a:xfrm>
              <a:off x="5445000" y="3387600"/>
              <a:ext cx="9360" cy="1381320"/>
            </a:xfrm>
            <a:prstGeom prst="rect">
              <a:avLst/>
            </a:prstGeom>
            <a:solidFill>
              <a:srgbClr val="b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53" name=""/>
            <p:cNvSpPr/>
            <p:nvPr/>
          </p:nvSpPr>
          <p:spPr>
            <a:xfrm>
              <a:off x="5454360" y="3387600"/>
              <a:ext cx="9720" cy="1381320"/>
            </a:xfrm>
            <a:prstGeom prst="rect">
              <a:avLst/>
            </a:pr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54" name=""/>
            <p:cNvSpPr/>
            <p:nvPr/>
          </p:nvSpPr>
          <p:spPr>
            <a:xfrm>
              <a:off x="5464080" y="3387600"/>
              <a:ext cx="9360" cy="1381320"/>
            </a:xfrm>
            <a:prstGeom prst="rect">
              <a:avLst/>
            </a:prstGeom>
            <a:solidFill>
              <a:srgbClr val="e2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55" name=""/>
            <p:cNvSpPr/>
            <p:nvPr/>
          </p:nvSpPr>
          <p:spPr>
            <a:xfrm>
              <a:off x="5473440" y="3387600"/>
              <a:ext cx="11160" cy="138132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56" name=""/>
            <p:cNvSpPr/>
            <p:nvPr/>
          </p:nvSpPr>
          <p:spPr>
            <a:xfrm>
              <a:off x="5484600" y="3387600"/>
              <a:ext cx="9720" cy="1381320"/>
            </a:xfrm>
            <a:prstGeom prst="rect">
              <a:avLst/>
            </a:prstGeom>
            <a:solidFill>
              <a:srgbClr val="f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57" name=""/>
            <p:cNvSpPr/>
            <p:nvPr/>
          </p:nvSpPr>
          <p:spPr>
            <a:xfrm>
              <a:off x="5494320" y="3387600"/>
              <a:ext cx="9360" cy="13813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58" name=""/>
            <p:cNvSpPr/>
            <p:nvPr/>
          </p:nvSpPr>
          <p:spPr>
            <a:xfrm>
              <a:off x="5503680" y="3387600"/>
              <a:ext cx="9720" cy="13813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59" name=""/>
            <p:cNvSpPr/>
            <p:nvPr/>
          </p:nvSpPr>
          <p:spPr>
            <a:xfrm>
              <a:off x="5513400" y="3387600"/>
              <a:ext cx="9360" cy="138132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60" name=""/>
            <p:cNvSpPr/>
            <p:nvPr/>
          </p:nvSpPr>
          <p:spPr>
            <a:xfrm>
              <a:off x="5522760" y="3387600"/>
              <a:ext cx="9360" cy="1381320"/>
            </a:xfrm>
            <a:prstGeom prst="rect">
              <a:avLst/>
            </a:prstGeom>
            <a:solidFill>
              <a:srgbClr val="e2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61" name=""/>
            <p:cNvSpPr/>
            <p:nvPr/>
          </p:nvSpPr>
          <p:spPr>
            <a:xfrm>
              <a:off x="5532120" y="3387600"/>
              <a:ext cx="9720" cy="1381320"/>
            </a:xfrm>
            <a:prstGeom prst="rect">
              <a:avLst/>
            </a:pr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62" name=""/>
            <p:cNvSpPr/>
            <p:nvPr/>
          </p:nvSpPr>
          <p:spPr>
            <a:xfrm>
              <a:off x="5541840" y="3387600"/>
              <a:ext cx="9360" cy="1381320"/>
            </a:xfrm>
            <a:prstGeom prst="rect">
              <a:avLst/>
            </a:prstGeom>
            <a:solidFill>
              <a:srgbClr val="b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63" name=""/>
            <p:cNvSpPr/>
            <p:nvPr/>
          </p:nvSpPr>
          <p:spPr>
            <a:xfrm>
              <a:off x="5551200" y="3387600"/>
              <a:ext cx="11160" cy="1381320"/>
            </a:xfrm>
            <a:prstGeom prst="rect">
              <a:avLst/>
            </a:prstGeom>
            <a:solidFill>
              <a:srgbClr val="9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64" name=""/>
            <p:cNvSpPr/>
            <p:nvPr/>
          </p:nvSpPr>
          <p:spPr>
            <a:xfrm>
              <a:off x="5562360" y="3387600"/>
              <a:ext cx="9720" cy="138132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65" name=""/>
            <p:cNvSpPr/>
            <p:nvPr/>
          </p:nvSpPr>
          <p:spPr>
            <a:xfrm>
              <a:off x="5572080" y="3387600"/>
              <a:ext cx="9360" cy="138132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866" name=""/>
          <p:cNvSpPr/>
          <p:nvPr/>
        </p:nvSpPr>
        <p:spPr>
          <a:xfrm>
            <a:off x="5416560" y="3387600"/>
            <a:ext cx="165240" cy="138132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867" name=""/>
          <p:cNvGrpSpPr/>
          <p:nvPr/>
        </p:nvGrpSpPr>
        <p:grpSpPr>
          <a:xfrm>
            <a:off x="5824440" y="3878280"/>
            <a:ext cx="164880" cy="890640"/>
            <a:chOff x="5824440" y="3878280"/>
            <a:chExt cx="164880" cy="890640"/>
          </a:xfrm>
        </p:grpSpPr>
        <p:sp>
          <p:nvSpPr>
            <p:cNvPr id="2868" name=""/>
            <p:cNvSpPr/>
            <p:nvPr/>
          </p:nvSpPr>
          <p:spPr>
            <a:xfrm>
              <a:off x="5824440" y="3878280"/>
              <a:ext cx="9360" cy="890640"/>
            </a:xfrm>
            <a:prstGeom prst="rect">
              <a:avLst/>
            </a:prstGeom>
            <a:solidFill>
              <a:srgbClr val="7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69" name=""/>
            <p:cNvSpPr/>
            <p:nvPr/>
          </p:nvSpPr>
          <p:spPr>
            <a:xfrm>
              <a:off x="5833800" y="3878280"/>
              <a:ext cx="9720" cy="89064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70" name=""/>
            <p:cNvSpPr/>
            <p:nvPr/>
          </p:nvSpPr>
          <p:spPr>
            <a:xfrm>
              <a:off x="5843520" y="3878280"/>
              <a:ext cx="9360" cy="890640"/>
            </a:xfrm>
            <a:prstGeom prst="rect">
              <a:avLst/>
            </a:prstGeom>
            <a:solidFill>
              <a:srgbClr val="9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71" name=""/>
            <p:cNvSpPr/>
            <p:nvPr/>
          </p:nvSpPr>
          <p:spPr>
            <a:xfrm>
              <a:off x="5852880" y="3878280"/>
              <a:ext cx="9720" cy="890640"/>
            </a:xfrm>
            <a:prstGeom prst="rect">
              <a:avLst/>
            </a:prstGeom>
            <a:solidFill>
              <a:srgbClr val="b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72" name=""/>
            <p:cNvSpPr/>
            <p:nvPr/>
          </p:nvSpPr>
          <p:spPr>
            <a:xfrm>
              <a:off x="5862600" y="3878280"/>
              <a:ext cx="11160" cy="890640"/>
            </a:xfrm>
            <a:prstGeom prst="rect">
              <a:avLst/>
            </a:pr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73" name=""/>
            <p:cNvSpPr/>
            <p:nvPr/>
          </p:nvSpPr>
          <p:spPr>
            <a:xfrm>
              <a:off x="5873760" y="3878280"/>
              <a:ext cx="9360" cy="890640"/>
            </a:xfrm>
            <a:prstGeom prst="rect">
              <a:avLst/>
            </a:prstGeom>
            <a:solidFill>
              <a:srgbClr val="e2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74" name=""/>
            <p:cNvSpPr/>
            <p:nvPr/>
          </p:nvSpPr>
          <p:spPr>
            <a:xfrm>
              <a:off x="5883120" y="3878280"/>
              <a:ext cx="9720" cy="89064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75" name=""/>
            <p:cNvSpPr/>
            <p:nvPr/>
          </p:nvSpPr>
          <p:spPr>
            <a:xfrm>
              <a:off x="5892840" y="3878280"/>
              <a:ext cx="9360" cy="890640"/>
            </a:xfrm>
            <a:prstGeom prst="rect">
              <a:avLst/>
            </a:prstGeom>
            <a:solidFill>
              <a:srgbClr val="f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76" name=""/>
            <p:cNvSpPr/>
            <p:nvPr/>
          </p:nvSpPr>
          <p:spPr>
            <a:xfrm>
              <a:off x="5902200" y="3878280"/>
              <a:ext cx="9360" cy="8906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77" name=""/>
            <p:cNvSpPr/>
            <p:nvPr/>
          </p:nvSpPr>
          <p:spPr>
            <a:xfrm>
              <a:off x="5911560" y="3878280"/>
              <a:ext cx="9720" cy="8906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78" name=""/>
            <p:cNvSpPr/>
            <p:nvPr/>
          </p:nvSpPr>
          <p:spPr>
            <a:xfrm>
              <a:off x="5921280" y="3878280"/>
              <a:ext cx="9360" cy="89064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79" name=""/>
            <p:cNvSpPr/>
            <p:nvPr/>
          </p:nvSpPr>
          <p:spPr>
            <a:xfrm>
              <a:off x="5930640" y="3878280"/>
              <a:ext cx="9720" cy="890640"/>
            </a:xfrm>
            <a:prstGeom prst="rect">
              <a:avLst/>
            </a:prstGeom>
            <a:solidFill>
              <a:srgbClr val="e2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80" name=""/>
            <p:cNvSpPr/>
            <p:nvPr/>
          </p:nvSpPr>
          <p:spPr>
            <a:xfrm>
              <a:off x="5940360" y="3878280"/>
              <a:ext cx="11160" cy="890640"/>
            </a:xfrm>
            <a:prstGeom prst="rect">
              <a:avLst/>
            </a:pr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81" name=""/>
            <p:cNvSpPr/>
            <p:nvPr/>
          </p:nvSpPr>
          <p:spPr>
            <a:xfrm>
              <a:off x="5951520" y="3878280"/>
              <a:ext cx="9360" cy="890640"/>
            </a:xfrm>
            <a:prstGeom prst="rect">
              <a:avLst/>
            </a:prstGeom>
            <a:solidFill>
              <a:srgbClr val="b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82" name=""/>
            <p:cNvSpPr/>
            <p:nvPr/>
          </p:nvSpPr>
          <p:spPr>
            <a:xfrm>
              <a:off x="5960880" y="3878280"/>
              <a:ext cx="9720" cy="890640"/>
            </a:xfrm>
            <a:prstGeom prst="rect">
              <a:avLst/>
            </a:prstGeom>
            <a:solidFill>
              <a:srgbClr val="9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83" name=""/>
            <p:cNvSpPr/>
            <p:nvPr/>
          </p:nvSpPr>
          <p:spPr>
            <a:xfrm>
              <a:off x="5970600" y="3878280"/>
              <a:ext cx="9360" cy="89064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84" name=""/>
            <p:cNvSpPr/>
            <p:nvPr/>
          </p:nvSpPr>
          <p:spPr>
            <a:xfrm>
              <a:off x="5979960" y="3878280"/>
              <a:ext cx="9360" cy="89064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885" name=""/>
          <p:cNvSpPr/>
          <p:nvPr/>
        </p:nvSpPr>
        <p:spPr>
          <a:xfrm>
            <a:off x="5824440" y="3878280"/>
            <a:ext cx="165240" cy="89064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886" name=""/>
          <p:cNvGrpSpPr/>
          <p:nvPr/>
        </p:nvGrpSpPr>
        <p:grpSpPr>
          <a:xfrm>
            <a:off x="6232680" y="3892680"/>
            <a:ext cx="164520" cy="876240"/>
            <a:chOff x="6232680" y="3892680"/>
            <a:chExt cx="164520" cy="876240"/>
          </a:xfrm>
        </p:grpSpPr>
        <p:sp>
          <p:nvSpPr>
            <p:cNvPr id="2887" name=""/>
            <p:cNvSpPr/>
            <p:nvPr/>
          </p:nvSpPr>
          <p:spPr>
            <a:xfrm>
              <a:off x="6232680" y="3892680"/>
              <a:ext cx="9360" cy="876240"/>
            </a:xfrm>
            <a:prstGeom prst="rect">
              <a:avLst/>
            </a:prstGeom>
            <a:solidFill>
              <a:srgbClr val="7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88" name=""/>
            <p:cNvSpPr/>
            <p:nvPr/>
          </p:nvSpPr>
          <p:spPr>
            <a:xfrm>
              <a:off x="6242040" y="3892680"/>
              <a:ext cx="10800" cy="87624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89" name=""/>
            <p:cNvSpPr/>
            <p:nvPr/>
          </p:nvSpPr>
          <p:spPr>
            <a:xfrm>
              <a:off x="6253200" y="3892680"/>
              <a:ext cx="9000" cy="876240"/>
            </a:xfrm>
            <a:prstGeom prst="rect">
              <a:avLst/>
            </a:prstGeom>
            <a:solidFill>
              <a:srgbClr val="9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90" name=""/>
            <p:cNvSpPr/>
            <p:nvPr/>
          </p:nvSpPr>
          <p:spPr>
            <a:xfrm>
              <a:off x="6262560" y="3892680"/>
              <a:ext cx="9000" cy="876240"/>
            </a:xfrm>
            <a:prstGeom prst="rect">
              <a:avLst/>
            </a:prstGeom>
            <a:solidFill>
              <a:srgbClr val="b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91" name=""/>
            <p:cNvSpPr/>
            <p:nvPr/>
          </p:nvSpPr>
          <p:spPr>
            <a:xfrm>
              <a:off x="6271920" y="3892680"/>
              <a:ext cx="9360" cy="876240"/>
            </a:xfrm>
            <a:prstGeom prst="rect">
              <a:avLst/>
            </a:pr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92" name=""/>
            <p:cNvSpPr/>
            <p:nvPr/>
          </p:nvSpPr>
          <p:spPr>
            <a:xfrm>
              <a:off x="6281640" y="3892680"/>
              <a:ext cx="9000" cy="876240"/>
            </a:xfrm>
            <a:prstGeom prst="rect">
              <a:avLst/>
            </a:prstGeom>
            <a:solidFill>
              <a:srgbClr val="e2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93" name=""/>
            <p:cNvSpPr/>
            <p:nvPr/>
          </p:nvSpPr>
          <p:spPr>
            <a:xfrm>
              <a:off x="6291000" y="3892680"/>
              <a:ext cx="9360" cy="87624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94" name=""/>
            <p:cNvSpPr/>
            <p:nvPr/>
          </p:nvSpPr>
          <p:spPr>
            <a:xfrm>
              <a:off x="6300720" y="3892680"/>
              <a:ext cx="9000" cy="876240"/>
            </a:xfrm>
            <a:prstGeom prst="rect">
              <a:avLst/>
            </a:prstGeom>
            <a:solidFill>
              <a:srgbClr val="f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95" name=""/>
            <p:cNvSpPr/>
            <p:nvPr/>
          </p:nvSpPr>
          <p:spPr>
            <a:xfrm>
              <a:off x="6310080" y="3892680"/>
              <a:ext cx="9360" cy="8762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96" name=""/>
            <p:cNvSpPr/>
            <p:nvPr/>
          </p:nvSpPr>
          <p:spPr>
            <a:xfrm>
              <a:off x="6319800" y="3892680"/>
              <a:ext cx="10800" cy="87624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97" name=""/>
            <p:cNvSpPr/>
            <p:nvPr/>
          </p:nvSpPr>
          <p:spPr>
            <a:xfrm>
              <a:off x="6330960" y="3892680"/>
              <a:ext cx="9000" cy="87624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98" name=""/>
            <p:cNvSpPr/>
            <p:nvPr/>
          </p:nvSpPr>
          <p:spPr>
            <a:xfrm>
              <a:off x="6340320" y="3892680"/>
              <a:ext cx="9360" cy="876240"/>
            </a:xfrm>
            <a:prstGeom prst="rect">
              <a:avLst/>
            </a:prstGeom>
            <a:solidFill>
              <a:srgbClr val="e2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99" name=""/>
            <p:cNvSpPr/>
            <p:nvPr/>
          </p:nvSpPr>
          <p:spPr>
            <a:xfrm>
              <a:off x="6350040" y="3892680"/>
              <a:ext cx="9000" cy="876240"/>
            </a:xfrm>
            <a:prstGeom prst="rect">
              <a:avLst/>
            </a:pr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00" name=""/>
            <p:cNvSpPr/>
            <p:nvPr/>
          </p:nvSpPr>
          <p:spPr>
            <a:xfrm>
              <a:off x="6359400" y="3892680"/>
              <a:ext cx="9000" cy="876240"/>
            </a:xfrm>
            <a:prstGeom prst="rect">
              <a:avLst/>
            </a:prstGeom>
            <a:solidFill>
              <a:srgbClr val="b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01" name=""/>
            <p:cNvSpPr/>
            <p:nvPr/>
          </p:nvSpPr>
          <p:spPr>
            <a:xfrm>
              <a:off x="6368760" y="3892680"/>
              <a:ext cx="9360" cy="876240"/>
            </a:xfrm>
            <a:prstGeom prst="rect">
              <a:avLst/>
            </a:prstGeom>
            <a:solidFill>
              <a:srgbClr val="9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02" name=""/>
            <p:cNvSpPr/>
            <p:nvPr/>
          </p:nvSpPr>
          <p:spPr>
            <a:xfrm>
              <a:off x="6378480" y="3892680"/>
              <a:ext cx="9000" cy="87624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03" name=""/>
            <p:cNvSpPr/>
            <p:nvPr/>
          </p:nvSpPr>
          <p:spPr>
            <a:xfrm>
              <a:off x="6387840" y="3892680"/>
              <a:ext cx="9360" cy="87624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904" name=""/>
          <p:cNvSpPr/>
          <p:nvPr/>
        </p:nvSpPr>
        <p:spPr>
          <a:xfrm>
            <a:off x="6232680" y="3892680"/>
            <a:ext cx="164880" cy="87624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905" name=""/>
          <p:cNvGrpSpPr/>
          <p:nvPr/>
        </p:nvGrpSpPr>
        <p:grpSpPr>
          <a:xfrm>
            <a:off x="6642000" y="3936960"/>
            <a:ext cx="165240" cy="831960"/>
            <a:chOff x="6642000" y="3936960"/>
            <a:chExt cx="165240" cy="831960"/>
          </a:xfrm>
        </p:grpSpPr>
        <p:sp>
          <p:nvSpPr>
            <p:cNvPr id="2906" name=""/>
            <p:cNvSpPr/>
            <p:nvPr/>
          </p:nvSpPr>
          <p:spPr>
            <a:xfrm>
              <a:off x="6642000" y="3936960"/>
              <a:ext cx="9360" cy="831960"/>
            </a:xfrm>
            <a:prstGeom prst="rect">
              <a:avLst/>
            </a:prstGeom>
            <a:solidFill>
              <a:srgbClr val="7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07" name=""/>
            <p:cNvSpPr/>
            <p:nvPr/>
          </p:nvSpPr>
          <p:spPr>
            <a:xfrm>
              <a:off x="6651360" y="3936960"/>
              <a:ext cx="9720" cy="83196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08" name=""/>
            <p:cNvSpPr/>
            <p:nvPr/>
          </p:nvSpPr>
          <p:spPr>
            <a:xfrm>
              <a:off x="6661080" y="3936960"/>
              <a:ext cx="9360" cy="831960"/>
            </a:xfrm>
            <a:prstGeom prst="rect">
              <a:avLst/>
            </a:prstGeom>
            <a:solidFill>
              <a:srgbClr val="9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09" name=""/>
            <p:cNvSpPr/>
            <p:nvPr/>
          </p:nvSpPr>
          <p:spPr>
            <a:xfrm>
              <a:off x="6670440" y="3936960"/>
              <a:ext cx="9720" cy="831960"/>
            </a:xfrm>
            <a:prstGeom prst="rect">
              <a:avLst/>
            </a:prstGeom>
            <a:solidFill>
              <a:srgbClr val="b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10" name=""/>
            <p:cNvSpPr/>
            <p:nvPr/>
          </p:nvSpPr>
          <p:spPr>
            <a:xfrm>
              <a:off x="6680160" y="3936960"/>
              <a:ext cx="9360" cy="831960"/>
            </a:xfrm>
            <a:prstGeom prst="rect">
              <a:avLst/>
            </a:pr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11" name=""/>
            <p:cNvSpPr/>
            <p:nvPr/>
          </p:nvSpPr>
          <p:spPr>
            <a:xfrm>
              <a:off x="6689520" y="3936960"/>
              <a:ext cx="9720" cy="831960"/>
            </a:xfrm>
            <a:prstGeom prst="rect">
              <a:avLst/>
            </a:prstGeom>
            <a:solidFill>
              <a:srgbClr val="e2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12" name=""/>
            <p:cNvSpPr/>
            <p:nvPr/>
          </p:nvSpPr>
          <p:spPr>
            <a:xfrm>
              <a:off x="6699240" y="3936960"/>
              <a:ext cx="11160" cy="83196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13" name=""/>
            <p:cNvSpPr/>
            <p:nvPr/>
          </p:nvSpPr>
          <p:spPr>
            <a:xfrm>
              <a:off x="6710400" y="3936960"/>
              <a:ext cx="9360" cy="831960"/>
            </a:xfrm>
            <a:prstGeom prst="rect">
              <a:avLst/>
            </a:prstGeom>
            <a:solidFill>
              <a:srgbClr val="f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14" name=""/>
            <p:cNvSpPr/>
            <p:nvPr/>
          </p:nvSpPr>
          <p:spPr>
            <a:xfrm>
              <a:off x="6719760" y="3936960"/>
              <a:ext cx="9360" cy="8319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15" name=""/>
            <p:cNvSpPr/>
            <p:nvPr/>
          </p:nvSpPr>
          <p:spPr>
            <a:xfrm>
              <a:off x="6729120" y="3936960"/>
              <a:ext cx="9720" cy="8319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16" name=""/>
            <p:cNvSpPr/>
            <p:nvPr/>
          </p:nvSpPr>
          <p:spPr>
            <a:xfrm>
              <a:off x="6738840" y="3936960"/>
              <a:ext cx="9360" cy="83196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17" name=""/>
            <p:cNvSpPr/>
            <p:nvPr/>
          </p:nvSpPr>
          <p:spPr>
            <a:xfrm>
              <a:off x="6748200" y="3936960"/>
              <a:ext cx="9720" cy="831960"/>
            </a:xfrm>
            <a:prstGeom prst="rect">
              <a:avLst/>
            </a:prstGeom>
            <a:solidFill>
              <a:srgbClr val="e2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18" name=""/>
            <p:cNvSpPr/>
            <p:nvPr/>
          </p:nvSpPr>
          <p:spPr>
            <a:xfrm>
              <a:off x="6757920" y="3936960"/>
              <a:ext cx="9360" cy="831960"/>
            </a:xfrm>
            <a:prstGeom prst="rect">
              <a:avLst/>
            </a:pr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19" name=""/>
            <p:cNvSpPr/>
            <p:nvPr/>
          </p:nvSpPr>
          <p:spPr>
            <a:xfrm>
              <a:off x="6767280" y="3936960"/>
              <a:ext cx="9720" cy="831960"/>
            </a:xfrm>
            <a:prstGeom prst="rect">
              <a:avLst/>
            </a:prstGeom>
            <a:solidFill>
              <a:srgbClr val="b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20" name=""/>
            <p:cNvSpPr/>
            <p:nvPr/>
          </p:nvSpPr>
          <p:spPr>
            <a:xfrm>
              <a:off x="6777000" y="3936960"/>
              <a:ext cx="11160" cy="831960"/>
            </a:xfrm>
            <a:prstGeom prst="rect">
              <a:avLst/>
            </a:prstGeom>
            <a:solidFill>
              <a:srgbClr val="9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21" name=""/>
            <p:cNvSpPr/>
            <p:nvPr/>
          </p:nvSpPr>
          <p:spPr>
            <a:xfrm>
              <a:off x="6788160" y="3936960"/>
              <a:ext cx="9360" cy="83196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22" name=""/>
            <p:cNvSpPr/>
            <p:nvPr/>
          </p:nvSpPr>
          <p:spPr>
            <a:xfrm>
              <a:off x="6797520" y="3936960"/>
              <a:ext cx="9720" cy="83196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923" name=""/>
          <p:cNvSpPr/>
          <p:nvPr/>
        </p:nvSpPr>
        <p:spPr>
          <a:xfrm>
            <a:off x="6642000" y="3936960"/>
            <a:ext cx="165240" cy="83196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924" name=""/>
          <p:cNvGrpSpPr/>
          <p:nvPr/>
        </p:nvGrpSpPr>
        <p:grpSpPr>
          <a:xfrm>
            <a:off x="7050240" y="4041720"/>
            <a:ext cx="155520" cy="727200"/>
            <a:chOff x="7050240" y="4041720"/>
            <a:chExt cx="155520" cy="727200"/>
          </a:xfrm>
        </p:grpSpPr>
        <p:sp>
          <p:nvSpPr>
            <p:cNvPr id="2925" name=""/>
            <p:cNvSpPr/>
            <p:nvPr/>
          </p:nvSpPr>
          <p:spPr>
            <a:xfrm>
              <a:off x="7050240" y="4041720"/>
              <a:ext cx="9720" cy="727200"/>
            </a:xfrm>
            <a:prstGeom prst="rect">
              <a:avLst/>
            </a:prstGeom>
            <a:solidFill>
              <a:srgbClr val="7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26" name=""/>
            <p:cNvSpPr/>
            <p:nvPr/>
          </p:nvSpPr>
          <p:spPr>
            <a:xfrm>
              <a:off x="7059960" y="4041720"/>
              <a:ext cx="9360" cy="727200"/>
            </a:xfrm>
            <a:prstGeom prst="rect">
              <a:avLst/>
            </a:prstGeom>
            <a:solidFill>
              <a:srgbClr val="8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27" name=""/>
            <p:cNvSpPr/>
            <p:nvPr/>
          </p:nvSpPr>
          <p:spPr>
            <a:xfrm>
              <a:off x="7069320" y="4041720"/>
              <a:ext cx="9720" cy="727200"/>
            </a:xfrm>
            <a:prstGeom prst="rect">
              <a:avLst/>
            </a:prstGeom>
            <a:solidFill>
              <a:srgbClr val="9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28" name=""/>
            <p:cNvSpPr/>
            <p:nvPr/>
          </p:nvSpPr>
          <p:spPr>
            <a:xfrm>
              <a:off x="7079040" y="4041720"/>
              <a:ext cx="10800" cy="727200"/>
            </a:xfrm>
            <a:prstGeom prst="rect">
              <a:avLst/>
            </a:prstGeom>
            <a:solidFill>
              <a:srgbClr val="b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29" name=""/>
            <p:cNvSpPr/>
            <p:nvPr/>
          </p:nvSpPr>
          <p:spPr>
            <a:xfrm>
              <a:off x="7089840" y="4041720"/>
              <a:ext cx="9720" cy="727200"/>
            </a:xfrm>
            <a:prstGeom prst="rect">
              <a:avLst/>
            </a:prstGeom>
            <a:solidFill>
              <a:srgbClr val="d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30" name=""/>
            <p:cNvSpPr/>
            <p:nvPr/>
          </p:nvSpPr>
          <p:spPr>
            <a:xfrm>
              <a:off x="7099560" y="4041720"/>
              <a:ext cx="9360" cy="727200"/>
            </a:xfrm>
            <a:prstGeom prst="rect">
              <a:avLst/>
            </a:prstGeom>
            <a:solidFill>
              <a:srgbClr val="e8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31" name=""/>
            <p:cNvSpPr/>
            <p:nvPr/>
          </p:nvSpPr>
          <p:spPr>
            <a:xfrm>
              <a:off x="7108920" y="4041720"/>
              <a:ext cx="9720" cy="727200"/>
            </a:xfrm>
            <a:prstGeom prst="rect">
              <a:avLst/>
            </a:prstGeom>
            <a:solidFill>
              <a:srgbClr val="f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32" name=""/>
            <p:cNvSpPr/>
            <p:nvPr/>
          </p:nvSpPr>
          <p:spPr>
            <a:xfrm>
              <a:off x="7118640" y="4041720"/>
              <a:ext cx="9360" cy="7272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33" name=""/>
            <p:cNvSpPr/>
            <p:nvPr/>
          </p:nvSpPr>
          <p:spPr>
            <a:xfrm>
              <a:off x="7128000" y="4041720"/>
              <a:ext cx="9720" cy="72720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34" name=""/>
            <p:cNvSpPr/>
            <p:nvPr/>
          </p:nvSpPr>
          <p:spPr>
            <a:xfrm>
              <a:off x="7137720" y="4041720"/>
              <a:ext cx="9360" cy="727200"/>
            </a:xfrm>
            <a:prstGeom prst="rect">
              <a:avLst/>
            </a:prstGeom>
            <a:solidFill>
              <a:srgbClr val="f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35" name=""/>
            <p:cNvSpPr/>
            <p:nvPr/>
          </p:nvSpPr>
          <p:spPr>
            <a:xfrm>
              <a:off x="7147080" y="4041720"/>
              <a:ext cx="9720" cy="727200"/>
            </a:xfrm>
            <a:prstGeom prst="rect">
              <a:avLst/>
            </a:prstGeom>
            <a:solidFill>
              <a:srgbClr val="e8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36" name=""/>
            <p:cNvSpPr/>
            <p:nvPr/>
          </p:nvSpPr>
          <p:spPr>
            <a:xfrm>
              <a:off x="7156800" y="4041720"/>
              <a:ext cx="11160" cy="727200"/>
            </a:xfrm>
            <a:prstGeom prst="rect">
              <a:avLst/>
            </a:prstGeom>
            <a:solidFill>
              <a:srgbClr val="d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37" name=""/>
            <p:cNvSpPr/>
            <p:nvPr/>
          </p:nvSpPr>
          <p:spPr>
            <a:xfrm>
              <a:off x="7167960" y="4041720"/>
              <a:ext cx="9360" cy="727200"/>
            </a:xfrm>
            <a:prstGeom prst="rect">
              <a:avLst/>
            </a:prstGeom>
            <a:solidFill>
              <a:srgbClr val="b8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38" name=""/>
            <p:cNvSpPr/>
            <p:nvPr/>
          </p:nvSpPr>
          <p:spPr>
            <a:xfrm>
              <a:off x="7177320" y="4041720"/>
              <a:ext cx="9360" cy="727200"/>
            </a:xfrm>
            <a:prstGeom prst="rect">
              <a:avLst/>
            </a:prstGeom>
            <a:solidFill>
              <a:srgbClr val="9d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39" name=""/>
            <p:cNvSpPr/>
            <p:nvPr/>
          </p:nvSpPr>
          <p:spPr>
            <a:xfrm>
              <a:off x="7186680" y="4041720"/>
              <a:ext cx="9720" cy="727200"/>
            </a:xfrm>
            <a:prstGeom prst="rect">
              <a:avLst/>
            </a:prstGeom>
            <a:solidFill>
              <a:srgbClr val="87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40" name=""/>
            <p:cNvSpPr/>
            <p:nvPr/>
          </p:nvSpPr>
          <p:spPr>
            <a:xfrm>
              <a:off x="7196400" y="4041720"/>
              <a:ext cx="9360" cy="72720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941" name=""/>
          <p:cNvSpPr/>
          <p:nvPr/>
        </p:nvSpPr>
        <p:spPr>
          <a:xfrm>
            <a:off x="7050240" y="4041720"/>
            <a:ext cx="155520" cy="72720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942" name=""/>
          <p:cNvGrpSpPr/>
          <p:nvPr/>
        </p:nvGrpSpPr>
        <p:grpSpPr>
          <a:xfrm>
            <a:off x="7448400" y="4086360"/>
            <a:ext cx="165240" cy="682560"/>
            <a:chOff x="7448400" y="4086360"/>
            <a:chExt cx="165240" cy="682560"/>
          </a:xfrm>
        </p:grpSpPr>
        <p:sp>
          <p:nvSpPr>
            <p:cNvPr id="2943" name=""/>
            <p:cNvSpPr/>
            <p:nvPr/>
          </p:nvSpPr>
          <p:spPr>
            <a:xfrm>
              <a:off x="7448400" y="4086360"/>
              <a:ext cx="9360" cy="682560"/>
            </a:xfrm>
            <a:prstGeom prst="rect">
              <a:avLst/>
            </a:prstGeom>
            <a:solidFill>
              <a:srgbClr val="7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44" name=""/>
            <p:cNvSpPr/>
            <p:nvPr/>
          </p:nvSpPr>
          <p:spPr>
            <a:xfrm>
              <a:off x="7457760" y="4086360"/>
              <a:ext cx="9720" cy="68256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45" name=""/>
            <p:cNvSpPr/>
            <p:nvPr/>
          </p:nvSpPr>
          <p:spPr>
            <a:xfrm>
              <a:off x="7467480" y="4086360"/>
              <a:ext cx="11160" cy="682560"/>
            </a:xfrm>
            <a:prstGeom prst="rect">
              <a:avLst/>
            </a:prstGeom>
            <a:solidFill>
              <a:srgbClr val="9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46" name=""/>
            <p:cNvSpPr/>
            <p:nvPr/>
          </p:nvSpPr>
          <p:spPr>
            <a:xfrm>
              <a:off x="7478640" y="4086360"/>
              <a:ext cx="9360" cy="682560"/>
            </a:xfrm>
            <a:prstGeom prst="rect">
              <a:avLst/>
            </a:prstGeom>
            <a:solidFill>
              <a:srgbClr val="b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47" name=""/>
            <p:cNvSpPr/>
            <p:nvPr/>
          </p:nvSpPr>
          <p:spPr>
            <a:xfrm>
              <a:off x="7488000" y="4086360"/>
              <a:ext cx="9720" cy="682560"/>
            </a:xfrm>
            <a:prstGeom prst="rect">
              <a:avLst/>
            </a:pr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48" name=""/>
            <p:cNvSpPr/>
            <p:nvPr/>
          </p:nvSpPr>
          <p:spPr>
            <a:xfrm>
              <a:off x="7497720" y="4086360"/>
              <a:ext cx="9360" cy="682560"/>
            </a:xfrm>
            <a:prstGeom prst="rect">
              <a:avLst/>
            </a:prstGeom>
            <a:solidFill>
              <a:srgbClr val="e2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49" name=""/>
            <p:cNvSpPr/>
            <p:nvPr/>
          </p:nvSpPr>
          <p:spPr>
            <a:xfrm>
              <a:off x="7507080" y="4086360"/>
              <a:ext cx="9720" cy="68256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50" name=""/>
            <p:cNvSpPr/>
            <p:nvPr/>
          </p:nvSpPr>
          <p:spPr>
            <a:xfrm>
              <a:off x="7516800" y="4086360"/>
              <a:ext cx="9360" cy="682560"/>
            </a:xfrm>
            <a:prstGeom prst="rect">
              <a:avLst/>
            </a:prstGeom>
            <a:solidFill>
              <a:srgbClr val="f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51" name=""/>
            <p:cNvSpPr/>
            <p:nvPr/>
          </p:nvSpPr>
          <p:spPr>
            <a:xfrm>
              <a:off x="7526160" y="4086360"/>
              <a:ext cx="9720" cy="6825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52" name=""/>
            <p:cNvSpPr/>
            <p:nvPr/>
          </p:nvSpPr>
          <p:spPr>
            <a:xfrm>
              <a:off x="7535880" y="4086360"/>
              <a:ext cx="9360" cy="6825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53" name=""/>
            <p:cNvSpPr/>
            <p:nvPr/>
          </p:nvSpPr>
          <p:spPr>
            <a:xfrm>
              <a:off x="7545240" y="4086360"/>
              <a:ext cx="11160" cy="68256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54" name=""/>
            <p:cNvSpPr/>
            <p:nvPr/>
          </p:nvSpPr>
          <p:spPr>
            <a:xfrm>
              <a:off x="7556400" y="4086360"/>
              <a:ext cx="9360" cy="682560"/>
            </a:xfrm>
            <a:prstGeom prst="rect">
              <a:avLst/>
            </a:prstGeom>
            <a:solidFill>
              <a:srgbClr val="e2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55" name=""/>
            <p:cNvSpPr/>
            <p:nvPr/>
          </p:nvSpPr>
          <p:spPr>
            <a:xfrm>
              <a:off x="7565760" y="4086360"/>
              <a:ext cx="9720" cy="682560"/>
            </a:xfrm>
            <a:prstGeom prst="rect">
              <a:avLst/>
            </a:pr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56" name=""/>
            <p:cNvSpPr/>
            <p:nvPr/>
          </p:nvSpPr>
          <p:spPr>
            <a:xfrm>
              <a:off x="7575480" y="4086360"/>
              <a:ext cx="9360" cy="682560"/>
            </a:xfrm>
            <a:prstGeom prst="rect">
              <a:avLst/>
            </a:prstGeom>
            <a:solidFill>
              <a:srgbClr val="b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57" name=""/>
            <p:cNvSpPr/>
            <p:nvPr/>
          </p:nvSpPr>
          <p:spPr>
            <a:xfrm>
              <a:off x="7584840" y="4086360"/>
              <a:ext cx="9720" cy="682560"/>
            </a:xfrm>
            <a:prstGeom prst="rect">
              <a:avLst/>
            </a:prstGeom>
            <a:solidFill>
              <a:srgbClr val="9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58" name=""/>
            <p:cNvSpPr/>
            <p:nvPr/>
          </p:nvSpPr>
          <p:spPr>
            <a:xfrm>
              <a:off x="7594560" y="4086360"/>
              <a:ext cx="9360" cy="68256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59" name=""/>
            <p:cNvSpPr/>
            <p:nvPr/>
          </p:nvSpPr>
          <p:spPr>
            <a:xfrm>
              <a:off x="7603920" y="4086360"/>
              <a:ext cx="9720" cy="68256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960" name=""/>
          <p:cNvSpPr/>
          <p:nvPr/>
        </p:nvSpPr>
        <p:spPr>
          <a:xfrm>
            <a:off x="7448400" y="4086360"/>
            <a:ext cx="165240" cy="68256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961" name=""/>
          <p:cNvGrpSpPr/>
          <p:nvPr/>
        </p:nvGrpSpPr>
        <p:grpSpPr>
          <a:xfrm>
            <a:off x="7858080" y="4219560"/>
            <a:ext cx="164880" cy="549360"/>
            <a:chOff x="7858080" y="4219560"/>
            <a:chExt cx="164880" cy="549360"/>
          </a:xfrm>
        </p:grpSpPr>
        <p:sp>
          <p:nvSpPr>
            <p:cNvPr id="2962" name=""/>
            <p:cNvSpPr/>
            <p:nvPr/>
          </p:nvSpPr>
          <p:spPr>
            <a:xfrm>
              <a:off x="7858080" y="4219560"/>
              <a:ext cx="9360" cy="549360"/>
            </a:xfrm>
            <a:prstGeom prst="rect">
              <a:avLst/>
            </a:prstGeom>
            <a:solidFill>
              <a:srgbClr val="7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63" name=""/>
            <p:cNvSpPr/>
            <p:nvPr/>
          </p:nvSpPr>
          <p:spPr>
            <a:xfrm>
              <a:off x="7867440" y="4219560"/>
              <a:ext cx="9720" cy="54936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64" name=""/>
            <p:cNvSpPr/>
            <p:nvPr/>
          </p:nvSpPr>
          <p:spPr>
            <a:xfrm>
              <a:off x="7877160" y="4219560"/>
              <a:ext cx="9360" cy="549360"/>
            </a:xfrm>
            <a:prstGeom prst="rect">
              <a:avLst/>
            </a:prstGeom>
            <a:solidFill>
              <a:srgbClr val="9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65" name=""/>
            <p:cNvSpPr/>
            <p:nvPr/>
          </p:nvSpPr>
          <p:spPr>
            <a:xfrm>
              <a:off x="7886520" y="4219560"/>
              <a:ext cx="9720" cy="549360"/>
            </a:xfrm>
            <a:prstGeom prst="rect">
              <a:avLst/>
            </a:prstGeom>
            <a:solidFill>
              <a:srgbClr val="b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66" name=""/>
            <p:cNvSpPr/>
            <p:nvPr/>
          </p:nvSpPr>
          <p:spPr>
            <a:xfrm>
              <a:off x="7896240" y="4219560"/>
              <a:ext cx="9360" cy="549360"/>
            </a:xfrm>
            <a:prstGeom prst="rect">
              <a:avLst/>
            </a:pr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67" name=""/>
            <p:cNvSpPr/>
            <p:nvPr/>
          </p:nvSpPr>
          <p:spPr>
            <a:xfrm>
              <a:off x="7905600" y="4219560"/>
              <a:ext cx="9360" cy="549360"/>
            </a:xfrm>
            <a:prstGeom prst="rect">
              <a:avLst/>
            </a:prstGeom>
            <a:solidFill>
              <a:srgbClr val="e2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68" name=""/>
            <p:cNvSpPr/>
            <p:nvPr/>
          </p:nvSpPr>
          <p:spPr>
            <a:xfrm>
              <a:off x="7914960" y="4219560"/>
              <a:ext cx="9720" cy="54936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69" name=""/>
            <p:cNvSpPr/>
            <p:nvPr/>
          </p:nvSpPr>
          <p:spPr>
            <a:xfrm>
              <a:off x="7924680" y="4219560"/>
              <a:ext cx="11160" cy="549360"/>
            </a:xfrm>
            <a:prstGeom prst="rect">
              <a:avLst/>
            </a:prstGeom>
            <a:solidFill>
              <a:srgbClr val="f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70" name=""/>
            <p:cNvSpPr/>
            <p:nvPr/>
          </p:nvSpPr>
          <p:spPr>
            <a:xfrm>
              <a:off x="7935840" y="4219560"/>
              <a:ext cx="9360" cy="5493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71" name=""/>
            <p:cNvSpPr/>
            <p:nvPr/>
          </p:nvSpPr>
          <p:spPr>
            <a:xfrm>
              <a:off x="7945200" y="4219560"/>
              <a:ext cx="9720" cy="5493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72" name=""/>
            <p:cNvSpPr/>
            <p:nvPr/>
          </p:nvSpPr>
          <p:spPr>
            <a:xfrm>
              <a:off x="7954920" y="4219560"/>
              <a:ext cx="9360" cy="54936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73" name=""/>
            <p:cNvSpPr/>
            <p:nvPr/>
          </p:nvSpPr>
          <p:spPr>
            <a:xfrm>
              <a:off x="7964280" y="4219560"/>
              <a:ext cx="9720" cy="549360"/>
            </a:xfrm>
            <a:prstGeom prst="rect">
              <a:avLst/>
            </a:prstGeom>
            <a:solidFill>
              <a:srgbClr val="e2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74" name=""/>
            <p:cNvSpPr/>
            <p:nvPr/>
          </p:nvSpPr>
          <p:spPr>
            <a:xfrm>
              <a:off x="7974000" y="4219560"/>
              <a:ext cx="9360" cy="549360"/>
            </a:xfrm>
            <a:prstGeom prst="rect">
              <a:avLst/>
            </a:pr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75" name=""/>
            <p:cNvSpPr/>
            <p:nvPr/>
          </p:nvSpPr>
          <p:spPr>
            <a:xfrm>
              <a:off x="7983360" y="4219560"/>
              <a:ext cx="9720" cy="549360"/>
            </a:xfrm>
            <a:prstGeom prst="rect">
              <a:avLst/>
            </a:prstGeom>
            <a:solidFill>
              <a:srgbClr val="b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76" name=""/>
            <p:cNvSpPr/>
            <p:nvPr/>
          </p:nvSpPr>
          <p:spPr>
            <a:xfrm>
              <a:off x="7993080" y="4219560"/>
              <a:ext cx="9360" cy="549360"/>
            </a:xfrm>
            <a:prstGeom prst="rect">
              <a:avLst/>
            </a:prstGeom>
            <a:solidFill>
              <a:srgbClr val="9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77" name=""/>
            <p:cNvSpPr/>
            <p:nvPr/>
          </p:nvSpPr>
          <p:spPr>
            <a:xfrm>
              <a:off x="8002440" y="4219560"/>
              <a:ext cx="11160" cy="54936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78" name=""/>
            <p:cNvSpPr/>
            <p:nvPr/>
          </p:nvSpPr>
          <p:spPr>
            <a:xfrm>
              <a:off x="8013600" y="4219560"/>
              <a:ext cx="9360" cy="54936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979" name=""/>
          <p:cNvSpPr/>
          <p:nvPr/>
        </p:nvSpPr>
        <p:spPr>
          <a:xfrm>
            <a:off x="7858080" y="4219560"/>
            <a:ext cx="165240" cy="54936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980" name=""/>
          <p:cNvGrpSpPr/>
          <p:nvPr/>
        </p:nvGrpSpPr>
        <p:grpSpPr>
          <a:xfrm>
            <a:off x="8265960" y="4352760"/>
            <a:ext cx="165240" cy="416160"/>
            <a:chOff x="8265960" y="4352760"/>
            <a:chExt cx="165240" cy="416160"/>
          </a:xfrm>
        </p:grpSpPr>
        <p:sp>
          <p:nvSpPr>
            <p:cNvPr id="2981" name=""/>
            <p:cNvSpPr/>
            <p:nvPr/>
          </p:nvSpPr>
          <p:spPr>
            <a:xfrm>
              <a:off x="8265960" y="4352760"/>
              <a:ext cx="9360" cy="416160"/>
            </a:xfrm>
            <a:prstGeom prst="rect">
              <a:avLst/>
            </a:prstGeom>
            <a:solidFill>
              <a:srgbClr val="7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82" name=""/>
            <p:cNvSpPr/>
            <p:nvPr/>
          </p:nvSpPr>
          <p:spPr>
            <a:xfrm>
              <a:off x="8275320" y="4352760"/>
              <a:ext cx="9720" cy="41616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83" name=""/>
            <p:cNvSpPr/>
            <p:nvPr/>
          </p:nvSpPr>
          <p:spPr>
            <a:xfrm>
              <a:off x="8285040" y="4352760"/>
              <a:ext cx="9360" cy="416160"/>
            </a:xfrm>
            <a:prstGeom prst="rect">
              <a:avLst/>
            </a:prstGeom>
            <a:solidFill>
              <a:srgbClr val="9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84" name=""/>
            <p:cNvSpPr/>
            <p:nvPr/>
          </p:nvSpPr>
          <p:spPr>
            <a:xfrm>
              <a:off x="8294400" y="4352760"/>
              <a:ext cx="9720" cy="416160"/>
            </a:xfrm>
            <a:prstGeom prst="rect">
              <a:avLst/>
            </a:prstGeom>
            <a:solidFill>
              <a:srgbClr val="b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85" name=""/>
            <p:cNvSpPr/>
            <p:nvPr/>
          </p:nvSpPr>
          <p:spPr>
            <a:xfrm>
              <a:off x="8304120" y="4352760"/>
              <a:ext cx="11160" cy="416160"/>
            </a:xfrm>
            <a:prstGeom prst="rect">
              <a:avLst/>
            </a:pr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86" name=""/>
            <p:cNvSpPr/>
            <p:nvPr/>
          </p:nvSpPr>
          <p:spPr>
            <a:xfrm>
              <a:off x="8315280" y="4352760"/>
              <a:ext cx="9360" cy="416160"/>
            </a:xfrm>
            <a:prstGeom prst="rect">
              <a:avLst/>
            </a:prstGeom>
            <a:solidFill>
              <a:srgbClr val="e2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87" name=""/>
            <p:cNvSpPr/>
            <p:nvPr/>
          </p:nvSpPr>
          <p:spPr>
            <a:xfrm>
              <a:off x="8324640" y="4352760"/>
              <a:ext cx="9720" cy="41616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88" name=""/>
            <p:cNvSpPr/>
            <p:nvPr/>
          </p:nvSpPr>
          <p:spPr>
            <a:xfrm>
              <a:off x="8334360" y="4352760"/>
              <a:ext cx="9360" cy="416160"/>
            </a:xfrm>
            <a:prstGeom prst="rect">
              <a:avLst/>
            </a:prstGeom>
            <a:solidFill>
              <a:srgbClr val="f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89" name=""/>
            <p:cNvSpPr/>
            <p:nvPr/>
          </p:nvSpPr>
          <p:spPr>
            <a:xfrm>
              <a:off x="8343720" y="4352760"/>
              <a:ext cx="9720" cy="4161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90" name=""/>
            <p:cNvSpPr/>
            <p:nvPr/>
          </p:nvSpPr>
          <p:spPr>
            <a:xfrm>
              <a:off x="8353440" y="4352760"/>
              <a:ext cx="9360" cy="4161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91" name=""/>
            <p:cNvSpPr/>
            <p:nvPr/>
          </p:nvSpPr>
          <p:spPr>
            <a:xfrm>
              <a:off x="8362800" y="4352760"/>
              <a:ext cx="9360" cy="41616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92" name=""/>
            <p:cNvSpPr/>
            <p:nvPr/>
          </p:nvSpPr>
          <p:spPr>
            <a:xfrm>
              <a:off x="8372160" y="4352760"/>
              <a:ext cx="9720" cy="416160"/>
            </a:xfrm>
            <a:prstGeom prst="rect">
              <a:avLst/>
            </a:prstGeom>
            <a:solidFill>
              <a:srgbClr val="e2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93" name=""/>
            <p:cNvSpPr/>
            <p:nvPr/>
          </p:nvSpPr>
          <p:spPr>
            <a:xfrm>
              <a:off x="8381880" y="4352760"/>
              <a:ext cx="11160" cy="416160"/>
            </a:xfrm>
            <a:prstGeom prst="rect">
              <a:avLst/>
            </a:pr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94" name=""/>
            <p:cNvSpPr/>
            <p:nvPr/>
          </p:nvSpPr>
          <p:spPr>
            <a:xfrm>
              <a:off x="8393040" y="4352760"/>
              <a:ext cx="9360" cy="416160"/>
            </a:xfrm>
            <a:prstGeom prst="rect">
              <a:avLst/>
            </a:prstGeom>
            <a:solidFill>
              <a:srgbClr val="b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95" name=""/>
            <p:cNvSpPr/>
            <p:nvPr/>
          </p:nvSpPr>
          <p:spPr>
            <a:xfrm>
              <a:off x="8402400" y="4352760"/>
              <a:ext cx="9720" cy="416160"/>
            </a:xfrm>
            <a:prstGeom prst="rect">
              <a:avLst/>
            </a:prstGeom>
            <a:solidFill>
              <a:srgbClr val="9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96" name=""/>
            <p:cNvSpPr/>
            <p:nvPr/>
          </p:nvSpPr>
          <p:spPr>
            <a:xfrm>
              <a:off x="8412120" y="4352760"/>
              <a:ext cx="9360" cy="41616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97" name=""/>
            <p:cNvSpPr/>
            <p:nvPr/>
          </p:nvSpPr>
          <p:spPr>
            <a:xfrm>
              <a:off x="8421480" y="4352760"/>
              <a:ext cx="9720" cy="41616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998" name=""/>
          <p:cNvSpPr/>
          <p:nvPr/>
        </p:nvSpPr>
        <p:spPr>
          <a:xfrm>
            <a:off x="8265960" y="4352760"/>
            <a:ext cx="165240" cy="41616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999" name=""/>
          <p:cNvGrpSpPr/>
          <p:nvPr/>
        </p:nvGrpSpPr>
        <p:grpSpPr>
          <a:xfrm>
            <a:off x="8674200" y="4502160"/>
            <a:ext cx="164520" cy="266760"/>
            <a:chOff x="8674200" y="4502160"/>
            <a:chExt cx="164520" cy="266760"/>
          </a:xfrm>
        </p:grpSpPr>
        <p:sp>
          <p:nvSpPr>
            <p:cNvPr id="3000" name=""/>
            <p:cNvSpPr/>
            <p:nvPr/>
          </p:nvSpPr>
          <p:spPr>
            <a:xfrm>
              <a:off x="8674200" y="4502160"/>
              <a:ext cx="9360" cy="266760"/>
            </a:xfrm>
            <a:prstGeom prst="rect">
              <a:avLst/>
            </a:prstGeom>
            <a:solidFill>
              <a:srgbClr val="7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01" name=""/>
            <p:cNvSpPr/>
            <p:nvPr/>
          </p:nvSpPr>
          <p:spPr>
            <a:xfrm>
              <a:off x="8683560" y="4502160"/>
              <a:ext cx="10800" cy="26676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02" name=""/>
            <p:cNvSpPr/>
            <p:nvPr/>
          </p:nvSpPr>
          <p:spPr>
            <a:xfrm>
              <a:off x="8694720" y="4502160"/>
              <a:ext cx="9000" cy="266760"/>
            </a:xfrm>
            <a:prstGeom prst="rect">
              <a:avLst/>
            </a:prstGeom>
            <a:solidFill>
              <a:srgbClr val="9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03" name=""/>
            <p:cNvSpPr/>
            <p:nvPr/>
          </p:nvSpPr>
          <p:spPr>
            <a:xfrm>
              <a:off x="8704080" y="4502160"/>
              <a:ext cx="9360" cy="266760"/>
            </a:xfrm>
            <a:prstGeom prst="rect">
              <a:avLst/>
            </a:prstGeom>
            <a:solidFill>
              <a:srgbClr val="b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04" name=""/>
            <p:cNvSpPr/>
            <p:nvPr/>
          </p:nvSpPr>
          <p:spPr>
            <a:xfrm>
              <a:off x="8713800" y="4502160"/>
              <a:ext cx="9000" cy="266760"/>
            </a:xfrm>
            <a:prstGeom prst="rect">
              <a:avLst/>
            </a:pr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05" name=""/>
            <p:cNvSpPr/>
            <p:nvPr/>
          </p:nvSpPr>
          <p:spPr>
            <a:xfrm>
              <a:off x="8723160" y="4502160"/>
              <a:ext cx="9000" cy="266760"/>
            </a:xfrm>
            <a:prstGeom prst="rect">
              <a:avLst/>
            </a:prstGeom>
            <a:solidFill>
              <a:srgbClr val="e2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06" name=""/>
            <p:cNvSpPr/>
            <p:nvPr/>
          </p:nvSpPr>
          <p:spPr>
            <a:xfrm>
              <a:off x="8732520" y="4502160"/>
              <a:ext cx="9360" cy="26676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07" name=""/>
            <p:cNvSpPr/>
            <p:nvPr/>
          </p:nvSpPr>
          <p:spPr>
            <a:xfrm>
              <a:off x="8742240" y="4502160"/>
              <a:ext cx="9000" cy="266760"/>
            </a:xfrm>
            <a:prstGeom prst="rect">
              <a:avLst/>
            </a:prstGeom>
            <a:solidFill>
              <a:srgbClr val="fa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08" name=""/>
            <p:cNvSpPr/>
            <p:nvPr/>
          </p:nvSpPr>
          <p:spPr>
            <a:xfrm>
              <a:off x="8751600" y="4502160"/>
              <a:ext cx="9360" cy="2667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09" name=""/>
            <p:cNvSpPr/>
            <p:nvPr/>
          </p:nvSpPr>
          <p:spPr>
            <a:xfrm>
              <a:off x="8761320" y="4502160"/>
              <a:ext cx="10800" cy="2667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10" name=""/>
            <p:cNvSpPr/>
            <p:nvPr/>
          </p:nvSpPr>
          <p:spPr>
            <a:xfrm>
              <a:off x="8772480" y="4502160"/>
              <a:ext cx="9000" cy="266760"/>
            </a:xfrm>
            <a:prstGeom prst="rect">
              <a:avLst/>
            </a:prstGeom>
            <a:solidFill>
              <a:srgbClr val="f1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11" name=""/>
            <p:cNvSpPr/>
            <p:nvPr/>
          </p:nvSpPr>
          <p:spPr>
            <a:xfrm>
              <a:off x="8781840" y="4502160"/>
              <a:ext cx="9360" cy="266760"/>
            </a:xfrm>
            <a:prstGeom prst="rect">
              <a:avLst/>
            </a:prstGeom>
            <a:solidFill>
              <a:srgbClr val="e2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12" name=""/>
            <p:cNvSpPr/>
            <p:nvPr/>
          </p:nvSpPr>
          <p:spPr>
            <a:xfrm>
              <a:off x="8791560" y="4502160"/>
              <a:ext cx="9000" cy="266760"/>
            </a:xfrm>
            <a:prstGeom prst="rect">
              <a:avLst/>
            </a:prstGeom>
            <a:solidFill>
              <a:srgbClr val="cc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13" name=""/>
            <p:cNvSpPr/>
            <p:nvPr/>
          </p:nvSpPr>
          <p:spPr>
            <a:xfrm>
              <a:off x="8800920" y="4502160"/>
              <a:ext cx="9360" cy="266760"/>
            </a:xfrm>
            <a:prstGeom prst="rect">
              <a:avLst/>
            </a:prstGeom>
            <a:solidFill>
              <a:srgbClr val="b3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14" name=""/>
            <p:cNvSpPr/>
            <p:nvPr/>
          </p:nvSpPr>
          <p:spPr>
            <a:xfrm>
              <a:off x="8810640" y="4502160"/>
              <a:ext cx="9000" cy="266760"/>
            </a:xfrm>
            <a:prstGeom prst="rect">
              <a:avLst/>
            </a:prstGeom>
            <a:solidFill>
              <a:srgbClr val="99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15" name=""/>
            <p:cNvSpPr/>
            <p:nvPr/>
          </p:nvSpPr>
          <p:spPr>
            <a:xfrm>
              <a:off x="8820000" y="4502160"/>
              <a:ext cx="9000" cy="266760"/>
            </a:xfrm>
            <a:prstGeom prst="rect">
              <a:avLst/>
            </a:prstGeom>
            <a:solidFill>
              <a:srgbClr val="85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16" name=""/>
            <p:cNvSpPr/>
            <p:nvPr/>
          </p:nvSpPr>
          <p:spPr>
            <a:xfrm>
              <a:off x="8829360" y="4502160"/>
              <a:ext cx="9360" cy="266760"/>
            </a:xfrm>
            <a:prstGeom prst="rect">
              <a:avLst/>
            </a:prstGeom>
            <a:solidFill>
              <a:srgbClr val="76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3017" name=""/>
          <p:cNvSpPr/>
          <p:nvPr/>
        </p:nvSpPr>
        <p:spPr>
          <a:xfrm>
            <a:off x="8674200" y="4502160"/>
            <a:ext cx="164880" cy="26676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18" name=""/>
          <p:cNvSpPr/>
          <p:nvPr/>
        </p:nvSpPr>
        <p:spPr>
          <a:xfrm>
            <a:off x="4890960" y="2941560"/>
            <a:ext cx="1800" cy="1827360"/>
          </a:xfrm>
          <a:prstGeom prst="line">
            <a:avLst/>
          </a:prstGeom>
          <a:ln w="190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19" name=""/>
          <p:cNvSpPr/>
          <p:nvPr/>
        </p:nvSpPr>
        <p:spPr>
          <a:xfrm>
            <a:off x="4861080" y="4768920"/>
            <a:ext cx="29880" cy="1440"/>
          </a:xfrm>
          <a:prstGeom prst="line">
            <a:avLst/>
          </a:prstGeom>
          <a:ln w="1908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020" name=""/>
          <p:cNvSpPr/>
          <p:nvPr/>
        </p:nvSpPr>
        <p:spPr>
          <a:xfrm>
            <a:off x="4861080" y="4308480"/>
            <a:ext cx="29880" cy="1440"/>
          </a:xfrm>
          <a:prstGeom prst="line">
            <a:avLst/>
          </a:prstGeom>
          <a:ln w="1908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021" name=""/>
          <p:cNvSpPr/>
          <p:nvPr/>
        </p:nvSpPr>
        <p:spPr>
          <a:xfrm>
            <a:off x="4861080" y="3862440"/>
            <a:ext cx="29880" cy="1440"/>
          </a:xfrm>
          <a:prstGeom prst="line">
            <a:avLst/>
          </a:prstGeom>
          <a:ln w="1908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022" name=""/>
          <p:cNvSpPr/>
          <p:nvPr/>
        </p:nvSpPr>
        <p:spPr>
          <a:xfrm>
            <a:off x="4861080" y="3402000"/>
            <a:ext cx="29880" cy="1440"/>
          </a:xfrm>
          <a:prstGeom prst="line">
            <a:avLst/>
          </a:prstGeom>
          <a:ln w="1908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023" name=""/>
          <p:cNvSpPr/>
          <p:nvPr/>
        </p:nvSpPr>
        <p:spPr>
          <a:xfrm>
            <a:off x="4861080" y="2941560"/>
            <a:ext cx="29880" cy="1800"/>
          </a:xfrm>
          <a:prstGeom prst="line">
            <a:avLst/>
          </a:prstGeom>
          <a:ln w="1908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024" name=""/>
          <p:cNvSpPr/>
          <p:nvPr/>
        </p:nvSpPr>
        <p:spPr>
          <a:xfrm>
            <a:off x="4890960" y="4768920"/>
            <a:ext cx="4075200" cy="1440"/>
          </a:xfrm>
          <a:prstGeom prst="line">
            <a:avLst/>
          </a:prstGeom>
          <a:ln w="1908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025" name=""/>
          <p:cNvSpPr/>
          <p:nvPr/>
        </p:nvSpPr>
        <p:spPr>
          <a:xfrm flipV="1">
            <a:off x="4890960" y="4768560"/>
            <a:ext cx="1800" cy="44280"/>
          </a:xfrm>
          <a:prstGeom prst="line">
            <a:avLst/>
          </a:prstGeom>
          <a:ln w="19080">
            <a:solidFill>
              <a:srgbClr val="000000"/>
            </a:solidFill>
            <a:miter/>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3026" name=""/>
          <p:cNvSpPr/>
          <p:nvPr/>
        </p:nvSpPr>
        <p:spPr>
          <a:xfrm flipV="1">
            <a:off x="5299200" y="4768560"/>
            <a:ext cx="1440" cy="44280"/>
          </a:xfrm>
          <a:prstGeom prst="line">
            <a:avLst/>
          </a:prstGeom>
          <a:ln w="19080">
            <a:solidFill>
              <a:srgbClr val="000000"/>
            </a:solidFill>
            <a:miter/>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3027" name=""/>
          <p:cNvSpPr/>
          <p:nvPr/>
        </p:nvSpPr>
        <p:spPr>
          <a:xfrm flipV="1">
            <a:off x="5707080" y="4768560"/>
            <a:ext cx="1440" cy="44280"/>
          </a:xfrm>
          <a:prstGeom prst="line">
            <a:avLst/>
          </a:prstGeom>
          <a:ln w="19080">
            <a:solidFill>
              <a:srgbClr val="000000"/>
            </a:solidFill>
            <a:miter/>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3028" name=""/>
          <p:cNvSpPr/>
          <p:nvPr/>
        </p:nvSpPr>
        <p:spPr>
          <a:xfrm flipV="1">
            <a:off x="6116760" y="4768560"/>
            <a:ext cx="1440" cy="44280"/>
          </a:xfrm>
          <a:prstGeom prst="line">
            <a:avLst/>
          </a:prstGeom>
          <a:ln w="19080">
            <a:solidFill>
              <a:srgbClr val="000000"/>
            </a:solidFill>
            <a:miter/>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3029" name=""/>
          <p:cNvSpPr/>
          <p:nvPr/>
        </p:nvSpPr>
        <p:spPr>
          <a:xfrm flipV="1">
            <a:off x="6524640" y="4768560"/>
            <a:ext cx="1440" cy="44280"/>
          </a:xfrm>
          <a:prstGeom prst="line">
            <a:avLst/>
          </a:prstGeom>
          <a:ln w="19080">
            <a:solidFill>
              <a:srgbClr val="000000"/>
            </a:solidFill>
            <a:miter/>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3030" name=""/>
          <p:cNvSpPr/>
          <p:nvPr/>
        </p:nvSpPr>
        <p:spPr>
          <a:xfrm flipV="1">
            <a:off x="6932520" y="4768560"/>
            <a:ext cx="1800" cy="44280"/>
          </a:xfrm>
          <a:prstGeom prst="line">
            <a:avLst/>
          </a:prstGeom>
          <a:ln w="19080">
            <a:solidFill>
              <a:srgbClr val="000000"/>
            </a:solidFill>
            <a:miter/>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3031" name=""/>
          <p:cNvSpPr/>
          <p:nvPr/>
        </p:nvSpPr>
        <p:spPr>
          <a:xfrm flipV="1">
            <a:off x="7332840" y="4768560"/>
            <a:ext cx="1440" cy="44280"/>
          </a:xfrm>
          <a:prstGeom prst="line">
            <a:avLst/>
          </a:prstGeom>
          <a:ln w="19080">
            <a:solidFill>
              <a:srgbClr val="000000"/>
            </a:solidFill>
            <a:miter/>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3032" name=""/>
          <p:cNvSpPr/>
          <p:nvPr/>
        </p:nvSpPr>
        <p:spPr>
          <a:xfrm flipV="1">
            <a:off x="7740720" y="4768560"/>
            <a:ext cx="1440" cy="44280"/>
          </a:xfrm>
          <a:prstGeom prst="line">
            <a:avLst/>
          </a:prstGeom>
          <a:ln w="19080">
            <a:solidFill>
              <a:srgbClr val="000000"/>
            </a:solidFill>
            <a:miter/>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3033" name=""/>
          <p:cNvSpPr/>
          <p:nvPr/>
        </p:nvSpPr>
        <p:spPr>
          <a:xfrm flipV="1">
            <a:off x="8148600" y="4768560"/>
            <a:ext cx="1800" cy="44280"/>
          </a:xfrm>
          <a:prstGeom prst="line">
            <a:avLst/>
          </a:prstGeom>
          <a:ln w="19080">
            <a:solidFill>
              <a:srgbClr val="000000"/>
            </a:solidFill>
            <a:miter/>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3034" name=""/>
          <p:cNvSpPr/>
          <p:nvPr/>
        </p:nvSpPr>
        <p:spPr>
          <a:xfrm flipV="1">
            <a:off x="8558280" y="4768560"/>
            <a:ext cx="1440" cy="44280"/>
          </a:xfrm>
          <a:prstGeom prst="line">
            <a:avLst/>
          </a:prstGeom>
          <a:ln w="19080">
            <a:solidFill>
              <a:srgbClr val="000000"/>
            </a:solidFill>
            <a:miter/>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3035" name=""/>
          <p:cNvSpPr/>
          <p:nvPr/>
        </p:nvSpPr>
        <p:spPr>
          <a:xfrm flipV="1">
            <a:off x="8966160" y="4768560"/>
            <a:ext cx="1800" cy="44280"/>
          </a:xfrm>
          <a:prstGeom prst="line">
            <a:avLst/>
          </a:prstGeom>
          <a:ln w="19080">
            <a:solidFill>
              <a:srgbClr val="000000"/>
            </a:solidFill>
            <a:miter/>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3036" name=""/>
          <p:cNvSpPr/>
          <p:nvPr/>
        </p:nvSpPr>
        <p:spPr>
          <a:xfrm>
            <a:off x="4729320" y="4665600"/>
            <a:ext cx="921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0</a:t>
            </a:r>
            <a:endParaRPr b="0" lang="en-US" sz="1300" strike="noStrike" u="none">
              <a:solidFill>
                <a:srgbClr val="000000"/>
              </a:solidFill>
              <a:effectLst/>
              <a:uFillTx/>
              <a:latin typeface="Times New Roman"/>
            </a:endParaRPr>
          </a:p>
        </p:txBody>
      </p:sp>
      <p:sp>
        <p:nvSpPr>
          <p:cNvPr id="3037" name=""/>
          <p:cNvSpPr/>
          <p:nvPr/>
        </p:nvSpPr>
        <p:spPr>
          <a:xfrm>
            <a:off x="4729320" y="4203720"/>
            <a:ext cx="921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5</a:t>
            </a:r>
            <a:endParaRPr b="0" lang="en-US" sz="1300" strike="noStrike" u="none">
              <a:solidFill>
                <a:srgbClr val="000000"/>
              </a:solidFill>
              <a:effectLst/>
              <a:uFillTx/>
              <a:latin typeface="Times New Roman"/>
            </a:endParaRPr>
          </a:p>
        </p:txBody>
      </p:sp>
      <p:sp>
        <p:nvSpPr>
          <p:cNvPr id="3038" name=""/>
          <p:cNvSpPr/>
          <p:nvPr/>
        </p:nvSpPr>
        <p:spPr>
          <a:xfrm>
            <a:off x="4670280" y="3759120"/>
            <a:ext cx="1839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10</a:t>
            </a:r>
            <a:endParaRPr b="0" lang="en-US" sz="1300" strike="noStrike" u="none">
              <a:solidFill>
                <a:srgbClr val="000000"/>
              </a:solidFill>
              <a:effectLst/>
              <a:uFillTx/>
              <a:latin typeface="Times New Roman"/>
            </a:endParaRPr>
          </a:p>
        </p:txBody>
      </p:sp>
      <p:sp>
        <p:nvSpPr>
          <p:cNvPr id="3039" name=""/>
          <p:cNvSpPr/>
          <p:nvPr/>
        </p:nvSpPr>
        <p:spPr>
          <a:xfrm>
            <a:off x="4670280" y="3298680"/>
            <a:ext cx="1839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15</a:t>
            </a:r>
            <a:endParaRPr b="0" lang="en-US" sz="1300" strike="noStrike" u="none">
              <a:solidFill>
                <a:srgbClr val="000000"/>
              </a:solidFill>
              <a:effectLst/>
              <a:uFillTx/>
              <a:latin typeface="Times New Roman"/>
            </a:endParaRPr>
          </a:p>
        </p:txBody>
      </p:sp>
      <p:sp>
        <p:nvSpPr>
          <p:cNvPr id="3040" name=""/>
          <p:cNvSpPr/>
          <p:nvPr/>
        </p:nvSpPr>
        <p:spPr>
          <a:xfrm>
            <a:off x="4670280" y="2836800"/>
            <a:ext cx="1839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20</a:t>
            </a:r>
            <a:endParaRPr b="0" lang="en-US" sz="1300" strike="noStrike" u="none">
              <a:solidFill>
                <a:srgbClr val="000000"/>
              </a:solidFill>
              <a:effectLst/>
              <a:uFillTx/>
              <a:latin typeface="Times New Roman"/>
            </a:endParaRPr>
          </a:p>
        </p:txBody>
      </p:sp>
      <p:sp>
        <p:nvSpPr>
          <p:cNvPr id="3041" name=""/>
          <p:cNvSpPr/>
          <p:nvPr/>
        </p:nvSpPr>
        <p:spPr>
          <a:xfrm rot="17667600">
            <a:off x="4673160" y="5151600"/>
            <a:ext cx="55872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Mexico</a:t>
            </a:r>
            <a:endParaRPr b="0" lang="en-US" sz="1300" strike="noStrike" u="none">
              <a:solidFill>
                <a:srgbClr val="000000"/>
              </a:solidFill>
              <a:effectLst/>
              <a:uFillTx/>
              <a:latin typeface="Times New Roman"/>
            </a:endParaRPr>
          </a:p>
        </p:txBody>
      </p:sp>
      <p:sp>
        <p:nvSpPr>
          <p:cNvPr id="3042" name=""/>
          <p:cNvSpPr/>
          <p:nvPr/>
        </p:nvSpPr>
        <p:spPr>
          <a:xfrm rot="17656800">
            <a:off x="5156640" y="5102280"/>
            <a:ext cx="45792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China</a:t>
            </a:r>
            <a:endParaRPr b="0" lang="en-US" sz="1300" strike="noStrike" u="none">
              <a:solidFill>
                <a:srgbClr val="000000"/>
              </a:solidFill>
              <a:effectLst/>
              <a:uFillTx/>
              <a:latin typeface="Times New Roman"/>
            </a:endParaRPr>
          </a:p>
        </p:txBody>
      </p:sp>
      <p:sp>
        <p:nvSpPr>
          <p:cNvPr id="3043" name=""/>
          <p:cNvSpPr/>
          <p:nvPr/>
        </p:nvSpPr>
        <p:spPr>
          <a:xfrm rot="17662200">
            <a:off x="5379120" y="5219280"/>
            <a:ext cx="71424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Germany</a:t>
            </a:r>
            <a:endParaRPr b="0" lang="en-US" sz="1300" strike="noStrike" u="none">
              <a:solidFill>
                <a:srgbClr val="000000"/>
              </a:solidFill>
              <a:effectLst/>
              <a:uFillTx/>
              <a:latin typeface="Times New Roman"/>
            </a:endParaRPr>
          </a:p>
        </p:txBody>
      </p:sp>
      <p:sp>
        <p:nvSpPr>
          <p:cNvPr id="3044" name=""/>
          <p:cNvSpPr/>
          <p:nvPr/>
        </p:nvSpPr>
        <p:spPr>
          <a:xfrm rot="17654400">
            <a:off x="5873760" y="5162400"/>
            <a:ext cx="59544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Canada</a:t>
            </a:r>
            <a:endParaRPr b="0" lang="en-US" sz="1300" strike="noStrike" u="none">
              <a:solidFill>
                <a:srgbClr val="000000"/>
              </a:solidFill>
              <a:effectLst/>
              <a:uFillTx/>
              <a:latin typeface="Times New Roman"/>
            </a:endParaRPr>
          </a:p>
        </p:txBody>
      </p:sp>
      <p:sp>
        <p:nvSpPr>
          <p:cNvPr id="3045" name=""/>
          <p:cNvSpPr/>
          <p:nvPr/>
        </p:nvSpPr>
        <p:spPr>
          <a:xfrm rot="17669400">
            <a:off x="6405840" y="5100480"/>
            <a:ext cx="46728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Korea</a:t>
            </a:r>
            <a:endParaRPr b="0" lang="en-US" sz="1300" strike="noStrike" u="none">
              <a:solidFill>
                <a:srgbClr val="000000"/>
              </a:solidFill>
              <a:effectLst/>
              <a:uFillTx/>
              <a:latin typeface="Times New Roman"/>
            </a:endParaRPr>
          </a:p>
        </p:txBody>
      </p:sp>
      <p:sp>
        <p:nvSpPr>
          <p:cNvPr id="3046" name=""/>
          <p:cNvSpPr/>
          <p:nvPr/>
        </p:nvSpPr>
        <p:spPr>
          <a:xfrm rot="17641200">
            <a:off x="7004880" y="5013360"/>
            <a:ext cx="23832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UK</a:t>
            </a:r>
            <a:endParaRPr b="0" lang="en-US" sz="1300" strike="noStrike" u="none">
              <a:solidFill>
                <a:srgbClr val="000000"/>
              </a:solidFill>
              <a:effectLst/>
              <a:uFillTx/>
              <a:latin typeface="Times New Roman"/>
            </a:endParaRPr>
          </a:p>
        </p:txBody>
      </p:sp>
      <p:sp>
        <p:nvSpPr>
          <p:cNvPr id="3047" name=""/>
          <p:cNvSpPr/>
          <p:nvPr/>
        </p:nvSpPr>
        <p:spPr>
          <a:xfrm rot="17673000">
            <a:off x="7160040" y="5155200"/>
            <a:ext cx="5403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France</a:t>
            </a:r>
            <a:endParaRPr b="0" lang="en-US" sz="1300" strike="noStrike" u="none">
              <a:solidFill>
                <a:srgbClr val="000000"/>
              </a:solidFill>
              <a:effectLst/>
              <a:uFillTx/>
              <a:latin typeface="Times New Roman"/>
            </a:endParaRPr>
          </a:p>
        </p:txBody>
      </p:sp>
      <p:sp>
        <p:nvSpPr>
          <p:cNvPr id="3048" name=""/>
          <p:cNvSpPr/>
          <p:nvPr/>
        </p:nvSpPr>
        <p:spPr>
          <a:xfrm rot="17653800">
            <a:off x="7381080" y="5268960"/>
            <a:ext cx="80568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Singapore</a:t>
            </a:r>
            <a:endParaRPr b="0" lang="en-US" sz="1300" strike="noStrike" u="none">
              <a:solidFill>
                <a:srgbClr val="000000"/>
              </a:solidFill>
              <a:effectLst/>
              <a:uFillTx/>
              <a:latin typeface="Times New Roman"/>
            </a:endParaRPr>
          </a:p>
        </p:txBody>
      </p:sp>
      <p:sp>
        <p:nvSpPr>
          <p:cNvPr id="3049" name=""/>
          <p:cNvSpPr/>
          <p:nvPr/>
        </p:nvSpPr>
        <p:spPr>
          <a:xfrm rot="17668200">
            <a:off x="7971840" y="5164560"/>
            <a:ext cx="55872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Taiwan</a:t>
            </a:r>
            <a:endParaRPr b="0" lang="en-US" sz="1300" strike="noStrike" u="none">
              <a:solidFill>
                <a:srgbClr val="000000"/>
              </a:solidFill>
              <a:effectLst/>
              <a:uFillTx/>
              <a:latin typeface="Times New Roman"/>
            </a:endParaRPr>
          </a:p>
        </p:txBody>
      </p:sp>
      <p:sp>
        <p:nvSpPr>
          <p:cNvPr id="3050" name=""/>
          <p:cNvSpPr/>
          <p:nvPr/>
        </p:nvSpPr>
        <p:spPr>
          <a:xfrm rot="17646600">
            <a:off x="8409600" y="5107320"/>
            <a:ext cx="47628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Japan</a:t>
            </a:r>
            <a:endParaRPr b="0" lang="en-US" sz="1300" strike="noStrike" u="none">
              <a:solidFill>
                <a:srgbClr val="000000"/>
              </a:solidFill>
              <a:effectLst/>
              <a:uFillTx/>
              <a:latin typeface="Times New Roman"/>
            </a:endParaRPr>
          </a:p>
        </p:txBody>
      </p:sp>
      <p:sp>
        <p:nvSpPr>
          <p:cNvPr id="3051" name=""/>
          <p:cNvSpPr/>
          <p:nvPr/>
        </p:nvSpPr>
        <p:spPr>
          <a:xfrm>
            <a:off x="85680" y="2268360"/>
            <a:ext cx="5871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$US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Billion</a:t>
            </a:r>
            <a:endParaRPr b="0" lang="en-US" sz="1200" strike="noStrike" u="none">
              <a:solidFill>
                <a:srgbClr val="000000"/>
              </a:solidFill>
              <a:effectLst/>
              <a:uFillTx/>
              <a:latin typeface="Times New Roman"/>
            </a:endParaRPr>
          </a:p>
        </p:txBody>
      </p:sp>
      <p:sp>
        <p:nvSpPr>
          <p:cNvPr id="3052" name=""/>
          <p:cNvSpPr/>
          <p:nvPr/>
        </p:nvSpPr>
        <p:spPr>
          <a:xfrm>
            <a:off x="4677120" y="2432160"/>
            <a:ext cx="36108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t>
            </a:r>
            <a:endParaRPr b="0" lang="en-US" sz="1600" strike="noStrike" u="none">
              <a:solidFill>
                <a:srgbClr val="000000"/>
              </a:solidFill>
              <a:effectLst/>
              <a:uFillTx/>
              <a:latin typeface="Times New Roman"/>
            </a:endParaRPr>
          </a:p>
        </p:txBody>
      </p:sp>
      <p:sp>
        <p:nvSpPr>
          <p:cNvPr id="3053" name=""/>
          <p:cNvSpPr/>
          <p:nvPr/>
        </p:nvSpPr>
        <p:spPr>
          <a:xfrm>
            <a:off x="957600" y="2058840"/>
            <a:ext cx="18061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Trade Volume 2000</a:t>
            </a:r>
            <a:endParaRPr b="0" lang="en-US" sz="1400" strike="noStrike" u="none">
              <a:solidFill>
                <a:srgbClr val="000000"/>
              </a:solidFill>
              <a:effectLst/>
              <a:uFillTx/>
              <a:latin typeface="Times New Roman"/>
            </a:endParaRPr>
          </a:p>
        </p:txBody>
      </p:sp>
      <p:sp>
        <p:nvSpPr>
          <p:cNvPr id="3054" name=""/>
          <p:cNvSpPr/>
          <p:nvPr/>
        </p:nvSpPr>
        <p:spPr>
          <a:xfrm>
            <a:off x="5731920" y="2058840"/>
            <a:ext cx="246024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Average Growth 1993-1999</a:t>
            </a:r>
            <a:endParaRPr b="0" lang="en-US" sz="1400" strike="noStrike" u="none">
              <a:solidFill>
                <a:srgbClr val="000000"/>
              </a:solidFill>
              <a:effectLst/>
              <a:uFillTx/>
              <a:latin typeface="Times New Roman"/>
            </a:endParaRPr>
          </a:p>
        </p:txBody>
      </p:sp>
      <p:sp>
        <p:nvSpPr>
          <p:cNvPr id="3055" name="McK Footnote"/>
          <p:cNvSpPr/>
          <p:nvPr/>
        </p:nvSpPr>
        <p:spPr>
          <a:xfrm>
            <a:off x="304920" y="6527160"/>
            <a:ext cx="7308720" cy="153000"/>
          </a:xfrm>
          <a:prstGeom prst="rect">
            <a:avLst/>
          </a:prstGeom>
          <a:noFill/>
          <a:ln w="0">
            <a:noFill/>
          </a:ln>
        </p:spPr>
        <p:style>
          <a:lnRef idx="0"/>
          <a:fillRef idx="0"/>
          <a:effectRef idx="0"/>
          <a:fontRef idx="minor"/>
        </p:style>
        <p:txBody>
          <a:bodyPr lIns="0" rIns="0" tIns="0" bIns="0" anchor="b">
            <a:spAutoFit/>
          </a:bodyPr>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000" strike="noStrike" u="none">
                <a:solidFill>
                  <a:srgbClr val="000000"/>
                </a:solidFill>
                <a:effectLst/>
                <a:uFillTx/>
                <a:latin typeface="Arial"/>
              </a:rPr>
              <a:t>	</a:t>
            </a:r>
            <a:r>
              <a:rPr b="0" lang="es-ES_tradnl" sz="1000" strike="noStrike" u="none">
                <a:solidFill>
                  <a:srgbClr val="000000"/>
                </a:solidFill>
                <a:effectLst/>
                <a:uFillTx/>
                <a:latin typeface="Arial"/>
              </a:rPr>
              <a:t>Source:</a:t>
            </a:r>
            <a:r>
              <a:rPr b="0" lang="es-ES_tradnl" sz="1000" strike="noStrike" u="none">
                <a:solidFill>
                  <a:srgbClr val="000000"/>
                </a:solidFill>
                <a:effectLst/>
                <a:uFillTx/>
                <a:latin typeface="Arial"/>
              </a:rPr>
              <a:t>	</a:t>
            </a:r>
            <a:r>
              <a:rPr b="0" lang="es-ES_tradnl" sz="1000" strike="noStrike" u="none">
                <a:solidFill>
                  <a:srgbClr val="000000"/>
                </a:solidFill>
                <a:effectLst/>
                <a:uFillTx/>
                <a:latin typeface="Arial"/>
              </a:rPr>
              <a:t>US Census Bureau </a:t>
            </a:r>
            <a:endParaRPr b="0" lang="en-US" sz="1000" strike="noStrike" u="none">
              <a:solidFill>
                <a:srgbClr val="000000"/>
              </a:solidFill>
              <a:effectLst/>
              <a:uFillTx/>
              <a:latin typeface="Times New Roman"/>
            </a:endParaRPr>
          </a:p>
        </p:txBody>
      </p:sp>
      <p:sp>
        <p:nvSpPr>
          <p:cNvPr id="3056" name=""/>
          <p:cNvSpPr/>
          <p:nvPr/>
        </p:nvSpPr>
        <p:spPr>
          <a:xfrm>
            <a:off x="337320" y="671400"/>
            <a:ext cx="476604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Mexico is the second largest trading partner of the United States</a:t>
            </a:r>
            <a:endParaRPr b="0" lang="en-US" sz="1400" strike="noStrike" u="none">
              <a:solidFill>
                <a:srgbClr val="000000"/>
              </a:solidFill>
              <a:effectLst/>
              <a:uFillTx/>
              <a:latin typeface="Times New Roman"/>
            </a:endParaRPr>
          </a:p>
        </p:txBody>
      </p:sp>
      <p:sp>
        <p:nvSpPr>
          <p:cNvPr id="3057" name=""/>
          <p:cNvSpPr/>
          <p:nvPr/>
        </p:nvSpPr>
        <p:spPr>
          <a:xfrm>
            <a:off x="307440" y="1398600"/>
            <a:ext cx="34300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U.S. – MEXICO TRADE BENCHMARKS</a:t>
            </a:r>
            <a:endParaRPr b="0" lang="en-US" sz="1400" strike="noStrike" u="none">
              <a:solidFill>
                <a:srgbClr val="000000"/>
              </a:solidFill>
              <a:effectLst/>
              <a:uFillTx/>
              <a:latin typeface="Times New Roman"/>
            </a:endParaRPr>
          </a:p>
        </p:txBody>
      </p:sp>
      <p:grpSp>
        <p:nvGrpSpPr>
          <p:cNvPr id="3058" name=""/>
          <p:cNvGrpSpPr/>
          <p:nvPr/>
        </p:nvGrpSpPr>
        <p:grpSpPr>
          <a:xfrm>
            <a:off x="977760" y="3639960"/>
            <a:ext cx="152640" cy="1146240"/>
            <a:chOff x="977760" y="3639960"/>
            <a:chExt cx="152640" cy="1146240"/>
          </a:xfrm>
        </p:grpSpPr>
        <p:sp>
          <p:nvSpPr>
            <p:cNvPr id="3059" name=""/>
            <p:cNvSpPr/>
            <p:nvPr/>
          </p:nvSpPr>
          <p:spPr>
            <a:xfrm>
              <a:off x="977760" y="3639960"/>
              <a:ext cx="8640" cy="1146240"/>
            </a:xfrm>
            <a:prstGeom prst="rect">
              <a:avLst/>
            </a:prstGeom>
            <a:solidFill>
              <a:srgbClr val="007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60" name=""/>
            <p:cNvSpPr/>
            <p:nvPr/>
          </p:nvSpPr>
          <p:spPr>
            <a:xfrm>
              <a:off x="986400" y="3639960"/>
              <a:ext cx="10080" cy="1146240"/>
            </a:xfrm>
            <a:prstGeom prst="rect">
              <a:avLst/>
            </a:prstGeom>
            <a:solidFill>
              <a:srgbClr val="008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61" name=""/>
            <p:cNvSpPr/>
            <p:nvPr/>
          </p:nvSpPr>
          <p:spPr>
            <a:xfrm>
              <a:off x="996480" y="3639960"/>
              <a:ext cx="9000" cy="1146240"/>
            </a:xfrm>
            <a:prstGeom prst="rect">
              <a:avLst/>
            </a:prstGeom>
            <a:solidFill>
              <a:srgbClr val="009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62" name=""/>
            <p:cNvSpPr/>
            <p:nvPr/>
          </p:nvSpPr>
          <p:spPr>
            <a:xfrm>
              <a:off x="1005480" y="3639960"/>
              <a:ext cx="8640" cy="1146240"/>
            </a:xfrm>
            <a:prstGeom prst="rect">
              <a:avLst/>
            </a:prstGeom>
            <a:solidFill>
              <a:srgbClr val="00b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63" name=""/>
            <p:cNvSpPr/>
            <p:nvPr/>
          </p:nvSpPr>
          <p:spPr>
            <a:xfrm>
              <a:off x="1014120" y="3639960"/>
              <a:ext cx="9000" cy="1146240"/>
            </a:xfrm>
            <a:prstGeom prst="rect">
              <a:avLst/>
            </a:prstGeom>
            <a:solidFill>
              <a:srgbClr val="00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64" name=""/>
            <p:cNvSpPr/>
            <p:nvPr/>
          </p:nvSpPr>
          <p:spPr>
            <a:xfrm>
              <a:off x="1023120" y="3639960"/>
              <a:ext cx="8640" cy="1146240"/>
            </a:xfrm>
            <a:prstGeom prst="rect">
              <a:avLst/>
            </a:prstGeom>
            <a:solidFill>
              <a:srgbClr val="00e2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65" name=""/>
            <p:cNvSpPr/>
            <p:nvPr/>
          </p:nvSpPr>
          <p:spPr>
            <a:xfrm>
              <a:off x="1031760" y="3639960"/>
              <a:ext cx="8640" cy="1146240"/>
            </a:xfrm>
            <a:prstGeom prst="rect">
              <a:avLst/>
            </a:prstGeom>
            <a:solidFill>
              <a:srgbClr val="00f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66" name=""/>
            <p:cNvSpPr/>
            <p:nvPr/>
          </p:nvSpPr>
          <p:spPr>
            <a:xfrm>
              <a:off x="1040760" y="3639960"/>
              <a:ext cx="9000" cy="1146240"/>
            </a:xfrm>
            <a:prstGeom prst="rect">
              <a:avLst/>
            </a:prstGeom>
            <a:solidFill>
              <a:srgbClr val="00fa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67" name=""/>
            <p:cNvSpPr/>
            <p:nvPr/>
          </p:nvSpPr>
          <p:spPr>
            <a:xfrm>
              <a:off x="1049760" y="3639960"/>
              <a:ext cx="8640" cy="1146240"/>
            </a:xfrm>
            <a:prstGeom prst="rect">
              <a:avLst/>
            </a:prstGeom>
            <a:solidFill>
              <a:srgbClr val="00f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68" name=""/>
            <p:cNvSpPr/>
            <p:nvPr/>
          </p:nvSpPr>
          <p:spPr>
            <a:xfrm>
              <a:off x="1058400" y="3639960"/>
              <a:ext cx="10080" cy="1146240"/>
            </a:xfrm>
            <a:prstGeom prst="rect">
              <a:avLst/>
            </a:prstGeom>
            <a:solidFill>
              <a:srgbClr val="00f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69" name=""/>
            <p:cNvSpPr/>
            <p:nvPr/>
          </p:nvSpPr>
          <p:spPr>
            <a:xfrm>
              <a:off x="1068480" y="3639960"/>
              <a:ext cx="9000" cy="1146240"/>
            </a:xfrm>
            <a:prstGeom prst="rect">
              <a:avLst/>
            </a:prstGeom>
            <a:solidFill>
              <a:srgbClr val="00f1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70" name=""/>
            <p:cNvSpPr/>
            <p:nvPr/>
          </p:nvSpPr>
          <p:spPr>
            <a:xfrm>
              <a:off x="1077480" y="3639960"/>
              <a:ext cx="8640" cy="1146240"/>
            </a:xfrm>
            <a:prstGeom prst="rect">
              <a:avLst/>
            </a:prstGeom>
            <a:solidFill>
              <a:srgbClr val="00e2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71" name=""/>
            <p:cNvSpPr/>
            <p:nvPr/>
          </p:nvSpPr>
          <p:spPr>
            <a:xfrm>
              <a:off x="1086120" y="3639960"/>
              <a:ext cx="9000" cy="1146240"/>
            </a:xfrm>
            <a:prstGeom prst="rect">
              <a:avLst/>
            </a:prstGeom>
            <a:solidFill>
              <a:srgbClr val="00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72" name=""/>
            <p:cNvSpPr/>
            <p:nvPr/>
          </p:nvSpPr>
          <p:spPr>
            <a:xfrm>
              <a:off x="1095120" y="3639960"/>
              <a:ext cx="8640" cy="1146240"/>
            </a:xfrm>
            <a:prstGeom prst="rect">
              <a:avLst/>
            </a:prstGeom>
            <a:solidFill>
              <a:srgbClr val="00b3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73" name=""/>
            <p:cNvSpPr/>
            <p:nvPr/>
          </p:nvSpPr>
          <p:spPr>
            <a:xfrm>
              <a:off x="1103760" y="3639960"/>
              <a:ext cx="9000" cy="1146240"/>
            </a:xfrm>
            <a:prstGeom prst="rect">
              <a:avLst/>
            </a:prstGeom>
            <a:solidFill>
              <a:srgbClr val="0099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74" name=""/>
            <p:cNvSpPr/>
            <p:nvPr/>
          </p:nvSpPr>
          <p:spPr>
            <a:xfrm>
              <a:off x="1112760" y="3639960"/>
              <a:ext cx="8640" cy="1146240"/>
            </a:xfrm>
            <a:prstGeom prst="rect">
              <a:avLst/>
            </a:prstGeom>
            <a:solidFill>
              <a:srgbClr val="0085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75" name=""/>
            <p:cNvSpPr/>
            <p:nvPr/>
          </p:nvSpPr>
          <p:spPr>
            <a:xfrm>
              <a:off x="1121760" y="3639960"/>
              <a:ext cx="8640" cy="1146240"/>
            </a:xfrm>
            <a:prstGeom prst="rect">
              <a:avLst/>
            </a:prstGeom>
            <a:solidFill>
              <a:srgbClr val="0076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 name="PlaceHolder 1"/>
          <p:cNvSpPr>
            <a:spLocks noGrp="1"/>
          </p:cNvSpPr>
          <p:nvPr>
            <p:ph type="sldNum" idx="3"/>
          </p:nvPr>
        </p:nvSpPr>
        <p:spPr/>
        <p:txBody>
          <a:bodyPr/>
          <a:p>
            <a:fld id="{3B0D9A69-4EDD-4BC9-8F50-217B4892A175}" type="slidenum">
              <a:t>28</a:t>
            </a:fld>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76" name=""/>
          <p:cNvSpPr/>
          <p:nvPr/>
        </p:nvSpPr>
        <p:spPr>
          <a:xfrm>
            <a:off x="1017720" y="1139760"/>
            <a:ext cx="3143160" cy="2279880"/>
          </a:xfrm>
          <a:prstGeom prst="rect">
            <a:avLst/>
          </a:prstGeom>
          <a:noFill/>
          <a:ln w="0">
            <a:noFill/>
          </a:ln>
        </p:spPr>
        <p:style>
          <a:lnRef idx="0"/>
          <a:fillRef idx="0"/>
          <a:effectRef idx="0"/>
          <a:fontRef idx="minor"/>
        </p:style>
        <p:txBody>
          <a:bodyPr wrap="none" lIns="101880" rIns="101880" tIns="50760" bIns="50760" anchor="t">
            <a:spAutoFit/>
          </a:bodyPr>
          <a:p>
            <a:endParaRPr b="0" lang="en-US" sz="2400" strike="noStrike" u="none">
              <a:solidFill>
                <a:srgbClr val="000000"/>
              </a:solidFill>
              <a:effectLst/>
              <a:uFillTx/>
              <a:latin typeface="Times New Roman"/>
            </a:endParaRPr>
          </a:p>
        </p:txBody>
      </p:sp>
      <p:sp>
        <p:nvSpPr>
          <p:cNvPr id="3077" name=""/>
          <p:cNvSpPr/>
          <p:nvPr/>
        </p:nvSpPr>
        <p:spPr>
          <a:xfrm>
            <a:off x="1825560" y="2089080"/>
            <a:ext cx="514440" cy="0"/>
          </a:xfrm>
          <a:prstGeom prst="line">
            <a:avLst/>
          </a:prstGeom>
          <a:ln w="0">
            <a:noFill/>
          </a:ln>
        </p:spPr>
        <p:style>
          <a:lnRef idx="0"/>
          <a:fillRef idx="0"/>
          <a:effectRef idx="0"/>
          <a:fontRef idx="minor"/>
        </p:style>
        <p:txBody>
          <a:bodyPr lIns="101880" rIns="101880" tIns="-50760" bIns="-50760" anchor="t">
            <a:noAutofit/>
          </a:bodyPr>
          <a:p>
            <a:endParaRPr b="0" lang="en-US" sz="2400" strike="noStrike" u="none">
              <a:solidFill>
                <a:srgbClr val="000000"/>
              </a:solidFill>
              <a:effectLst/>
              <a:uFillTx/>
              <a:latin typeface="Times New Roman"/>
            </a:endParaRPr>
          </a:p>
        </p:txBody>
      </p:sp>
      <p:sp>
        <p:nvSpPr>
          <p:cNvPr id="3078" name=""/>
          <p:cNvSpPr/>
          <p:nvPr/>
        </p:nvSpPr>
        <p:spPr>
          <a:xfrm>
            <a:off x="2863800" y="2089080"/>
            <a:ext cx="514440" cy="0"/>
          </a:xfrm>
          <a:prstGeom prst="line">
            <a:avLst/>
          </a:prstGeom>
          <a:ln w="0">
            <a:noFill/>
          </a:ln>
        </p:spPr>
        <p:style>
          <a:lnRef idx="0"/>
          <a:fillRef idx="0"/>
          <a:effectRef idx="0"/>
          <a:fontRef idx="minor"/>
        </p:style>
        <p:txBody>
          <a:bodyPr lIns="101880" rIns="101880" tIns="-50760" bIns="-50760" anchor="t">
            <a:noAutofit/>
          </a:bodyPr>
          <a:p>
            <a:endParaRPr b="0" lang="en-US" sz="2400" strike="noStrike" u="none">
              <a:solidFill>
                <a:srgbClr val="000000"/>
              </a:solidFill>
              <a:effectLst/>
              <a:uFillTx/>
              <a:latin typeface="Times New Roman"/>
            </a:endParaRPr>
          </a:p>
        </p:txBody>
      </p:sp>
      <p:sp>
        <p:nvSpPr>
          <p:cNvPr id="3079" name=""/>
          <p:cNvSpPr/>
          <p:nvPr/>
        </p:nvSpPr>
        <p:spPr>
          <a:xfrm>
            <a:off x="2395440" y="2098800"/>
            <a:ext cx="416160" cy="0"/>
          </a:xfrm>
          <a:prstGeom prst="line">
            <a:avLst/>
          </a:prstGeom>
          <a:ln w="0">
            <a:noFill/>
          </a:ln>
        </p:spPr>
        <p:style>
          <a:lnRef idx="0"/>
          <a:fillRef idx="0"/>
          <a:effectRef idx="0"/>
          <a:fontRef idx="minor"/>
        </p:style>
        <p:txBody>
          <a:bodyPr lIns="101880" rIns="101880" tIns="-50760" bIns="-50760" anchor="t">
            <a:noAutofit/>
          </a:bodyPr>
          <a:p>
            <a:endParaRPr b="0" lang="en-US" sz="2400" strike="noStrike" u="none">
              <a:solidFill>
                <a:srgbClr val="000000"/>
              </a:solidFill>
              <a:effectLst/>
              <a:uFillTx/>
              <a:latin typeface="Times New Roman"/>
            </a:endParaRPr>
          </a:p>
        </p:txBody>
      </p:sp>
      <p:pic>
        <p:nvPicPr>
          <p:cNvPr id="3080" name="mecs_g05" descr=""/>
          <p:cNvPicPr/>
          <p:nvPr/>
        </p:nvPicPr>
        <p:blipFill>
          <a:blip r:embed="rId1"/>
          <a:stretch/>
        </p:blipFill>
        <p:spPr>
          <a:xfrm>
            <a:off x="846000" y="776160"/>
            <a:ext cx="7445520" cy="5265720"/>
          </a:xfrm>
          <a:prstGeom prst="rect">
            <a:avLst/>
          </a:prstGeom>
          <a:noFill/>
          <a:ln w="0">
            <a:noFill/>
          </a:ln>
        </p:spPr>
      </p:pic>
      <p:sp>
        <p:nvSpPr>
          <p:cNvPr id="3081" name=""/>
          <p:cNvSpPr/>
          <p:nvPr/>
        </p:nvSpPr>
        <p:spPr>
          <a:xfrm>
            <a:off x="7128000" y="4363920"/>
            <a:ext cx="600120" cy="187560"/>
          </a:xfrm>
          <a:prstGeom prst="rect">
            <a:avLst/>
          </a:prstGeom>
          <a:solidFill>
            <a:srgbClr val="0000d2"/>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8.9</a:t>
            </a:r>
            <a:endParaRPr b="0" lang="en-US" sz="1400" strike="noStrike" u="none">
              <a:solidFill>
                <a:srgbClr val="000000"/>
              </a:solidFill>
              <a:effectLst/>
              <a:uFillTx/>
              <a:latin typeface="Times New Roman"/>
            </a:endParaRPr>
          </a:p>
        </p:txBody>
      </p:sp>
      <p:sp>
        <p:nvSpPr>
          <p:cNvPr id="3082" name=""/>
          <p:cNvSpPr/>
          <p:nvPr/>
        </p:nvSpPr>
        <p:spPr>
          <a:xfrm>
            <a:off x="418320" y="204840"/>
            <a:ext cx="12301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Inflation</a:t>
            </a:r>
            <a:endParaRPr b="0" lang="en-US" sz="2400" strike="noStrike" u="none">
              <a:solidFill>
                <a:srgbClr val="000000"/>
              </a:solidFill>
              <a:effectLst/>
              <a:uFillTx/>
              <a:latin typeface="Times New Roman"/>
            </a:endParaRPr>
          </a:p>
        </p:txBody>
      </p:sp>
      <p:sp>
        <p:nvSpPr>
          <p:cNvPr id="3083" name=""/>
          <p:cNvSpPr/>
          <p:nvPr/>
        </p:nvSpPr>
        <p:spPr>
          <a:xfrm>
            <a:off x="588960" y="619200"/>
            <a:ext cx="8053560" cy="103968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84" name="McK Annotation"/>
          <p:cNvSpPr/>
          <p:nvPr/>
        </p:nvSpPr>
        <p:spPr>
          <a:xfrm>
            <a:off x="538200" y="826920"/>
            <a:ext cx="7446960" cy="42732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400" strike="noStrike" u="none">
                <a:solidFill>
                  <a:srgbClr val="000000"/>
                </a:solidFill>
                <a:effectLst/>
                <a:uFillTx/>
                <a:latin typeface="Times New Roman"/>
              </a:rPr>
              <a:t>Inflation has shown a clear downward trend towards one digit level in 2000.  The Mexican Central Bank’s inflation goal for 2001 is 6.5%</a:t>
            </a:r>
            <a:endParaRPr b="0" lang="en-US" sz="1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89B0EF6A-213E-4B36-A5C5-181C20CB19AC}" type="slidenum">
              <a:t>29</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
          <p:cNvSpPr/>
          <p:nvPr/>
        </p:nvSpPr>
        <p:spPr>
          <a:xfrm>
            <a:off x="480240" y="203040"/>
            <a:ext cx="16873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Introduction</a:t>
            </a:r>
            <a:endParaRPr b="0" lang="en-US" sz="2400" strike="noStrike" u="none">
              <a:solidFill>
                <a:srgbClr val="000000"/>
              </a:solidFill>
              <a:effectLst/>
              <a:uFillTx/>
              <a:latin typeface="Times New Roman"/>
            </a:endParaRPr>
          </a:p>
        </p:txBody>
      </p:sp>
      <p:sp>
        <p:nvSpPr>
          <p:cNvPr id="23" name=""/>
          <p:cNvSpPr/>
          <p:nvPr/>
        </p:nvSpPr>
        <p:spPr>
          <a:xfrm>
            <a:off x="492120" y="1001880"/>
            <a:ext cx="8242200" cy="47905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This document is aimed at presenting an overview of the current policy issues in the Mexican electricity and natural gas industries prior to meeting with Mexico’s new Secretary of Energy, Ernesto Martens.</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Times New Roman"/>
              </a:rPr>
              <a:t>Secretary Martens has been extremely supportive of our Vitro project.</a:t>
            </a:r>
            <a:r>
              <a:rPr b="0" lang="en-US" sz="1400" strike="noStrike" u="none">
                <a:solidFill>
                  <a:srgbClr val="000000"/>
                </a:solidFill>
                <a:effectLst/>
                <a:uFillTx/>
                <a:latin typeface="Times New Roman"/>
              </a:rPr>
              <a:t>  </a:t>
            </a:r>
            <a:r>
              <a:rPr b="0" i="1" lang="en-US" sz="1400" strike="noStrike" u="none">
                <a:solidFill>
                  <a:srgbClr val="000000"/>
                </a:solidFill>
                <a:effectLst/>
                <a:uFillTx/>
                <a:latin typeface="Times New Roman"/>
              </a:rPr>
              <a:t>He has gone out of his way to help us.</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President Fox has publicly expressed that electricity reform is one of his top three items in the agenda together with fiscal reform and legislation to benefit Mexico’s indigenous population.</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In the past few weeks President Fox has proposed a coordinated energy policy for North America which would include the interconnection of the electricity transmission grid and of the natural gas transportation infrastructure.</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Despite his intentions President Fox faces strong political barriers to carry out reform since both houses of Congress are divided practically in three. He needs the PRI (the party he beat) to pass this reforms.</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To be able to carry out the reorganization of the electric industry and to allow for private participation in the production of dry natural gas, a Constitutional amendment is required.  Sixty six percent of the vote is required in both houses to pass the amendment as well as the vote of the majority of the Congresses at State level.</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On Monday, February 5</a:t>
            </a:r>
            <a:r>
              <a:rPr b="0" lang="en-US" sz="1400" strike="noStrike" u="none" baseline="30000">
                <a:solidFill>
                  <a:srgbClr val="000000"/>
                </a:solidFill>
                <a:effectLst/>
                <a:uFillTx/>
                <a:latin typeface="Times New Roman"/>
              </a:rPr>
              <a:t>th</a:t>
            </a:r>
            <a:r>
              <a:rPr b="0" lang="en-US" sz="1400" strike="noStrike" u="none">
                <a:solidFill>
                  <a:srgbClr val="000000"/>
                </a:solidFill>
                <a:effectLst/>
                <a:uFillTx/>
                <a:latin typeface="Times New Roman"/>
              </a:rPr>
              <a:t>, President Fox announced an initiative to create a completely new Constitution for Mexico.  On Tuesday, policy makers in the energy sector were still uncertain if the awaited reforms would be postponed until there is a new Constitution.</a:t>
            </a:r>
            <a:endParaRPr b="0" lang="en-US" sz="1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1D0A4F37-907B-4713-97CD-0808CF4D1C9A}"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
          <p:cNvSpPr/>
          <p:nvPr/>
        </p:nvSpPr>
        <p:spPr>
          <a:xfrm>
            <a:off x="347760" y="1139760"/>
            <a:ext cx="3232080" cy="2158920"/>
          </a:xfrm>
          <a:prstGeom prst="rect">
            <a:avLst/>
          </a:prstGeom>
          <a:solidFill>
            <a:srgbClr val="ffffff"/>
          </a:solidFill>
          <a:ln w="19080">
            <a:solidFill>
              <a:srgbClr val="000000"/>
            </a:solidFill>
            <a:miter/>
          </a:ln>
          <a:effectLst>
            <a:outerShdw dist="17819" dir="2700000" blurRad="0" rotWithShape="0">
              <a:srgbClr val="000000"/>
            </a:outerShdw>
          </a:effectLst>
        </p:spPr>
        <p:style>
          <a:lnRef idx="0"/>
          <a:fillRef idx="0"/>
          <a:effectRef idx="0"/>
          <a:fontRef idx="minor"/>
        </p:style>
        <p:txBody>
          <a:bodyPr wrap="none" lIns="101880" rIns="101880" tIns="51120" bIns="51120" anchor="ctr">
            <a:noAutofit/>
          </a:bodyPr>
          <a:p>
            <a:pPr algn="ct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Times New Roman"/>
            </a:endParaRPr>
          </a:p>
        </p:txBody>
      </p:sp>
      <p:sp>
        <p:nvSpPr>
          <p:cNvPr id="25" name=""/>
          <p:cNvSpPr/>
          <p:nvPr/>
        </p:nvSpPr>
        <p:spPr>
          <a:xfrm>
            <a:off x="287280" y="304920"/>
            <a:ext cx="196884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Mexico summary</a:t>
            </a:r>
            <a:endParaRPr b="0" lang="en-US" sz="2000" strike="noStrike" u="none">
              <a:solidFill>
                <a:srgbClr val="000000"/>
              </a:solidFill>
              <a:effectLst/>
              <a:uFillTx/>
              <a:latin typeface="Times New Roman"/>
            </a:endParaRPr>
          </a:p>
        </p:txBody>
      </p:sp>
      <p:sp>
        <p:nvSpPr>
          <p:cNvPr id="26" name=""/>
          <p:cNvSpPr/>
          <p:nvPr/>
        </p:nvSpPr>
        <p:spPr>
          <a:xfrm>
            <a:off x="436680" y="3522600"/>
            <a:ext cx="3143160" cy="1306440"/>
          </a:xfrm>
          <a:prstGeom prst="rect">
            <a:avLst/>
          </a:prstGeom>
          <a:solidFill>
            <a:srgbClr val="ffffff"/>
          </a:solidFill>
          <a:ln w="19080">
            <a:solidFill>
              <a:srgbClr val="000000"/>
            </a:solidFill>
            <a:miter/>
          </a:ln>
          <a:effectLst>
            <a:outerShdw dist="17819" dir="2700000" blurRad="0" rotWithShape="0">
              <a:srgbClr val="000000"/>
            </a:outerShdw>
          </a:effectLst>
        </p:spPr>
        <p:style>
          <a:lnRef idx="0"/>
          <a:fillRef idx="0"/>
          <a:effectRef idx="0"/>
          <a:fontRef idx="minor"/>
        </p:style>
        <p:txBody>
          <a:bodyPr wrap="none" lIns="101880" rIns="101880" tIns="51120" bIns="51120" anchor="ctr">
            <a:noAutofit/>
          </a:bodyPr>
          <a:p>
            <a:pPr algn="ct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Times New Roman"/>
            </a:endParaRPr>
          </a:p>
        </p:txBody>
      </p:sp>
      <p:grpSp>
        <p:nvGrpSpPr>
          <p:cNvPr id="27" name=""/>
          <p:cNvGrpSpPr/>
          <p:nvPr/>
        </p:nvGrpSpPr>
        <p:grpSpPr>
          <a:xfrm>
            <a:off x="3944880" y="5030640"/>
            <a:ext cx="4941720" cy="1352520"/>
            <a:chOff x="3944880" y="5030640"/>
            <a:chExt cx="4941720" cy="1352520"/>
          </a:xfrm>
        </p:grpSpPr>
        <p:sp>
          <p:nvSpPr>
            <p:cNvPr id="28" name=""/>
            <p:cNvSpPr/>
            <p:nvPr/>
          </p:nvSpPr>
          <p:spPr>
            <a:xfrm>
              <a:off x="3944880" y="5030640"/>
              <a:ext cx="4941720" cy="1352520"/>
            </a:xfrm>
            <a:prstGeom prst="rect">
              <a:avLst/>
            </a:prstGeom>
            <a:solidFill>
              <a:srgbClr val="ffffff"/>
            </a:solidFill>
            <a:ln w="19080">
              <a:solidFill>
                <a:srgbClr val="000000"/>
              </a:solidFill>
              <a:miter/>
            </a:ln>
            <a:effectLst>
              <a:outerShdw dist="17819" dir="2700000" blurRad="0" rotWithShape="0">
                <a:srgbClr val="000000"/>
              </a:outerShdw>
            </a:effectLst>
          </p:spPr>
          <p:style>
            <a:lnRef idx="0"/>
            <a:fillRef idx="0"/>
            <a:effectRef idx="0"/>
            <a:fontRef idx="minor"/>
          </p:style>
          <p:txBody>
            <a:bodyPr lIns="0" rIns="0" tIns="0" bIns="0" anchor="t">
              <a:spAutoFit/>
            </a:bodyPr>
            <a:p>
              <a:endParaRPr b="0" lang="en-US" sz="2400" strike="noStrike" u="none">
                <a:solidFill>
                  <a:srgbClr val="000000"/>
                </a:solidFill>
                <a:effectLst/>
                <a:uFillTx/>
                <a:latin typeface="Times New Roman"/>
              </a:endParaRPr>
            </a:p>
          </p:txBody>
        </p:sp>
        <p:sp>
          <p:nvSpPr>
            <p:cNvPr id="29" name=""/>
            <p:cNvSpPr/>
            <p:nvPr/>
          </p:nvSpPr>
          <p:spPr>
            <a:xfrm>
              <a:off x="4086000" y="5446800"/>
              <a:ext cx="4567320" cy="212040"/>
            </a:xfrm>
            <a:prstGeom prst="rect">
              <a:avLst/>
            </a:prstGeom>
            <a:noFill/>
            <a:ln w="0">
              <a:noFill/>
            </a:ln>
            <a:effectLst>
              <a:outerShdw dist="17819" dir="2700000" blurRad="0" rotWithShape="0">
                <a:srgbClr val="000000"/>
              </a:outerShdw>
            </a:effectLst>
          </p:spPr>
          <p:style>
            <a:lnRef idx="0"/>
            <a:fillRef idx="0"/>
            <a:effectRef idx="0"/>
            <a:fontRef idx="minor"/>
          </p:style>
          <p:txBody>
            <a:bodyPr lIns="0" rIns="0" tIns="0" bIns="0" anchor="t">
              <a:spAutoFit/>
            </a:bodyPr>
            <a:p>
              <a:pPr lvl="1" marL="666720" indent="-257040">
                <a:spcBef>
                  <a:spcPts val="349"/>
                </a:spcBef>
                <a:buClr>
                  <a:srgbClr val="000000"/>
                </a:buClr>
                <a:buFont typeface="Times New Roman"/>
                <a:buChar char="–"/>
                <a:tabLst>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endParaRPr b="0" lang="en-US" sz="2400" strike="noStrike" u="none">
                <a:solidFill>
                  <a:srgbClr val="000000"/>
                </a:solidFill>
                <a:effectLst/>
                <a:uFillTx/>
                <a:latin typeface="Times New Roman"/>
              </a:endParaRPr>
            </a:p>
          </p:txBody>
        </p:sp>
        <p:sp>
          <p:nvSpPr>
            <p:cNvPr id="30" name=""/>
            <p:cNvSpPr/>
            <p:nvPr/>
          </p:nvSpPr>
          <p:spPr>
            <a:xfrm>
              <a:off x="4086000" y="5091120"/>
              <a:ext cx="1202040" cy="244080"/>
            </a:xfrm>
            <a:prstGeom prst="rect">
              <a:avLst/>
            </a:prstGeom>
            <a:noFill/>
            <a:ln w="0">
              <a:noFill/>
            </a:ln>
            <a:effectLst>
              <a:outerShdw dist="17819" dir="2700000" blurRad="0" rotWithShape="0">
                <a:srgbClr val="000000"/>
              </a:outerShdw>
            </a:effectLst>
          </p:spPr>
          <p:style>
            <a:lnRef idx="0"/>
            <a:fillRef idx="0"/>
            <a:effectRef idx="0"/>
            <a:fontRef idx="minor"/>
          </p:style>
          <p:txBody>
            <a:bodyPr lIns="0" rIns="0" tIns="0" bIns="0" anchor="t">
              <a:spAutoFit/>
            </a:bodyPr>
            <a:p>
              <a:pPr marL="307800" indent="-307800">
                <a:spcBef>
                  <a:spcPts val="400"/>
                </a:spcBef>
                <a:buClr>
                  <a:srgbClr val="000000"/>
                </a:buClr>
                <a:buFont typeface="Times New Roman"/>
                <a:buChar char="•"/>
                <a:tabLst>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endParaRPr b="0" lang="en-US" sz="2400" strike="noStrike" u="none">
                <a:solidFill>
                  <a:srgbClr val="000000"/>
                </a:solidFill>
                <a:effectLst/>
                <a:uFillTx/>
                <a:latin typeface="Times New Roman"/>
              </a:endParaRPr>
            </a:p>
          </p:txBody>
        </p:sp>
      </p:grpSp>
      <p:sp>
        <p:nvSpPr>
          <p:cNvPr id="31" name=""/>
          <p:cNvSpPr/>
          <p:nvPr/>
        </p:nvSpPr>
        <p:spPr>
          <a:xfrm>
            <a:off x="436680" y="5029200"/>
            <a:ext cx="3143160" cy="1353960"/>
          </a:xfrm>
          <a:prstGeom prst="rect">
            <a:avLst/>
          </a:prstGeom>
          <a:solidFill>
            <a:srgbClr val="ffffff"/>
          </a:solidFill>
          <a:ln w="19080">
            <a:solidFill>
              <a:srgbClr val="000000"/>
            </a:solidFill>
            <a:miter/>
          </a:ln>
          <a:effectLst>
            <a:outerShdw dist="17819" dir="2700000" blurRad="0" rotWithShape="0">
              <a:srgbClr val="000000"/>
            </a:outerShdw>
          </a:effectLst>
        </p:spPr>
        <p:style>
          <a:lnRef idx="0"/>
          <a:fillRef idx="0"/>
          <a:effectRef idx="0"/>
          <a:fontRef idx="minor"/>
        </p:style>
        <p:txBody>
          <a:bodyPr wrap="none" lIns="101880" rIns="101880" tIns="51120" bIns="51120" anchor="ctr">
            <a:noAutofit/>
          </a:bodyPr>
          <a:p>
            <a:pPr algn="ct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Times New Roman"/>
            </a:endParaRPr>
          </a:p>
        </p:txBody>
      </p:sp>
      <p:graphicFrame>
        <p:nvGraphicFramePr>
          <p:cNvPr id="32" name=""/>
          <p:cNvGraphicFramePr/>
          <p:nvPr/>
        </p:nvGraphicFramePr>
        <p:xfrm>
          <a:off x="3944880" y="1922400"/>
          <a:ext cx="4944960" cy="2884680"/>
        </p:xfrm>
        <a:graphic>
          <a:graphicData uri="http://schemas.openxmlformats.org/presentationml/2006/ole">
            <p:oleObj r:id="rId1" spid="">
              <p:embed/>
              <p:pic>
                <p:nvPicPr>
                  <p:cNvPr id="33" name="" descr=""/>
                  <p:cNvPicPr/>
                  <p:nvPr/>
                </p:nvPicPr>
                <p:blipFill>
                  <a:blip r:embed="rId2"/>
                  <a:stretch/>
                </p:blipFill>
                <p:spPr>
                  <a:xfrm>
                    <a:off x="3944880" y="1922400"/>
                    <a:ext cx="4944960" cy="2884680"/>
                  </a:xfrm>
                  <a:prstGeom prst="rect">
                    <a:avLst/>
                  </a:prstGeom>
                  <a:solidFill>
                    <a:srgbClr val="ffffff"/>
                  </a:solidFill>
                  <a:ln w="19080">
                    <a:solidFill>
                      <a:srgbClr val="000000"/>
                    </a:solidFill>
                    <a:miter/>
                  </a:ln>
                  <a:effectLst>
                    <a:outerShdw dist="17819" dir="2700000" blurRad="0" rotWithShape="0">
                      <a:srgbClr val="000000"/>
                    </a:outerShdw>
                  </a:effectLst>
                </p:spPr>
              </p:pic>
            </p:oleObj>
          </a:graphicData>
        </a:graphic>
      </p:graphicFrame>
      <p:sp>
        <p:nvSpPr>
          <p:cNvPr id="34" name=""/>
          <p:cNvSpPr/>
          <p:nvPr/>
        </p:nvSpPr>
        <p:spPr>
          <a:xfrm>
            <a:off x="6534000" y="3125880"/>
            <a:ext cx="115920" cy="104760"/>
          </a:xfrm>
          <a:prstGeom prst="triangle">
            <a:avLst>
              <a:gd name="adj" fmla="val 50000"/>
            </a:avLst>
          </a:prstGeom>
          <a:solidFill>
            <a:srgbClr val="339966"/>
          </a:solidFill>
          <a:ln w="9360">
            <a:solidFill>
              <a:srgbClr val="000000"/>
            </a:solidFill>
            <a:miter/>
          </a:ln>
        </p:spPr>
        <p:style>
          <a:lnRef idx="0"/>
          <a:fillRef idx="0"/>
          <a:effectRef idx="0"/>
          <a:fontRef idx="minor"/>
        </p:style>
        <p:txBody>
          <a:bodyPr wrap="none" lIns="90000" rIns="90000" tIns="-11880" bIns="-11880" anchor="ctr">
            <a:noAutofit/>
          </a:bodyPr>
          <a:p>
            <a:endParaRPr b="0" lang="en-US" sz="2400" strike="noStrike" u="none">
              <a:solidFill>
                <a:srgbClr val="000000"/>
              </a:solidFill>
              <a:effectLst/>
              <a:uFillTx/>
              <a:latin typeface="Times New Roman"/>
            </a:endParaRPr>
          </a:p>
        </p:txBody>
      </p:sp>
      <p:sp>
        <p:nvSpPr>
          <p:cNvPr id="35" name=""/>
          <p:cNvSpPr/>
          <p:nvPr/>
        </p:nvSpPr>
        <p:spPr>
          <a:xfrm rot="16272600">
            <a:off x="6717240" y="4061520"/>
            <a:ext cx="115920" cy="114120"/>
          </a:xfrm>
          <a:prstGeom prst="rect">
            <a:avLst/>
          </a:prstGeom>
          <a:solidFill>
            <a:srgbClr val="9933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 name=""/>
          <p:cNvSpPr/>
          <p:nvPr/>
        </p:nvSpPr>
        <p:spPr>
          <a:xfrm>
            <a:off x="6710400" y="4118040"/>
            <a:ext cx="77760" cy="74520"/>
          </a:xfrm>
          <a:prstGeom prst="ellipse">
            <a:avLst/>
          </a:prstGeom>
          <a:solidFill>
            <a:srgbClr val="cc3300"/>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37" name=""/>
          <p:cNvSpPr/>
          <p:nvPr/>
        </p:nvSpPr>
        <p:spPr>
          <a:xfrm>
            <a:off x="421200" y="5041800"/>
            <a:ext cx="1006920" cy="316080"/>
          </a:xfrm>
          <a:prstGeom prst="rect">
            <a:avLst/>
          </a:prstGeom>
          <a:noFill/>
          <a:ln w="0">
            <a:noFill/>
          </a:ln>
        </p:spPr>
        <p:style>
          <a:lnRef idx="0"/>
          <a:fillRef idx="0"/>
          <a:effectRef idx="0"/>
          <a:fontRef idx="minor"/>
        </p:style>
        <p:txBody>
          <a:bodyPr wrap="none" lIns="101880" rIns="101880" tIns="51120" bIns="5112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000000"/>
                </a:solidFill>
                <a:effectLst/>
                <a:uFillTx/>
                <a:latin typeface="Arial"/>
              </a:rPr>
              <a:t>Economy</a:t>
            </a:r>
            <a:endParaRPr b="0" lang="en-US" sz="1400" strike="noStrike" u="none">
              <a:solidFill>
                <a:srgbClr val="000000"/>
              </a:solidFill>
              <a:effectLst/>
              <a:uFillTx/>
              <a:latin typeface="Times New Roman"/>
            </a:endParaRPr>
          </a:p>
        </p:txBody>
      </p:sp>
      <p:sp>
        <p:nvSpPr>
          <p:cNvPr id="38" name=""/>
          <p:cNvSpPr/>
          <p:nvPr/>
        </p:nvSpPr>
        <p:spPr>
          <a:xfrm>
            <a:off x="476640" y="5451480"/>
            <a:ext cx="3186720" cy="697680"/>
          </a:xfrm>
          <a:prstGeom prst="rect">
            <a:avLst/>
          </a:prstGeom>
          <a:noFill/>
          <a:ln w="0">
            <a:noFill/>
          </a:ln>
        </p:spPr>
        <p:style>
          <a:lnRef idx="0"/>
          <a:fillRef idx="0"/>
          <a:effectRef idx="0"/>
          <a:fontRef idx="minor"/>
        </p:style>
        <p:txBody>
          <a:bodyPr wrap="none" lIns="101880" rIns="101880" tIns="51120" bIns="5112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300" strike="noStrike" u="none">
                <a:solidFill>
                  <a:srgbClr val="000000"/>
                </a:solidFill>
                <a:effectLst/>
                <a:uFillTx/>
                <a:latin typeface="Arial"/>
              </a:rPr>
              <a:t>GDP 2000                        $ 570.1Bn U.S.</a:t>
            </a:r>
            <a:endParaRPr b="0" lang="en-US" sz="13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300" strike="noStrike" u="none">
                <a:solidFill>
                  <a:srgbClr val="000000"/>
                </a:solidFill>
                <a:effectLst/>
                <a:uFillTx/>
                <a:latin typeface="Arial"/>
              </a:rPr>
              <a:t>Growth 99-00                   7.1 %</a:t>
            </a:r>
            <a:endParaRPr b="0" lang="en-US" sz="13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300" strike="noStrike" u="none">
                <a:solidFill>
                  <a:srgbClr val="000000"/>
                </a:solidFill>
                <a:effectLst/>
                <a:uFillTx/>
                <a:latin typeface="Arial"/>
              </a:rPr>
              <a:t>Expected Growth 00-01   4.5 %</a:t>
            </a:r>
            <a:endParaRPr b="0" lang="en-US" sz="1300" strike="noStrike" u="none">
              <a:solidFill>
                <a:srgbClr val="000000"/>
              </a:solidFill>
              <a:effectLst/>
              <a:uFillTx/>
              <a:latin typeface="Times New Roman"/>
            </a:endParaRPr>
          </a:p>
        </p:txBody>
      </p:sp>
      <p:sp>
        <p:nvSpPr>
          <p:cNvPr id="39" name=""/>
          <p:cNvSpPr/>
          <p:nvPr/>
        </p:nvSpPr>
        <p:spPr>
          <a:xfrm>
            <a:off x="4361040" y="1285560"/>
            <a:ext cx="2162160" cy="762840"/>
          </a:xfrm>
          <a:prstGeom prst="rect">
            <a:avLst/>
          </a:prstGeom>
          <a:noFill/>
          <a:ln w="0">
            <a:noFill/>
          </a:ln>
        </p:spPr>
        <p:style>
          <a:lnRef idx="0"/>
          <a:fillRef idx="0"/>
          <a:effectRef idx="0"/>
          <a:fontRef idx="minor"/>
        </p:style>
        <p:txBody>
          <a:bodyPr anchor="ctr">
            <a:spAutoFit/>
          </a:bodyPr>
          <a:p>
            <a:pP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Enron 245 Mw plant </a:t>
            </a:r>
            <a:endParaRPr b="0" lang="en-US" sz="11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-Construction begins: 01-01</a:t>
            </a:r>
            <a:endParaRPr b="0" lang="en-US" sz="11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-Commercial operation: 10-02</a:t>
            </a:r>
            <a:r>
              <a:rPr b="0" lang="en-US" sz="1100" strike="noStrike" u="sng">
                <a:solidFill>
                  <a:srgbClr val="000000"/>
                </a:solidFill>
                <a:effectLst/>
                <a:uFillTx/>
                <a:latin typeface="Arial"/>
              </a:rPr>
              <a:t>        </a:t>
            </a:r>
            <a:endParaRPr b="0" lang="en-US" sz="1100" strike="noStrike" u="none">
              <a:solidFill>
                <a:srgbClr val="000000"/>
              </a:solidFill>
              <a:effectLst/>
              <a:uFillTx/>
              <a:latin typeface="Times New Roman"/>
            </a:endParaRPr>
          </a:p>
        </p:txBody>
      </p:sp>
      <p:sp>
        <p:nvSpPr>
          <p:cNvPr id="40" name=""/>
          <p:cNvSpPr/>
          <p:nvPr/>
        </p:nvSpPr>
        <p:spPr>
          <a:xfrm>
            <a:off x="4218120" y="1139760"/>
            <a:ext cx="152280" cy="152640"/>
          </a:xfrm>
          <a:prstGeom prst="ellipse">
            <a:avLst/>
          </a:prstGeom>
          <a:solidFill>
            <a:srgbClr val="cc33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 name=""/>
          <p:cNvSpPr/>
          <p:nvPr/>
        </p:nvSpPr>
        <p:spPr>
          <a:xfrm>
            <a:off x="4221000" y="1415880"/>
            <a:ext cx="181080" cy="155880"/>
          </a:xfrm>
          <a:prstGeom prst="triangle">
            <a:avLst>
              <a:gd name="adj" fmla="val 50000"/>
            </a:avLst>
          </a:prstGeom>
          <a:solidFill>
            <a:srgbClr val="339966"/>
          </a:solidFill>
          <a:ln w="9360">
            <a:solidFill>
              <a:srgbClr val="000000"/>
            </a:solidFill>
            <a:miter/>
          </a:ln>
        </p:spPr>
        <p:style>
          <a:lnRef idx="0"/>
          <a:fillRef idx="0"/>
          <a:effectRef idx="0"/>
          <a:fontRef idx="minor"/>
        </p:style>
        <p:txBody>
          <a:bodyPr wrap="none" lIns="90000" rIns="90000" tIns="5040" bIns="5040" anchor="ctr">
            <a:noAutofit/>
          </a:bodyPr>
          <a:p>
            <a:endParaRPr b="0" lang="en-US" sz="2400" strike="noStrike" u="none">
              <a:solidFill>
                <a:srgbClr val="000000"/>
              </a:solidFill>
              <a:effectLst/>
              <a:uFillTx/>
              <a:latin typeface="Times New Roman"/>
            </a:endParaRPr>
          </a:p>
        </p:txBody>
      </p:sp>
      <p:sp>
        <p:nvSpPr>
          <p:cNvPr id="42" name=""/>
          <p:cNvSpPr/>
          <p:nvPr/>
        </p:nvSpPr>
        <p:spPr>
          <a:xfrm>
            <a:off x="4350240" y="1095480"/>
            <a:ext cx="1677240" cy="270360"/>
          </a:xfrm>
          <a:prstGeom prst="rect">
            <a:avLst/>
          </a:prstGeom>
          <a:noFill/>
          <a:ln w="0">
            <a:noFill/>
          </a:ln>
        </p:spPr>
        <p:style>
          <a:lnRef idx="0"/>
          <a:fillRef idx="0"/>
          <a:effectRef idx="0"/>
          <a:fontRef idx="minor"/>
        </p:style>
        <p:txBody>
          <a:bodyPr wrap="none" lIns="101880" rIns="101880" tIns="51120" bIns="5112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100" strike="noStrike" u="none">
                <a:solidFill>
                  <a:srgbClr val="000000"/>
                </a:solidFill>
                <a:effectLst/>
                <a:uFillTx/>
                <a:latin typeface="Arial"/>
              </a:rPr>
              <a:t>Enron Americas Offices</a:t>
            </a:r>
            <a:endParaRPr b="0" lang="en-US" sz="1100" strike="noStrike" u="none">
              <a:solidFill>
                <a:srgbClr val="000000"/>
              </a:solidFill>
              <a:effectLst/>
              <a:uFillTx/>
              <a:latin typeface="Times New Roman"/>
            </a:endParaRPr>
          </a:p>
        </p:txBody>
      </p:sp>
      <p:sp>
        <p:nvSpPr>
          <p:cNvPr id="43" name=""/>
          <p:cNvSpPr/>
          <p:nvPr/>
        </p:nvSpPr>
        <p:spPr>
          <a:xfrm>
            <a:off x="420120" y="3529080"/>
            <a:ext cx="1442880" cy="316080"/>
          </a:xfrm>
          <a:prstGeom prst="rect">
            <a:avLst/>
          </a:prstGeom>
          <a:noFill/>
          <a:ln w="0">
            <a:noFill/>
          </a:ln>
        </p:spPr>
        <p:style>
          <a:lnRef idx="0"/>
          <a:fillRef idx="0"/>
          <a:effectRef idx="0"/>
          <a:fontRef idx="minor"/>
        </p:style>
        <p:txBody>
          <a:bodyPr wrap="none" lIns="101880" rIns="101880" tIns="51120" bIns="5112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000000"/>
                </a:solidFill>
                <a:effectLst/>
                <a:uFillTx/>
                <a:latin typeface="Arial"/>
              </a:rPr>
              <a:t>Demographics</a:t>
            </a:r>
            <a:endParaRPr b="0" lang="en-US" sz="1400" strike="noStrike" u="none">
              <a:solidFill>
                <a:srgbClr val="000000"/>
              </a:solidFill>
              <a:effectLst/>
              <a:uFillTx/>
              <a:latin typeface="Times New Roman"/>
            </a:endParaRPr>
          </a:p>
        </p:txBody>
      </p:sp>
      <p:sp>
        <p:nvSpPr>
          <p:cNvPr id="44" name=""/>
          <p:cNvSpPr/>
          <p:nvPr/>
        </p:nvSpPr>
        <p:spPr>
          <a:xfrm>
            <a:off x="430920" y="4084560"/>
            <a:ext cx="3049560" cy="499320"/>
          </a:xfrm>
          <a:prstGeom prst="rect">
            <a:avLst/>
          </a:prstGeom>
          <a:noFill/>
          <a:ln w="0">
            <a:noFill/>
          </a:ln>
        </p:spPr>
        <p:style>
          <a:lnRef idx="0"/>
          <a:fillRef idx="0"/>
          <a:effectRef idx="0"/>
          <a:fontRef idx="minor"/>
        </p:style>
        <p:txBody>
          <a:bodyPr wrap="none" lIns="101880" rIns="101880" tIns="51120" bIns="5112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300" strike="noStrike" u="none">
                <a:solidFill>
                  <a:srgbClr val="000000"/>
                </a:solidFill>
                <a:effectLst/>
                <a:uFillTx/>
                <a:latin typeface="Arial"/>
              </a:rPr>
              <a:t> Population                          97.4 million</a:t>
            </a:r>
            <a:endParaRPr b="0" lang="en-US" sz="13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300" strike="noStrike" u="none">
                <a:solidFill>
                  <a:srgbClr val="000000"/>
                </a:solidFill>
                <a:effectLst/>
                <a:uFillTx/>
                <a:latin typeface="Arial"/>
              </a:rPr>
              <a:t> Open unemployment          2.3%</a:t>
            </a:r>
            <a:endParaRPr b="0" lang="en-US" sz="1300" strike="noStrike" u="none">
              <a:solidFill>
                <a:srgbClr val="000000"/>
              </a:solidFill>
              <a:effectLst/>
              <a:uFillTx/>
              <a:latin typeface="Times New Roman"/>
            </a:endParaRPr>
          </a:p>
        </p:txBody>
      </p:sp>
      <p:sp>
        <p:nvSpPr>
          <p:cNvPr id="45" name=""/>
          <p:cNvSpPr/>
          <p:nvPr/>
        </p:nvSpPr>
        <p:spPr>
          <a:xfrm>
            <a:off x="4087440" y="5041800"/>
            <a:ext cx="1076040" cy="316080"/>
          </a:xfrm>
          <a:prstGeom prst="rect">
            <a:avLst/>
          </a:prstGeom>
          <a:noFill/>
          <a:ln w="0">
            <a:noFill/>
          </a:ln>
        </p:spPr>
        <p:style>
          <a:lnRef idx="0"/>
          <a:fillRef idx="0"/>
          <a:effectRef idx="0"/>
          <a:fontRef idx="minor"/>
        </p:style>
        <p:txBody>
          <a:bodyPr wrap="none" lIns="101880" rIns="101880" tIns="51120" bIns="5112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000000"/>
                </a:solidFill>
                <a:effectLst/>
                <a:uFillTx/>
                <a:latin typeface="Arial"/>
              </a:rPr>
              <a:t>Highlights</a:t>
            </a:r>
            <a:endParaRPr b="0" lang="en-US" sz="1400" strike="noStrike" u="none">
              <a:solidFill>
                <a:srgbClr val="000000"/>
              </a:solidFill>
              <a:effectLst/>
              <a:uFillTx/>
              <a:latin typeface="Times New Roman"/>
            </a:endParaRPr>
          </a:p>
        </p:txBody>
      </p:sp>
      <p:sp>
        <p:nvSpPr>
          <p:cNvPr id="46" name=""/>
          <p:cNvSpPr/>
          <p:nvPr/>
        </p:nvSpPr>
        <p:spPr>
          <a:xfrm>
            <a:off x="5346720" y="5759280"/>
            <a:ext cx="203040" cy="436680"/>
          </a:xfrm>
          <a:prstGeom prst="rect">
            <a:avLst/>
          </a:prstGeom>
          <a:noFill/>
          <a:ln w="0">
            <a:noFill/>
          </a:ln>
        </p:spPr>
        <p:style>
          <a:lnRef idx="0"/>
          <a:fillRef idx="0"/>
          <a:effectRef idx="0"/>
          <a:fontRef idx="minor"/>
        </p:style>
        <p:txBody>
          <a:bodyPr wrap="none" lIns="101880" rIns="101880" tIns="51120" bIns="5112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Times New Roman"/>
            </a:endParaRPr>
          </a:p>
        </p:txBody>
      </p:sp>
      <p:sp>
        <p:nvSpPr>
          <p:cNvPr id="47" name=""/>
          <p:cNvSpPr/>
          <p:nvPr/>
        </p:nvSpPr>
        <p:spPr>
          <a:xfrm>
            <a:off x="4098960" y="5276880"/>
            <a:ext cx="4952880" cy="1094400"/>
          </a:xfrm>
          <a:prstGeom prst="rect">
            <a:avLst/>
          </a:prstGeom>
          <a:noFill/>
          <a:ln w="0">
            <a:noFill/>
          </a:ln>
        </p:spPr>
        <p:style>
          <a:lnRef idx="0"/>
          <a:fillRef idx="0"/>
          <a:effectRef idx="0"/>
          <a:fontRef idx="minor"/>
        </p:style>
        <p:txBody>
          <a:bodyPr lIns="101880" rIns="101880" tIns="51120" bIns="51120" anchor="t">
            <a:spAutoFit/>
          </a:bodyPr>
          <a:p>
            <a:pPr>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300" strike="noStrike" u="none">
                <a:solidFill>
                  <a:srgbClr val="000000"/>
                </a:solidFill>
                <a:effectLst/>
                <a:uFillTx/>
                <a:latin typeface="Arial"/>
              </a:rPr>
              <a:t> Fastest growing economy in the world 2Q/99-2Q/00 @ 8%+</a:t>
            </a:r>
            <a:endParaRPr b="0" lang="en-US" sz="1300" strike="noStrike" u="none">
              <a:solidFill>
                <a:srgbClr val="000000"/>
              </a:solidFill>
              <a:effectLst/>
              <a:uFillTx/>
              <a:latin typeface="Times New Roman"/>
            </a:endParaRPr>
          </a:p>
          <a:p>
            <a:pPr>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300" strike="noStrike" u="none">
                <a:solidFill>
                  <a:srgbClr val="000000"/>
                </a:solidFill>
                <a:effectLst/>
                <a:uFillTx/>
                <a:latin typeface="Arial"/>
              </a:rPr>
              <a:t> Second largest trade partner with U.S.(229 billion in trade in  </a:t>
            </a:r>
            <a:endParaRPr b="0" lang="en-US" sz="13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300" strike="noStrike" u="none">
                <a:solidFill>
                  <a:srgbClr val="000000"/>
                </a:solidFill>
                <a:effectLst/>
                <a:uFillTx/>
                <a:latin typeface="Arial"/>
              </a:rPr>
              <a:t>  2000)</a:t>
            </a:r>
            <a:endParaRPr b="0" lang="en-US" sz="1300" strike="noStrike" u="none">
              <a:solidFill>
                <a:srgbClr val="000000"/>
              </a:solidFill>
              <a:effectLst/>
              <a:uFillTx/>
              <a:latin typeface="Times New Roman"/>
            </a:endParaRPr>
          </a:p>
          <a:p>
            <a:pPr>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300" strike="noStrike" u="none">
                <a:solidFill>
                  <a:srgbClr val="000000"/>
                </a:solidFill>
                <a:effectLst/>
                <a:uFillTx/>
                <a:latin typeface="Arial"/>
              </a:rPr>
              <a:t> Eighth largest exporting economy (only 10% oil down from</a:t>
            </a:r>
            <a:endParaRPr b="0" lang="en-US" sz="13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300" strike="noStrike" u="none">
                <a:solidFill>
                  <a:srgbClr val="000000"/>
                </a:solidFill>
                <a:effectLst/>
                <a:uFillTx/>
                <a:latin typeface="Arial"/>
              </a:rPr>
              <a:t>  80% 15 yrs. ago).  Exports growing @15.7% per yr.</a:t>
            </a:r>
            <a:endParaRPr b="0" lang="en-US" sz="1300" strike="noStrike" u="none">
              <a:solidFill>
                <a:srgbClr val="000000"/>
              </a:solidFill>
              <a:effectLst/>
              <a:uFillTx/>
              <a:latin typeface="Times New Roman"/>
            </a:endParaRPr>
          </a:p>
        </p:txBody>
      </p:sp>
      <p:sp>
        <p:nvSpPr>
          <p:cNvPr id="48" name=""/>
          <p:cNvSpPr/>
          <p:nvPr/>
        </p:nvSpPr>
        <p:spPr>
          <a:xfrm>
            <a:off x="7371720" y="1095480"/>
            <a:ext cx="960120" cy="270360"/>
          </a:xfrm>
          <a:prstGeom prst="rect">
            <a:avLst/>
          </a:prstGeom>
          <a:noFill/>
          <a:ln w="0">
            <a:noFill/>
          </a:ln>
        </p:spPr>
        <p:style>
          <a:lnRef idx="0"/>
          <a:fillRef idx="0"/>
          <a:effectRef idx="0"/>
          <a:fontRef idx="minor"/>
        </p:style>
        <p:txBody>
          <a:bodyPr wrap="none" lIns="101880" rIns="101880" tIns="51120" bIns="5112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100" strike="noStrike" u="none">
                <a:solidFill>
                  <a:srgbClr val="000000"/>
                </a:solidFill>
                <a:effectLst/>
                <a:uFillTx/>
                <a:latin typeface="Arial"/>
              </a:rPr>
              <a:t>EBS Offices</a:t>
            </a:r>
            <a:endParaRPr b="0" lang="en-US" sz="1100" strike="noStrike" u="none">
              <a:solidFill>
                <a:srgbClr val="000000"/>
              </a:solidFill>
              <a:effectLst/>
              <a:uFillTx/>
              <a:latin typeface="Times New Roman"/>
            </a:endParaRPr>
          </a:p>
        </p:txBody>
      </p:sp>
      <p:sp>
        <p:nvSpPr>
          <p:cNvPr id="49" name=""/>
          <p:cNvSpPr/>
          <p:nvPr/>
        </p:nvSpPr>
        <p:spPr>
          <a:xfrm>
            <a:off x="7169040" y="1165320"/>
            <a:ext cx="190440" cy="152280"/>
          </a:xfrm>
          <a:prstGeom prst="flowChartProcess">
            <a:avLst/>
          </a:prstGeom>
          <a:solidFill>
            <a:srgbClr val="9933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 name=""/>
          <p:cNvSpPr/>
          <p:nvPr/>
        </p:nvSpPr>
        <p:spPr>
          <a:xfrm>
            <a:off x="7156440" y="1415880"/>
            <a:ext cx="237960" cy="155880"/>
          </a:xfrm>
          <a:prstGeom prst="flowChartDecision">
            <a:avLst/>
          </a:prstGeom>
          <a:solidFill>
            <a:srgbClr val="0000ff"/>
          </a:solidFill>
          <a:ln w="9360">
            <a:solidFill>
              <a:srgbClr val="000000"/>
            </a:solidFill>
            <a:miter/>
          </a:ln>
        </p:spPr>
        <p:style>
          <a:lnRef idx="0"/>
          <a:fillRef idx="0"/>
          <a:effectRef idx="0"/>
          <a:fontRef idx="minor"/>
        </p:style>
        <p:txBody>
          <a:bodyPr wrap="none" lIns="90000" rIns="90000" tIns="31320" bIns="31320" anchor="ctr">
            <a:noAutofit/>
          </a:bodyPr>
          <a:p>
            <a:endParaRPr b="0" lang="en-US" sz="2400" strike="noStrike" u="none">
              <a:solidFill>
                <a:srgbClr val="000000"/>
              </a:solidFill>
              <a:effectLst/>
              <a:uFillTx/>
              <a:latin typeface="Times New Roman"/>
            </a:endParaRPr>
          </a:p>
        </p:txBody>
      </p:sp>
      <p:sp>
        <p:nvSpPr>
          <p:cNvPr id="51" name=""/>
          <p:cNvSpPr/>
          <p:nvPr/>
        </p:nvSpPr>
        <p:spPr>
          <a:xfrm>
            <a:off x="7374960" y="1365120"/>
            <a:ext cx="1209600" cy="270360"/>
          </a:xfrm>
          <a:prstGeom prst="rect">
            <a:avLst/>
          </a:prstGeom>
          <a:noFill/>
          <a:ln w="0">
            <a:noFill/>
          </a:ln>
        </p:spPr>
        <p:style>
          <a:lnRef idx="0"/>
          <a:fillRef idx="0"/>
          <a:effectRef idx="0"/>
          <a:fontRef idx="minor"/>
        </p:style>
        <p:txBody>
          <a:bodyPr wrap="none" lIns="101880" rIns="101880" tIns="51120" bIns="5112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100" strike="noStrike" u="none">
                <a:solidFill>
                  <a:srgbClr val="000000"/>
                </a:solidFill>
                <a:effectLst/>
                <a:uFillTx/>
                <a:latin typeface="Arial"/>
              </a:rPr>
              <a:t>Azurix presence</a:t>
            </a:r>
            <a:endParaRPr b="0" lang="en-US" sz="1100" strike="noStrike" u="none">
              <a:solidFill>
                <a:srgbClr val="000000"/>
              </a:solidFill>
              <a:effectLst/>
              <a:uFillTx/>
              <a:latin typeface="Times New Roman"/>
            </a:endParaRPr>
          </a:p>
        </p:txBody>
      </p:sp>
      <p:sp>
        <p:nvSpPr>
          <p:cNvPr id="52" name=""/>
          <p:cNvSpPr/>
          <p:nvPr/>
        </p:nvSpPr>
        <p:spPr>
          <a:xfrm>
            <a:off x="8153280" y="3714840"/>
            <a:ext cx="133560" cy="85680"/>
          </a:xfrm>
          <a:prstGeom prst="flowChartDecision">
            <a:avLst/>
          </a:prstGeom>
          <a:solidFill>
            <a:srgbClr val="0000ff"/>
          </a:solidFill>
          <a:ln w="9360">
            <a:solidFill>
              <a:srgbClr val="000000"/>
            </a:solidFill>
            <a:miter/>
          </a:ln>
        </p:spPr>
        <p:style>
          <a:lnRef idx="0"/>
          <a:fillRef idx="0"/>
          <a:effectRef idx="0"/>
          <a:fontRef idx="minor"/>
        </p:style>
        <p:txBody>
          <a:bodyPr wrap="none" lIns="90000" rIns="90000" tIns="-3600" bIns="-3600" anchor="ctr">
            <a:noAutofit/>
          </a:bodyPr>
          <a:p>
            <a:endParaRPr b="0" lang="en-US" sz="2400" strike="noStrike" u="none">
              <a:solidFill>
                <a:srgbClr val="000000"/>
              </a:solidFill>
              <a:effectLst/>
              <a:uFillTx/>
              <a:latin typeface="Times New Roman"/>
            </a:endParaRPr>
          </a:p>
        </p:txBody>
      </p:sp>
      <p:sp>
        <p:nvSpPr>
          <p:cNvPr id="53" name=""/>
          <p:cNvSpPr/>
          <p:nvPr/>
        </p:nvSpPr>
        <p:spPr>
          <a:xfrm>
            <a:off x="6242040" y="3213000"/>
            <a:ext cx="133200" cy="85680"/>
          </a:xfrm>
          <a:prstGeom prst="flowChartDecision">
            <a:avLst/>
          </a:prstGeom>
          <a:solidFill>
            <a:srgbClr val="0000ff"/>
          </a:solidFill>
          <a:ln w="9360">
            <a:solidFill>
              <a:srgbClr val="000000"/>
            </a:solidFill>
            <a:miter/>
          </a:ln>
        </p:spPr>
        <p:style>
          <a:lnRef idx="0"/>
          <a:fillRef idx="0"/>
          <a:effectRef idx="0"/>
          <a:fontRef idx="minor"/>
        </p:style>
        <p:txBody>
          <a:bodyPr wrap="none" lIns="90000" rIns="90000" tIns="-3600" bIns="-3600" anchor="ctr">
            <a:noAutofit/>
          </a:bodyPr>
          <a:p>
            <a:endParaRPr b="0" lang="en-US" sz="2400" strike="noStrike" u="none">
              <a:solidFill>
                <a:srgbClr val="000000"/>
              </a:solidFill>
              <a:effectLst/>
              <a:uFillTx/>
              <a:latin typeface="Times New Roman"/>
            </a:endParaRPr>
          </a:p>
        </p:txBody>
      </p:sp>
      <p:sp>
        <p:nvSpPr>
          <p:cNvPr id="54" name=""/>
          <p:cNvSpPr/>
          <p:nvPr/>
        </p:nvSpPr>
        <p:spPr>
          <a:xfrm>
            <a:off x="6494400" y="3193920"/>
            <a:ext cx="77760" cy="73080"/>
          </a:xfrm>
          <a:prstGeom prst="ellipse">
            <a:avLst/>
          </a:prstGeom>
          <a:solidFill>
            <a:srgbClr val="cc3300"/>
          </a:solidFill>
          <a:ln w="9360">
            <a:solidFill>
              <a:srgbClr val="000000"/>
            </a:solidFill>
            <a:miter/>
          </a:ln>
        </p:spPr>
        <p:style>
          <a:lnRef idx="0"/>
          <a:fillRef idx="0"/>
          <a:effectRef idx="0"/>
          <a:fontRef idx="minor"/>
        </p:style>
        <p:txBody>
          <a:bodyPr wrap="none" lIns="90000" rIns="90000" tIns="5400" bIns="5400" anchor="ctr">
            <a:noAutofit/>
          </a:bodyPr>
          <a:p>
            <a:endParaRPr b="0" lang="en-US" sz="2400" strike="noStrike" u="none">
              <a:solidFill>
                <a:srgbClr val="000000"/>
              </a:solidFill>
              <a:effectLst/>
              <a:uFillTx/>
              <a:latin typeface="Times New Roman"/>
            </a:endParaRPr>
          </a:p>
        </p:txBody>
      </p:sp>
      <p:sp>
        <p:nvSpPr>
          <p:cNvPr id="55" name=""/>
          <p:cNvSpPr/>
          <p:nvPr/>
        </p:nvSpPr>
        <p:spPr>
          <a:xfrm>
            <a:off x="421200" y="1123920"/>
            <a:ext cx="1094040" cy="498960"/>
          </a:xfrm>
          <a:prstGeom prst="rect">
            <a:avLst/>
          </a:prstGeom>
          <a:noFill/>
          <a:ln w="0">
            <a:noFill/>
          </a:ln>
        </p:spPr>
        <p:style>
          <a:lnRef idx="0"/>
          <a:fillRef idx="0"/>
          <a:effectRef idx="0"/>
          <a:fontRef idx="minor"/>
        </p:style>
        <p:txBody>
          <a:bodyPr wrap="none" lIns="101880" rIns="101880" tIns="51120" bIns="5112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000000"/>
                </a:solidFill>
                <a:effectLst/>
                <a:uFillTx/>
                <a:latin typeface="Arial"/>
              </a:rPr>
              <a:t>Territory </a:t>
            </a:r>
            <a:endParaRPr b="0" lang="en-US" sz="14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Square miles</a:t>
            </a:r>
            <a:endParaRPr b="0" lang="en-US" sz="1200" strike="noStrike" u="none">
              <a:solidFill>
                <a:srgbClr val="000000"/>
              </a:solidFill>
              <a:effectLst/>
              <a:uFillTx/>
              <a:latin typeface="Times New Roman"/>
            </a:endParaRPr>
          </a:p>
        </p:txBody>
      </p:sp>
      <p:sp>
        <p:nvSpPr>
          <p:cNvPr id="56" name=""/>
          <p:cNvSpPr/>
          <p:nvPr/>
        </p:nvSpPr>
        <p:spPr>
          <a:xfrm>
            <a:off x="561960" y="1873080"/>
            <a:ext cx="631800" cy="736920"/>
          </a:xfrm>
          <a:prstGeom prst="rect">
            <a:avLst/>
          </a:prstGeom>
          <a:solidFill>
            <a:srgbClr val="0066cc"/>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 name=""/>
          <p:cNvSpPr/>
          <p:nvPr/>
        </p:nvSpPr>
        <p:spPr>
          <a:xfrm>
            <a:off x="2720880" y="1866960"/>
            <a:ext cx="631800" cy="743040"/>
          </a:xfrm>
          <a:prstGeom prst="rect">
            <a:avLst/>
          </a:prstGeom>
          <a:solidFill>
            <a:srgbClr val="0066cc"/>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 name=""/>
          <p:cNvSpPr/>
          <p:nvPr/>
        </p:nvSpPr>
        <p:spPr>
          <a:xfrm>
            <a:off x="344520" y="2610000"/>
            <a:ext cx="3233880" cy="1440"/>
          </a:xfrm>
          <a:prstGeom prst="line">
            <a:avLst/>
          </a:prstGeom>
          <a:ln w="1908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9" name=""/>
          <p:cNvSpPr/>
          <p:nvPr/>
        </p:nvSpPr>
        <p:spPr>
          <a:xfrm>
            <a:off x="2747880" y="1666800"/>
            <a:ext cx="5515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758,463</a:t>
            </a:r>
            <a:endParaRPr b="0" lang="en-US" sz="1200" strike="noStrike" u="none">
              <a:solidFill>
                <a:srgbClr val="000000"/>
              </a:solidFill>
              <a:effectLst/>
              <a:uFillTx/>
              <a:latin typeface="Times New Roman"/>
            </a:endParaRPr>
          </a:p>
        </p:txBody>
      </p:sp>
      <p:sp>
        <p:nvSpPr>
          <p:cNvPr id="60" name=""/>
          <p:cNvSpPr/>
          <p:nvPr/>
        </p:nvSpPr>
        <p:spPr>
          <a:xfrm>
            <a:off x="603000" y="1685880"/>
            <a:ext cx="5515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756,484</a:t>
            </a:r>
            <a:endParaRPr b="0" lang="en-US" sz="1200" strike="noStrike" u="none">
              <a:solidFill>
                <a:srgbClr val="000000"/>
              </a:solidFill>
              <a:effectLst/>
              <a:uFillTx/>
              <a:latin typeface="Times New Roman"/>
            </a:endParaRPr>
          </a:p>
        </p:txBody>
      </p:sp>
      <p:sp>
        <p:nvSpPr>
          <p:cNvPr id="61" name=""/>
          <p:cNvSpPr/>
          <p:nvPr/>
        </p:nvSpPr>
        <p:spPr>
          <a:xfrm>
            <a:off x="1796040" y="1743120"/>
            <a:ext cx="3819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1,979</a:t>
            </a:r>
            <a:endParaRPr b="0" lang="en-US" sz="1200" strike="noStrike" u="none">
              <a:solidFill>
                <a:srgbClr val="000000"/>
              </a:solidFill>
              <a:effectLst/>
              <a:uFillTx/>
              <a:latin typeface="Times New Roman"/>
            </a:endParaRPr>
          </a:p>
        </p:txBody>
      </p:sp>
      <p:sp>
        <p:nvSpPr>
          <p:cNvPr id="62" name=""/>
          <p:cNvSpPr/>
          <p:nvPr/>
        </p:nvSpPr>
        <p:spPr>
          <a:xfrm>
            <a:off x="378360" y="2639880"/>
            <a:ext cx="975600" cy="285480"/>
          </a:xfrm>
          <a:prstGeom prst="rect">
            <a:avLst/>
          </a:prstGeom>
          <a:noFill/>
          <a:ln w="0">
            <a:noFill/>
          </a:ln>
        </p:spPr>
        <p:style>
          <a:lnRef idx="0"/>
          <a:fillRef idx="0"/>
          <a:effectRef idx="0"/>
          <a:fontRef idx="minor"/>
        </p:style>
        <p:txBody>
          <a:bodyPr wrap="none" lIns="101880" rIns="101880" tIns="51120" bIns="5112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Continental</a:t>
            </a:r>
            <a:endParaRPr b="0" lang="en-US" sz="1200" strike="noStrike" u="none">
              <a:solidFill>
                <a:srgbClr val="000000"/>
              </a:solidFill>
              <a:effectLst/>
              <a:uFillTx/>
              <a:latin typeface="Times New Roman"/>
            </a:endParaRPr>
          </a:p>
        </p:txBody>
      </p:sp>
      <p:sp>
        <p:nvSpPr>
          <p:cNvPr id="63" name=""/>
          <p:cNvSpPr/>
          <p:nvPr/>
        </p:nvSpPr>
        <p:spPr>
          <a:xfrm>
            <a:off x="1659240" y="2629080"/>
            <a:ext cx="687240" cy="285480"/>
          </a:xfrm>
          <a:prstGeom prst="rect">
            <a:avLst/>
          </a:prstGeom>
          <a:noFill/>
          <a:ln w="0">
            <a:noFill/>
          </a:ln>
        </p:spPr>
        <p:style>
          <a:lnRef idx="0"/>
          <a:fillRef idx="0"/>
          <a:effectRef idx="0"/>
          <a:fontRef idx="minor"/>
        </p:style>
        <p:txBody>
          <a:bodyPr wrap="none" lIns="101880" rIns="101880" tIns="51120" bIns="5112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Islands</a:t>
            </a:r>
            <a:endParaRPr b="0" lang="en-US" sz="1200" strike="noStrike" u="none">
              <a:solidFill>
                <a:srgbClr val="000000"/>
              </a:solidFill>
              <a:effectLst/>
              <a:uFillTx/>
              <a:latin typeface="Times New Roman"/>
            </a:endParaRPr>
          </a:p>
        </p:txBody>
      </p:sp>
      <p:sp>
        <p:nvSpPr>
          <p:cNvPr id="64" name=""/>
          <p:cNvSpPr/>
          <p:nvPr/>
        </p:nvSpPr>
        <p:spPr>
          <a:xfrm>
            <a:off x="2740680" y="2629080"/>
            <a:ext cx="543240" cy="285480"/>
          </a:xfrm>
          <a:prstGeom prst="rect">
            <a:avLst/>
          </a:prstGeom>
          <a:noFill/>
          <a:ln w="0">
            <a:noFill/>
          </a:ln>
        </p:spPr>
        <p:style>
          <a:lnRef idx="0"/>
          <a:fillRef idx="0"/>
          <a:effectRef idx="0"/>
          <a:fontRef idx="minor"/>
        </p:style>
        <p:txBody>
          <a:bodyPr wrap="none" lIns="101880" rIns="101880" tIns="51120" bIns="5112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s-ES_tradnl" sz="1200" strike="noStrike" u="none">
                <a:solidFill>
                  <a:srgbClr val="000000"/>
                </a:solidFill>
                <a:effectLst/>
                <a:uFillTx/>
                <a:latin typeface="Arial"/>
              </a:rPr>
              <a:t>Total</a:t>
            </a:r>
            <a:endParaRPr b="0" lang="en-US" sz="1200" strike="noStrike" u="none">
              <a:solidFill>
                <a:srgbClr val="000000"/>
              </a:solidFill>
              <a:effectLst/>
              <a:uFillTx/>
              <a:latin typeface="Times New Roman"/>
            </a:endParaRPr>
          </a:p>
        </p:txBody>
      </p:sp>
      <p:sp>
        <p:nvSpPr>
          <p:cNvPr id="65" name=""/>
          <p:cNvSpPr/>
          <p:nvPr/>
        </p:nvSpPr>
        <p:spPr>
          <a:xfrm>
            <a:off x="1825560" y="2089080"/>
            <a:ext cx="514440" cy="0"/>
          </a:xfrm>
          <a:prstGeom prst="line">
            <a:avLst/>
          </a:prstGeom>
          <a:ln w="0">
            <a:noFill/>
          </a:ln>
        </p:spPr>
        <p:style>
          <a:lnRef idx="0"/>
          <a:fillRef idx="0"/>
          <a:effectRef idx="0"/>
          <a:fontRef idx="minor"/>
        </p:style>
        <p:txBody>
          <a:bodyPr lIns="101880" rIns="101880" tIns="-50760" bIns="-50760" anchor="t">
            <a:noAutofit/>
          </a:bodyPr>
          <a:p>
            <a:endParaRPr b="0" lang="en-US" sz="2400" strike="noStrike" u="none">
              <a:solidFill>
                <a:srgbClr val="000000"/>
              </a:solidFill>
              <a:effectLst/>
              <a:uFillTx/>
              <a:latin typeface="Times New Roman"/>
            </a:endParaRPr>
          </a:p>
        </p:txBody>
      </p:sp>
      <p:sp>
        <p:nvSpPr>
          <p:cNvPr id="66" name=""/>
          <p:cNvSpPr/>
          <p:nvPr/>
        </p:nvSpPr>
        <p:spPr>
          <a:xfrm>
            <a:off x="2863800" y="2089080"/>
            <a:ext cx="514440" cy="0"/>
          </a:xfrm>
          <a:prstGeom prst="line">
            <a:avLst/>
          </a:prstGeom>
          <a:ln w="0">
            <a:noFill/>
          </a:ln>
        </p:spPr>
        <p:style>
          <a:lnRef idx="0"/>
          <a:fillRef idx="0"/>
          <a:effectRef idx="0"/>
          <a:fontRef idx="minor"/>
        </p:style>
        <p:txBody>
          <a:bodyPr lIns="101880" rIns="101880" tIns="-50760" bIns="-50760" anchor="t">
            <a:noAutofit/>
          </a:bodyPr>
          <a:p>
            <a:endParaRPr b="0" lang="en-US" sz="2400" strike="noStrike" u="none">
              <a:solidFill>
                <a:srgbClr val="000000"/>
              </a:solidFill>
              <a:effectLst/>
              <a:uFillTx/>
              <a:latin typeface="Times New Roman"/>
            </a:endParaRPr>
          </a:p>
        </p:txBody>
      </p:sp>
      <p:sp>
        <p:nvSpPr>
          <p:cNvPr id="67" name=""/>
          <p:cNvSpPr/>
          <p:nvPr/>
        </p:nvSpPr>
        <p:spPr>
          <a:xfrm>
            <a:off x="2395440" y="2098800"/>
            <a:ext cx="416160" cy="0"/>
          </a:xfrm>
          <a:prstGeom prst="line">
            <a:avLst/>
          </a:prstGeom>
          <a:ln w="0">
            <a:noFill/>
          </a:ln>
        </p:spPr>
        <p:style>
          <a:lnRef idx="0"/>
          <a:fillRef idx="0"/>
          <a:effectRef idx="0"/>
          <a:fontRef idx="minor"/>
        </p:style>
        <p:txBody>
          <a:bodyPr lIns="101880" rIns="101880" tIns="-50760" bIns="-50760" anchor="t">
            <a:noAutofit/>
          </a:bodyPr>
          <a:p>
            <a:endParaRPr b="0" lang="en-US" sz="2400" strike="noStrike" u="none">
              <a:solidFill>
                <a:srgbClr val="000000"/>
              </a:solidFill>
              <a:effectLst/>
              <a:uFillTx/>
              <a:latin typeface="Times New Roman"/>
            </a:endParaRPr>
          </a:p>
        </p:txBody>
      </p:sp>
      <p:sp>
        <p:nvSpPr>
          <p:cNvPr id="68" name=""/>
          <p:cNvSpPr/>
          <p:nvPr/>
        </p:nvSpPr>
        <p:spPr>
          <a:xfrm>
            <a:off x="1720800" y="1949400"/>
            <a:ext cx="568440" cy="0"/>
          </a:xfrm>
          <a:prstGeom prst="line">
            <a:avLst/>
          </a:prstGeom>
          <a:ln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 name=""/>
          <p:cNvSpPr/>
          <p:nvPr/>
        </p:nvSpPr>
        <p:spPr>
          <a:xfrm>
            <a:off x="1197000" y="1959120"/>
            <a:ext cx="514440" cy="0"/>
          </a:xfrm>
          <a:prstGeom prst="line">
            <a:avLst/>
          </a:prstGeom>
          <a:ln w="936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 name=""/>
          <p:cNvSpPr/>
          <p:nvPr/>
        </p:nvSpPr>
        <p:spPr>
          <a:xfrm>
            <a:off x="2214720" y="1949400"/>
            <a:ext cx="514080" cy="0"/>
          </a:xfrm>
          <a:prstGeom prst="line">
            <a:avLst/>
          </a:prstGeom>
          <a:ln w="936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 name=""/>
          <p:cNvSpPr/>
          <p:nvPr/>
        </p:nvSpPr>
        <p:spPr>
          <a:xfrm>
            <a:off x="406440" y="2806560"/>
            <a:ext cx="3173400" cy="490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Mexico is the fourteenth largest country in the world</a:t>
            </a:r>
            <a:endParaRPr b="0" lang="en-US" sz="1300" strike="noStrike" u="none">
              <a:solidFill>
                <a:srgbClr val="000000"/>
              </a:solidFill>
              <a:effectLst/>
              <a:uFillTx/>
              <a:latin typeface="Times New Roman"/>
            </a:endParaRPr>
          </a:p>
        </p:txBody>
      </p:sp>
      <p:sp>
        <p:nvSpPr>
          <p:cNvPr id="72" name=""/>
          <p:cNvSpPr/>
          <p:nvPr/>
        </p:nvSpPr>
        <p:spPr>
          <a:xfrm>
            <a:off x="6654960" y="4019400"/>
            <a:ext cx="133200" cy="86040"/>
          </a:xfrm>
          <a:prstGeom prst="flowChartDecision">
            <a:avLst/>
          </a:prstGeom>
          <a:solidFill>
            <a:srgbClr val="0000ff"/>
          </a:solidFill>
          <a:ln w="9360">
            <a:solidFill>
              <a:srgbClr val="000000"/>
            </a:solidFill>
            <a:miter/>
          </a:ln>
        </p:spPr>
        <p:style>
          <a:lnRef idx="0"/>
          <a:fillRef idx="0"/>
          <a:effectRef idx="0"/>
          <a:fontRef idx="minor"/>
        </p:style>
        <p:txBody>
          <a:bodyPr wrap="none" lIns="90000" rIns="90000" tIns="-3600" bIns="-3600" anchor="ctr">
            <a:noAutofit/>
          </a:bodyPr>
          <a:p>
            <a:endParaRPr b="0" lang="en-US" sz="2400" strike="noStrike" u="none">
              <a:solidFill>
                <a:srgbClr val="000000"/>
              </a:solidFill>
              <a:effectLst/>
              <a:uFillTx/>
              <a:latin typeface="Times New Roman"/>
            </a:endParaRPr>
          </a:p>
        </p:txBody>
      </p:sp>
      <p:sp>
        <p:nvSpPr>
          <p:cNvPr id="73" name=""/>
          <p:cNvSpPr/>
          <p:nvPr/>
        </p:nvSpPr>
        <p:spPr>
          <a:xfrm>
            <a:off x="3796920" y="760320"/>
            <a:ext cx="1631160" cy="316080"/>
          </a:xfrm>
          <a:prstGeom prst="rect">
            <a:avLst/>
          </a:prstGeom>
          <a:noFill/>
          <a:ln w="0">
            <a:noFill/>
          </a:ln>
        </p:spPr>
        <p:style>
          <a:lnRef idx="0"/>
          <a:fillRef idx="0"/>
          <a:effectRef idx="0"/>
          <a:fontRef idx="minor"/>
        </p:style>
        <p:txBody>
          <a:bodyPr wrap="none" lIns="101880" rIns="101880" tIns="51120" bIns="5112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000000"/>
                </a:solidFill>
                <a:effectLst/>
                <a:uFillTx/>
                <a:latin typeface="Arial"/>
              </a:rPr>
              <a:t>Enron in Mexico </a:t>
            </a:r>
            <a:endParaRPr b="0" lang="en-US" sz="1400" strike="noStrike" u="none">
              <a:solidFill>
                <a:srgbClr val="000000"/>
              </a:solidFill>
              <a:effectLst/>
              <a:uFillTx/>
              <a:latin typeface="Times New Roman"/>
            </a:endParaRPr>
          </a:p>
        </p:txBody>
      </p:sp>
      <p:sp>
        <p:nvSpPr>
          <p:cNvPr id="74" name=""/>
          <p:cNvSpPr/>
          <p:nvPr/>
        </p:nvSpPr>
        <p:spPr>
          <a:xfrm>
            <a:off x="3886200" y="1054080"/>
            <a:ext cx="49784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 name=""/>
          <p:cNvSpPr/>
          <p:nvPr/>
        </p:nvSpPr>
        <p:spPr>
          <a:xfrm>
            <a:off x="8342280" y="6361200"/>
            <a:ext cx="2797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4</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6" name=""/>
          <p:cNvSpPr/>
          <p:nvPr/>
        </p:nvSpPr>
        <p:spPr>
          <a:xfrm>
            <a:off x="50400" y="317520"/>
            <a:ext cx="2440800" cy="459720"/>
          </a:xfrm>
          <a:prstGeom prst="rect">
            <a:avLst/>
          </a:prstGeom>
          <a:noFill/>
          <a:ln w="0">
            <a:noFill/>
          </a:ln>
        </p:spPr>
        <p:style>
          <a:lnRef idx="0"/>
          <a:fillRef idx="0"/>
          <a:effectRef idx="0"/>
          <a:fontRef idx="minor"/>
        </p:style>
        <p:txBody>
          <a:bodyPr wrap="none" lIns="90000" rIns="90000" tIns="46800" bIns="46800" anchor="t">
            <a:spAutoFit/>
          </a:bodyPr>
          <a:p>
            <a:pPr marL="457200" indent="-4572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Electricity</a:t>
            </a:r>
            <a:endParaRPr b="0" lang="en-US" sz="2400" strike="noStrike" u="none">
              <a:solidFill>
                <a:srgbClr val="000000"/>
              </a:solidFill>
              <a:effectLst/>
              <a:uFillTx/>
              <a:latin typeface="Times New Roman"/>
            </a:endParaRPr>
          </a:p>
        </p:txBody>
      </p:sp>
      <p:sp>
        <p:nvSpPr>
          <p:cNvPr id="77" name=""/>
          <p:cNvSpPr/>
          <p:nvPr/>
        </p:nvSpPr>
        <p:spPr>
          <a:xfrm>
            <a:off x="619200" y="798480"/>
            <a:ext cx="8099280" cy="58579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In February of 1999 President Zedillo sent an initiative to Congress by which he proposed the privatization of the Mexican Electric Industry.  The initiative did not pass due mainly to two reasons:</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1. It proposed the sale of existing assets and,</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2. He did not get the support from the PAN (now the party in power) due to a political struggle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related to the Mexican banking system crisis</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At that time Enron approached the PAN to help them understand the industry and the need for change. We also helped them come up with specific alternative solutions to problems in Zedillo’s initiative which they viewed as politically unviable.</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When Vicente Fox was elected President, Enron was invited to participate in the electricity transition team.  That team designed the new electricity policy and the reform initiative.  The team also wrote several legislation drafts.</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Today, Enron is cooperating closely with policy makers and regulators and has gained support from other industry participants in this effort. </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Enron will be serving as a link between leading opposition legislators and policy makers in the reform process.</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Commercial success</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Financial closing for the Vitro project in Garcia, Nuevo Leon, was achieved in December 2000. Our three off-takers are Vitro (glass), Apasco (cement) and Imsa (steel).</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The Enron commercial team in Mexico successfully continues to develop new businesses in the current regulatory environment. </a:t>
            </a:r>
            <a:endParaRPr b="0" lang="en-US" sz="1400" strike="noStrike" u="none">
              <a:solidFill>
                <a:srgbClr val="000000"/>
              </a:solidFill>
              <a:effectLst/>
              <a:uFillTx/>
              <a:latin typeface="Times New Roman"/>
            </a:endParaRPr>
          </a:p>
        </p:txBody>
      </p:sp>
      <p:sp>
        <p:nvSpPr>
          <p:cNvPr id="78" name=""/>
          <p:cNvSpPr/>
          <p:nvPr/>
        </p:nvSpPr>
        <p:spPr>
          <a:xfrm>
            <a:off x="711360" y="4991040"/>
            <a:ext cx="1358640" cy="0"/>
          </a:xfrm>
          <a:prstGeom prst="line">
            <a:avLst/>
          </a:prstGeom>
          <a:ln w="9360">
            <a:solidFill>
              <a:srgbClr val="000099"/>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0AE61CE5-3E5D-4846-90F8-1926F42BB404}"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9" name=""/>
          <p:cNvSpPr/>
          <p:nvPr/>
        </p:nvSpPr>
        <p:spPr>
          <a:xfrm>
            <a:off x="4930920" y="2957400"/>
            <a:ext cx="3576600" cy="0"/>
          </a:xfrm>
          <a:prstGeom prst="line">
            <a:avLst/>
          </a:prstGeom>
          <a:ln w="1908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0" name=""/>
          <p:cNvSpPr/>
          <p:nvPr/>
        </p:nvSpPr>
        <p:spPr>
          <a:xfrm>
            <a:off x="125640" y="200160"/>
            <a:ext cx="2516040" cy="398880"/>
          </a:xfrm>
          <a:prstGeom prst="rect">
            <a:avLst/>
          </a:prstGeom>
          <a:noFill/>
          <a:ln w="0">
            <a:noFill/>
          </a:ln>
        </p:spPr>
        <p:style>
          <a:lnRef idx="0"/>
          <a:fillRef idx="0"/>
          <a:effectRef idx="0"/>
          <a:fontRef idx="minor"/>
        </p:style>
        <p:txBody>
          <a:bodyPr wrap="none" lIns="90000" rIns="90000" tIns="46800" bIns="46800" anchor="t">
            <a:spAutoFit/>
          </a:bodyPr>
          <a:p>
            <a:pPr marL="457200" indent="-4572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Current status</a:t>
            </a:r>
            <a:endParaRPr b="0" lang="en-US" sz="2000" strike="noStrike" u="none">
              <a:solidFill>
                <a:srgbClr val="000000"/>
              </a:solidFill>
              <a:effectLst/>
              <a:uFillTx/>
              <a:latin typeface="Times New Roman"/>
            </a:endParaRPr>
          </a:p>
        </p:txBody>
      </p:sp>
      <p:graphicFrame>
        <p:nvGraphicFramePr>
          <p:cNvPr id="81" name=""/>
          <p:cNvGraphicFramePr/>
          <p:nvPr/>
        </p:nvGraphicFramePr>
        <p:xfrm>
          <a:off x="1600200" y="2093760"/>
          <a:ext cx="3030480" cy="3078360"/>
        </p:xfrm>
        <a:graphic>
          <a:graphicData uri="http://schemas.openxmlformats.org/presentationml/2006/ole">
            <p:oleObj r:id="rId1" spid="">
              <p:embed/>
              <p:pic>
                <p:nvPicPr>
                  <p:cNvPr id="82" name="" descr=""/>
                  <p:cNvPicPr/>
                  <p:nvPr/>
                </p:nvPicPr>
                <p:blipFill>
                  <a:blip r:embed="rId2"/>
                  <a:stretch/>
                </p:blipFill>
                <p:spPr>
                  <a:xfrm>
                    <a:off x="1600200" y="2093760"/>
                    <a:ext cx="3030480" cy="3078360"/>
                  </a:xfrm>
                  <a:prstGeom prst="rect">
                    <a:avLst/>
                  </a:prstGeom>
                  <a:noFill/>
                  <a:ln w="0">
                    <a:noFill/>
                  </a:ln>
                </p:spPr>
              </p:pic>
            </p:oleObj>
          </a:graphicData>
        </a:graphic>
      </p:graphicFrame>
      <p:sp>
        <p:nvSpPr>
          <p:cNvPr id="83" name=""/>
          <p:cNvSpPr/>
          <p:nvPr/>
        </p:nvSpPr>
        <p:spPr>
          <a:xfrm>
            <a:off x="4486320" y="1343160"/>
            <a:ext cx="206280" cy="5175000"/>
          </a:xfrm>
          <a:prstGeom prst="rightArrow">
            <a:avLst>
              <a:gd name="adj1" fmla="val 100000"/>
              <a:gd name="adj2" fmla="val 100000"/>
            </a:avLst>
          </a:prstGeom>
          <a:gradFill rotWithShape="0">
            <a:gsLst>
              <a:gs pos="0">
                <a:srgbClr val="750000"/>
              </a:gs>
              <a:gs pos="100000">
                <a:srgbClr val="ff0000"/>
              </a:gs>
            </a:gsLst>
            <a:lin ang="10800000"/>
          </a:gradFill>
          <a:ln w="19080">
            <a:solidFill>
              <a:srgbClr val="ba2c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4" name=""/>
          <p:cNvSpPr/>
          <p:nvPr/>
        </p:nvSpPr>
        <p:spPr>
          <a:xfrm>
            <a:off x="7472520" y="1684440"/>
            <a:ext cx="1295280" cy="640800"/>
          </a:xfrm>
          <a:prstGeom prst="rect">
            <a:avLst/>
          </a:prstGeom>
          <a:noFill/>
          <a:ln w="0">
            <a:noFill/>
          </a:ln>
        </p:spPr>
        <p:style>
          <a:lnRef idx="0"/>
          <a:fillRef idx="0"/>
          <a:effectRef idx="0"/>
          <a:fontRef idx="minor"/>
        </p:style>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6.1%</a:t>
            </a:r>
            <a:endParaRPr b="0" lang="en-US" sz="14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28,751 MW</a:t>
            </a:r>
            <a:endParaRPr b="0" lang="en-US" sz="14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12.85%</a:t>
            </a:r>
            <a:endParaRPr b="0" lang="en-US" sz="1400" strike="noStrike" u="none">
              <a:solidFill>
                <a:srgbClr val="000000"/>
              </a:solidFill>
              <a:effectLst/>
              <a:uFillTx/>
              <a:latin typeface="Times New Roman"/>
            </a:endParaRPr>
          </a:p>
        </p:txBody>
      </p:sp>
      <p:sp>
        <p:nvSpPr>
          <p:cNvPr id="85" name=""/>
          <p:cNvSpPr/>
          <p:nvPr/>
        </p:nvSpPr>
        <p:spPr>
          <a:xfrm>
            <a:off x="5003640" y="1684440"/>
            <a:ext cx="1913040" cy="64080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Annual growth </a:t>
            </a:r>
            <a:endParaRPr b="0" lang="en-US" sz="14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Peak load</a:t>
            </a:r>
            <a:endParaRPr b="0" lang="en-US" sz="14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Losses</a:t>
            </a:r>
            <a:endParaRPr b="0" lang="en-US" sz="1400" strike="noStrike" u="none">
              <a:solidFill>
                <a:srgbClr val="000000"/>
              </a:solidFill>
              <a:effectLst/>
              <a:uFillTx/>
              <a:latin typeface="Times New Roman"/>
            </a:endParaRPr>
          </a:p>
        </p:txBody>
      </p:sp>
      <p:sp>
        <p:nvSpPr>
          <p:cNvPr id="86" name=""/>
          <p:cNvSpPr/>
          <p:nvPr/>
        </p:nvSpPr>
        <p:spPr>
          <a:xfrm>
            <a:off x="4943160" y="1333440"/>
            <a:ext cx="759240" cy="295920"/>
          </a:xfrm>
          <a:prstGeom prst="rect">
            <a:avLst/>
          </a:prstGeom>
          <a:noFill/>
          <a:ln w="0">
            <a:noFill/>
          </a:ln>
        </p:spPr>
        <p:style>
          <a:lnRef idx="0"/>
          <a:fillRef idx="0"/>
          <a:effectRef idx="0"/>
          <a:fontRef idx="minor"/>
        </p:style>
        <p:txBody>
          <a:bodyPr wrap="none" lIns="82080" rIns="82080" tIns="41040" bIns="4104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ES_tradnl" sz="1400" strike="noStrike" u="none">
                <a:solidFill>
                  <a:srgbClr val="000000"/>
                </a:solidFill>
                <a:effectLst/>
                <a:uFillTx/>
                <a:latin typeface="Arial"/>
              </a:rPr>
              <a:t>Supply</a:t>
            </a:r>
            <a:endParaRPr b="0" lang="en-US" sz="1400" strike="noStrike" u="none">
              <a:solidFill>
                <a:srgbClr val="000000"/>
              </a:solidFill>
              <a:effectLst/>
              <a:uFillTx/>
              <a:latin typeface="Times New Roman"/>
            </a:endParaRPr>
          </a:p>
        </p:txBody>
      </p:sp>
      <p:sp>
        <p:nvSpPr>
          <p:cNvPr id="87" name=""/>
          <p:cNvSpPr/>
          <p:nvPr/>
        </p:nvSpPr>
        <p:spPr>
          <a:xfrm>
            <a:off x="1607400" y="2482920"/>
            <a:ext cx="922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400" strike="noStrike" u="none">
                <a:solidFill>
                  <a:srgbClr val="000000"/>
                </a:solidFill>
                <a:effectLst/>
                <a:uFillTx/>
                <a:latin typeface="Arial"/>
              </a:rPr>
              <a:t>Nuclear 4%</a:t>
            </a:r>
            <a:endParaRPr b="0" lang="en-US" sz="1400" strike="noStrike" u="none">
              <a:solidFill>
                <a:srgbClr val="000000"/>
              </a:solidFill>
              <a:effectLst/>
              <a:uFillTx/>
              <a:latin typeface="Times New Roman"/>
            </a:endParaRPr>
          </a:p>
        </p:txBody>
      </p:sp>
      <p:sp>
        <p:nvSpPr>
          <p:cNvPr id="88" name=""/>
          <p:cNvSpPr/>
          <p:nvPr/>
        </p:nvSpPr>
        <p:spPr>
          <a:xfrm>
            <a:off x="466560" y="3281400"/>
            <a:ext cx="146844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400" strike="noStrike" u="none">
                <a:solidFill>
                  <a:srgbClr val="000000"/>
                </a:solidFill>
                <a:effectLst/>
                <a:uFillTx/>
                <a:latin typeface="Arial"/>
              </a:rPr>
              <a:t>Hydroelectric 27%</a:t>
            </a:r>
            <a:endParaRPr b="0" lang="en-US" sz="1400" strike="noStrike" u="none">
              <a:solidFill>
                <a:srgbClr val="000000"/>
              </a:solidFill>
              <a:effectLst/>
              <a:uFillTx/>
              <a:latin typeface="Times New Roman"/>
            </a:endParaRPr>
          </a:p>
        </p:txBody>
      </p:sp>
      <p:sp>
        <p:nvSpPr>
          <p:cNvPr id="89" name=""/>
          <p:cNvSpPr/>
          <p:nvPr/>
        </p:nvSpPr>
        <p:spPr>
          <a:xfrm>
            <a:off x="651240" y="1317600"/>
            <a:ext cx="2612520" cy="295920"/>
          </a:xfrm>
          <a:prstGeom prst="rect">
            <a:avLst/>
          </a:prstGeom>
          <a:noFill/>
          <a:ln w="0">
            <a:noFill/>
          </a:ln>
        </p:spPr>
        <p:style>
          <a:lnRef idx="0"/>
          <a:fillRef idx="0"/>
          <a:effectRef idx="0"/>
          <a:fontRef idx="minor"/>
        </p:style>
        <p:txBody>
          <a:bodyPr wrap="none" lIns="82080" rIns="82080" tIns="41040" bIns="4104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400" strike="noStrike" u="none">
                <a:solidFill>
                  <a:srgbClr val="000000"/>
                </a:solidFill>
                <a:effectLst/>
                <a:uFillTx/>
                <a:latin typeface="Arial"/>
              </a:rPr>
              <a:t>Installed generation capacity</a:t>
            </a:r>
            <a:endParaRPr b="0" lang="en-US" sz="1400" strike="noStrike" u="none">
              <a:solidFill>
                <a:srgbClr val="000000"/>
              </a:solidFill>
              <a:effectLst/>
              <a:uFillTx/>
              <a:latin typeface="Times New Roman"/>
            </a:endParaRPr>
          </a:p>
        </p:txBody>
      </p:sp>
      <p:sp>
        <p:nvSpPr>
          <p:cNvPr id="90" name=""/>
          <p:cNvSpPr/>
          <p:nvPr/>
        </p:nvSpPr>
        <p:spPr>
          <a:xfrm>
            <a:off x="613800" y="5014800"/>
            <a:ext cx="18140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1400" strike="noStrike" u="none">
                <a:solidFill>
                  <a:srgbClr val="000000"/>
                </a:solidFill>
                <a:effectLst/>
                <a:uFillTx/>
                <a:latin typeface="Arial"/>
              </a:rPr>
              <a:t>National Electric Grid</a:t>
            </a:r>
            <a:endParaRPr b="0" lang="en-US" sz="1400" strike="noStrike" u="none">
              <a:solidFill>
                <a:srgbClr val="000000"/>
              </a:solidFill>
              <a:effectLst/>
              <a:uFillTx/>
              <a:latin typeface="Times New Roman"/>
            </a:endParaRPr>
          </a:p>
        </p:txBody>
      </p:sp>
      <p:sp>
        <p:nvSpPr>
          <p:cNvPr id="91" name=""/>
          <p:cNvSpPr/>
          <p:nvPr/>
        </p:nvSpPr>
        <p:spPr>
          <a:xfrm>
            <a:off x="613800" y="5268960"/>
            <a:ext cx="1955520" cy="640800"/>
          </a:xfrm>
          <a:prstGeom prst="rect">
            <a:avLst/>
          </a:prstGeom>
          <a:noFill/>
          <a:ln w="0">
            <a:noFill/>
          </a:ln>
        </p:spPr>
        <p:style>
          <a:lnRef idx="0"/>
          <a:fillRef idx="0"/>
          <a:effectRef idx="0"/>
          <a:fontRef idx="minor"/>
        </p:style>
        <p:txBody>
          <a:bodyPr wrap="none" lIns="0" rIns="0" tIns="0" bIns="0" anchor="t">
            <a:spAutoFit/>
          </a:bodyPr>
          <a:p>
            <a:pPr>
              <a:lnSpc>
                <a:spcPct val="100000"/>
              </a:lnSpc>
              <a:buClr>
                <a:srgbClr val="000000"/>
              </a:buClr>
              <a:buFont typeface="Arial"/>
              <a:buChar char="•"/>
              <a:tabLst>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400" strike="noStrike" u="none">
                <a:solidFill>
                  <a:srgbClr val="000000"/>
                </a:solidFill>
                <a:effectLst/>
                <a:uFillTx/>
                <a:latin typeface="Arial"/>
              </a:rPr>
              <a:t> Transmission lines:</a:t>
            </a:r>
            <a:endParaRPr b="0" lang="en-US" sz="1400" strike="noStrike" u="none">
              <a:solidFill>
                <a:srgbClr val="000000"/>
              </a:solidFill>
              <a:effectLst/>
              <a:uFillTx/>
              <a:latin typeface="Times New Roman"/>
            </a:endParaRPr>
          </a:p>
          <a:p>
            <a:pPr>
              <a:lnSpc>
                <a:spcPct val="100000"/>
              </a:lnSpc>
              <a:buClr>
                <a:srgbClr val="000000"/>
              </a:buClr>
              <a:buFont typeface="Arial"/>
              <a:buChar char="•"/>
              <a:tabLst>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400" strike="noStrike" u="none">
                <a:solidFill>
                  <a:srgbClr val="000000"/>
                </a:solidFill>
                <a:effectLst/>
                <a:uFillTx/>
                <a:latin typeface="Arial"/>
              </a:rPr>
              <a:t> Sub-transmission lines:</a:t>
            </a:r>
            <a:endParaRPr b="0" lang="en-US" sz="1400" strike="noStrike" u="none">
              <a:solidFill>
                <a:srgbClr val="000000"/>
              </a:solidFill>
              <a:effectLst/>
              <a:uFillTx/>
              <a:latin typeface="Times New Roman"/>
            </a:endParaRPr>
          </a:p>
          <a:p>
            <a:pPr>
              <a:lnSpc>
                <a:spcPct val="100000"/>
              </a:lnSpc>
              <a:buClr>
                <a:srgbClr val="000000"/>
              </a:buClr>
              <a:buFont typeface="Arial"/>
              <a:buChar char="•"/>
              <a:tabLst>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400" strike="noStrike" u="none">
                <a:solidFill>
                  <a:srgbClr val="000000"/>
                </a:solidFill>
                <a:effectLst/>
                <a:uFillTx/>
                <a:latin typeface="Arial"/>
              </a:rPr>
              <a:t> Distribution lines:</a:t>
            </a:r>
            <a:endParaRPr b="0" lang="en-US" sz="1400" strike="noStrike" u="none">
              <a:solidFill>
                <a:srgbClr val="000000"/>
              </a:solidFill>
              <a:effectLst/>
              <a:uFillTx/>
              <a:latin typeface="Times New Roman"/>
            </a:endParaRPr>
          </a:p>
        </p:txBody>
      </p:sp>
      <p:sp>
        <p:nvSpPr>
          <p:cNvPr id="92" name=""/>
          <p:cNvSpPr/>
          <p:nvPr/>
        </p:nvSpPr>
        <p:spPr>
          <a:xfrm>
            <a:off x="1569600" y="2176560"/>
            <a:ext cx="12394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400" strike="noStrike" u="none">
                <a:solidFill>
                  <a:srgbClr val="000000"/>
                </a:solidFill>
                <a:effectLst/>
                <a:uFillTx/>
                <a:latin typeface="Arial"/>
              </a:rPr>
              <a:t>Geothermal 2%</a:t>
            </a:r>
            <a:endParaRPr b="0" lang="en-US" sz="1400" strike="noStrike" u="none">
              <a:solidFill>
                <a:srgbClr val="000000"/>
              </a:solidFill>
              <a:effectLst/>
              <a:uFillTx/>
              <a:latin typeface="Times New Roman"/>
            </a:endParaRPr>
          </a:p>
        </p:txBody>
      </p:sp>
      <p:sp>
        <p:nvSpPr>
          <p:cNvPr id="93" name=""/>
          <p:cNvSpPr/>
          <p:nvPr/>
        </p:nvSpPr>
        <p:spPr>
          <a:xfrm>
            <a:off x="3228840" y="4479840"/>
            <a:ext cx="144720" cy="0"/>
          </a:xfrm>
          <a:prstGeom prst="line">
            <a:avLst/>
          </a:prstGeom>
          <a:ln w="936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4" name=""/>
          <p:cNvSpPr/>
          <p:nvPr/>
        </p:nvSpPr>
        <p:spPr>
          <a:xfrm>
            <a:off x="1271880" y="4395960"/>
            <a:ext cx="15170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400" strike="noStrike" u="none">
                <a:solidFill>
                  <a:srgbClr val="000000"/>
                </a:solidFill>
                <a:effectLst/>
                <a:uFillTx/>
                <a:latin typeface="Arial"/>
              </a:rPr>
              <a:t>Hydrocarbons 60%</a:t>
            </a:r>
            <a:endParaRPr b="0" lang="en-US" sz="1400" strike="noStrike" u="none">
              <a:solidFill>
                <a:srgbClr val="000000"/>
              </a:solidFill>
              <a:effectLst/>
              <a:uFillTx/>
              <a:latin typeface="Times New Roman"/>
            </a:endParaRPr>
          </a:p>
        </p:txBody>
      </p:sp>
      <p:sp>
        <p:nvSpPr>
          <p:cNvPr id="95" name=""/>
          <p:cNvSpPr/>
          <p:nvPr/>
        </p:nvSpPr>
        <p:spPr>
          <a:xfrm flipV="1">
            <a:off x="3373560" y="4088880"/>
            <a:ext cx="128520" cy="382680"/>
          </a:xfrm>
          <a:prstGeom prst="line">
            <a:avLst/>
          </a:prstGeom>
          <a:ln w="936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6" name=""/>
          <p:cNvSpPr/>
          <p:nvPr/>
        </p:nvSpPr>
        <p:spPr>
          <a:xfrm>
            <a:off x="619200" y="5229360"/>
            <a:ext cx="3421080" cy="0"/>
          </a:xfrm>
          <a:prstGeom prst="line">
            <a:avLst/>
          </a:prstGeom>
          <a:ln w="1908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7" name=""/>
          <p:cNvSpPr/>
          <p:nvPr/>
        </p:nvSpPr>
        <p:spPr>
          <a:xfrm>
            <a:off x="7174080" y="2755800"/>
            <a:ext cx="1593720" cy="1921680"/>
          </a:xfrm>
          <a:prstGeom prst="rect">
            <a:avLst/>
          </a:prstGeom>
          <a:noFill/>
          <a:ln w="0">
            <a:noFill/>
          </a:ln>
        </p:spPr>
        <p:style>
          <a:lnRef idx="0"/>
          <a:fillRef idx="0"/>
          <a:effectRef idx="0"/>
          <a:fontRef idx="minor"/>
        </p:style>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400" strike="noStrike" u="none">
              <a:solidFill>
                <a:srgbClr val="000000"/>
              </a:solidFill>
              <a:effectLst/>
              <a:uFillTx/>
              <a:latin typeface="Times New Roman"/>
            </a:endParaRPr>
          </a:p>
          <a:p>
            <a:pPr algn="r">
              <a:lnSpc>
                <a:spcPct val="100000"/>
              </a:lnSpc>
              <a:buClr>
                <a:srgbClr val="000000"/>
              </a:buClr>
              <a:buFont typeface="Symbol"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145  TWh</a:t>
            </a:r>
            <a:endParaRPr b="0" lang="en-US" sz="1400" strike="noStrike" u="none">
              <a:solidFill>
                <a:srgbClr val="000000"/>
              </a:solidFill>
              <a:effectLst/>
              <a:uFillTx/>
              <a:latin typeface="Times New Roman"/>
            </a:endParaRPr>
          </a:p>
          <a:p>
            <a:pPr algn="r">
              <a:lnSpc>
                <a:spcPct val="100000"/>
              </a:lnSpc>
              <a:buClr>
                <a:srgbClr val="000000"/>
              </a:buClr>
              <a:buFont typeface="Symbol"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1900 kwh/inhab.</a:t>
            </a:r>
            <a:endParaRPr b="0" lang="en-US" sz="14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Coverage 95%+</a:t>
            </a:r>
            <a:endParaRPr b="0" lang="en-US" sz="1400" strike="noStrike" u="none">
              <a:solidFill>
                <a:srgbClr val="000000"/>
              </a:solidFill>
              <a:effectLst/>
              <a:uFillTx/>
              <a:latin typeface="Times New Roman"/>
            </a:endParaRPr>
          </a:p>
          <a:p>
            <a:pPr algn="r">
              <a:lnSpc>
                <a:spcPct val="100000"/>
              </a:lnSpc>
              <a:buClr>
                <a:srgbClr val="000000"/>
              </a:buClr>
              <a:buFont typeface="Symbol" charset="2"/>
              <a:buChar char=""/>
              <a:tabLst>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23 millon</a:t>
            </a:r>
            <a:endParaRPr b="0" lang="en-US" sz="14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4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0.55 ¢/kWh</a:t>
            </a:r>
            <a:endParaRPr b="0" lang="en-US" sz="14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1.30 ¢/kWh</a:t>
            </a:r>
            <a:endParaRPr b="0" lang="en-US" sz="14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0.52 ¢/kWh</a:t>
            </a:r>
            <a:endParaRPr b="0" lang="en-US" sz="1400" strike="noStrike" u="none">
              <a:solidFill>
                <a:srgbClr val="000000"/>
              </a:solidFill>
              <a:effectLst/>
              <a:uFillTx/>
              <a:latin typeface="Times New Roman"/>
            </a:endParaRPr>
          </a:p>
        </p:txBody>
      </p:sp>
      <p:sp>
        <p:nvSpPr>
          <p:cNvPr id="98" name=""/>
          <p:cNvSpPr/>
          <p:nvPr/>
        </p:nvSpPr>
        <p:spPr>
          <a:xfrm>
            <a:off x="741240" y="1612800"/>
            <a:ext cx="3424320" cy="0"/>
          </a:xfrm>
          <a:prstGeom prst="line">
            <a:avLst/>
          </a:prstGeom>
          <a:ln w="1908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9" name=""/>
          <p:cNvSpPr/>
          <p:nvPr/>
        </p:nvSpPr>
        <p:spPr>
          <a:xfrm>
            <a:off x="4976640" y="1612800"/>
            <a:ext cx="3560760" cy="0"/>
          </a:xfrm>
          <a:prstGeom prst="line">
            <a:avLst/>
          </a:prstGeom>
          <a:ln w="1908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0" name=""/>
          <p:cNvSpPr/>
          <p:nvPr/>
        </p:nvSpPr>
        <p:spPr>
          <a:xfrm>
            <a:off x="4705920" y="2817720"/>
            <a:ext cx="2372040" cy="1927440"/>
          </a:xfrm>
          <a:prstGeom prst="rect">
            <a:avLst/>
          </a:prstGeom>
          <a:noFill/>
          <a:ln w="0">
            <a:noFill/>
          </a:ln>
        </p:spPr>
        <p:style>
          <a:lnRef idx="0"/>
          <a:fillRef idx="0"/>
          <a:effectRef idx="0"/>
          <a:fontRef idx="minor"/>
        </p:style>
        <p:txBody>
          <a:bodyPr wrap="none" anchor="t">
            <a:spAutoFit/>
          </a:bodyPr>
          <a:p>
            <a:pPr lvl="1" marL="114480">
              <a:lnSpc>
                <a:spcPct val="16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Electricity consumption:</a:t>
            </a:r>
            <a:endParaRPr b="0" lang="en-US" sz="1400" strike="noStrike" u="none">
              <a:solidFill>
                <a:srgbClr val="000000"/>
              </a:solidFill>
              <a:effectLst/>
              <a:uFillTx/>
              <a:latin typeface="Times New Roman"/>
            </a:endParaRPr>
          </a:p>
          <a:p>
            <a:pPr lvl="1" marL="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Per capita consumption: </a:t>
            </a:r>
            <a:endParaRPr b="0" lang="en-US" sz="1400" strike="noStrike" u="none">
              <a:solidFill>
                <a:srgbClr val="000000"/>
              </a:solidFill>
              <a:effectLst/>
              <a:uFillTx/>
              <a:latin typeface="Times New Roman"/>
            </a:endParaRPr>
          </a:p>
          <a:p>
            <a:pPr lvl="1" marL="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Customer base:</a:t>
            </a:r>
            <a:endParaRPr b="0" lang="en-US" sz="1400" strike="noStrike" u="none">
              <a:solidFill>
                <a:srgbClr val="000000"/>
              </a:solidFill>
              <a:effectLst/>
              <a:uFillTx/>
              <a:latin typeface="Times New Roman"/>
            </a:endParaRPr>
          </a:p>
          <a:p>
            <a:pPr lvl="1" marL="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Total users:</a:t>
            </a:r>
            <a:endParaRPr b="0" lang="en-US" sz="1400" strike="noStrike" u="none">
              <a:solidFill>
                <a:srgbClr val="000000"/>
              </a:solidFill>
              <a:effectLst/>
              <a:uFillTx/>
              <a:latin typeface="Times New Roman"/>
            </a:endParaRPr>
          </a:p>
          <a:p>
            <a:pPr lvl="1" marL="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Average rates</a:t>
            </a:r>
            <a:endParaRPr b="0" lang="en-US" sz="1400" strike="noStrike" u="none">
              <a:solidFill>
                <a:srgbClr val="000000"/>
              </a:solidFill>
              <a:effectLst/>
              <a:uFillTx/>
              <a:latin typeface="Times New Roman"/>
            </a:endParaRPr>
          </a:p>
          <a:p>
            <a:pPr lvl="2" marL="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Residential :</a:t>
            </a:r>
            <a:endParaRPr b="0" lang="en-US" sz="1400" strike="noStrike" u="none">
              <a:solidFill>
                <a:srgbClr val="000000"/>
              </a:solidFill>
              <a:effectLst/>
              <a:uFillTx/>
              <a:latin typeface="Times New Roman"/>
            </a:endParaRPr>
          </a:p>
          <a:p>
            <a:pPr lvl="2" marL="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Commercial:</a:t>
            </a:r>
            <a:endParaRPr b="0" lang="en-US" sz="1400" strike="noStrike" u="none">
              <a:solidFill>
                <a:srgbClr val="000000"/>
              </a:solidFill>
              <a:effectLst/>
              <a:uFillTx/>
              <a:latin typeface="Times New Roman"/>
            </a:endParaRPr>
          </a:p>
          <a:p>
            <a:pPr lvl="2" marL="228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Industrial:</a:t>
            </a:r>
            <a:endParaRPr b="0" lang="en-US" sz="1400" strike="noStrike" u="none">
              <a:solidFill>
                <a:srgbClr val="000000"/>
              </a:solidFill>
              <a:effectLst/>
              <a:uFillTx/>
              <a:latin typeface="Times New Roman"/>
            </a:endParaRPr>
          </a:p>
        </p:txBody>
      </p:sp>
      <p:sp>
        <p:nvSpPr>
          <p:cNvPr id="101" name=""/>
          <p:cNvSpPr/>
          <p:nvPr/>
        </p:nvSpPr>
        <p:spPr>
          <a:xfrm>
            <a:off x="4935600" y="2690640"/>
            <a:ext cx="868320" cy="295920"/>
          </a:xfrm>
          <a:prstGeom prst="rect">
            <a:avLst/>
          </a:prstGeom>
          <a:noFill/>
          <a:ln w="0">
            <a:noFill/>
          </a:ln>
        </p:spPr>
        <p:style>
          <a:lnRef idx="0"/>
          <a:fillRef idx="0"/>
          <a:effectRef idx="0"/>
          <a:fontRef idx="minor"/>
        </p:style>
        <p:txBody>
          <a:bodyPr wrap="none" lIns="82080" rIns="82080" tIns="41040" bIns="4104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ES_tradnl" sz="1400" strike="noStrike" u="none">
                <a:solidFill>
                  <a:srgbClr val="000000"/>
                </a:solidFill>
                <a:effectLst/>
                <a:uFillTx/>
                <a:latin typeface="Arial"/>
              </a:rPr>
              <a:t>Demand</a:t>
            </a:r>
            <a:endParaRPr b="0" lang="en-US" sz="1400" strike="noStrike" u="none">
              <a:solidFill>
                <a:srgbClr val="000000"/>
              </a:solidFill>
              <a:effectLst/>
              <a:uFillTx/>
              <a:latin typeface="Times New Roman"/>
            </a:endParaRPr>
          </a:p>
        </p:txBody>
      </p:sp>
      <p:sp>
        <p:nvSpPr>
          <p:cNvPr id="102" name=""/>
          <p:cNvSpPr/>
          <p:nvPr/>
        </p:nvSpPr>
        <p:spPr>
          <a:xfrm>
            <a:off x="1241640" y="2816280"/>
            <a:ext cx="6746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400" strike="noStrike" u="none">
                <a:solidFill>
                  <a:srgbClr val="000000"/>
                </a:solidFill>
                <a:effectLst/>
                <a:uFillTx/>
                <a:latin typeface="Arial"/>
              </a:rPr>
              <a:t>Coal 7%</a:t>
            </a:r>
            <a:endParaRPr b="0" lang="en-US" sz="1400" strike="noStrike" u="none">
              <a:solidFill>
                <a:srgbClr val="000000"/>
              </a:solidFill>
              <a:effectLst/>
              <a:uFillTx/>
              <a:latin typeface="Times New Roman"/>
            </a:endParaRPr>
          </a:p>
        </p:txBody>
      </p:sp>
      <p:sp>
        <p:nvSpPr>
          <p:cNvPr id="103" name=""/>
          <p:cNvSpPr/>
          <p:nvPr/>
        </p:nvSpPr>
        <p:spPr>
          <a:xfrm>
            <a:off x="3159000" y="5268960"/>
            <a:ext cx="932400" cy="64080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400" strike="noStrike" u="none">
                <a:solidFill>
                  <a:srgbClr val="000000"/>
                </a:solidFill>
                <a:effectLst/>
                <a:uFillTx/>
                <a:latin typeface="Arial"/>
              </a:rPr>
              <a:t>21,790 mi.</a:t>
            </a:r>
            <a:endParaRPr b="0" lang="en-US" sz="1400" strike="noStrike" u="none">
              <a:solidFill>
                <a:srgbClr val="000000"/>
              </a:solidFill>
              <a:effectLst/>
              <a:uFillTx/>
              <a:latin typeface="Times New Roman"/>
            </a:endParaRPr>
          </a:p>
          <a:p>
            <a:pPr algn="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400" strike="noStrike" u="none">
                <a:solidFill>
                  <a:srgbClr val="000000"/>
                </a:solidFill>
                <a:effectLst/>
                <a:uFillTx/>
                <a:latin typeface="Arial"/>
              </a:rPr>
              <a:t>26,267 mi.</a:t>
            </a:r>
            <a:endParaRPr b="0" lang="en-US" sz="1400" strike="noStrike" u="none">
              <a:solidFill>
                <a:srgbClr val="000000"/>
              </a:solidFill>
              <a:effectLst/>
              <a:uFillTx/>
              <a:latin typeface="Times New Roman"/>
            </a:endParaRPr>
          </a:p>
          <a:p>
            <a:pPr algn="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400" strike="noStrike" u="none">
                <a:solidFill>
                  <a:srgbClr val="000000"/>
                </a:solidFill>
                <a:effectLst/>
                <a:uFillTx/>
                <a:latin typeface="Arial"/>
              </a:rPr>
              <a:t>341,914 mi.</a:t>
            </a:r>
            <a:endParaRPr b="0" lang="en-US" sz="1400" strike="noStrike" u="none">
              <a:solidFill>
                <a:srgbClr val="000000"/>
              </a:solidFill>
              <a:effectLst/>
              <a:uFillTx/>
              <a:latin typeface="Times New Roman"/>
            </a:endParaRPr>
          </a:p>
        </p:txBody>
      </p:sp>
      <p:sp>
        <p:nvSpPr>
          <p:cNvPr id="104" name=""/>
          <p:cNvSpPr/>
          <p:nvPr/>
        </p:nvSpPr>
        <p:spPr>
          <a:xfrm>
            <a:off x="3197160" y="2274840"/>
            <a:ext cx="822240" cy="4273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400" strike="noStrike" u="none">
                <a:solidFill>
                  <a:srgbClr val="000000"/>
                </a:solidFill>
                <a:effectLst/>
                <a:uFillTx/>
                <a:latin typeface="Arial"/>
              </a:rPr>
              <a:t>Wind 0.0058%</a:t>
            </a:r>
            <a:endParaRPr b="0" lang="en-US" sz="1400" strike="noStrike" u="none">
              <a:solidFill>
                <a:srgbClr val="000000"/>
              </a:solidFill>
              <a:effectLst/>
              <a:uFillTx/>
              <a:latin typeface="Times New Roman"/>
            </a:endParaRPr>
          </a:p>
        </p:txBody>
      </p:sp>
      <p:sp>
        <p:nvSpPr>
          <p:cNvPr id="105" name=""/>
          <p:cNvSpPr/>
          <p:nvPr/>
        </p:nvSpPr>
        <p:spPr>
          <a:xfrm flipH="1" flipV="1">
            <a:off x="2317320" y="2979720"/>
            <a:ext cx="187560" cy="139680"/>
          </a:xfrm>
          <a:prstGeom prst="line">
            <a:avLst/>
          </a:prstGeom>
          <a:ln w="936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6" name=""/>
          <p:cNvSpPr/>
          <p:nvPr/>
        </p:nvSpPr>
        <p:spPr>
          <a:xfrm flipH="1" flipV="1">
            <a:off x="2700000" y="2630520"/>
            <a:ext cx="73080" cy="419040"/>
          </a:xfrm>
          <a:prstGeom prst="line">
            <a:avLst/>
          </a:prstGeom>
          <a:ln w="936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7" name=""/>
          <p:cNvSpPr/>
          <p:nvPr/>
        </p:nvSpPr>
        <p:spPr>
          <a:xfrm flipH="1" flipV="1">
            <a:off x="2931840" y="2396880"/>
            <a:ext cx="27000" cy="657000"/>
          </a:xfrm>
          <a:prstGeom prst="line">
            <a:avLst/>
          </a:prstGeom>
          <a:ln w="936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8" name=""/>
          <p:cNvSpPr/>
          <p:nvPr/>
        </p:nvSpPr>
        <p:spPr>
          <a:xfrm flipV="1">
            <a:off x="3054240" y="2727360"/>
            <a:ext cx="144720" cy="342720"/>
          </a:xfrm>
          <a:prstGeom prst="line">
            <a:avLst/>
          </a:prstGeom>
          <a:ln w="936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9" name=""/>
          <p:cNvSpPr/>
          <p:nvPr/>
        </p:nvSpPr>
        <p:spPr>
          <a:xfrm>
            <a:off x="1171440" y="3583080"/>
            <a:ext cx="0" cy="177840"/>
          </a:xfrm>
          <a:prstGeom prst="line">
            <a:avLst/>
          </a:prstGeom>
          <a:ln w="9360">
            <a:solidFill>
              <a:srgbClr val="cc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0" name=""/>
          <p:cNvSpPr/>
          <p:nvPr/>
        </p:nvSpPr>
        <p:spPr>
          <a:xfrm flipV="1">
            <a:off x="1171440" y="3732120"/>
            <a:ext cx="762120" cy="28800"/>
          </a:xfrm>
          <a:prstGeom prst="line">
            <a:avLst/>
          </a:prstGeom>
          <a:ln w="9360">
            <a:solidFill>
              <a:srgbClr val="cc0000"/>
            </a:solidFill>
            <a:miter/>
          </a:ln>
        </p:spPr>
        <p:style>
          <a:lnRef idx="0"/>
          <a:fillRef idx="0"/>
          <a:effectRef idx="0"/>
          <a:fontRef idx="minor"/>
        </p:style>
        <p:txBody>
          <a:bodyPr lIns="90000" rIns="90000" tIns="-18000" bIns="-18000" anchor="ctr">
            <a:noAutofit/>
          </a:bodyPr>
          <a:p>
            <a:endParaRPr b="0" lang="en-US" sz="2400" strike="noStrike" u="none">
              <a:solidFill>
                <a:srgbClr val="000000"/>
              </a:solidFill>
              <a:effectLst/>
              <a:uFillTx/>
              <a:latin typeface="Times New Roman"/>
            </a:endParaRPr>
          </a:p>
        </p:txBody>
      </p:sp>
      <p:sp>
        <p:nvSpPr>
          <p:cNvPr id="111" name=""/>
          <p:cNvSpPr/>
          <p:nvPr/>
        </p:nvSpPr>
        <p:spPr>
          <a:xfrm>
            <a:off x="241200" y="6496200"/>
            <a:ext cx="3263040" cy="244440"/>
          </a:xfrm>
          <a:prstGeom prst="rect">
            <a:avLst/>
          </a:prstGeom>
          <a:noFill/>
          <a:ln w="0">
            <a:noFill/>
          </a:ln>
        </p:spPr>
        <p:style>
          <a:lnRef idx="0"/>
          <a:fillRef idx="0"/>
          <a:effectRef idx="0"/>
          <a:fontRef idx="minor"/>
        </p:style>
        <p:txBody>
          <a:bodyPr wrap="none"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Source: Prospectiva del Sector Eléctrico 98-2007, CFE</a:t>
            </a:r>
            <a:endParaRPr b="0" lang="en-US" sz="1000" strike="noStrike" u="none">
              <a:solidFill>
                <a:srgbClr val="000000"/>
              </a:solidFill>
              <a:effectLst/>
              <a:uFillTx/>
              <a:latin typeface="Times New Roman"/>
            </a:endParaRPr>
          </a:p>
        </p:txBody>
      </p:sp>
      <p:sp>
        <p:nvSpPr>
          <p:cNvPr id="112" name=""/>
          <p:cNvSpPr/>
          <p:nvPr/>
        </p:nvSpPr>
        <p:spPr>
          <a:xfrm>
            <a:off x="664200" y="1606680"/>
            <a:ext cx="2686320" cy="305280"/>
          </a:xfrm>
          <a:prstGeom prst="rect">
            <a:avLst/>
          </a:prstGeom>
          <a:noFill/>
          <a:ln w="0">
            <a:noFill/>
          </a:ln>
        </p:spPr>
        <p:style>
          <a:lnRef idx="0"/>
          <a:fillRef idx="0"/>
          <a:effectRef idx="0"/>
          <a:fontRef idx="minor"/>
        </p:style>
        <p:txBody>
          <a:bodyPr wrap="none"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100%= 37,488 MW (Dec. 2000)</a:t>
            </a:r>
            <a:endParaRPr b="0" lang="en-US" sz="1400" strike="noStrike" u="none">
              <a:solidFill>
                <a:srgbClr val="000000"/>
              </a:solidFill>
              <a:effectLst/>
              <a:uFillTx/>
              <a:latin typeface="Times New Roman"/>
            </a:endParaRPr>
          </a:p>
        </p:txBody>
      </p:sp>
      <p:sp>
        <p:nvSpPr>
          <p:cNvPr id="113" name=""/>
          <p:cNvSpPr/>
          <p:nvPr/>
        </p:nvSpPr>
        <p:spPr>
          <a:xfrm>
            <a:off x="7959240" y="5276880"/>
            <a:ext cx="575640" cy="2138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Retired</a:t>
            </a:r>
            <a:endParaRPr b="0" lang="en-US" sz="1400" strike="noStrike" u="none">
              <a:solidFill>
                <a:srgbClr val="000000"/>
              </a:solidFill>
              <a:effectLst/>
              <a:uFillTx/>
              <a:latin typeface="Times New Roman"/>
            </a:endParaRPr>
          </a:p>
        </p:txBody>
      </p:sp>
      <p:sp>
        <p:nvSpPr>
          <p:cNvPr id="114" name=""/>
          <p:cNvSpPr/>
          <p:nvPr/>
        </p:nvSpPr>
        <p:spPr>
          <a:xfrm>
            <a:off x="5002920" y="5607000"/>
            <a:ext cx="471960" cy="640800"/>
          </a:xfrm>
          <a:prstGeom prst="rect">
            <a:avLst/>
          </a:prstGeom>
          <a:noFill/>
          <a:ln w="0">
            <a:noFill/>
          </a:ln>
        </p:spPr>
        <p:style>
          <a:lnRef idx="0"/>
          <a:fillRef idx="0"/>
          <a:effectRef idx="0"/>
          <a:fontRef idx="minor"/>
        </p:style>
        <p:txBody>
          <a:bodyPr wrap="none"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CFE</a:t>
            </a:r>
            <a:endParaRPr b="0" lang="en-US" sz="14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LFC</a:t>
            </a:r>
            <a:endParaRPr b="0" lang="en-US" sz="14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Total</a:t>
            </a:r>
            <a:endParaRPr b="0" lang="en-US" sz="1400" strike="noStrike" u="none">
              <a:solidFill>
                <a:srgbClr val="000000"/>
              </a:solidFill>
              <a:effectLst/>
              <a:uFillTx/>
              <a:latin typeface="Times New Roman"/>
            </a:endParaRPr>
          </a:p>
        </p:txBody>
      </p:sp>
      <p:sp>
        <p:nvSpPr>
          <p:cNvPr id="115" name=""/>
          <p:cNvSpPr/>
          <p:nvPr/>
        </p:nvSpPr>
        <p:spPr>
          <a:xfrm>
            <a:off x="4943160" y="4976640"/>
            <a:ext cx="1661040" cy="295920"/>
          </a:xfrm>
          <a:prstGeom prst="rect">
            <a:avLst/>
          </a:prstGeom>
          <a:noFill/>
          <a:ln w="0">
            <a:noFill/>
          </a:ln>
        </p:spPr>
        <p:style>
          <a:lnRef idx="0"/>
          <a:fillRef idx="0"/>
          <a:effectRef idx="0"/>
          <a:fontRef idx="minor"/>
        </p:style>
        <p:txBody>
          <a:bodyPr wrap="none" lIns="82080" rIns="82080" tIns="41040" bIns="4104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s-ES_tradnl" sz="1400" strike="noStrike" u="none">
                <a:solidFill>
                  <a:srgbClr val="000000"/>
                </a:solidFill>
                <a:effectLst/>
                <a:uFillTx/>
                <a:latin typeface="Arial"/>
              </a:rPr>
              <a:t>Labor force (</a:t>
            </a:r>
            <a:r>
              <a:rPr b="1" lang="en-US" sz="1400" strike="noStrike" u="none">
                <a:solidFill>
                  <a:srgbClr val="000000"/>
                </a:solidFill>
                <a:effectLst/>
                <a:uFillTx/>
                <a:latin typeface="Arial"/>
              </a:rPr>
              <a:t>‘000</a:t>
            </a:r>
            <a:r>
              <a:rPr b="1" lang="es-ES_tradnl" sz="1400" strike="noStrike" u="none">
                <a:solidFill>
                  <a:srgbClr val="000000"/>
                </a:solidFill>
                <a:effectLst/>
                <a:uFillTx/>
                <a:latin typeface="Arial"/>
              </a:rPr>
              <a:t>)</a:t>
            </a:r>
            <a:endParaRPr b="0" lang="en-US" sz="1400" strike="noStrike" u="none">
              <a:solidFill>
                <a:srgbClr val="000000"/>
              </a:solidFill>
              <a:effectLst/>
              <a:uFillTx/>
              <a:latin typeface="Times New Roman"/>
            </a:endParaRPr>
          </a:p>
        </p:txBody>
      </p:sp>
      <p:sp>
        <p:nvSpPr>
          <p:cNvPr id="116" name=""/>
          <p:cNvSpPr/>
          <p:nvPr/>
        </p:nvSpPr>
        <p:spPr>
          <a:xfrm>
            <a:off x="4976640" y="5560920"/>
            <a:ext cx="3560760" cy="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7" name=""/>
          <p:cNvSpPr/>
          <p:nvPr/>
        </p:nvSpPr>
        <p:spPr>
          <a:xfrm>
            <a:off x="6788520" y="5276880"/>
            <a:ext cx="486360" cy="2138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Active</a:t>
            </a:r>
            <a:endParaRPr b="0" lang="en-US" sz="1400" strike="noStrike" u="none">
              <a:solidFill>
                <a:srgbClr val="000000"/>
              </a:solidFill>
              <a:effectLst/>
              <a:uFillTx/>
              <a:latin typeface="Times New Roman"/>
            </a:endParaRPr>
          </a:p>
        </p:txBody>
      </p:sp>
      <p:sp>
        <p:nvSpPr>
          <p:cNvPr id="118" name=""/>
          <p:cNvSpPr/>
          <p:nvPr/>
        </p:nvSpPr>
        <p:spPr>
          <a:xfrm>
            <a:off x="8334720" y="5607000"/>
            <a:ext cx="199080" cy="64080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17</a:t>
            </a:r>
            <a:endParaRPr b="0" lang="en-US" sz="14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14</a:t>
            </a:r>
            <a:endParaRPr b="0" lang="en-US" sz="14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31</a:t>
            </a:r>
            <a:endParaRPr b="0" lang="en-US" sz="1400" strike="noStrike" u="none">
              <a:solidFill>
                <a:srgbClr val="000000"/>
              </a:solidFill>
              <a:effectLst/>
              <a:uFillTx/>
              <a:latin typeface="Times New Roman"/>
            </a:endParaRPr>
          </a:p>
        </p:txBody>
      </p:sp>
      <p:sp>
        <p:nvSpPr>
          <p:cNvPr id="119" name=""/>
          <p:cNvSpPr/>
          <p:nvPr/>
        </p:nvSpPr>
        <p:spPr>
          <a:xfrm>
            <a:off x="6977160" y="5607000"/>
            <a:ext cx="298080" cy="64080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72</a:t>
            </a:r>
            <a:endParaRPr b="0" lang="en-US" sz="14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38</a:t>
            </a:r>
            <a:endParaRPr b="0" lang="en-US" sz="1400" strike="noStrike" u="none">
              <a:solidFill>
                <a:srgbClr val="000000"/>
              </a:solidFill>
              <a:effectLst/>
              <a:uFillTx/>
              <a:latin typeface="Times New Roman"/>
            </a:endParaRPr>
          </a:p>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110</a:t>
            </a:r>
            <a:endParaRPr b="0" lang="en-US" sz="1400" strike="noStrike" u="none">
              <a:solidFill>
                <a:srgbClr val="000000"/>
              </a:solidFill>
              <a:effectLst/>
              <a:uFillTx/>
              <a:latin typeface="Times New Roman"/>
            </a:endParaRPr>
          </a:p>
        </p:txBody>
      </p:sp>
      <p:sp>
        <p:nvSpPr>
          <p:cNvPr id="120" name=""/>
          <p:cNvSpPr/>
          <p:nvPr/>
        </p:nvSpPr>
        <p:spPr>
          <a:xfrm>
            <a:off x="4976640" y="5230800"/>
            <a:ext cx="3560760" cy="0"/>
          </a:xfrm>
          <a:prstGeom prst="line">
            <a:avLst/>
          </a:prstGeom>
          <a:ln w="19080">
            <a:solidFill>
              <a:srgbClr val="ff33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1" name=""/>
          <p:cNvSpPr/>
          <p:nvPr/>
        </p:nvSpPr>
        <p:spPr>
          <a:xfrm>
            <a:off x="610920" y="608040"/>
            <a:ext cx="8044560" cy="5209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Electricity supply in Mexico is a public service rendered by the State through CFE and LFC.  Since 1992 IPPs</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sell electricity to the CFE through long term contracts and self-supply arrangements are allowed.</a:t>
            </a:r>
            <a:endParaRPr b="0" lang="en-US" sz="1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B1C7772D-8E15-4A6E-8E15-88E0B107745B}"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2" name=""/>
          <p:cNvSpPr/>
          <p:nvPr/>
        </p:nvSpPr>
        <p:spPr>
          <a:xfrm>
            <a:off x="5626080" y="2265480"/>
            <a:ext cx="2670120" cy="1590480"/>
          </a:xfrm>
          <a:prstGeom prst="wedgeRectCallout">
            <a:avLst>
              <a:gd name="adj1" fmla="val -71638"/>
              <a:gd name="adj2" fmla="val 89819"/>
            </a:avLst>
          </a:prstGeom>
          <a:gradFill rotWithShape="0">
            <a:gsLst>
              <a:gs pos="0">
                <a:srgbClr val="ffcc00"/>
              </a:gs>
              <a:gs pos="100000">
                <a:srgbClr val="c19a00"/>
              </a:gs>
            </a:gsLst>
            <a:lin ang="5400000"/>
          </a:gradFill>
          <a:ln w="9360">
            <a:solidFill>
              <a:srgbClr val="000000"/>
            </a:solidFill>
            <a:miter/>
          </a:ln>
        </p:spPr>
        <p:style>
          <a:lnRef idx="0"/>
          <a:fillRef idx="0"/>
          <a:effectRef idx="0"/>
          <a:fontRef idx="minor"/>
        </p:style>
        <p:txBody>
          <a:bodyPr wrap="none"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23" name=""/>
          <p:cNvSpPr/>
          <p:nvPr/>
        </p:nvSpPr>
        <p:spPr>
          <a:xfrm>
            <a:off x="-35640" y="716040"/>
            <a:ext cx="8656560" cy="520920"/>
          </a:xfrm>
          <a:prstGeom prst="rect">
            <a:avLst/>
          </a:prstGeom>
          <a:noFill/>
          <a:ln w="0">
            <a:noFill/>
          </a:ln>
        </p:spPr>
        <p:style>
          <a:lnRef idx="0"/>
          <a:fillRef idx="0"/>
          <a:effectRef idx="0"/>
          <a:fontRef idx="minor"/>
        </p:style>
        <p:txBody>
          <a:bodyPr wrap="none" lIns="90000" rIns="90000" tIns="46800" bIns="46800" anchor="t">
            <a:spAutoFit/>
          </a:bodyPr>
          <a:p>
            <a:pPr marL="457200" indent="-4572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Currently, the operations reserve is below its critical limit.  During 2000 many large industrial users were </a:t>
            </a:r>
            <a:endParaRPr b="0" lang="en-US" sz="1400" strike="noStrike" u="none">
              <a:solidFill>
                <a:srgbClr val="000000"/>
              </a:solidFill>
              <a:effectLst/>
              <a:uFillTx/>
              <a:latin typeface="Times New Roman"/>
            </a:endParaRPr>
          </a:p>
          <a:p>
            <a:pPr marL="457200" indent="-4572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required to stop operations on several occasions in order to avoid generalized blackouts.</a:t>
            </a:r>
            <a:endParaRPr b="0" lang="en-US" sz="1400" strike="noStrike" u="none">
              <a:solidFill>
                <a:srgbClr val="000000"/>
              </a:solidFill>
              <a:effectLst/>
              <a:uFillTx/>
              <a:latin typeface="Times New Roman"/>
            </a:endParaRPr>
          </a:p>
        </p:txBody>
      </p:sp>
      <p:sp>
        <p:nvSpPr>
          <p:cNvPr id="124" name=""/>
          <p:cNvSpPr/>
          <p:nvPr/>
        </p:nvSpPr>
        <p:spPr>
          <a:xfrm>
            <a:off x="606600" y="2552760"/>
            <a:ext cx="9619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000000"/>
                </a:solidFill>
                <a:effectLst/>
                <a:uFillTx/>
                <a:latin typeface="Arial"/>
              </a:rPr>
              <a:t>Percentage</a:t>
            </a:r>
            <a:endParaRPr b="0" lang="en-US" sz="1400" strike="noStrike" u="none">
              <a:solidFill>
                <a:srgbClr val="000000"/>
              </a:solidFill>
              <a:effectLst/>
              <a:uFillTx/>
              <a:latin typeface="Times New Roman"/>
            </a:endParaRPr>
          </a:p>
        </p:txBody>
      </p:sp>
      <p:sp>
        <p:nvSpPr>
          <p:cNvPr id="125" name=""/>
          <p:cNvSpPr/>
          <p:nvPr/>
        </p:nvSpPr>
        <p:spPr>
          <a:xfrm>
            <a:off x="5764320" y="2316240"/>
            <a:ext cx="2489040" cy="14626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000000"/>
                </a:solidFill>
                <a:effectLst/>
                <a:uFillTx/>
                <a:latin typeface="Arial"/>
              </a:rPr>
              <a:t>The system requires a constant minimum reserve of 6% of generation capacity in every moment to prevent short term contingencies</a:t>
            </a:r>
            <a:endParaRPr b="0" lang="en-US" sz="1600" strike="noStrike" u="none">
              <a:solidFill>
                <a:srgbClr val="000000"/>
              </a:solidFill>
              <a:effectLst/>
              <a:uFillTx/>
              <a:latin typeface="Times New Roman"/>
            </a:endParaRPr>
          </a:p>
        </p:txBody>
      </p:sp>
      <p:sp>
        <p:nvSpPr>
          <p:cNvPr id="126" name=""/>
          <p:cNvSpPr/>
          <p:nvPr/>
        </p:nvSpPr>
        <p:spPr>
          <a:xfrm>
            <a:off x="1155240" y="2867040"/>
            <a:ext cx="254880" cy="2746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006600"/>
                </a:solidFill>
                <a:effectLst/>
                <a:uFillTx/>
                <a:latin typeface="Arial"/>
              </a:rPr>
              <a:t>25</a:t>
            </a:r>
            <a:endParaRPr b="0" lang="en-US" sz="1800" strike="noStrike" u="none">
              <a:solidFill>
                <a:srgbClr val="000000"/>
              </a:solidFill>
              <a:effectLst/>
              <a:uFillTx/>
              <a:latin typeface="Times New Roman"/>
            </a:endParaRPr>
          </a:p>
        </p:txBody>
      </p:sp>
      <p:sp>
        <p:nvSpPr>
          <p:cNvPr id="127" name=""/>
          <p:cNvSpPr/>
          <p:nvPr/>
        </p:nvSpPr>
        <p:spPr>
          <a:xfrm>
            <a:off x="1155240" y="3390840"/>
            <a:ext cx="254880" cy="2746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006600"/>
                </a:solidFill>
                <a:effectLst/>
                <a:uFillTx/>
                <a:latin typeface="Arial"/>
              </a:rPr>
              <a:t>20</a:t>
            </a:r>
            <a:endParaRPr b="0" lang="en-US" sz="1800" strike="noStrike" u="none">
              <a:solidFill>
                <a:srgbClr val="000000"/>
              </a:solidFill>
              <a:effectLst/>
              <a:uFillTx/>
              <a:latin typeface="Times New Roman"/>
            </a:endParaRPr>
          </a:p>
        </p:txBody>
      </p:sp>
      <p:sp>
        <p:nvSpPr>
          <p:cNvPr id="128" name=""/>
          <p:cNvSpPr/>
          <p:nvPr/>
        </p:nvSpPr>
        <p:spPr>
          <a:xfrm>
            <a:off x="1155240" y="3925800"/>
            <a:ext cx="254880" cy="2746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006600"/>
                </a:solidFill>
                <a:effectLst/>
                <a:uFillTx/>
                <a:latin typeface="Arial"/>
              </a:rPr>
              <a:t>15</a:t>
            </a:r>
            <a:endParaRPr b="0" lang="en-US" sz="1800" strike="noStrike" u="none">
              <a:solidFill>
                <a:srgbClr val="000000"/>
              </a:solidFill>
              <a:effectLst/>
              <a:uFillTx/>
              <a:latin typeface="Times New Roman"/>
            </a:endParaRPr>
          </a:p>
        </p:txBody>
      </p:sp>
      <p:sp>
        <p:nvSpPr>
          <p:cNvPr id="129" name=""/>
          <p:cNvSpPr/>
          <p:nvPr/>
        </p:nvSpPr>
        <p:spPr>
          <a:xfrm>
            <a:off x="1155240" y="4451400"/>
            <a:ext cx="254880" cy="2746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006600"/>
                </a:solidFill>
                <a:effectLst/>
                <a:uFillTx/>
                <a:latin typeface="Arial"/>
              </a:rPr>
              <a:t>10</a:t>
            </a:r>
            <a:endParaRPr b="0" lang="en-US" sz="1800" strike="noStrike" u="none">
              <a:solidFill>
                <a:srgbClr val="000000"/>
              </a:solidFill>
              <a:effectLst/>
              <a:uFillTx/>
              <a:latin typeface="Times New Roman"/>
            </a:endParaRPr>
          </a:p>
        </p:txBody>
      </p:sp>
      <p:sp>
        <p:nvSpPr>
          <p:cNvPr id="130" name=""/>
          <p:cNvSpPr/>
          <p:nvPr/>
        </p:nvSpPr>
        <p:spPr>
          <a:xfrm>
            <a:off x="712440" y="4805280"/>
            <a:ext cx="331200" cy="2746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006600"/>
                </a:solidFill>
                <a:effectLst/>
                <a:uFillTx/>
                <a:latin typeface="Arial"/>
              </a:rPr>
              <a:t>6%</a:t>
            </a:r>
            <a:endParaRPr b="0" lang="en-US" sz="1800" strike="noStrike" u="none">
              <a:solidFill>
                <a:srgbClr val="000000"/>
              </a:solidFill>
              <a:effectLst/>
              <a:uFillTx/>
              <a:latin typeface="Times New Roman"/>
            </a:endParaRPr>
          </a:p>
        </p:txBody>
      </p:sp>
      <p:sp>
        <p:nvSpPr>
          <p:cNvPr id="131" name=""/>
          <p:cNvSpPr/>
          <p:nvPr/>
        </p:nvSpPr>
        <p:spPr>
          <a:xfrm>
            <a:off x="1262520" y="4997520"/>
            <a:ext cx="127800" cy="2746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0000"/>
                </a:solidFill>
                <a:effectLst/>
                <a:uFillTx/>
                <a:latin typeface="Arial"/>
              </a:rPr>
              <a:t>5</a:t>
            </a:r>
            <a:endParaRPr b="0" lang="en-US" sz="1800" strike="noStrike" u="none">
              <a:solidFill>
                <a:srgbClr val="000000"/>
              </a:solidFill>
              <a:effectLst/>
              <a:uFillTx/>
              <a:latin typeface="Times New Roman"/>
            </a:endParaRPr>
          </a:p>
        </p:txBody>
      </p:sp>
      <p:sp>
        <p:nvSpPr>
          <p:cNvPr id="132" name=""/>
          <p:cNvSpPr/>
          <p:nvPr/>
        </p:nvSpPr>
        <p:spPr>
          <a:xfrm>
            <a:off x="1262520" y="5533920"/>
            <a:ext cx="127800" cy="2746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0000"/>
                </a:solidFill>
                <a:effectLst/>
                <a:uFillTx/>
                <a:latin typeface="Arial"/>
              </a:rPr>
              <a:t>0</a:t>
            </a:r>
            <a:endParaRPr b="0" lang="en-US" sz="1800" strike="noStrike" u="none">
              <a:solidFill>
                <a:srgbClr val="000000"/>
              </a:solidFill>
              <a:effectLst/>
              <a:uFillTx/>
              <a:latin typeface="Times New Roman"/>
            </a:endParaRPr>
          </a:p>
        </p:txBody>
      </p:sp>
      <p:sp>
        <p:nvSpPr>
          <p:cNvPr id="133" name=""/>
          <p:cNvSpPr/>
          <p:nvPr/>
        </p:nvSpPr>
        <p:spPr>
          <a:xfrm>
            <a:off x="1425600" y="2960640"/>
            <a:ext cx="0" cy="268920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 name=""/>
          <p:cNvSpPr/>
          <p:nvPr/>
        </p:nvSpPr>
        <p:spPr>
          <a:xfrm flipH="1">
            <a:off x="1425240" y="2960640"/>
            <a:ext cx="58680" cy="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5" name=""/>
          <p:cNvSpPr/>
          <p:nvPr/>
        </p:nvSpPr>
        <p:spPr>
          <a:xfrm flipH="1">
            <a:off x="1425240" y="3497400"/>
            <a:ext cx="58680" cy="0"/>
          </a:xfrm>
          <a:prstGeom prst="line">
            <a:avLst/>
          </a:prstGeom>
          <a:ln w="190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6" name=""/>
          <p:cNvSpPr/>
          <p:nvPr/>
        </p:nvSpPr>
        <p:spPr>
          <a:xfrm flipH="1">
            <a:off x="1425240" y="4035600"/>
            <a:ext cx="58680" cy="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7" name=""/>
          <p:cNvSpPr/>
          <p:nvPr/>
        </p:nvSpPr>
        <p:spPr>
          <a:xfrm flipH="1">
            <a:off x="1425240" y="4572000"/>
            <a:ext cx="58680" cy="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 name=""/>
          <p:cNvSpPr/>
          <p:nvPr/>
        </p:nvSpPr>
        <p:spPr>
          <a:xfrm flipH="1">
            <a:off x="1425240" y="5111640"/>
            <a:ext cx="58680" cy="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 name=""/>
          <p:cNvSpPr/>
          <p:nvPr/>
        </p:nvSpPr>
        <p:spPr>
          <a:xfrm flipH="1">
            <a:off x="1425240" y="5649840"/>
            <a:ext cx="58680" cy="0"/>
          </a:xfrm>
          <a:prstGeom prst="line">
            <a:avLst/>
          </a:prstGeom>
          <a:ln w="28440">
            <a:solidFill>
              <a:srgbClr val="cc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 name=""/>
          <p:cNvSpPr/>
          <p:nvPr/>
        </p:nvSpPr>
        <p:spPr>
          <a:xfrm>
            <a:off x="1425600" y="5646600"/>
            <a:ext cx="5942160" cy="0"/>
          </a:xfrm>
          <a:prstGeom prst="line">
            <a:avLst/>
          </a:prstGeom>
          <a:ln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 name=""/>
          <p:cNvSpPr/>
          <p:nvPr/>
        </p:nvSpPr>
        <p:spPr>
          <a:xfrm flipV="1">
            <a:off x="1425600" y="5646240"/>
            <a:ext cx="0" cy="55800"/>
          </a:xfrm>
          <a:prstGeom prst="line">
            <a:avLst/>
          </a:prstGeom>
          <a:ln w="28440">
            <a:solidFill>
              <a:srgbClr val="cc0000"/>
            </a:solidFill>
            <a:miter/>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42" name=""/>
          <p:cNvSpPr/>
          <p:nvPr/>
        </p:nvSpPr>
        <p:spPr>
          <a:xfrm flipV="1">
            <a:off x="2274840" y="5646240"/>
            <a:ext cx="0" cy="55800"/>
          </a:xfrm>
          <a:prstGeom prst="line">
            <a:avLst/>
          </a:prstGeom>
          <a:ln w="28440">
            <a:solidFill>
              <a:srgbClr val="000000"/>
            </a:solidFill>
            <a:miter/>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43" name=""/>
          <p:cNvSpPr/>
          <p:nvPr/>
        </p:nvSpPr>
        <p:spPr>
          <a:xfrm flipV="1">
            <a:off x="3122640" y="5646240"/>
            <a:ext cx="0" cy="55800"/>
          </a:xfrm>
          <a:prstGeom prst="line">
            <a:avLst/>
          </a:prstGeom>
          <a:ln w="28440">
            <a:solidFill>
              <a:srgbClr val="000000"/>
            </a:solidFill>
            <a:miter/>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44" name=""/>
          <p:cNvSpPr/>
          <p:nvPr/>
        </p:nvSpPr>
        <p:spPr>
          <a:xfrm flipV="1">
            <a:off x="3971880" y="5646240"/>
            <a:ext cx="0" cy="55800"/>
          </a:xfrm>
          <a:prstGeom prst="line">
            <a:avLst/>
          </a:prstGeom>
          <a:ln w="28440">
            <a:solidFill>
              <a:srgbClr val="000000"/>
            </a:solidFill>
            <a:miter/>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45" name=""/>
          <p:cNvSpPr/>
          <p:nvPr/>
        </p:nvSpPr>
        <p:spPr>
          <a:xfrm flipV="1">
            <a:off x="4819680" y="5646240"/>
            <a:ext cx="0" cy="55800"/>
          </a:xfrm>
          <a:prstGeom prst="line">
            <a:avLst/>
          </a:prstGeom>
          <a:ln w="28440">
            <a:solidFill>
              <a:srgbClr val="000000"/>
            </a:solidFill>
            <a:miter/>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46" name=""/>
          <p:cNvSpPr/>
          <p:nvPr/>
        </p:nvSpPr>
        <p:spPr>
          <a:xfrm flipV="1">
            <a:off x="5668920" y="5646240"/>
            <a:ext cx="0" cy="55800"/>
          </a:xfrm>
          <a:prstGeom prst="line">
            <a:avLst/>
          </a:prstGeom>
          <a:ln w="28440">
            <a:solidFill>
              <a:srgbClr val="000000"/>
            </a:solidFill>
            <a:miter/>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47" name=""/>
          <p:cNvSpPr/>
          <p:nvPr/>
        </p:nvSpPr>
        <p:spPr>
          <a:xfrm flipV="1">
            <a:off x="6516720" y="5646240"/>
            <a:ext cx="0" cy="55800"/>
          </a:xfrm>
          <a:prstGeom prst="line">
            <a:avLst/>
          </a:prstGeom>
          <a:ln w="28440">
            <a:solidFill>
              <a:srgbClr val="000000"/>
            </a:solidFill>
            <a:miter/>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48" name=""/>
          <p:cNvSpPr/>
          <p:nvPr/>
        </p:nvSpPr>
        <p:spPr>
          <a:xfrm flipV="1">
            <a:off x="7367760" y="5646240"/>
            <a:ext cx="0" cy="55800"/>
          </a:xfrm>
          <a:prstGeom prst="line">
            <a:avLst/>
          </a:prstGeom>
          <a:ln w="28440">
            <a:solidFill>
              <a:srgbClr val="000000"/>
            </a:solidFill>
            <a:miter/>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49" name=""/>
          <p:cNvSpPr/>
          <p:nvPr/>
        </p:nvSpPr>
        <p:spPr>
          <a:xfrm>
            <a:off x="1701360" y="5732640"/>
            <a:ext cx="34992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000000"/>
                </a:solidFill>
                <a:effectLst/>
                <a:uFillTx/>
                <a:latin typeface="Arial"/>
              </a:rPr>
              <a:t>Jan</a:t>
            </a:r>
            <a:endParaRPr b="0" lang="en-US" sz="1600" strike="noStrike" u="none">
              <a:solidFill>
                <a:srgbClr val="000000"/>
              </a:solidFill>
              <a:effectLst/>
              <a:uFillTx/>
              <a:latin typeface="Times New Roman"/>
            </a:endParaRPr>
          </a:p>
        </p:txBody>
      </p:sp>
      <p:sp>
        <p:nvSpPr>
          <p:cNvPr id="150" name=""/>
          <p:cNvSpPr/>
          <p:nvPr/>
        </p:nvSpPr>
        <p:spPr>
          <a:xfrm>
            <a:off x="425520" y="6394320"/>
            <a:ext cx="13572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Source:  CENACE, CFE</a:t>
            </a:r>
            <a:endParaRPr b="0" lang="en-US" sz="1000" strike="noStrike" u="none">
              <a:solidFill>
                <a:srgbClr val="000000"/>
              </a:solidFill>
              <a:effectLst/>
              <a:uFillTx/>
              <a:latin typeface="Times New Roman"/>
            </a:endParaRPr>
          </a:p>
        </p:txBody>
      </p:sp>
      <p:sp>
        <p:nvSpPr>
          <p:cNvPr id="151" name=""/>
          <p:cNvSpPr/>
          <p:nvPr/>
        </p:nvSpPr>
        <p:spPr>
          <a:xfrm>
            <a:off x="2552400" y="5732640"/>
            <a:ext cx="36108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000000"/>
                </a:solidFill>
                <a:effectLst/>
                <a:uFillTx/>
                <a:latin typeface="Arial"/>
              </a:rPr>
              <a:t>Feb</a:t>
            </a:r>
            <a:endParaRPr b="0" lang="en-US" sz="1600" strike="noStrike" u="none">
              <a:solidFill>
                <a:srgbClr val="000000"/>
              </a:solidFill>
              <a:effectLst/>
              <a:uFillTx/>
              <a:latin typeface="Times New Roman"/>
            </a:endParaRPr>
          </a:p>
        </p:txBody>
      </p:sp>
      <p:sp>
        <p:nvSpPr>
          <p:cNvPr id="152" name=""/>
          <p:cNvSpPr/>
          <p:nvPr/>
        </p:nvSpPr>
        <p:spPr>
          <a:xfrm>
            <a:off x="3397680" y="5732640"/>
            <a:ext cx="36108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000000"/>
                </a:solidFill>
                <a:effectLst/>
                <a:uFillTx/>
                <a:latin typeface="Arial"/>
              </a:rPr>
              <a:t>Mar</a:t>
            </a:r>
            <a:endParaRPr b="0" lang="en-US" sz="1600" strike="noStrike" u="none">
              <a:solidFill>
                <a:srgbClr val="000000"/>
              </a:solidFill>
              <a:effectLst/>
              <a:uFillTx/>
              <a:latin typeface="Times New Roman"/>
            </a:endParaRPr>
          </a:p>
        </p:txBody>
      </p:sp>
      <p:sp>
        <p:nvSpPr>
          <p:cNvPr id="153" name=""/>
          <p:cNvSpPr/>
          <p:nvPr/>
        </p:nvSpPr>
        <p:spPr>
          <a:xfrm>
            <a:off x="4241520" y="5732640"/>
            <a:ext cx="34992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000000"/>
                </a:solidFill>
                <a:effectLst/>
                <a:uFillTx/>
                <a:latin typeface="Arial"/>
              </a:rPr>
              <a:t>Apr</a:t>
            </a:r>
            <a:endParaRPr b="0" lang="en-US" sz="1600" strike="noStrike" u="none">
              <a:solidFill>
                <a:srgbClr val="000000"/>
              </a:solidFill>
              <a:effectLst/>
              <a:uFillTx/>
              <a:latin typeface="Times New Roman"/>
            </a:endParaRPr>
          </a:p>
        </p:txBody>
      </p:sp>
      <p:sp>
        <p:nvSpPr>
          <p:cNvPr id="154" name=""/>
          <p:cNvSpPr/>
          <p:nvPr/>
        </p:nvSpPr>
        <p:spPr>
          <a:xfrm>
            <a:off x="5073480" y="5732640"/>
            <a:ext cx="39492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000000"/>
                </a:solidFill>
                <a:effectLst/>
                <a:uFillTx/>
                <a:latin typeface="Arial"/>
              </a:rPr>
              <a:t>May</a:t>
            </a:r>
            <a:endParaRPr b="0" lang="en-US" sz="1600" strike="noStrike" u="none">
              <a:solidFill>
                <a:srgbClr val="000000"/>
              </a:solidFill>
              <a:effectLst/>
              <a:uFillTx/>
              <a:latin typeface="Times New Roman"/>
            </a:endParaRPr>
          </a:p>
        </p:txBody>
      </p:sp>
      <p:sp>
        <p:nvSpPr>
          <p:cNvPr id="155" name=""/>
          <p:cNvSpPr/>
          <p:nvPr/>
        </p:nvSpPr>
        <p:spPr>
          <a:xfrm>
            <a:off x="5949720" y="5732640"/>
            <a:ext cx="36108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000000"/>
                </a:solidFill>
                <a:effectLst/>
                <a:uFillTx/>
                <a:latin typeface="Arial"/>
              </a:rPr>
              <a:t>Jun</a:t>
            </a:r>
            <a:endParaRPr b="0" lang="en-US" sz="1600" strike="noStrike" u="none">
              <a:solidFill>
                <a:srgbClr val="000000"/>
              </a:solidFill>
              <a:effectLst/>
              <a:uFillTx/>
              <a:latin typeface="Times New Roman"/>
            </a:endParaRPr>
          </a:p>
        </p:txBody>
      </p:sp>
      <p:sp>
        <p:nvSpPr>
          <p:cNvPr id="156" name=""/>
          <p:cNvSpPr/>
          <p:nvPr/>
        </p:nvSpPr>
        <p:spPr>
          <a:xfrm>
            <a:off x="6794640" y="5732640"/>
            <a:ext cx="29340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000000"/>
                </a:solidFill>
                <a:effectLst/>
                <a:uFillTx/>
                <a:latin typeface="Arial"/>
              </a:rPr>
              <a:t>Jul</a:t>
            </a:r>
            <a:endParaRPr b="0" lang="en-US" sz="1600" strike="noStrike" u="none">
              <a:solidFill>
                <a:srgbClr val="000000"/>
              </a:solidFill>
              <a:effectLst/>
              <a:uFillTx/>
              <a:latin typeface="Times New Roman"/>
            </a:endParaRPr>
          </a:p>
        </p:txBody>
      </p:sp>
      <p:grpSp>
        <p:nvGrpSpPr>
          <p:cNvPr id="157" name=""/>
          <p:cNvGrpSpPr/>
          <p:nvPr/>
        </p:nvGrpSpPr>
        <p:grpSpPr>
          <a:xfrm>
            <a:off x="1774800" y="4957920"/>
            <a:ext cx="5568480" cy="640800"/>
            <a:chOff x="1774800" y="4957920"/>
            <a:chExt cx="5568480" cy="640800"/>
          </a:xfrm>
        </p:grpSpPr>
        <p:sp>
          <p:nvSpPr>
            <p:cNvPr id="158" name=""/>
            <p:cNvSpPr/>
            <p:nvPr/>
          </p:nvSpPr>
          <p:spPr>
            <a:xfrm>
              <a:off x="1774800" y="4957920"/>
              <a:ext cx="107640" cy="266400"/>
            </a:xfrm>
            <a:custGeom>
              <a:avLst/>
              <a:gdLst/>
              <a:ahLst/>
              <a:rect l="l" t="t" r="r" b="b"/>
              <a:pathLst>
                <a:path w="68" h="168">
                  <a:moveTo>
                    <a:pt x="0" y="0"/>
                  </a:moveTo>
                  <a:lnTo>
                    <a:pt x="20" y="168"/>
                  </a:lnTo>
                  <a:lnTo>
                    <a:pt x="56" y="140"/>
                  </a:lnTo>
                  <a:lnTo>
                    <a:pt x="68" y="0"/>
                  </a:lnTo>
                  <a:lnTo>
                    <a:pt x="0" y="0"/>
                  </a:lnTo>
                  <a:close/>
                </a:path>
              </a:pathLst>
            </a:custGeom>
            <a:gradFill rotWithShape="0">
              <a:gsLst>
                <a:gs pos="0">
                  <a:srgbClr val="cc0000"/>
                </a:gs>
                <a:gs pos="100000">
                  <a:srgbClr val="860000"/>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9" name=""/>
            <p:cNvSpPr/>
            <p:nvPr/>
          </p:nvSpPr>
          <p:spPr>
            <a:xfrm>
              <a:off x="2295360" y="4957920"/>
              <a:ext cx="88560" cy="139680"/>
            </a:xfrm>
            <a:custGeom>
              <a:avLst/>
              <a:gdLst/>
              <a:ahLst/>
              <a:rect l="l" t="t" r="r" b="b"/>
              <a:pathLst>
                <a:path w="56" h="88">
                  <a:moveTo>
                    <a:pt x="0" y="4"/>
                  </a:moveTo>
                  <a:lnTo>
                    <a:pt x="40" y="88"/>
                  </a:lnTo>
                  <a:lnTo>
                    <a:pt x="56" y="0"/>
                  </a:lnTo>
                  <a:lnTo>
                    <a:pt x="0" y="4"/>
                  </a:lnTo>
                  <a:close/>
                </a:path>
              </a:pathLst>
            </a:custGeom>
            <a:gradFill rotWithShape="0">
              <a:gsLst>
                <a:gs pos="0">
                  <a:srgbClr val="cc0000"/>
                </a:gs>
                <a:gs pos="100000">
                  <a:srgbClr val="860000"/>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0" name=""/>
            <p:cNvSpPr/>
            <p:nvPr/>
          </p:nvSpPr>
          <p:spPr>
            <a:xfrm>
              <a:off x="2454120" y="4957920"/>
              <a:ext cx="164520" cy="425160"/>
            </a:xfrm>
            <a:custGeom>
              <a:avLst/>
              <a:gdLst/>
              <a:ahLst/>
              <a:rect l="l" t="t" r="r" b="b"/>
              <a:pathLst>
                <a:path w="104" h="268">
                  <a:moveTo>
                    <a:pt x="0" y="0"/>
                  </a:moveTo>
                  <a:lnTo>
                    <a:pt x="0" y="44"/>
                  </a:lnTo>
                  <a:lnTo>
                    <a:pt x="40" y="68"/>
                  </a:lnTo>
                  <a:lnTo>
                    <a:pt x="88" y="268"/>
                  </a:lnTo>
                  <a:lnTo>
                    <a:pt x="104" y="4"/>
                  </a:lnTo>
                  <a:lnTo>
                    <a:pt x="0" y="0"/>
                  </a:lnTo>
                  <a:close/>
                </a:path>
              </a:pathLst>
            </a:custGeom>
            <a:gradFill rotWithShape="0">
              <a:gsLst>
                <a:gs pos="0">
                  <a:srgbClr val="cc0000"/>
                </a:gs>
                <a:gs pos="100000">
                  <a:srgbClr val="860000"/>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1" name=""/>
            <p:cNvSpPr/>
            <p:nvPr/>
          </p:nvSpPr>
          <p:spPr>
            <a:xfrm>
              <a:off x="2707920" y="4957920"/>
              <a:ext cx="450720" cy="419040"/>
            </a:xfrm>
            <a:custGeom>
              <a:avLst/>
              <a:gdLst/>
              <a:ahLst/>
              <a:rect l="l" t="t" r="r" b="b"/>
              <a:pathLst>
                <a:path w="284" h="264">
                  <a:moveTo>
                    <a:pt x="0" y="0"/>
                  </a:moveTo>
                  <a:lnTo>
                    <a:pt x="20" y="88"/>
                  </a:lnTo>
                  <a:lnTo>
                    <a:pt x="52" y="32"/>
                  </a:lnTo>
                  <a:lnTo>
                    <a:pt x="68" y="56"/>
                  </a:lnTo>
                  <a:lnTo>
                    <a:pt x="108" y="176"/>
                  </a:lnTo>
                  <a:lnTo>
                    <a:pt x="152" y="216"/>
                  </a:lnTo>
                  <a:lnTo>
                    <a:pt x="168" y="260"/>
                  </a:lnTo>
                  <a:lnTo>
                    <a:pt x="212" y="228"/>
                  </a:lnTo>
                  <a:lnTo>
                    <a:pt x="236" y="264"/>
                  </a:lnTo>
                  <a:lnTo>
                    <a:pt x="284" y="4"/>
                  </a:lnTo>
                  <a:lnTo>
                    <a:pt x="0" y="0"/>
                  </a:lnTo>
                  <a:close/>
                </a:path>
              </a:pathLst>
            </a:custGeom>
            <a:gradFill rotWithShape="0">
              <a:gsLst>
                <a:gs pos="0">
                  <a:srgbClr val="cc0000"/>
                </a:gs>
                <a:gs pos="100000">
                  <a:srgbClr val="860000"/>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2" name=""/>
            <p:cNvSpPr/>
            <p:nvPr/>
          </p:nvSpPr>
          <p:spPr>
            <a:xfrm>
              <a:off x="3234960" y="4964040"/>
              <a:ext cx="330120" cy="279000"/>
            </a:xfrm>
            <a:custGeom>
              <a:avLst/>
              <a:gdLst/>
              <a:ahLst/>
              <a:rect l="l" t="t" r="r" b="b"/>
              <a:pathLst>
                <a:path w="208" h="176">
                  <a:moveTo>
                    <a:pt x="0" y="0"/>
                  </a:moveTo>
                  <a:lnTo>
                    <a:pt x="52" y="128"/>
                  </a:lnTo>
                  <a:lnTo>
                    <a:pt x="72" y="84"/>
                  </a:lnTo>
                  <a:lnTo>
                    <a:pt x="104" y="164"/>
                  </a:lnTo>
                  <a:lnTo>
                    <a:pt x="140" y="128"/>
                  </a:lnTo>
                  <a:lnTo>
                    <a:pt x="164" y="176"/>
                  </a:lnTo>
                  <a:lnTo>
                    <a:pt x="208" y="0"/>
                  </a:lnTo>
                  <a:lnTo>
                    <a:pt x="0" y="0"/>
                  </a:lnTo>
                  <a:close/>
                </a:path>
              </a:pathLst>
            </a:custGeom>
            <a:gradFill rotWithShape="0">
              <a:gsLst>
                <a:gs pos="0">
                  <a:srgbClr val="cc0000"/>
                </a:gs>
                <a:gs pos="100000">
                  <a:srgbClr val="860000"/>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3" name=""/>
            <p:cNvSpPr/>
            <p:nvPr/>
          </p:nvSpPr>
          <p:spPr>
            <a:xfrm>
              <a:off x="3628800" y="4970520"/>
              <a:ext cx="399600" cy="443880"/>
            </a:xfrm>
            <a:custGeom>
              <a:avLst/>
              <a:gdLst/>
              <a:ahLst/>
              <a:rect l="l" t="t" r="r" b="b"/>
              <a:pathLst>
                <a:path w="252" h="280">
                  <a:moveTo>
                    <a:pt x="0" y="0"/>
                  </a:moveTo>
                  <a:lnTo>
                    <a:pt x="28" y="68"/>
                  </a:lnTo>
                  <a:lnTo>
                    <a:pt x="80" y="280"/>
                  </a:lnTo>
                  <a:lnTo>
                    <a:pt x="84" y="168"/>
                  </a:lnTo>
                  <a:lnTo>
                    <a:pt x="156" y="276"/>
                  </a:lnTo>
                  <a:lnTo>
                    <a:pt x="204" y="256"/>
                  </a:lnTo>
                  <a:lnTo>
                    <a:pt x="252" y="0"/>
                  </a:lnTo>
                  <a:lnTo>
                    <a:pt x="0" y="0"/>
                  </a:lnTo>
                  <a:close/>
                </a:path>
              </a:pathLst>
            </a:custGeom>
            <a:gradFill rotWithShape="0">
              <a:gsLst>
                <a:gs pos="0">
                  <a:srgbClr val="cc0000"/>
                </a:gs>
                <a:gs pos="100000">
                  <a:srgbClr val="860000"/>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4" name=""/>
            <p:cNvSpPr/>
            <p:nvPr/>
          </p:nvSpPr>
          <p:spPr>
            <a:xfrm>
              <a:off x="4070160" y="4959360"/>
              <a:ext cx="26640" cy="51840"/>
            </a:xfrm>
            <a:custGeom>
              <a:avLst/>
              <a:gdLst/>
              <a:ahLst/>
              <a:rect l="l" t="t" r="r" b="b"/>
              <a:pathLst>
                <a:path w="17" h="33">
                  <a:moveTo>
                    <a:pt x="0" y="0"/>
                  </a:moveTo>
                  <a:lnTo>
                    <a:pt x="13" y="33"/>
                  </a:lnTo>
                  <a:lnTo>
                    <a:pt x="17" y="2"/>
                  </a:lnTo>
                  <a:lnTo>
                    <a:pt x="0" y="0"/>
                  </a:lnTo>
                  <a:close/>
                </a:path>
              </a:pathLst>
            </a:custGeom>
            <a:gradFill rotWithShape="0">
              <a:gsLst>
                <a:gs pos="0">
                  <a:srgbClr val="cc0000"/>
                </a:gs>
                <a:gs pos="100000">
                  <a:srgbClr val="860000"/>
                </a:gs>
              </a:gsLst>
              <a:lin ang="5400000"/>
            </a:gradFill>
            <a:ln w="0">
              <a:noFill/>
            </a:ln>
          </p:spPr>
          <p:style>
            <a:lnRef idx="0"/>
            <a:fillRef idx="0"/>
            <a:effectRef idx="0"/>
            <a:fontRef idx="minor"/>
          </p:style>
          <p:txBody>
            <a:bodyPr wrap="none" lIns="90000" rIns="90000" tIns="5040" bIns="5040" anchor="ctr">
              <a:noAutofit/>
            </a:bodyPr>
            <a:p>
              <a:endParaRPr b="0" lang="en-US" sz="2400" strike="noStrike" u="none">
                <a:solidFill>
                  <a:srgbClr val="000000"/>
                </a:solidFill>
                <a:effectLst/>
                <a:uFillTx/>
                <a:latin typeface="Times New Roman"/>
              </a:endParaRPr>
            </a:p>
          </p:txBody>
        </p:sp>
        <p:sp>
          <p:nvSpPr>
            <p:cNvPr id="165" name=""/>
            <p:cNvSpPr/>
            <p:nvPr/>
          </p:nvSpPr>
          <p:spPr>
            <a:xfrm>
              <a:off x="4157280" y="4965840"/>
              <a:ext cx="56880" cy="199440"/>
            </a:xfrm>
            <a:custGeom>
              <a:avLst/>
              <a:gdLst/>
              <a:ahLst/>
              <a:rect l="l" t="t" r="r" b="b"/>
              <a:pathLst>
                <a:path w="36" h="126">
                  <a:moveTo>
                    <a:pt x="0" y="0"/>
                  </a:moveTo>
                  <a:lnTo>
                    <a:pt x="29" y="126"/>
                  </a:lnTo>
                  <a:lnTo>
                    <a:pt x="36" y="0"/>
                  </a:lnTo>
                  <a:lnTo>
                    <a:pt x="0" y="0"/>
                  </a:lnTo>
                  <a:close/>
                </a:path>
              </a:pathLst>
            </a:custGeom>
            <a:gradFill rotWithShape="0">
              <a:gsLst>
                <a:gs pos="0">
                  <a:srgbClr val="cc0000"/>
                </a:gs>
                <a:gs pos="100000">
                  <a:srgbClr val="860000"/>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6" name=""/>
            <p:cNvSpPr/>
            <p:nvPr/>
          </p:nvSpPr>
          <p:spPr>
            <a:xfrm>
              <a:off x="4284360" y="4962600"/>
              <a:ext cx="201240" cy="402840"/>
            </a:xfrm>
            <a:custGeom>
              <a:avLst/>
              <a:gdLst/>
              <a:ahLst/>
              <a:rect l="l" t="t" r="r" b="b"/>
              <a:pathLst>
                <a:path w="127" h="254">
                  <a:moveTo>
                    <a:pt x="0" y="0"/>
                  </a:moveTo>
                  <a:lnTo>
                    <a:pt x="28" y="212"/>
                  </a:lnTo>
                  <a:lnTo>
                    <a:pt x="77" y="254"/>
                  </a:lnTo>
                  <a:lnTo>
                    <a:pt x="88" y="67"/>
                  </a:lnTo>
                  <a:lnTo>
                    <a:pt x="113" y="116"/>
                  </a:lnTo>
                  <a:lnTo>
                    <a:pt x="127" y="2"/>
                  </a:lnTo>
                  <a:lnTo>
                    <a:pt x="0" y="0"/>
                  </a:lnTo>
                  <a:close/>
                </a:path>
              </a:pathLst>
            </a:custGeom>
            <a:gradFill rotWithShape="0">
              <a:gsLst>
                <a:gs pos="0">
                  <a:srgbClr val="cc0000"/>
                </a:gs>
                <a:gs pos="100000">
                  <a:srgbClr val="860000"/>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7" name=""/>
            <p:cNvSpPr/>
            <p:nvPr/>
          </p:nvSpPr>
          <p:spPr>
            <a:xfrm>
              <a:off x="4535280" y="4965840"/>
              <a:ext cx="174240" cy="342360"/>
            </a:xfrm>
            <a:custGeom>
              <a:avLst/>
              <a:gdLst/>
              <a:ahLst/>
              <a:rect l="l" t="t" r="r" b="b"/>
              <a:pathLst>
                <a:path w="110" h="216">
                  <a:moveTo>
                    <a:pt x="0" y="0"/>
                  </a:moveTo>
                  <a:lnTo>
                    <a:pt x="14" y="164"/>
                  </a:lnTo>
                  <a:lnTo>
                    <a:pt x="46" y="216"/>
                  </a:lnTo>
                  <a:lnTo>
                    <a:pt x="63" y="49"/>
                  </a:lnTo>
                  <a:lnTo>
                    <a:pt x="91" y="101"/>
                  </a:lnTo>
                  <a:lnTo>
                    <a:pt x="110" y="0"/>
                  </a:lnTo>
                  <a:lnTo>
                    <a:pt x="0" y="0"/>
                  </a:lnTo>
                  <a:close/>
                </a:path>
              </a:pathLst>
            </a:custGeom>
            <a:gradFill rotWithShape="0">
              <a:gsLst>
                <a:gs pos="0">
                  <a:srgbClr val="cc0000"/>
                </a:gs>
                <a:gs pos="100000">
                  <a:srgbClr val="860000"/>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8" name=""/>
            <p:cNvSpPr/>
            <p:nvPr/>
          </p:nvSpPr>
          <p:spPr>
            <a:xfrm>
              <a:off x="4757400" y="4962600"/>
              <a:ext cx="188640" cy="320040"/>
            </a:xfrm>
            <a:custGeom>
              <a:avLst/>
              <a:gdLst/>
              <a:ahLst/>
              <a:rect l="l" t="t" r="r" b="b"/>
              <a:pathLst>
                <a:path w="119" h="202">
                  <a:moveTo>
                    <a:pt x="0" y="0"/>
                  </a:moveTo>
                  <a:lnTo>
                    <a:pt x="26" y="202"/>
                  </a:lnTo>
                  <a:lnTo>
                    <a:pt x="90" y="139"/>
                  </a:lnTo>
                  <a:lnTo>
                    <a:pt x="119" y="2"/>
                  </a:lnTo>
                  <a:lnTo>
                    <a:pt x="0" y="0"/>
                  </a:lnTo>
                  <a:close/>
                </a:path>
              </a:pathLst>
            </a:custGeom>
            <a:gradFill rotWithShape="0">
              <a:gsLst>
                <a:gs pos="0">
                  <a:srgbClr val="cc0000"/>
                </a:gs>
                <a:gs pos="100000">
                  <a:srgbClr val="860000"/>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9" name=""/>
            <p:cNvSpPr/>
            <p:nvPr/>
          </p:nvSpPr>
          <p:spPr>
            <a:xfrm>
              <a:off x="5024160" y="4965840"/>
              <a:ext cx="71280" cy="545400"/>
            </a:xfrm>
            <a:custGeom>
              <a:avLst/>
              <a:gdLst/>
              <a:ahLst/>
              <a:rect l="l" t="t" r="r" b="b"/>
              <a:pathLst>
                <a:path w="45" h="344">
                  <a:moveTo>
                    <a:pt x="0" y="0"/>
                  </a:moveTo>
                  <a:lnTo>
                    <a:pt x="24" y="344"/>
                  </a:lnTo>
                  <a:lnTo>
                    <a:pt x="45" y="0"/>
                  </a:lnTo>
                  <a:lnTo>
                    <a:pt x="0" y="0"/>
                  </a:lnTo>
                  <a:close/>
                </a:path>
              </a:pathLst>
            </a:custGeom>
            <a:gradFill rotWithShape="0">
              <a:gsLst>
                <a:gs pos="0">
                  <a:srgbClr val="cc0000"/>
                </a:gs>
                <a:gs pos="100000">
                  <a:srgbClr val="860000"/>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0" name=""/>
            <p:cNvSpPr/>
            <p:nvPr/>
          </p:nvSpPr>
          <p:spPr>
            <a:xfrm>
              <a:off x="5149440" y="4962600"/>
              <a:ext cx="517320" cy="636120"/>
            </a:xfrm>
            <a:custGeom>
              <a:avLst/>
              <a:gdLst/>
              <a:ahLst/>
              <a:rect l="l" t="t" r="r" b="b"/>
              <a:pathLst>
                <a:path w="326" h="401">
                  <a:moveTo>
                    <a:pt x="0" y="0"/>
                  </a:moveTo>
                  <a:lnTo>
                    <a:pt x="24" y="377"/>
                  </a:lnTo>
                  <a:lnTo>
                    <a:pt x="74" y="286"/>
                  </a:lnTo>
                  <a:lnTo>
                    <a:pt x="79" y="401"/>
                  </a:lnTo>
                  <a:lnTo>
                    <a:pt x="141" y="367"/>
                  </a:lnTo>
                  <a:lnTo>
                    <a:pt x="144" y="211"/>
                  </a:lnTo>
                  <a:lnTo>
                    <a:pt x="173" y="171"/>
                  </a:lnTo>
                  <a:lnTo>
                    <a:pt x="211" y="209"/>
                  </a:lnTo>
                  <a:lnTo>
                    <a:pt x="240" y="182"/>
                  </a:lnTo>
                  <a:lnTo>
                    <a:pt x="290" y="396"/>
                  </a:lnTo>
                  <a:lnTo>
                    <a:pt x="326" y="2"/>
                  </a:lnTo>
                  <a:lnTo>
                    <a:pt x="0" y="0"/>
                  </a:lnTo>
                  <a:close/>
                </a:path>
              </a:pathLst>
            </a:custGeom>
            <a:gradFill rotWithShape="0">
              <a:gsLst>
                <a:gs pos="0">
                  <a:srgbClr val="cc0000"/>
                </a:gs>
                <a:gs pos="100000">
                  <a:srgbClr val="860000"/>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1" name=""/>
            <p:cNvSpPr/>
            <p:nvPr/>
          </p:nvSpPr>
          <p:spPr>
            <a:xfrm>
              <a:off x="6075000" y="4962600"/>
              <a:ext cx="21960" cy="75600"/>
            </a:xfrm>
            <a:custGeom>
              <a:avLst/>
              <a:gdLst/>
              <a:ahLst/>
              <a:rect l="l" t="t" r="r" b="b"/>
              <a:pathLst>
                <a:path w="14" h="48">
                  <a:moveTo>
                    <a:pt x="0" y="2"/>
                  </a:moveTo>
                  <a:lnTo>
                    <a:pt x="7" y="48"/>
                  </a:lnTo>
                  <a:lnTo>
                    <a:pt x="14" y="0"/>
                  </a:lnTo>
                  <a:lnTo>
                    <a:pt x="0" y="2"/>
                  </a:lnTo>
                  <a:close/>
                </a:path>
              </a:pathLst>
            </a:custGeom>
            <a:gradFill rotWithShape="0">
              <a:gsLst>
                <a:gs pos="0">
                  <a:srgbClr val="cc0000"/>
                </a:gs>
                <a:gs pos="100000">
                  <a:srgbClr val="860000"/>
                </a:gs>
              </a:gsLst>
              <a:lin ang="5400000"/>
            </a:gradFill>
            <a:ln w="0">
              <a:noFill/>
            </a:ln>
          </p:spPr>
          <p:style>
            <a:lnRef idx="0"/>
            <a:fillRef idx="0"/>
            <a:effectRef idx="0"/>
            <a:fontRef idx="minor"/>
          </p:style>
          <p:txBody>
            <a:bodyPr wrap="none" lIns="90000" rIns="90000" tIns="28800" bIns="28800" anchor="ctr">
              <a:noAutofit/>
            </a:bodyPr>
            <a:p>
              <a:endParaRPr b="0" lang="en-US" sz="2400" strike="noStrike" u="none">
                <a:solidFill>
                  <a:srgbClr val="000000"/>
                </a:solidFill>
                <a:effectLst/>
                <a:uFillTx/>
                <a:latin typeface="Times New Roman"/>
              </a:endParaRPr>
            </a:p>
          </p:txBody>
        </p:sp>
        <p:sp>
          <p:nvSpPr>
            <p:cNvPr id="172" name=""/>
            <p:cNvSpPr/>
            <p:nvPr/>
          </p:nvSpPr>
          <p:spPr>
            <a:xfrm>
              <a:off x="6319440" y="4962600"/>
              <a:ext cx="90360" cy="97920"/>
            </a:xfrm>
            <a:custGeom>
              <a:avLst/>
              <a:gdLst/>
              <a:ahLst/>
              <a:rect l="l" t="t" r="r" b="b"/>
              <a:pathLst>
                <a:path w="57" h="62">
                  <a:moveTo>
                    <a:pt x="0" y="0"/>
                  </a:moveTo>
                  <a:lnTo>
                    <a:pt x="9" y="31"/>
                  </a:lnTo>
                  <a:lnTo>
                    <a:pt x="54" y="62"/>
                  </a:lnTo>
                  <a:lnTo>
                    <a:pt x="57" y="0"/>
                  </a:lnTo>
                  <a:lnTo>
                    <a:pt x="0" y="0"/>
                  </a:lnTo>
                  <a:close/>
                </a:path>
              </a:pathLst>
            </a:custGeom>
            <a:gradFill rotWithShape="0">
              <a:gsLst>
                <a:gs pos="0">
                  <a:srgbClr val="cc0000"/>
                </a:gs>
                <a:gs pos="100000">
                  <a:srgbClr val="860000"/>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3" name=""/>
            <p:cNvSpPr/>
            <p:nvPr/>
          </p:nvSpPr>
          <p:spPr>
            <a:xfrm>
              <a:off x="6878520" y="4962600"/>
              <a:ext cx="59760" cy="86760"/>
            </a:xfrm>
            <a:custGeom>
              <a:avLst/>
              <a:gdLst/>
              <a:ahLst/>
              <a:rect l="l" t="t" r="r" b="b"/>
              <a:pathLst>
                <a:path w="38" h="55">
                  <a:moveTo>
                    <a:pt x="0" y="0"/>
                  </a:moveTo>
                  <a:lnTo>
                    <a:pt x="14" y="55"/>
                  </a:lnTo>
                  <a:lnTo>
                    <a:pt x="38" y="2"/>
                  </a:lnTo>
                  <a:lnTo>
                    <a:pt x="0" y="0"/>
                  </a:lnTo>
                  <a:close/>
                </a:path>
              </a:pathLst>
            </a:custGeom>
            <a:gradFill rotWithShape="0">
              <a:gsLst>
                <a:gs pos="0">
                  <a:srgbClr val="cc0000"/>
                </a:gs>
                <a:gs pos="100000">
                  <a:srgbClr val="860000"/>
                </a:gs>
              </a:gsLst>
              <a:lin ang="5400000"/>
            </a:gradFill>
            <a:ln w="0">
              <a:noFill/>
            </a:ln>
          </p:spPr>
          <p:style>
            <a:lnRef idx="0"/>
            <a:fillRef idx="0"/>
            <a:effectRef idx="0"/>
            <a:fontRef idx="minor"/>
          </p:style>
          <p:txBody>
            <a:bodyPr wrap="none" lIns="90000" rIns="90000" tIns="39960" bIns="39960" anchor="ctr">
              <a:noAutofit/>
            </a:bodyPr>
            <a:p>
              <a:endParaRPr b="0" lang="en-US" sz="2400" strike="noStrike" u="none">
                <a:solidFill>
                  <a:srgbClr val="000000"/>
                </a:solidFill>
                <a:effectLst/>
                <a:uFillTx/>
                <a:latin typeface="Times New Roman"/>
              </a:endParaRPr>
            </a:p>
          </p:txBody>
        </p:sp>
        <p:sp>
          <p:nvSpPr>
            <p:cNvPr id="174" name=""/>
            <p:cNvSpPr/>
            <p:nvPr/>
          </p:nvSpPr>
          <p:spPr>
            <a:xfrm>
              <a:off x="6989400" y="4962600"/>
              <a:ext cx="353880" cy="617040"/>
            </a:xfrm>
            <a:custGeom>
              <a:avLst/>
              <a:gdLst/>
              <a:ahLst/>
              <a:rect l="l" t="t" r="r" b="b"/>
              <a:pathLst>
                <a:path w="223" h="389">
                  <a:moveTo>
                    <a:pt x="0" y="0"/>
                  </a:moveTo>
                  <a:lnTo>
                    <a:pt x="58" y="194"/>
                  </a:lnTo>
                  <a:lnTo>
                    <a:pt x="70" y="115"/>
                  </a:lnTo>
                  <a:lnTo>
                    <a:pt x="94" y="209"/>
                  </a:lnTo>
                  <a:lnTo>
                    <a:pt x="117" y="128"/>
                  </a:lnTo>
                  <a:lnTo>
                    <a:pt x="160" y="389"/>
                  </a:lnTo>
                  <a:lnTo>
                    <a:pt x="184" y="125"/>
                  </a:lnTo>
                  <a:lnTo>
                    <a:pt x="209" y="236"/>
                  </a:lnTo>
                  <a:lnTo>
                    <a:pt x="223" y="0"/>
                  </a:lnTo>
                  <a:lnTo>
                    <a:pt x="0" y="0"/>
                  </a:lnTo>
                  <a:close/>
                </a:path>
              </a:pathLst>
            </a:custGeom>
            <a:gradFill rotWithShape="0">
              <a:gsLst>
                <a:gs pos="0">
                  <a:srgbClr val="cc0000"/>
                </a:gs>
                <a:gs pos="100000">
                  <a:srgbClr val="860000"/>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175" name=""/>
          <p:cNvSpPr/>
          <p:nvPr/>
        </p:nvSpPr>
        <p:spPr>
          <a:xfrm>
            <a:off x="1425600" y="3495600"/>
            <a:ext cx="5925960" cy="2108160"/>
          </a:xfrm>
          <a:custGeom>
            <a:avLst/>
            <a:gdLst/>
            <a:ahLst/>
            <a:rect l="l" t="t" r="r" b="b"/>
            <a:pathLst>
              <a:path w="3732" h="1328">
                <a:moveTo>
                  <a:pt x="0" y="0"/>
                </a:moveTo>
                <a:lnTo>
                  <a:pt x="28" y="132"/>
                </a:lnTo>
                <a:lnTo>
                  <a:pt x="52" y="60"/>
                </a:lnTo>
                <a:lnTo>
                  <a:pt x="68" y="96"/>
                </a:lnTo>
                <a:lnTo>
                  <a:pt x="124" y="676"/>
                </a:lnTo>
                <a:lnTo>
                  <a:pt x="144" y="484"/>
                </a:lnTo>
                <a:lnTo>
                  <a:pt x="164" y="512"/>
                </a:lnTo>
                <a:lnTo>
                  <a:pt x="240" y="1084"/>
                </a:lnTo>
                <a:lnTo>
                  <a:pt x="280" y="1060"/>
                </a:lnTo>
                <a:lnTo>
                  <a:pt x="288" y="680"/>
                </a:lnTo>
                <a:lnTo>
                  <a:pt x="312" y="916"/>
                </a:lnTo>
                <a:lnTo>
                  <a:pt x="336" y="872"/>
                </a:lnTo>
                <a:lnTo>
                  <a:pt x="368" y="920"/>
                </a:lnTo>
                <a:lnTo>
                  <a:pt x="380" y="692"/>
                </a:lnTo>
                <a:lnTo>
                  <a:pt x="428" y="924"/>
                </a:lnTo>
                <a:lnTo>
                  <a:pt x="456" y="708"/>
                </a:lnTo>
                <a:lnTo>
                  <a:pt x="500" y="816"/>
                </a:lnTo>
                <a:lnTo>
                  <a:pt x="588" y="1012"/>
                </a:lnTo>
                <a:lnTo>
                  <a:pt x="624" y="816"/>
                </a:lnTo>
                <a:lnTo>
                  <a:pt x="652" y="964"/>
                </a:lnTo>
                <a:lnTo>
                  <a:pt x="688" y="992"/>
                </a:lnTo>
                <a:lnTo>
                  <a:pt x="732" y="1192"/>
                </a:lnTo>
                <a:lnTo>
                  <a:pt x="768" y="728"/>
                </a:lnTo>
                <a:lnTo>
                  <a:pt x="824" y="1008"/>
                </a:lnTo>
                <a:lnTo>
                  <a:pt x="856" y="948"/>
                </a:lnTo>
                <a:lnTo>
                  <a:pt x="884" y="988"/>
                </a:lnTo>
                <a:lnTo>
                  <a:pt x="920" y="1108"/>
                </a:lnTo>
                <a:lnTo>
                  <a:pt x="972" y="1152"/>
                </a:lnTo>
                <a:lnTo>
                  <a:pt x="980" y="1184"/>
                </a:lnTo>
                <a:lnTo>
                  <a:pt x="1016" y="1140"/>
                </a:lnTo>
                <a:lnTo>
                  <a:pt x="1040" y="1188"/>
                </a:lnTo>
                <a:lnTo>
                  <a:pt x="1112" y="812"/>
                </a:lnTo>
                <a:lnTo>
                  <a:pt x="1144" y="952"/>
                </a:lnTo>
                <a:lnTo>
                  <a:pt x="1196" y="1052"/>
                </a:lnTo>
                <a:lnTo>
                  <a:pt x="1212" y="1000"/>
                </a:lnTo>
                <a:lnTo>
                  <a:pt x="1244" y="1096"/>
                </a:lnTo>
                <a:lnTo>
                  <a:pt x="1280" y="1044"/>
                </a:lnTo>
                <a:lnTo>
                  <a:pt x="1308" y="1104"/>
                </a:lnTo>
                <a:lnTo>
                  <a:pt x="1360" y="864"/>
                </a:lnTo>
                <a:lnTo>
                  <a:pt x="1420" y="1008"/>
                </a:lnTo>
                <a:lnTo>
                  <a:pt x="1472" y="1212"/>
                </a:lnTo>
                <a:lnTo>
                  <a:pt x="1472" y="1088"/>
                </a:lnTo>
                <a:lnTo>
                  <a:pt x="1548" y="1208"/>
                </a:lnTo>
                <a:lnTo>
                  <a:pt x="1584" y="1188"/>
                </a:lnTo>
                <a:lnTo>
                  <a:pt x="1644" y="868"/>
                </a:lnTo>
                <a:lnTo>
                  <a:pt x="1680" y="952"/>
                </a:lnTo>
                <a:lnTo>
                  <a:pt x="1696" y="824"/>
                </a:lnTo>
                <a:lnTo>
                  <a:pt x="1752" y="1064"/>
                </a:lnTo>
                <a:lnTo>
                  <a:pt x="1764" y="656"/>
                </a:lnTo>
                <a:lnTo>
                  <a:pt x="1828" y="1136"/>
                </a:lnTo>
                <a:lnTo>
                  <a:pt x="1876" y="1176"/>
                </a:lnTo>
                <a:lnTo>
                  <a:pt x="1888" y="988"/>
                </a:lnTo>
                <a:lnTo>
                  <a:pt x="1916" y="1044"/>
                </a:lnTo>
                <a:lnTo>
                  <a:pt x="1944" y="760"/>
                </a:lnTo>
                <a:lnTo>
                  <a:pt x="1972" y="1088"/>
                </a:lnTo>
                <a:lnTo>
                  <a:pt x="2004" y="1140"/>
                </a:lnTo>
                <a:lnTo>
                  <a:pt x="2020" y="972"/>
                </a:lnTo>
                <a:lnTo>
                  <a:pt x="2052" y="1028"/>
                </a:lnTo>
                <a:lnTo>
                  <a:pt x="2088" y="840"/>
                </a:lnTo>
                <a:lnTo>
                  <a:pt x="2124" y="1124"/>
                </a:lnTo>
                <a:lnTo>
                  <a:pt x="2188" y="1064"/>
                </a:lnTo>
                <a:lnTo>
                  <a:pt x="2256" y="744"/>
                </a:lnTo>
                <a:lnTo>
                  <a:pt x="2292" y="1288"/>
                </a:lnTo>
                <a:lnTo>
                  <a:pt x="2328" y="656"/>
                </a:lnTo>
                <a:lnTo>
                  <a:pt x="2368" y="1304"/>
                </a:lnTo>
                <a:lnTo>
                  <a:pt x="2416" y="1208"/>
                </a:lnTo>
                <a:lnTo>
                  <a:pt x="2424" y="1328"/>
                </a:lnTo>
                <a:lnTo>
                  <a:pt x="2484" y="1292"/>
                </a:lnTo>
                <a:lnTo>
                  <a:pt x="2492" y="1132"/>
                </a:lnTo>
                <a:lnTo>
                  <a:pt x="2520" y="1092"/>
                </a:lnTo>
                <a:lnTo>
                  <a:pt x="2556" y="1136"/>
                </a:lnTo>
                <a:lnTo>
                  <a:pt x="2584" y="1104"/>
                </a:lnTo>
                <a:lnTo>
                  <a:pt x="2636" y="1320"/>
                </a:lnTo>
                <a:lnTo>
                  <a:pt x="2684" y="784"/>
                </a:lnTo>
                <a:lnTo>
                  <a:pt x="2716" y="868"/>
                </a:lnTo>
                <a:lnTo>
                  <a:pt x="2756" y="812"/>
                </a:lnTo>
                <a:lnTo>
                  <a:pt x="2788" y="920"/>
                </a:lnTo>
                <a:lnTo>
                  <a:pt x="2812" y="764"/>
                </a:lnTo>
                <a:lnTo>
                  <a:pt x="2840" y="724"/>
                </a:lnTo>
                <a:lnTo>
                  <a:pt x="2876" y="544"/>
                </a:lnTo>
                <a:lnTo>
                  <a:pt x="2936" y="976"/>
                </a:lnTo>
                <a:lnTo>
                  <a:pt x="2976" y="704"/>
                </a:lnTo>
                <a:lnTo>
                  <a:pt x="3000" y="756"/>
                </a:lnTo>
                <a:lnTo>
                  <a:pt x="3028" y="708"/>
                </a:lnTo>
                <a:lnTo>
                  <a:pt x="3092" y="952"/>
                </a:lnTo>
                <a:lnTo>
                  <a:pt x="3136" y="984"/>
                </a:lnTo>
                <a:lnTo>
                  <a:pt x="3148" y="676"/>
                </a:lnTo>
                <a:lnTo>
                  <a:pt x="3176" y="736"/>
                </a:lnTo>
                <a:lnTo>
                  <a:pt x="3216" y="640"/>
                </a:lnTo>
                <a:lnTo>
                  <a:pt x="3248" y="912"/>
                </a:lnTo>
                <a:lnTo>
                  <a:pt x="3280" y="840"/>
                </a:lnTo>
                <a:lnTo>
                  <a:pt x="3304" y="920"/>
                </a:lnTo>
                <a:lnTo>
                  <a:pt x="3344" y="712"/>
                </a:lnTo>
                <a:lnTo>
                  <a:pt x="3356" y="784"/>
                </a:lnTo>
                <a:lnTo>
                  <a:pt x="3384" y="712"/>
                </a:lnTo>
                <a:lnTo>
                  <a:pt x="3448" y="980"/>
                </a:lnTo>
                <a:lnTo>
                  <a:pt x="3492" y="876"/>
                </a:lnTo>
                <a:lnTo>
                  <a:pt x="3564" y="1124"/>
                </a:lnTo>
                <a:lnTo>
                  <a:pt x="3576" y="1036"/>
                </a:lnTo>
                <a:lnTo>
                  <a:pt x="3600" y="1136"/>
                </a:lnTo>
                <a:lnTo>
                  <a:pt x="3620" y="1048"/>
                </a:lnTo>
                <a:lnTo>
                  <a:pt x="3664" y="1312"/>
                </a:lnTo>
                <a:lnTo>
                  <a:pt x="3688" y="1044"/>
                </a:lnTo>
                <a:lnTo>
                  <a:pt x="3712" y="1168"/>
                </a:lnTo>
                <a:lnTo>
                  <a:pt x="3732" y="852"/>
                </a:lnTo>
              </a:path>
            </a:pathLst>
          </a:custGeom>
          <a:noFill/>
          <a:ln w="28440">
            <a:solidFill>
              <a:srgbClr val="0000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6" name=""/>
          <p:cNvSpPr/>
          <p:nvPr/>
        </p:nvSpPr>
        <p:spPr>
          <a:xfrm>
            <a:off x="1131840" y="4949280"/>
            <a:ext cx="6238800" cy="14040"/>
          </a:xfrm>
          <a:prstGeom prst="line">
            <a:avLst/>
          </a:prstGeom>
          <a:ln w="28440">
            <a:solidFill>
              <a:srgbClr val="008000"/>
            </a:solidFill>
            <a:prstDash val="dash"/>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77" name=""/>
          <p:cNvSpPr/>
          <p:nvPr/>
        </p:nvSpPr>
        <p:spPr>
          <a:xfrm>
            <a:off x="7485120" y="4589640"/>
            <a:ext cx="1563480" cy="8233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000000"/>
                </a:solidFill>
                <a:effectLst/>
                <a:uFillTx/>
                <a:latin typeface="Arial"/>
              </a:rPr>
              <a:t>Operations reserve margin</a:t>
            </a:r>
            <a:endParaRPr b="0" lang="en-US" sz="1800" strike="noStrike" u="none">
              <a:solidFill>
                <a:srgbClr val="000000"/>
              </a:solidFill>
              <a:effectLst/>
              <a:uFillTx/>
              <a:latin typeface="Times New Roman"/>
            </a:endParaRPr>
          </a:p>
        </p:txBody>
      </p:sp>
      <p:sp>
        <p:nvSpPr>
          <p:cNvPr id="178" name=""/>
          <p:cNvSpPr/>
          <p:nvPr/>
        </p:nvSpPr>
        <p:spPr>
          <a:xfrm>
            <a:off x="457920" y="1751040"/>
            <a:ext cx="30340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OPERATIONS RESERVE MARGIN</a:t>
            </a:r>
            <a:endParaRPr b="0" lang="en-US" sz="1400" strike="noStrike" u="none">
              <a:solidFill>
                <a:srgbClr val="000000"/>
              </a:solidFill>
              <a:effectLst/>
              <a:uFillTx/>
              <a:latin typeface="Times New Roman"/>
            </a:endParaRPr>
          </a:p>
        </p:txBody>
      </p:sp>
      <p:sp>
        <p:nvSpPr>
          <p:cNvPr id="179" name=""/>
          <p:cNvSpPr/>
          <p:nvPr/>
        </p:nvSpPr>
        <p:spPr>
          <a:xfrm>
            <a:off x="-14040" y="225360"/>
            <a:ext cx="2515680" cy="398880"/>
          </a:xfrm>
          <a:prstGeom prst="rect">
            <a:avLst/>
          </a:prstGeom>
          <a:noFill/>
          <a:ln w="0">
            <a:noFill/>
          </a:ln>
        </p:spPr>
        <p:style>
          <a:lnRef idx="0"/>
          <a:fillRef idx="0"/>
          <a:effectRef idx="0"/>
          <a:fontRef idx="minor"/>
        </p:style>
        <p:txBody>
          <a:bodyPr wrap="none" lIns="90000" rIns="90000" tIns="46800" bIns="46800" anchor="t">
            <a:spAutoFit/>
          </a:bodyPr>
          <a:p>
            <a:pPr marL="457200" indent="-4572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Reserve crisis</a:t>
            </a:r>
            <a:endParaRPr b="0" lang="en-US" sz="20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F2490040-4E4F-45CE-A517-D52FA9211196}"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0" name=""/>
          <p:cNvSpPr/>
          <p:nvPr/>
        </p:nvSpPr>
        <p:spPr>
          <a:xfrm>
            <a:off x="6492960" y="2624040"/>
            <a:ext cx="637920" cy="2292480"/>
          </a:xfrm>
          <a:prstGeom prst="rect">
            <a:avLst/>
          </a:prstGeom>
          <a:gradFill rotWithShape="0">
            <a:gsLst>
              <a:gs pos="0">
                <a:srgbClr val="750000"/>
              </a:gs>
              <a:gs pos="50000">
                <a:srgbClr val="ff0000"/>
              </a:gs>
              <a:gs pos="100000">
                <a:srgbClr val="750000"/>
              </a:gs>
            </a:gsLst>
            <a:lin ang="108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1" name=""/>
          <p:cNvSpPr/>
          <p:nvPr/>
        </p:nvSpPr>
        <p:spPr>
          <a:xfrm>
            <a:off x="5776920" y="2895480"/>
            <a:ext cx="227016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2" name=""/>
          <p:cNvSpPr/>
          <p:nvPr/>
        </p:nvSpPr>
        <p:spPr>
          <a:xfrm>
            <a:off x="1303200" y="3689280"/>
            <a:ext cx="91440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3" name=""/>
          <p:cNvSpPr/>
          <p:nvPr/>
        </p:nvSpPr>
        <p:spPr>
          <a:xfrm>
            <a:off x="2241720" y="3360600"/>
            <a:ext cx="91440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4" name=""/>
          <p:cNvSpPr/>
          <p:nvPr/>
        </p:nvSpPr>
        <p:spPr>
          <a:xfrm>
            <a:off x="3063960" y="3324240"/>
            <a:ext cx="91440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5" name=""/>
          <p:cNvSpPr/>
          <p:nvPr/>
        </p:nvSpPr>
        <p:spPr>
          <a:xfrm>
            <a:off x="3940200" y="2817720"/>
            <a:ext cx="91440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6" name=""/>
          <p:cNvSpPr/>
          <p:nvPr/>
        </p:nvSpPr>
        <p:spPr>
          <a:xfrm>
            <a:off x="5006880" y="2878200"/>
            <a:ext cx="91440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7" name=""/>
          <p:cNvSpPr/>
          <p:nvPr/>
        </p:nvSpPr>
        <p:spPr>
          <a:xfrm>
            <a:off x="6807240" y="2274840"/>
            <a:ext cx="91440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8" name=""/>
          <p:cNvSpPr/>
          <p:nvPr/>
        </p:nvSpPr>
        <p:spPr>
          <a:xfrm>
            <a:off x="993600" y="3697200"/>
            <a:ext cx="638280" cy="1239840"/>
          </a:xfrm>
          <a:prstGeom prst="rect">
            <a:avLst/>
          </a:prstGeom>
          <a:gradFill rotWithShape="0">
            <a:gsLst>
              <a:gs pos="0">
                <a:srgbClr val="750000"/>
              </a:gs>
              <a:gs pos="50000">
                <a:srgbClr val="ff0000"/>
              </a:gs>
              <a:gs pos="100000">
                <a:srgbClr val="750000"/>
              </a:gs>
            </a:gsLst>
            <a:lin ang="108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9" name=""/>
          <p:cNvSpPr/>
          <p:nvPr/>
        </p:nvSpPr>
        <p:spPr>
          <a:xfrm>
            <a:off x="1908000" y="3360600"/>
            <a:ext cx="638280" cy="346320"/>
          </a:xfrm>
          <a:prstGeom prst="rect">
            <a:avLst/>
          </a:prstGeom>
          <a:gradFill rotWithShape="0">
            <a:gsLst>
              <a:gs pos="0">
                <a:srgbClr val="750000"/>
              </a:gs>
              <a:gs pos="50000">
                <a:srgbClr val="ff0000"/>
              </a:gs>
              <a:gs pos="100000">
                <a:srgbClr val="750000"/>
              </a:gs>
            </a:gsLst>
            <a:lin ang="108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0" name=""/>
          <p:cNvSpPr/>
          <p:nvPr/>
        </p:nvSpPr>
        <p:spPr>
          <a:xfrm>
            <a:off x="2820960" y="3324240"/>
            <a:ext cx="638280" cy="42840"/>
          </a:xfrm>
          <a:prstGeom prst="rect">
            <a:avLst/>
          </a:prstGeom>
          <a:gradFill rotWithShape="0">
            <a:gsLst>
              <a:gs pos="0">
                <a:srgbClr val="750000"/>
              </a:gs>
              <a:gs pos="50000">
                <a:srgbClr val="ff0000"/>
              </a:gs>
              <a:gs pos="100000">
                <a:srgbClr val="750000"/>
              </a:gs>
            </a:gsLst>
            <a:lin ang="10800000"/>
          </a:gra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191" name=""/>
          <p:cNvSpPr/>
          <p:nvPr/>
        </p:nvSpPr>
        <p:spPr>
          <a:xfrm>
            <a:off x="3726000" y="2811600"/>
            <a:ext cx="637920" cy="525240"/>
          </a:xfrm>
          <a:prstGeom prst="rect">
            <a:avLst/>
          </a:prstGeom>
          <a:gradFill rotWithShape="0">
            <a:gsLst>
              <a:gs pos="0">
                <a:srgbClr val="750000"/>
              </a:gs>
              <a:gs pos="50000">
                <a:srgbClr val="ff0000"/>
              </a:gs>
              <a:gs pos="100000">
                <a:srgbClr val="750000"/>
              </a:gs>
            </a:gsLst>
            <a:lin ang="108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2" name=""/>
          <p:cNvSpPr/>
          <p:nvPr/>
        </p:nvSpPr>
        <p:spPr>
          <a:xfrm>
            <a:off x="4665600" y="2817720"/>
            <a:ext cx="638280" cy="81000"/>
          </a:xfrm>
          <a:prstGeom prst="rect">
            <a:avLst/>
          </a:prstGeom>
          <a:gradFill rotWithShape="0">
            <a:gsLst>
              <a:gs pos="0">
                <a:srgbClr val="750000"/>
              </a:gs>
              <a:gs pos="50000">
                <a:srgbClr val="ff0000"/>
              </a:gs>
              <a:gs pos="100000">
                <a:srgbClr val="750000"/>
              </a:gs>
            </a:gsLst>
            <a:lin ang="10800000"/>
          </a:gra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93" name=""/>
          <p:cNvSpPr/>
          <p:nvPr/>
        </p:nvSpPr>
        <p:spPr>
          <a:xfrm>
            <a:off x="5568840" y="2878200"/>
            <a:ext cx="638280" cy="2058840"/>
          </a:xfrm>
          <a:prstGeom prst="rect">
            <a:avLst/>
          </a:prstGeom>
          <a:gradFill rotWithShape="0">
            <a:gsLst>
              <a:gs pos="0">
                <a:srgbClr val="750000"/>
              </a:gs>
              <a:gs pos="50000">
                <a:srgbClr val="ff0000"/>
              </a:gs>
              <a:gs pos="100000">
                <a:srgbClr val="750000"/>
              </a:gs>
            </a:gsLst>
            <a:lin ang="108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4" name=""/>
          <p:cNvSpPr/>
          <p:nvPr/>
        </p:nvSpPr>
        <p:spPr>
          <a:xfrm>
            <a:off x="7437600" y="2287440"/>
            <a:ext cx="684000" cy="613080"/>
          </a:xfrm>
          <a:prstGeom prst="rect">
            <a:avLst/>
          </a:prstGeom>
          <a:gradFill rotWithShape="0">
            <a:gsLst>
              <a:gs pos="0">
                <a:srgbClr val="750000"/>
              </a:gs>
              <a:gs pos="50000">
                <a:srgbClr val="ff0000"/>
              </a:gs>
              <a:gs pos="100000">
                <a:srgbClr val="750000"/>
              </a:gs>
            </a:gsLst>
            <a:lin ang="108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5" name=""/>
          <p:cNvSpPr/>
          <p:nvPr/>
        </p:nvSpPr>
        <p:spPr>
          <a:xfrm>
            <a:off x="7445520" y="2282760"/>
            <a:ext cx="674640" cy="422280"/>
          </a:xfrm>
          <a:prstGeom prst="rect">
            <a:avLst/>
          </a:prstGeom>
          <a:gradFill rotWithShape="0">
            <a:gsLst>
              <a:gs pos="0">
                <a:srgbClr val="000046"/>
              </a:gs>
              <a:gs pos="50000">
                <a:srgbClr val="000099"/>
              </a:gs>
              <a:gs pos="100000">
                <a:srgbClr val="000046"/>
              </a:gs>
            </a:gsLst>
            <a:lin ang="108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6" name=""/>
          <p:cNvSpPr/>
          <p:nvPr/>
        </p:nvSpPr>
        <p:spPr>
          <a:xfrm>
            <a:off x="684360" y="4933800"/>
            <a:ext cx="7899120" cy="6480"/>
          </a:xfrm>
          <a:prstGeom prst="line">
            <a:avLst/>
          </a:prstGeom>
          <a:ln w="57240">
            <a:solidFill>
              <a:srgbClr val="000000"/>
            </a:solidFill>
            <a:miter/>
          </a:ln>
        </p:spPr>
        <p:style>
          <a:lnRef idx="0"/>
          <a:fillRef idx="0"/>
          <a:effectRef idx="0"/>
          <a:fontRef idx="minor"/>
        </p:style>
        <p:txBody>
          <a:bodyPr lIns="90000" rIns="90000" tIns="-40320" bIns="-40320" anchor="ctr">
            <a:noAutofit/>
          </a:bodyPr>
          <a:p>
            <a:endParaRPr b="0" lang="en-US" sz="2400" strike="noStrike" u="none">
              <a:solidFill>
                <a:srgbClr val="000000"/>
              </a:solidFill>
              <a:effectLst/>
              <a:uFillTx/>
              <a:latin typeface="Times New Roman"/>
            </a:endParaRPr>
          </a:p>
        </p:txBody>
      </p:sp>
      <p:sp>
        <p:nvSpPr>
          <p:cNvPr id="197" name=""/>
          <p:cNvSpPr/>
          <p:nvPr/>
        </p:nvSpPr>
        <p:spPr>
          <a:xfrm>
            <a:off x="6492960" y="2282760"/>
            <a:ext cx="637920" cy="438120"/>
          </a:xfrm>
          <a:prstGeom prst="rect">
            <a:avLst/>
          </a:prstGeom>
          <a:gradFill rotWithShape="0">
            <a:gsLst>
              <a:gs pos="0">
                <a:srgbClr val="436500"/>
              </a:gs>
              <a:gs pos="50000">
                <a:srgbClr val="669900"/>
              </a:gs>
              <a:gs pos="100000">
                <a:srgbClr val="436500"/>
              </a:gs>
            </a:gsLst>
            <a:lin ang="108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8" name=""/>
          <p:cNvSpPr/>
          <p:nvPr/>
        </p:nvSpPr>
        <p:spPr>
          <a:xfrm>
            <a:off x="832320" y="4964040"/>
            <a:ext cx="837720" cy="476280"/>
          </a:xfrm>
          <a:prstGeom prst="rect">
            <a:avLst/>
          </a:prstGeom>
          <a:noFill/>
          <a:ln w="0">
            <a:noFill/>
          </a:ln>
        </p:spPr>
        <p:style>
          <a:lnRef idx="0"/>
          <a:fillRef idx="0"/>
          <a:effectRef idx="0"/>
          <a:fontRef idx="minor"/>
        </p:style>
        <p:txBody>
          <a:bodyPr wrap="none"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Current</a:t>
            </a:r>
            <a:endParaRPr b="0" lang="en-US" sz="1400" strike="noStrike" u="none">
              <a:solidFill>
                <a:srgbClr val="000000"/>
              </a:solidFill>
              <a:effectLst/>
              <a:uFillTx/>
              <a:latin typeface="Times New Roman"/>
            </a:endParaRPr>
          </a:p>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capacity</a:t>
            </a:r>
            <a:endParaRPr b="0" lang="en-US" sz="1400" strike="noStrike" u="none">
              <a:solidFill>
                <a:srgbClr val="000000"/>
              </a:solidFill>
              <a:effectLst/>
              <a:uFillTx/>
              <a:latin typeface="Times New Roman"/>
            </a:endParaRPr>
          </a:p>
        </p:txBody>
      </p:sp>
      <p:sp>
        <p:nvSpPr>
          <p:cNvPr id="199" name=""/>
          <p:cNvSpPr/>
          <p:nvPr/>
        </p:nvSpPr>
        <p:spPr>
          <a:xfrm>
            <a:off x="1728720" y="4951440"/>
            <a:ext cx="1106640" cy="860400"/>
          </a:xfrm>
          <a:prstGeom prst="rect">
            <a:avLst/>
          </a:prstGeom>
          <a:noFill/>
          <a:ln w="0">
            <a:noFill/>
          </a:ln>
        </p:spPr>
        <p:style>
          <a:lnRef idx="0"/>
          <a:fillRef idx="0"/>
          <a:effectRef idx="0"/>
          <a:fontRef idx="minor"/>
        </p:style>
        <p:txBody>
          <a:bodyPr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Under</a:t>
            </a:r>
            <a:endParaRPr b="0" lang="en-US" sz="1400" strike="noStrike" u="none">
              <a:solidFill>
                <a:srgbClr val="000000"/>
              </a:solidFill>
              <a:effectLst/>
              <a:uFillTx/>
              <a:latin typeface="Times New Roman"/>
            </a:endParaRPr>
          </a:p>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construc-tion</a:t>
            </a:r>
            <a:endParaRPr b="0" lang="en-US" sz="1400" strike="noStrike" u="none">
              <a:solidFill>
                <a:srgbClr val="000000"/>
              </a:solidFill>
              <a:effectLst/>
              <a:uFillTx/>
              <a:latin typeface="Times New Roman"/>
            </a:endParaRPr>
          </a:p>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200" name=""/>
          <p:cNvSpPr/>
          <p:nvPr/>
        </p:nvSpPr>
        <p:spPr>
          <a:xfrm>
            <a:off x="2712960" y="4951440"/>
            <a:ext cx="963720" cy="668520"/>
          </a:xfrm>
          <a:prstGeom prst="rect">
            <a:avLst/>
          </a:prstGeom>
          <a:noFill/>
          <a:ln w="0">
            <a:noFill/>
          </a:ln>
        </p:spPr>
        <p:style>
          <a:lnRef idx="0"/>
          <a:fillRef idx="0"/>
          <a:effectRef idx="0"/>
          <a:fontRef idx="minor"/>
        </p:style>
        <p:txBody>
          <a:bodyPr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IPPs under bid</a:t>
            </a:r>
            <a:endParaRPr b="0" lang="en-US" sz="1400" strike="noStrike" u="none">
              <a:solidFill>
                <a:srgbClr val="000000"/>
              </a:solidFill>
              <a:effectLst/>
              <a:uFillTx/>
              <a:latin typeface="Times New Roman"/>
            </a:endParaRPr>
          </a:p>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process</a:t>
            </a:r>
            <a:endParaRPr b="0" lang="en-US" sz="1400" strike="noStrike" u="none">
              <a:solidFill>
                <a:srgbClr val="000000"/>
              </a:solidFill>
              <a:effectLst/>
              <a:uFillTx/>
              <a:latin typeface="Times New Roman"/>
            </a:endParaRPr>
          </a:p>
        </p:txBody>
      </p:sp>
      <p:sp>
        <p:nvSpPr>
          <p:cNvPr id="201" name=""/>
          <p:cNvSpPr/>
          <p:nvPr/>
        </p:nvSpPr>
        <p:spPr>
          <a:xfrm>
            <a:off x="3646440" y="4951440"/>
            <a:ext cx="981000" cy="860760"/>
          </a:xfrm>
          <a:prstGeom prst="rect">
            <a:avLst/>
          </a:prstGeom>
          <a:noFill/>
          <a:ln w="0">
            <a:noFill/>
          </a:ln>
        </p:spPr>
        <p:style>
          <a:lnRef idx="0"/>
          <a:fillRef idx="0"/>
          <a:effectRef idx="0"/>
          <a:fontRef idx="minor"/>
        </p:style>
        <p:txBody>
          <a:bodyPr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Program-med </a:t>
            </a:r>
            <a:endParaRPr b="0" lang="en-US" sz="1400" strike="noStrike" u="none">
              <a:solidFill>
                <a:srgbClr val="000000"/>
              </a:solidFill>
              <a:effectLst/>
              <a:uFillTx/>
              <a:latin typeface="Times New Roman"/>
            </a:endParaRPr>
          </a:p>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capacity not bid</a:t>
            </a:r>
            <a:endParaRPr b="0" lang="en-US" sz="1400" strike="noStrike" u="none">
              <a:solidFill>
                <a:srgbClr val="000000"/>
              </a:solidFill>
              <a:effectLst/>
              <a:uFillTx/>
              <a:latin typeface="Times New Roman"/>
            </a:endParaRPr>
          </a:p>
        </p:txBody>
      </p:sp>
      <p:sp>
        <p:nvSpPr>
          <p:cNvPr id="202" name=""/>
          <p:cNvSpPr/>
          <p:nvPr/>
        </p:nvSpPr>
        <p:spPr>
          <a:xfrm>
            <a:off x="4546080" y="4964040"/>
            <a:ext cx="927000" cy="668520"/>
          </a:xfrm>
          <a:prstGeom prst="rect">
            <a:avLst/>
          </a:prstGeom>
          <a:noFill/>
          <a:ln w="0">
            <a:noFill/>
          </a:ln>
        </p:spPr>
        <p:style>
          <a:lnRef idx="0"/>
          <a:fillRef idx="0"/>
          <a:effectRef idx="0"/>
          <a:fontRef idx="minor"/>
        </p:style>
        <p:txBody>
          <a:bodyPr wrap="none"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Capacity</a:t>
            </a:r>
            <a:endParaRPr b="0" lang="en-US" sz="1400" strike="noStrike" u="none">
              <a:solidFill>
                <a:srgbClr val="000000"/>
              </a:solidFill>
              <a:effectLst/>
              <a:uFillTx/>
              <a:latin typeface="Times New Roman"/>
            </a:endParaRPr>
          </a:p>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to be </a:t>
            </a:r>
            <a:endParaRPr b="0" lang="en-US" sz="1400" strike="noStrike" u="none">
              <a:solidFill>
                <a:srgbClr val="000000"/>
              </a:solidFill>
              <a:effectLst/>
              <a:uFillTx/>
              <a:latin typeface="Times New Roman"/>
            </a:endParaRPr>
          </a:p>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removed</a:t>
            </a:r>
            <a:endParaRPr b="0" lang="en-US" sz="1400" strike="noStrike" u="none">
              <a:solidFill>
                <a:srgbClr val="000000"/>
              </a:solidFill>
              <a:effectLst/>
              <a:uFillTx/>
              <a:latin typeface="Times New Roman"/>
            </a:endParaRPr>
          </a:p>
        </p:txBody>
      </p:sp>
      <p:sp>
        <p:nvSpPr>
          <p:cNvPr id="203" name=""/>
          <p:cNvSpPr/>
          <p:nvPr/>
        </p:nvSpPr>
        <p:spPr>
          <a:xfrm>
            <a:off x="5507640" y="4964040"/>
            <a:ext cx="906840" cy="860760"/>
          </a:xfrm>
          <a:prstGeom prst="rect">
            <a:avLst/>
          </a:prstGeom>
          <a:noFill/>
          <a:ln w="0">
            <a:noFill/>
          </a:ln>
        </p:spPr>
        <p:style>
          <a:lnRef idx="0"/>
          <a:fillRef idx="0"/>
          <a:effectRef idx="0"/>
          <a:fontRef idx="minor"/>
        </p:style>
        <p:txBody>
          <a:bodyPr wrap="none"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Total</a:t>
            </a:r>
            <a:endParaRPr b="0" lang="en-US" sz="1400" strike="noStrike" u="none">
              <a:solidFill>
                <a:srgbClr val="000000"/>
              </a:solidFill>
              <a:effectLst/>
              <a:uFillTx/>
              <a:latin typeface="Times New Roman"/>
            </a:endParaRPr>
          </a:p>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program-</a:t>
            </a:r>
            <a:endParaRPr b="0" lang="en-US" sz="1400" strike="noStrike" u="none">
              <a:solidFill>
                <a:srgbClr val="000000"/>
              </a:solidFill>
              <a:effectLst/>
              <a:uFillTx/>
              <a:latin typeface="Times New Roman"/>
            </a:endParaRPr>
          </a:p>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med</a:t>
            </a:r>
            <a:endParaRPr b="0" lang="en-US" sz="1400" strike="noStrike" u="none">
              <a:solidFill>
                <a:srgbClr val="000000"/>
              </a:solidFill>
              <a:effectLst/>
              <a:uFillTx/>
              <a:latin typeface="Times New Roman"/>
            </a:endParaRPr>
          </a:p>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capacity</a:t>
            </a:r>
            <a:endParaRPr b="0" lang="en-US" sz="1400" strike="noStrike" u="none">
              <a:solidFill>
                <a:srgbClr val="000000"/>
              </a:solidFill>
              <a:effectLst/>
              <a:uFillTx/>
              <a:latin typeface="Times New Roman"/>
            </a:endParaRPr>
          </a:p>
        </p:txBody>
      </p:sp>
      <p:sp>
        <p:nvSpPr>
          <p:cNvPr id="204" name=""/>
          <p:cNvSpPr/>
          <p:nvPr/>
        </p:nvSpPr>
        <p:spPr>
          <a:xfrm>
            <a:off x="6453360" y="4964040"/>
            <a:ext cx="887400" cy="860760"/>
          </a:xfrm>
          <a:prstGeom prst="rect">
            <a:avLst/>
          </a:prstGeom>
          <a:noFill/>
          <a:ln w="0">
            <a:noFill/>
          </a:ln>
        </p:spPr>
        <p:style>
          <a:lnRef idx="0"/>
          <a:fillRef idx="0"/>
          <a:effectRef idx="0"/>
          <a:fontRef idx="minor"/>
        </p:style>
        <p:txBody>
          <a:bodyPr wrap="none"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Total </a:t>
            </a:r>
            <a:endParaRPr b="0" lang="en-US" sz="1400" strike="noStrike" u="none">
              <a:solidFill>
                <a:srgbClr val="000000"/>
              </a:solidFill>
              <a:effectLst/>
              <a:uFillTx/>
              <a:latin typeface="Times New Roman"/>
            </a:endParaRPr>
          </a:p>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capacity </a:t>
            </a:r>
            <a:endParaRPr b="0" lang="en-US" sz="1400" strike="noStrike" u="none">
              <a:solidFill>
                <a:srgbClr val="000000"/>
              </a:solidFill>
              <a:effectLst/>
              <a:uFillTx/>
              <a:latin typeface="Times New Roman"/>
            </a:endParaRPr>
          </a:p>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needed</a:t>
            </a:r>
            <a:endParaRPr b="0" lang="en-US" sz="1400" strike="noStrike" u="none">
              <a:solidFill>
                <a:srgbClr val="000000"/>
              </a:solidFill>
              <a:effectLst/>
              <a:uFillTx/>
              <a:latin typeface="Times New Roman"/>
            </a:endParaRPr>
          </a:p>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by 2010</a:t>
            </a:r>
            <a:endParaRPr b="0" lang="en-US" sz="1400" strike="noStrike" u="none">
              <a:solidFill>
                <a:srgbClr val="000000"/>
              </a:solidFill>
              <a:effectLst/>
              <a:uFillTx/>
              <a:latin typeface="Times New Roman"/>
            </a:endParaRPr>
          </a:p>
        </p:txBody>
      </p:sp>
      <p:sp>
        <p:nvSpPr>
          <p:cNvPr id="205" name=""/>
          <p:cNvSpPr/>
          <p:nvPr/>
        </p:nvSpPr>
        <p:spPr>
          <a:xfrm>
            <a:off x="7530840" y="4964040"/>
            <a:ext cx="1194480" cy="1053000"/>
          </a:xfrm>
          <a:prstGeom prst="rect">
            <a:avLst/>
          </a:prstGeom>
          <a:noFill/>
          <a:ln w="0">
            <a:noFill/>
          </a:ln>
        </p:spPr>
        <p:style>
          <a:lnRef idx="0"/>
          <a:fillRef idx="0"/>
          <a:effectRef idx="0"/>
          <a:fontRef idx="minor"/>
        </p:style>
        <p:txBody>
          <a:bodyPr wrap="none"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Additional</a:t>
            </a:r>
            <a:endParaRPr b="0" lang="en-US" sz="1400" strike="noStrike" u="none">
              <a:solidFill>
                <a:srgbClr val="000000"/>
              </a:solidFill>
              <a:effectLst/>
              <a:uFillTx/>
              <a:latin typeface="Times New Roman"/>
            </a:endParaRPr>
          </a:p>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capacity </a:t>
            </a:r>
            <a:endParaRPr b="0" lang="en-US" sz="1400" strike="noStrike" u="none">
              <a:solidFill>
                <a:srgbClr val="000000"/>
              </a:solidFill>
              <a:effectLst/>
              <a:uFillTx/>
              <a:latin typeface="Times New Roman"/>
            </a:endParaRPr>
          </a:p>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over </a:t>
            </a:r>
            <a:endParaRPr b="0" lang="en-US" sz="1400" strike="noStrike" u="none">
              <a:solidFill>
                <a:srgbClr val="000000"/>
              </a:solidFill>
              <a:effectLst/>
              <a:uFillTx/>
              <a:latin typeface="Times New Roman"/>
            </a:endParaRPr>
          </a:p>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programmed</a:t>
            </a:r>
            <a:endParaRPr b="0" lang="en-US" sz="1400" strike="noStrike" u="none">
              <a:solidFill>
                <a:srgbClr val="000000"/>
              </a:solidFill>
              <a:effectLst/>
              <a:uFillTx/>
              <a:latin typeface="Times New Roman"/>
            </a:endParaRPr>
          </a:p>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capacity</a:t>
            </a:r>
            <a:endParaRPr b="0" lang="en-US" sz="1400" strike="noStrike" u="none">
              <a:solidFill>
                <a:srgbClr val="000000"/>
              </a:solidFill>
              <a:effectLst/>
              <a:uFillTx/>
              <a:latin typeface="Times New Roman"/>
            </a:endParaRPr>
          </a:p>
        </p:txBody>
      </p:sp>
      <p:sp>
        <p:nvSpPr>
          <p:cNvPr id="206" name=""/>
          <p:cNvSpPr/>
          <p:nvPr/>
        </p:nvSpPr>
        <p:spPr>
          <a:xfrm>
            <a:off x="945360" y="3403440"/>
            <a:ext cx="803520" cy="335520"/>
          </a:xfrm>
          <a:prstGeom prst="rect">
            <a:avLst/>
          </a:prstGeom>
          <a:noFill/>
          <a:ln w="0">
            <a:noFill/>
          </a:ln>
        </p:spPr>
        <p:style>
          <a:lnRef idx="0"/>
          <a:fillRef idx="0"/>
          <a:effectRef idx="0"/>
          <a:fontRef idx="minor"/>
        </p:style>
        <p:txBody>
          <a:bodyPr wrap="none"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37,448</a:t>
            </a:r>
            <a:endParaRPr b="0" lang="en-US" sz="1600" strike="noStrike" u="none">
              <a:solidFill>
                <a:srgbClr val="000000"/>
              </a:solidFill>
              <a:effectLst/>
              <a:uFillTx/>
              <a:latin typeface="Times New Roman"/>
            </a:endParaRPr>
          </a:p>
        </p:txBody>
      </p:sp>
      <p:sp>
        <p:nvSpPr>
          <p:cNvPr id="207" name=""/>
          <p:cNvSpPr/>
          <p:nvPr/>
        </p:nvSpPr>
        <p:spPr>
          <a:xfrm>
            <a:off x="1860480" y="3059280"/>
            <a:ext cx="762120" cy="335520"/>
          </a:xfrm>
          <a:prstGeom prst="rect">
            <a:avLst/>
          </a:prstGeom>
          <a:noFill/>
          <a:ln w="0">
            <a:noFill/>
          </a:ln>
        </p:spPr>
        <p:style>
          <a:lnRef idx="0"/>
          <a:fillRef idx="0"/>
          <a:effectRef idx="0"/>
          <a:fontRef idx="minor"/>
        </p:style>
        <p:txBody>
          <a:bodyPr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 9,700</a:t>
            </a:r>
            <a:endParaRPr b="0" lang="en-US" sz="1600" strike="noStrike" u="none">
              <a:solidFill>
                <a:srgbClr val="000000"/>
              </a:solidFill>
              <a:effectLst/>
              <a:uFillTx/>
              <a:latin typeface="Times New Roman"/>
            </a:endParaRPr>
          </a:p>
        </p:txBody>
      </p:sp>
      <p:sp>
        <p:nvSpPr>
          <p:cNvPr id="208" name=""/>
          <p:cNvSpPr/>
          <p:nvPr/>
        </p:nvSpPr>
        <p:spPr>
          <a:xfrm>
            <a:off x="2873520" y="3054240"/>
            <a:ext cx="521640" cy="335520"/>
          </a:xfrm>
          <a:prstGeom prst="rect">
            <a:avLst/>
          </a:prstGeom>
          <a:noFill/>
          <a:ln w="0">
            <a:noFill/>
          </a:ln>
        </p:spPr>
        <p:style>
          <a:lnRef idx="0"/>
          <a:fillRef idx="0"/>
          <a:effectRef idx="0"/>
          <a:fontRef idx="minor"/>
        </p:style>
        <p:txBody>
          <a:bodyPr wrap="none"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950</a:t>
            </a:r>
            <a:endParaRPr b="0" lang="en-US" sz="1600" strike="noStrike" u="none">
              <a:solidFill>
                <a:srgbClr val="000000"/>
              </a:solidFill>
              <a:effectLst/>
              <a:uFillTx/>
              <a:latin typeface="Times New Roman"/>
            </a:endParaRPr>
          </a:p>
        </p:txBody>
      </p:sp>
      <p:sp>
        <p:nvSpPr>
          <p:cNvPr id="209" name=""/>
          <p:cNvSpPr/>
          <p:nvPr/>
        </p:nvSpPr>
        <p:spPr>
          <a:xfrm>
            <a:off x="3629520" y="2514600"/>
            <a:ext cx="803520" cy="335520"/>
          </a:xfrm>
          <a:prstGeom prst="rect">
            <a:avLst/>
          </a:prstGeom>
          <a:noFill/>
          <a:ln w="0">
            <a:noFill/>
          </a:ln>
        </p:spPr>
        <p:style>
          <a:lnRef idx="0"/>
          <a:fillRef idx="0"/>
          <a:effectRef idx="0"/>
          <a:fontRef idx="minor"/>
        </p:style>
        <p:txBody>
          <a:bodyPr wrap="none"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14,229</a:t>
            </a:r>
            <a:endParaRPr b="0" lang="en-US" sz="1600" strike="noStrike" u="none">
              <a:solidFill>
                <a:srgbClr val="000000"/>
              </a:solidFill>
              <a:effectLst/>
              <a:uFillTx/>
              <a:latin typeface="Times New Roman"/>
            </a:endParaRPr>
          </a:p>
        </p:txBody>
      </p:sp>
      <p:sp>
        <p:nvSpPr>
          <p:cNvPr id="210" name=""/>
          <p:cNvSpPr/>
          <p:nvPr/>
        </p:nvSpPr>
        <p:spPr>
          <a:xfrm>
            <a:off x="4521240" y="2830680"/>
            <a:ext cx="882000" cy="335520"/>
          </a:xfrm>
          <a:prstGeom prst="rect">
            <a:avLst/>
          </a:prstGeom>
          <a:noFill/>
          <a:ln w="0">
            <a:noFill/>
          </a:ln>
        </p:spPr>
        <p:style>
          <a:lnRef idx="0"/>
          <a:fillRef idx="0"/>
          <a:effectRef idx="0"/>
          <a:fontRef idx="minor"/>
        </p:style>
        <p:txBody>
          <a:bodyPr wrap="none"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 (2,019)</a:t>
            </a:r>
            <a:endParaRPr b="0" lang="en-US" sz="1600" strike="noStrike" u="none">
              <a:solidFill>
                <a:srgbClr val="000000"/>
              </a:solidFill>
              <a:effectLst/>
              <a:uFillTx/>
              <a:latin typeface="Times New Roman"/>
            </a:endParaRPr>
          </a:p>
        </p:txBody>
      </p:sp>
      <p:sp>
        <p:nvSpPr>
          <p:cNvPr id="211" name=""/>
          <p:cNvSpPr/>
          <p:nvPr/>
        </p:nvSpPr>
        <p:spPr>
          <a:xfrm>
            <a:off x="5493240" y="2585880"/>
            <a:ext cx="803520" cy="335520"/>
          </a:xfrm>
          <a:prstGeom prst="rect">
            <a:avLst/>
          </a:prstGeom>
          <a:noFill/>
          <a:ln w="0">
            <a:noFill/>
          </a:ln>
        </p:spPr>
        <p:style>
          <a:lnRef idx="0"/>
          <a:fillRef idx="0"/>
          <a:effectRef idx="0"/>
          <a:fontRef idx="minor"/>
        </p:style>
        <p:txBody>
          <a:bodyPr wrap="none"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60,308</a:t>
            </a:r>
            <a:endParaRPr b="0" lang="en-US" sz="1600" strike="noStrike" u="none">
              <a:solidFill>
                <a:srgbClr val="000000"/>
              </a:solidFill>
              <a:effectLst/>
              <a:uFillTx/>
              <a:latin typeface="Times New Roman"/>
            </a:endParaRPr>
          </a:p>
        </p:txBody>
      </p:sp>
      <p:sp>
        <p:nvSpPr>
          <p:cNvPr id="212" name=""/>
          <p:cNvSpPr/>
          <p:nvPr/>
        </p:nvSpPr>
        <p:spPr>
          <a:xfrm>
            <a:off x="6418800" y="3486240"/>
            <a:ext cx="803520" cy="335520"/>
          </a:xfrm>
          <a:prstGeom prst="rect">
            <a:avLst/>
          </a:prstGeom>
          <a:noFill/>
          <a:ln w="0">
            <a:noFill/>
          </a:ln>
        </p:spPr>
        <p:style>
          <a:lnRef idx="0"/>
          <a:fillRef idx="0"/>
          <a:effectRef idx="0"/>
          <a:fontRef idx="minor"/>
        </p:style>
        <p:txBody>
          <a:bodyPr wrap="none"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64,590</a:t>
            </a:r>
            <a:endParaRPr b="0" lang="en-US" sz="1600" strike="noStrike" u="none">
              <a:solidFill>
                <a:srgbClr val="000000"/>
              </a:solidFill>
              <a:effectLst/>
              <a:uFillTx/>
              <a:latin typeface="Times New Roman"/>
            </a:endParaRPr>
          </a:p>
        </p:txBody>
      </p:sp>
      <p:sp>
        <p:nvSpPr>
          <p:cNvPr id="213" name=""/>
          <p:cNvSpPr/>
          <p:nvPr/>
        </p:nvSpPr>
        <p:spPr>
          <a:xfrm>
            <a:off x="6406200" y="1989000"/>
            <a:ext cx="803520" cy="335520"/>
          </a:xfrm>
          <a:prstGeom prst="rect">
            <a:avLst/>
          </a:prstGeom>
          <a:noFill/>
          <a:ln w="0">
            <a:noFill/>
          </a:ln>
        </p:spPr>
        <p:style>
          <a:lnRef idx="0"/>
          <a:fillRef idx="0"/>
          <a:effectRef idx="0"/>
          <a:fontRef idx="minor"/>
        </p:style>
        <p:txBody>
          <a:bodyPr wrap="none"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75,865</a:t>
            </a:r>
            <a:endParaRPr b="0" lang="en-US" sz="1600" strike="noStrike" u="none">
              <a:solidFill>
                <a:srgbClr val="000000"/>
              </a:solidFill>
              <a:effectLst/>
              <a:uFillTx/>
              <a:latin typeface="Times New Roman"/>
            </a:endParaRPr>
          </a:p>
        </p:txBody>
      </p:sp>
      <p:sp>
        <p:nvSpPr>
          <p:cNvPr id="214" name=""/>
          <p:cNvSpPr/>
          <p:nvPr/>
        </p:nvSpPr>
        <p:spPr>
          <a:xfrm>
            <a:off x="7364880" y="1994040"/>
            <a:ext cx="803520" cy="335520"/>
          </a:xfrm>
          <a:prstGeom prst="rect">
            <a:avLst/>
          </a:prstGeom>
          <a:noFill/>
          <a:ln w="0">
            <a:noFill/>
          </a:ln>
        </p:spPr>
        <p:style>
          <a:lnRef idx="0"/>
          <a:fillRef idx="0"/>
          <a:effectRef idx="0"/>
          <a:fontRef idx="minor"/>
        </p:style>
        <p:txBody>
          <a:bodyPr wrap="none"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15,557</a:t>
            </a:r>
            <a:endParaRPr b="0" lang="en-US" sz="1600" strike="noStrike" u="none">
              <a:solidFill>
                <a:srgbClr val="000000"/>
              </a:solidFill>
              <a:effectLst/>
              <a:uFillTx/>
              <a:latin typeface="Times New Roman"/>
            </a:endParaRPr>
          </a:p>
        </p:txBody>
      </p:sp>
      <p:sp>
        <p:nvSpPr>
          <p:cNvPr id="215" name=""/>
          <p:cNvSpPr/>
          <p:nvPr/>
        </p:nvSpPr>
        <p:spPr>
          <a:xfrm>
            <a:off x="7476120" y="2631960"/>
            <a:ext cx="690840" cy="335520"/>
          </a:xfrm>
          <a:prstGeom prst="rect">
            <a:avLst/>
          </a:prstGeom>
          <a:noFill/>
          <a:ln w="0">
            <a:noFill/>
          </a:ln>
        </p:spPr>
        <p:style>
          <a:lnRef idx="0"/>
          <a:fillRef idx="0"/>
          <a:effectRef idx="0"/>
          <a:fontRef idx="minor"/>
        </p:style>
        <p:txBody>
          <a:bodyPr wrap="none"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4,282</a:t>
            </a:r>
            <a:endParaRPr b="0" lang="en-US" sz="1600" strike="noStrike" u="none">
              <a:solidFill>
                <a:srgbClr val="000000"/>
              </a:solidFill>
              <a:effectLst/>
              <a:uFillTx/>
              <a:latin typeface="Times New Roman"/>
            </a:endParaRPr>
          </a:p>
        </p:txBody>
      </p:sp>
      <p:sp>
        <p:nvSpPr>
          <p:cNvPr id="216" name=""/>
          <p:cNvSpPr/>
          <p:nvPr/>
        </p:nvSpPr>
        <p:spPr>
          <a:xfrm>
            <a:off x="7366680" y="2365200"/>
            <a:ext cx="803520" cy="335520"/>
          </a:xfrm>
          <a:prstGeom prst="rect">
            <a:avLst/>
          </a:prstGeom>
          <a:noFill/>
          <a:ln w="0">
            <a:noFill/>
          </a:ln>
        </p:spPr>
        <p:style>
          <a:lnRef idx="0"/>
          <a:fillRef idx="0"/>
          <a:effectRef idx="0"/>
          <a:fontRef idx="minor"/>
        </p:style>
        <p:txBody>
          <a:bodyPr wrap="none"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11,275</a:t>
            </a:r>
            <a:endParaRPr b="0" lang="en-US" sz="1600" strike="noStrike" u="none">
              <a:solidFill>
                <a:srgbClr val="000000"/>
              </a:solidFill>
              <a:effectLst/>
              <a:uFillTx/>
              <a:latin typeface="Times New Roman"/>
            </a:endParaRPr>
          </a:p>
        </p:txBody>
      </p:sp>
      <p:sp>
        <p:nvSpPr>
          <p:cNvPr id="217" name=""/>
          <p:cNvSpPr/>
          <p:nvPr/>
        </p:nvSpPr>
        <p:spPr>
          <a:xfrm>
            <a:off x="479520" y="2119320"/>
            <a:ext cx="461880" cy="203040"/>
          </a:xfrm>
          <a:prstGeom prst="rect">
            <a:avLst/>
          </a:prstGeom>
          <a:gradFill rotWithShape="0">
            <a:gsLst>
              <a:gs pos="0">
                <a:srgbClr val="000046"/>
              </a:gs>
              <a:gs pos="50000">
                <a:srgbClr val="000099"/>
              </a:gs>
              <a:gs pos="100000">
                <a:srgbClr val="000046"/>
              </a:gs>
            </a:gsLst>
            <a:lin ang="108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8" name=""/>
          <p:cNvSpPr/>
          <p:nvPr/>
        </p:nvSpPr>
        <p:spPr>
          <a:xfrm>
            <a:off x="479520" y="2473200"/>
            <a:ext cx="461880" cy="204840"/>
          </a:xfrm>
          <a:prstGeom prst="rect">
            <a:avLst/>
          </a:prstGeom>
          <a:gradFill rotWithShape="0">
            <a:gsLst>
              <a:gs pos="0">
                <a:srgbClr val="750000"/>
              </a:gs>
              <a:gs pos="50000">
                <a:srgbClr val="ff0000"/>
              </a:gs>
              <a:gs pos="100000">
                <a:srgbClr val="750000"/>
              </a:gs>
            </a:gsLst>
            <a:lin ang="108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9" name=""/>
          <p:cNvSpPr/>
          <p:nvPr/>
        </p:nvSpPr>
        <p:spPr>
          <a:xfrm>
            <a:off x="1012680" y="2079720"/>
            <a:ext cx="1641600" cy="284040"/>
          </a:xfrm>
          <a:prstGeom prst="rect">
            <a:avLst/>
          </a:prstGeom>
          <a:noFill/>
          <a:ln w="0">
            <a:noFill/>
          </a:ln>
        </p:spPr>
        <p:style>
          <a:lnRef idx="0"/>
          <a:fillRef idx="0"/>
          <a:effectRef idx="0"/>
          <a:fontRef idx="minor"/>
        </p:style>
        <p:txBody>
          <a:bodyPr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7% GDP growth</a:t>
            </a:r>
            <a:endParaRPr b="0" lang="en-US" sz="1400" strike="noStrike" u="none">
              <a:solidFill>
                <a:srgbClr val="000000"/>
              </a:solidFill>
              <a:effectLst/>
              <a:uFillTx/>
              <a:latin typeface="Times New Roman"/>
            </a:endParaRPr>
          </a:p>
        </p:txBody>
      </p:sp>
      <p:sp>
        <p:nvSpPr>
          <p:cNvPr id="220" name=""/>
          <p:cNvSpPr/>
          <p:nvPr/>
        </p:nvSpPr>
        <p:spPr>
          <a:xfrm>
            <a:off x="1006560" y="2446200"/>
            <a:ext cx="1641240" cy="284040"/>
          </a:xfrm>
          <a:prstGeom prst="rect">
            <a:avLst/>
          </a:prstGeom>
          <a:noFill/>
          <a:ln w="0">
            <a:noFill/>
          </a:ln>
        </p:spPr>
        <p:style>
          <a:lnRef idx="0"/>
          <a:fillRef idx="0"/>
          <a:effectRef idx="0"/>
          <a:fontRef idx="minor"/>
        </p:style>
        <p:txBody>
          <a:bodyPr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5% GDP growth</a:t>
            </a:r>
            <a:endParaRPr b="0" lang="en-US" sz="1400" strike="noStrike" u="none">
              <a:solidFill>
                <a:srgbClr val="000000"/>
              </a:solidFill>
              <a:effectLst/>
              <a:uFillTx/>
              <a:latin typeface="Times New Roman"/>
            </a:endParaRPr>
          </a:p>
        </p:txBody>
      </p:sp>
      <p:sp>
        <p:nvSpPr>
          <p:cNvPr id="221" name=""/>
          <p:cNvSpPr/>
          <p:nvPr/>
        </p:nvSpPr>
        <p:spPr>
          <a:xfrm>
            <a:off x="437400" y="1463760"/>
            <a:ext cx="4261320" cy="4273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000000"/>
                </a:solidFill>
                <a:effectLst/>
                <a:uFillTx/>
                <a:latin typeface="Arial"/>
              </a:rPr>
              <a:t>GENERATION CAPACITY SCENARIOS 2001 - 2010</a:t>
            </a:r>
            <a:endParaRPr b="0" lang="en-US" sz="14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(MW)</a:t>
            </a:r>
            <a:endParaRPr b="0" lang="en-US" sz="1400" strike="noStrike" u="none">
              <a:solidFill>
                <a:srgbClr val="000000"/>
              </a:solidFill>
              <a:effectLst/>
              <a:uFillTx/>
              <a:latin typeface="Times New Roman"/>
            </a:endParaRPr>
          </a:p>
        </p:txBody>
      </p:sp>
      <p:sp>
        <p:nvSpPr>
          <p:cNvPr id="222" name="McK Footnote"/>
          <p:cNvSpPr/>
          <p:nvPr/>
        </p:nvSpPr>
        <p:spPr>
          <a:xfrm>
            <a:off x="-527400" y="6525720"/>
            <a:ext cx="8039880" cy="114840"/>
          </a:xfrm>
          <a:prstGeom prst="rect">
            <a:avLst/>
          </a:prstGeom>
          <a:noFill/>
          <a:ln w="0">
            <a:noFill/>
          </a:ln>
        </p:spPr>
        <p:style>
          <a:lnRef idx="0"/>
          <a:fillRef idx="0"/>
          <a:effectRef idx="0"/>
          <a:fontRef idx="minor"/>
        </p:style>
        <p:txBody>
          <a:bodyPr wrap="none" lIns="0" rIns="0" tIns="0" bIns="0" anchor="b">
            <a:spAutoFit/>
          </a:bodyPr>
          <a:p>
            <a:pPr marL="722160" indent="-722160">
              <a:lnSpc>
                <a:spcPct val="75000"/>
              </a:lnSpc>
              <a:spcAft>
                <a:spcPts val="201"/>
              </a:spcAft>
              <a:tabLst>
                <a:tab algn="l" pos="0"/>
                <a:tab algn="r" pos="52056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s-ES_tradnl" sz="1000" strike="noStrike" u="none">
                <a:solidFill>
                  <a:srgbClr val="000000"/>
                </a:solidFill>
                <a:effectLst/>
                <a:uFillTx/>
                <a:latin typeface="Arial"/>
              </a:rPr>
              <a:t>Source:</a:t>
            </a:r>
            <a:r>
              <a:rPr b="0" lang="en-US" sz="1000" strike="noStrike" u="none">
                <a:solidFill>
                  <a:srgbClr val="000000"/>
                </a:solidFill>
                <a:effectLst/>
                <a:uFillTx/>
                <a:latin typeface="Arial"/>
              </a:rPr>
              <a:t>Prospective of the National Electric Sector </a:t>
            </a:r>
            <a:r>
              <a:rPr b="0" lang="es-ES_tradnl" sz="1000" strike="noStrike" u="none">
                <a:solidFill>
                  <a:srgbClr val="000000"/>
                </a:solidFill>
                <a:effectLst/>
                <a:uFillTx/>
                <a:latin typeface="Arial"/>
              </a:rPr>
              <a:t>1998-2007; President elect’s transition team, Secretaria de Energia</a:t>
            </a:r>
            <a:endParaRPr b="0" lang="en-US" sz="1000" strike="noStrike" u="none">
              <a:solidFill>
                <a:srgbClr val="000000"/>
              </a:solidFill>
              <a:effectLst/>
              <a:uFillTx/>
              <a:latin typeface="Times New Roman"/>
            </a:endParaRPr>
          </a:p>
        </p:txBody>
      </p:sp>
      <p:sp>
        <p:nvSpPr>
          <p:cNvPr id="223" name=""/>
          <p:cNvSpPr/>
          <p:nvPr/>
        </p:nvSpPr>
        <p:spPr>
          <a:xfrm>
            <a:off x="6492960" y="2287440"/>
            <a:ext cx="637920" cy="424080"/>
          </a:xfrm>
          <a:prstGeom prst="rect">
            <a:avLst/>
          </a:prstGeom>
          <a:gradFill rotWithShape="0">
            <a:gsLst>
              <a:gs pos="0">
                <a:srgbClr val="000046"/>
              </a:gs>
              <a:gs pos="50000">
                <a:srgbClr val="000099"/>
              </a:gs>
              <a:gs pos="100000">
                <a:srgbClr val="000046"/>
              </a:gs>
            </a:gsLst>
            <a:lin ang="10800000"/>
          </a:gra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4" name=""/>
          <p:cNvSpPr/>
          <p:nvPr/>
        </p:nvSpPr>
        <p:spPr>
          <a:xfrm>
            <a:off x="6404760" y="2360520"/>
            <a:ext cx="803520" cy="335520"/>
          </a:xfrm>
          <a:prstGeom prst="rect">
            <a:avLst/>
          </a:prstGeom>
          <a:noFill/>
          <a:ln w="0">
            <a:noFill/>
          </a:ln>
        </p:spPr>
        <p:style>
          <a:lnRef idx="0"/>
          <a:fillRef idx="0"/>
          <a:effectRef idx="0"/>
          <a:fontRef idx="minor"/>
        </p:style>
        <p:txBody>
          <a:bodyPr wrap="none"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11,275</a:t>
            </a:r>
            <a:endParaRPr b="0" lang="en-US" sz="1600" strike="noStrike" u="none">
              <a:solidFill>
                <a:srgbClr val="000000"/>
              </a:solidFill>
              <a:effectLst/>
              <a:uFillTx/>
              <a:latin typeface="Times New Roman"/>
            </a:endParaRPr>
          </a:p>
        </p:txBody>
      </p:sp>
      <p:grpSp>
        <p:nvGrpSpPr>
          <p:cNvPr id="225" name=""/>
          <p:cNvGrpSpPr/>
          <p:nvPr/>
        </p:nvGrpSpPr>
        <p:grpSpPr>
          <a:xfrm>
            <a:off x="5533920" y="1806480"/>
            <a:ext cx="660600" cy="203040"/>
            <a:chOff x="5533920" y="1806480"/>
            <a:chExt cx="660600" cy="203040"/>
          </a:xfrm>
        </p:grpSpPr>
        <p:sp>
          <p:nvSpPr>
            <p:cNvPr id="226" name=""/>
            <p:cNvSpPr/>
            <p:nvPr/>
          </p:nvSpPr>
          <p:spPr>
            <a:xfrm>
              <a:off x="5533920" y="1837800"/>
              <a:ext cx="660600" cy="137880"/>
            </a:xfrm>
            <a:prstGeom prst="rect">
              <a:avLst/>
            </a:prstGeom>
            <a:noFill/>
            <a:ln w="0">
              <a:noFill/>
            </a:ln>
          </p:spPr>
          <p:style>
            <a:lnRef idx="0"/>
            <a:fillRef idx="0"/>
            <a:effectRef idx="0"/>
            <a:fontRef idx="minor"/>
          </p:style>
          <p:txBody>
            <a:bodyPr lIns="0" rIns="0" tIns="0" bIns="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s-ES_tradnl" sz="900" strike="noStrike" u="none">
                  <a:solidFill>
                    <a:srgbClr val="000000"/>
                  </a:solidFill>
                  <a:effectLst/>
                  <a:uFillTx/>
                  <a:latin typeface="Arial"/>
                </a:rPr>
                <a:t>ESTIMATE</a:t>
              </a:r>
              <a:endParaRPr b="0" lang="en-US" sz="900" strike="noStrike" u="none">
                <a:solidFill>
                  <a:srgbClr val="000000"/>
                </a:solidFill>
                <a:effectLst/>
                <a:uFillTx/>
                <a:latin typeface="Times New Roman"/>
              </a:endParaRPr>
            </a:p>
          </p:txBody>
        </p:sp>
        <p:grpSp>
          <p:nvGrpSpPr>
            <p:cNvPr id="227" name=""/>
            <p:cNvGrpSpPr/>
            <p:nvPr/>
          </p:nvGrpSpPr>
          <p:grpSpPr>
            <a:xfrm>
              <a:off x="5556240" y="1806480"/>
              <a:ext cx="544680" cy="203040"/>
              <a:chOff x="5556240" y="1806480"/>
              <a:chExt cx="544680" cy="203040"/>
            </a:xfrm>
          </p:grpSpPr>
          <p:sp>
            <p:nvSpPr>
              <p:cNvPr id="228" name=""/>
              <p:cNvSpPr/>
              <p:nvPr/>
            </p:nvSpPr>
            <p:spPr>
              <a:xfrm>
                <a:off x="5556240" y="2009520"/>
                <a:ext cx="5446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9" name=""/>
              <p:cNvSpPr/>
              <p:nvPr/>
            </p:nvSpPr>
            <p:spPr>
              <a:xfrm>
                <a:off x="5556240" y="1806480"/>
                <a:ext cx="5446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sp>
        <p:nvSpPr>
          <p:cNvPr id="230" name=""/>
          <p:cNvSpPr/>
          <p:nvPr/>
        </p:nvSpPr>
        <p:spPr>
          <a:xfrm>
            <a:off x="428760" y="677880"/>
            <a:ext cx="7569000" cy="520920"/>
          </a:xfrm>
          <a:prstGeom prst="rect">
            <a:avLst/>
          </a:prstGeom>
          <a:noFill/>
          <a:ln w="0">
            <a:noFill/>
          </a:ln>
        </p:spPr>
        <p:style>
          <a:lnRef idx="0"/>
          <a:fillRef idx="0"/>
          <a:effectRef idx="0"/>
          <a:fontRef idx="minor"/>
        </p:style>
        <p:txBody>
          <a:bodyPr lIns="90000" rIns="90000" tIns="46800" bIns="46800" anchor="t">
            <a:spAutoFit/>
          </a:bodyPr>
          <a:p>
            <a:pPr marL="457200" indent="-4572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To be able to meet the increase in demand for electricity new capacity will have to be built.  If the new</a:t>
            </a:r>
            <a:endParaRPr b="0" lang="en-US" sz="1400" strike="noStrike" u="none">
              <a:solidFill>
                <a:srgbClr val="000000"/>
              </a:solidFill>
              <a:effectLst/>
              <a:uFillTx/>
              <a:latin typeface="Times New Roman"/>
            </a:endParaRPr>
          </a:p>
          <a:p>
            <a:pPr marL="457200" indent="-4572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administration meets its economic goals capacity should almost duplicate in the next ten years</a:t>
            </a:r>
            <a:endParaRPr b="0" lang="en-US" sz="1400" strike="noStrike" u="none">
              <a:solidFill>
                <a:srgbClr val="000000"/>
              </a:solidFill>
              <a:effectLst/>
              <a:uFillTx/>
              <a:latin typeface="Times New Roman"/>
            </a:endParaRPr>
          </a:p>
        </p:txBody>
      </p:sp>
      <p:sp>
        <p:nvSpPr>
          <p:cNvPr id="231" name=""/>
          <p:cNvSpPr/>
          <p:nvPr/>
        </p:nvSpPr>
        <p:spPr>
          <a:xfrm>
            <a:off x="-13320" y="225360"/>
            <a:ext cx="2784240" cy="398880"/>
          </a:xfrm>
          <a:prstGeom prst="rect">
            <a:avLst/>
          </a:prstGeom>
          <a:noFill/>
          <a:ln w="0">
            <a:noFill/>
          </a:ln>
        </p:spPr>
        <p:style>
          <a:lnRef idx="0"/>
          <a:fillRef idx="0"/>
          <a:effectRef idx="0"/>
          <a:fontRef idx="minor"/>
        </p:style>
        <p:txBody>
          <a:bodyPr wrap="none" lIns="90000" rIns="90000" tIns="46800" bIns="46800" anchor="t">
            <a:spAutoFit/>
          </a:bodyPr>
          <a:p>
            <a:pPr marL="457200" indent="-4572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Capacity growth</a:t>
            </a:r>
            <a:endParaRPr b="0" lang="en-US" sz="20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717A44DE-F1F0-47C3-9239-72C35F7FBEF7}"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2" name=""/>
          <p:cNvSpPr/>
          <p:nvPr/>
        </p:nvSpPr>
        <p:spPr>
          <a:xfrm>
            <a:off x="6548400" y="2252520"/>
            <a:ext cx="33192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3" name=""/>
          <p:cNvSpPr/>
          <p:nvPr/>
        </p:nvSpPr>
        <p:spPr>
          <a:xfrm>
            <a:off x="447840" y="1552680"/>
            <a:ext cx="31618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000000"/>
                </a:solidFill>
                <a:effectLst/>
                <a:uFillTx/>
                <a:latin typeface="Arial"/>
              </a:rPr>
              <a:t>REQUIRED INVESTMENTS 2001-2010</a:t>
            </a:r>
            <a:endParaRPr b="0" lang="en-US" sz="1400" strike="noStrike" u="none">
              <a:solidFill>
                <a:srgbClr val="000000"/>
              </a:solidFill>
              <a:effectLst/>
              <a:uFillTx/>
              <a:latin typeface="Times New Roman"/>
            </a:endParaRPr>
          </a:p>
        </p:txBody>
      </p:sp>
      <p:sp>
        <p:nvSpPr>
          <p:cNvPr id="234" name=""/>
          <p:cNvSpPr/>
          <p:nvPr/>
        </p:nvSpPr>
        <p:spPr>
          <a:xfrm>
            <a:off x="2257560" y="4290840"/>
            <a:ext cx="3308040" cy="574920"/>
          </a:xfrm>
          <a:prstGeom prst="wedgeRectCallout">
            <a:avLst>
              <a:gd name="adj1" fmla="val -59310"/>
              <a:gd name="adj2" fmla="val 550"/>
            </a:avLst>
          </a:prstGeom>
          <a:gradFill rotWithShape="0">
            <a:gsLst>
              <a:gs pos="0">
                <a:srgbClr val="003b00"/>
              </a:gs>
              <a:gs pos="50000">
                <a:srgbClr val="008000"/>
              </a:gs>
              <a:gs pos="100000">
                <a:srgbClr val="003b00"/>
              </a:gs>
            </a:gsLst>
            <a:lin ang="5400000"/>
          </a:gradFill>
          <a:ln w="0">
            <a:noFill/>
          </a:ln>
        </p:spPr>
        <p:style>
          <a:lnRef idx="0"/>
          <a:fillRef idx="0"/>
          <a:effectRef idx="0"/>
          <a:fontRef idx="minor"/>
        </p:style>
        <p:txBody>
          <a:bodyPr wrap="none"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35" name=""/>
          <p:cNvSpPr/>
          <p:nvPr/>
        </p:nvSpPr>
        <p:spPr>
          <a:xfrm>
            <a:off x="5135400" y="3176640"/>
            <a:ext cx="2399040" cy="627120"/>
          </a:xfrm>
          <a:prstGeom prst="wedgeRectCallout">
            <a:avLst>
              <a:gd name="adj1" fmla="val 63435"/>
              <a:gd name="adj2" fmla="val -42402"/>
            </a:avLst>
          </a:prstGeom>
          <a:gradFill rotWithShape="0">
            <a:gsLst>
              <a:gs pos="0">
                <a:srgbClr val="002e00"/>
              </a:gs>
              <a:gs pos="50000">
                <a:srgbClr val="009900"/>
              </a:gs>
              <a:gs pos="100000">
                <a:srgbClr val="002e00"/>
              </a:gs>
            </a:gsLst>
            <a:lin ang="5400000"/>
          </a:gradFill>
          <a:ln w="0">
            <a:noFill/>
          </a:ln>
        </p:spPr>
        <p:style>
          <a:lnRef idx="0"/>
          <a:fillRef idx="0"/>
          <a:effectRef idx="0"/>
          <a:fontRef idx="minor"/>
        </p:style>
        <p:txBody>
          <a:bodyPr wrap="none"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36" name=""/>
          <p:cNvSpPr/>
          <p:nvPr/>
        </p:nvSpPr>
        <p:spPr>
          <a:xfrm>
            <a:off x="1116000" y="4387680"/>
            <a:ext cx="809640" cy="1040040"/>
          </a:xfrm>
          <a:prstGeom prst="rect">
            <a:avLst/>
          </a:prstGeom>
          <a:gradFill rotWithShape="0">
            <a:gsLst>
              <a:gs pos="0">
                <a:srgbClr val="750000"/>
              </a:gs>
              <a:gs pos="50000">
                <a:srgbClr val="ff0000"/>
              </a:gs>
              <a:gs pos="100000">
                <a:srgbClr val="750000"/>
              </a:gs>
            </a:gsLst>
            <a:lin ang="10800000"/>
          </a:gra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7" name=""/>
          <p:cNvSpPr/>
          <p:nvPr/>
        </p:nvSpPr>
        <p:spPr>
          <a:xfrm>
            <a:off x="2247840" y="3597120"/>
            <a:ext cx="800280" cy="428760"/>
          </a:xfrm>
          <a:prstGeom prst="rect">
            <a:avLst/>
          </a:prstGeom>
          <a:gradFill rotWithShape="0">
            <a:gsLst>
              <a:gs pos="0">
                <a:srgbClr val="750000"/>
              </a:gs>
              <a:gs pos="50000">
                <a:srgbClr val="ff0000"/>
              </a:gs>
              <a:gs pos="100000">
                <a:srgbClr val="750000"/>
              </a:gs>
            </a:gsLst>
            <a:lin ang="10800000"/>
          </a:gra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8" name=""/>
          <p:cNvSpPr/>
          <p:nvPr/>
        </p:nvSpPr>
        <p:spPr>
          <a:xfrm>
            <a:off x="3371760" y="3062160"/>
            <a:ext cx="809640" cy="455760"/>
          </a:xfrm>
          <a:prstGeom prst="rect">
            <a:avLst/>
          </a:prstGeom>
          <a:gradFill rotWithShape="0">
            <a:gsLst>
              <a:gs pos="0">
                <a:srgbClr val="750000"/>
              </a:gs>
              <a:gs pos="50000">
                <a:srgbClr val="ff0000"/>
              </a:gs>
              <a:gs pos="100000">
                <a:srgbClr val="750000"/>
              </a:gs>
            </a:gsLst>
            <a:lin ang="10800000"/>
          </a:gra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9" name=""/>
          <p:cNvSpPr/>
          <p:nvPr/>
        </p:nvSpPr>
        <p:spPr>
          <a:xfrm>
            <a:off x="4505400" y="2500200"/>
            <a:ext cx="811080" cy="409680"/>
          </a:xfrm>
          <a:prstGeom prst="rect">
            <a:avLst/>
          </a:prstGeom>
          <a:gradFill rotWithShape="0">
            <a:gsLst>
              <a:gs pos="0">
                <a:srgbClr val="750000"/>
              </a:gs>
              <a:gs pos="50000">
                <a:srgbClr val="ff0000"/>
              </a:gs>
              <a:gs pos="100000">
                <a:srgbClr val="750000"/>
              </a:gs>
            </a:gsLst>
            <a:lin ang="10800000"/>
          </a:gra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0" name=""/>
          <p:cNvSpPr/>
          <p:nvPr/>
        </p:nvSpPr>
        <p:spPr>
          <a:xfrm>
            <a:off x="5640480" y="2279520"/>
            <a:ext cx="809640" cy="87480"/>
          </a:xfrm>
          <a:prstGeom prst="rect">
            <a:avLst/>
          </a:prstGeom>
          <a:gradFill rotWithShape="0">
            <a:gsLst>
              <a:gs pos="0">
                <a:srgbClr val="860000"/>
              </a:gs>
              <a:gs pos="50000">
                <a:srgbClr val="cc0000"/>
              </a:gs>
              <a:gs pos="100000">
                <a:srgbClr val="860000"/>
              </a:gs>
            </a:gsLst>
            <a:lin ang="10800000"/>
          </a:gradFill>
          <a:ln w="9360">
            <a:solidFill>
              <a:srgbClr val="000000"/>
            </a:solidFill>
            <a:miter/>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241" name=""/>
          <p:cNvSpPr/>
          <p:nvPr/>
        </p:nvSpPr>
        <p:spPr>
          <a:xfrm>
            <a:off x="6773760" y="1974960"/>
            <a:ext cx="800280" cy="285480"/>
          </a:xfrm>
          <a:prstGeom prst="rect">
            <a:avLst/>
          </a:prstGeom>
          <a:gradFill rotWithShape="0">
            <a:gsLst>
              <a:gs pos="0">
                <a:srgbClr val="750000"/>
              </a:gs>
              <a:gs pos="50000">
                <a:srgbClr val="ff0000"/>
              </a:gs>
              <a:gs pos="100000">
                <a:srgbClr val="750000"/>
              </a:gs>
            </a:gsLst>
            <a:lin ang="10800000"/>
          </a:gra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2" name=""/>
          <p:cNvSpPr/>
          <p:nvPr/>
        </p:nvSpPr>
        <p:spPr>
          <a:xfrm>
            <a:off x="7897680" y="2814480"/>
            <a:ext cx="809640" cy="2613240"/>
          </a:xfrm>
          <a:prstGeom prst="rect">
            <a:avLst/>
          </a:prstGeom>
          <a:gradFill rotWithShape="0">
            <a:gsLst>
              <a:gs pos="0">
                <a:srgbClr val="750000"/>
              </a:gs>
              <a:gs pos="50000">
                <a:srgbClr val="ff0000"/>
              </a:gs>
              <a:gs pos="100000">
                <a:srgbClr val="750000"/>
              </a:gs>
            </a:gsLst>
            <a:lin ang="10800000"/>
          </a:gra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3" name=""/>
          <p:cNvSpPr/>
          <p:nvPr/>
        </p:nvSpPr>
        <p:spPr>
          <a:xfrm>
            <a:off x="1114560" y="4025880"/>
            <a:ext cx="809640" cy="372960"/>
          </a:xfrm>
          <a:prstGeom prst="rect">
            <a:avLst/>
          </a:prstGeom>
          <a:gradFill rotWithShape="0">
            <a:gsLst>
              <a:gs pos="0">
                <a:srgbClr val="000046"/>
              </a:gs>
              <a:gs pos="50000">
                <a:srgbClr val="000099"/>
              </a:gs>
              <a:gs pos="100000">
                <a:srgbClr val="000046"/>
              </a:gs>
            </a:gsLst>
            <a:lin ang="10800000"/>
          </a:gra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4" name=""/>
          <p:cNvSpPr/>
          <p:nvPr/>
        </p:nvSpPr>
        <p:spPr>
          <a:xfrm>
            <a:off x="2247840" y="3443400"/>
            <a:ext cx="800280" cy="153720"/>
          </a:xfrm>
          <a:prstGeom prst="rect">
            <a:avLst/>
          </a:prstGeom>
          <a:gradFill rotWithShape="0">
            <a:gsLst>
              <a:gs pos="0">
                <a:srgbClr val="000046"/>
              </a:gs>
              <a:gs pos="50000">
                <a:srgbClr val="000099"/>
              </a:gs>
              <a:gs pos="100000">
                <a:srgbClr val="000046"/>
              </a:gs>
            </a:gsLst>
            <a:lin ang="10800000"/>
          </a:gra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5" name=""/>
          <p:cNvSpPr/>
          <p:nvPr/>
        </p:nvSpPr>
        <p:spPr>
          <a:xfrm>
            <a:off x="3371760" y="2909880"/>
            <a:ext cx="809640" cy="152280"/>
          </a:xfrm>
          <a:prstGeom prst="rect">
            <a:avLst/>
          </a:prstGeom>
          <a:gradFill rotWithShape="0">
            <a:gsLst>
              <a:gs pos="0">
                <a:srgbClr val="000046"/>
              </a:gs>
              <a:gs pos="50000">
                <a:srgbClr val="000099"/>
              </a:gs>
              <a:gs pos="100000">
                <a:srgbClr val="000046"/>
              </a:gs>
            </a:gsLst>
            <a:lin ang="10800000"/>
          </a:gra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6" name=""/>
          <p:cNvSpPr/>
          <p:nvPr/>
        </p:nvSpPr>
        <p:spPr>
          <a:xfrm>
            <a:off x="4505400" y="2367000"/>
            <a:ext cx="811080" cy="133200"/>
          </a:xfrm>
          <a:prstGeom prst="rect">
            <a:avLst/>
          </a:prstGeom>
          <a:gradFill rotWithShape="0">
            <a:gsLst>
              <a:gs pos="0">
                <a:srgbClr val="000046"/>
              </a:gs>
              <a:gs pos="50000">
                <a:srgbClr val="000099"/>
              </a:gs>
              <a:gs pos="100000">
                <a:srgbClr val="000046"/>
              </a:gs>
            </a:gsLst>
            <a:lin ang="10800000"/>
          </a:gra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7" name=""/>
          <p:cNvSpPr/>
          <p:nvPr/>
        </p:nvSpPr>
        <p:spPr>
          <a:xfrm>
            <a:off x="7897680" y="1974960"/>
            <a:ext cx="809640" cy="839520"/>
          </a:xfrm>
          <a:prstGeom prst="rect">
            <a:avLst/>
          </a:prstGeom>
          <a:gradFill rotWithShape="0">
            <a:gsLst>
              <a:gs pos="0">
                <a:srgbClr val="000046"/>
              </a:gs>
              <a:gs pos="50000">
                <a:srgbClr val="000099"/>
              </a:gs>
              <a:gs pos="100000">
                <a:srgbClr val="000046"/>
              </a:gs>
            </a:gsLst>
            <a:lin ang="10800000"/>
          </a:gra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8" name=""/>
          <p:cNvSpPr/>
          <p:nvPr/>
        </p:nvSpPr>
        <p:spPr>
          <a:xfrm>
            <a:off x="952560" y="5427720"/>
            <a:ext cx="7916760" cy="1440"/>
          </a:xfrm>
          <a:prstGeom prst="line">
            <a:avLst/>
          </a:prstGeom>
          <a:ln w="2844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49" name=""/>
          <p:cNvSpPr/>
          <p:nvPr/>
        </p:nvSpPr>
        <p:spPr>
          <a:xfrm>
            <a:off x="1232280" y="4808520"/>
            <a:ext cx="578160" cy="335520"/>
          </a:xfrm>
          <a:prstGeom prst="rect">
            <a:avLst/>
          </a:prstGeom>
          <a:noFill/>
          <a:ln w="0">
            <a:noFill/>
          </a:ln>
        </p:spPr>
        <p:style>
          <a:lnRef idx="0"/>
          <a:fillRef idx="0"/>
          <a:effectRef idx="0"/>
          <a:fontRef idx="minor"/>
        </p:style>
        <p:txBody>
          <a:bodyPr wrap="none"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19.0</a:t>
            </a:r>
            <a:endParaRPr b="0" lang="en-US" sz="1600" strike="noStrike" u="none">
              <a:solidFill>
                <a:srgbClr val="000000"/>
              </a:solidFill>
              <a:effectLst/>
              <a:uFillTx/>
              <a:latin typeface="Times New Roman"/>
            </a:endParaRPr>
          </a:p>
        </p:txBody>
      </p:sp>
      <p:sp>
        <p:nvSpPr>
          <p:cNvPr id="250" name=""/>
          <p:cNvSpPr/>
          <p:nvPr/>
        </p:nvSpPr>
        <p:spPr>
          <a:xfrm>
            <a:off x="7957080" y="4016520"/>
            <a:ext cx="690840" cy="335520"/>
          </a:xfrm>
          <a:prstGeom prst="rect">
            <a:avLst/>
          </a:prstGeom>
          <a:noFill/>
          <a:ln w="0">
            <a:noFill/>
          </a:ln>
        </p:spPr>
        <p:style>
          <a:lnRef idx="0"/>
          <a:fillRef idx="0"/>
          <a:effectRef idx="0"/>
          <a:fontRef idx="minor"/>
        </p:style>
        <p:txBody>
          <a:bodyPr wrap="none"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39.05</a:t>
            </a:r>
            <a:endParaRPr b="0" lang="en-US" sz="1600" strike="noStrike" u="none">
              <a:solidFill>
                <a:srgbClr val="000000"/>
              </a:solidFill>
              <a:effectLst/>
              <a:uFillTx/>
              <a:latin typeface="Times New Roman"/>
            </a:endParaRPr>
          </a:p>
        </p:txBody>
      </p:sp>
      <p:sp>
        <p:nvSpPr>
          <p:cNvPr id="251" name=""/>
          <p:cNvSpPr/>
          <p:nvPr/>
        </p:nvSpPr>
        <p:spPr>
          <a:xfrm>
            <a:off x="7957080" y="2290680"/>
            <a:ext cx="690840" cy="335520"/>
          </a:xfrm>
          <a:prstGeom prst="rect">
            <a:avLst/>
          </a:prstGeom>
          <a:noFill/>
          <a:ln w="0">
            <a:noFill/>
          </a:ln>
        </p:spPr>
        <p:style>
          <a:lnRef idx="0"/>
          <a:fillRef idx="0"/>
          <a:effectRef idx="0"/>
          <a:fontRef idx="minor"/>
        </p:style>
        <p:txBody>
          <a:bodyPr wrap="none"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12.75</a:t>
            </a:r>
            <a:endParaRPr b="0" lang="en-US" sz="1600" strike="noStrike" u="none">
              <a:solidFill>
                <a:srgbClr val="000000"/>
              </a:solidFill>
              <a:effectLst/>
              <a:uFillTx/>
              <a:latin typeface="Times New Roman"/>
            </a:endParaRPr>
          </a:p>
        </p:txBody>
      </p:sp>
      <p:sp>
        <p:nvSpPr>
          <p:cNvPr id="252" name=""/>
          <p:cNvSpPr/>
          <p:nvPr/>
        </p:nvSpPr>
        <p:spPr>
          <a:xfrm>
            <a:off x="4678920" y="2604960"/>
            <a:ext cx="465480" cy="335520"/>
          </a:xfrm>
          <a:prstGeom prst="rect">
            <a:avLst/>
          </a:prstGeom>
          <a:noFill/>
          <a:ln w="0">
            <a:noFill/>
          </a:ln>
        </p:spPr>
        <p:style>
          <a:lnRef idx="0"/>
          <a:fillRef idx="0"/>
          <a:effectRef idx="0"/>
          <a:fontRef idx="minor"/>
        </p:style>
        <p:txBody>
          <a:bodyPr wrap="none"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4.4</a:t>
            </a:r>
            <a:endParaRPr b="0" lang="en-US" sz="1600" strike="noStrike" u="none">
              <a:solidFill>
                <a:srgbClr val="000000"/>
              </a:solidFill>
              <a:effectLst/>
              <a:uFillTx/>
              <a:latin typeface="Times New Roman"/>
            </a:endParaRPr>
          </a:p>
        </p:txBody>
      </p:sp>
      <p:sp>
        <p:nvSpPr>
          <p:cNvPr id="253" name=""/>
          <p:cNvSpPr/>
          <p:nvPr/>
        </p:nvSpPr>
        <p:spPr>
          <a:xfrm>
            <a:off x="3543840" y="3147840"/>
            <a:ext cx="465480" cy="335520"/>
          </a:xfrm>
          <a:prstGeom prst="rect">
            <a:avLst/>
          </a:prstGeom>
          <a:noFill/>
          <a:ln w="0">
            <a:noFill/>
          </a:ln>
        </p:spPr>
        <p:style>
          <a:lnRef idx="0"/>
          <a:fillRef idx="0"/>
          <a:effectRef idx="0"/>
          <a:fontRef idx="minor"/>
        </p:style>
        <p:txBody>
          <a:bodyPr wrap="none"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5.8</a:t>
            </a:r>
            <a:endParaRPr b="0" lang="en-US" sz="1600" strike="noStrike" u="none">
              <a:solidFill>
                <a:srgbClr val="000000"/>
              </a:solidFill>
              <a:effectLst/>
              <a:uFillTx/>
              <a:latin typeface="Times New Roman"/>
            </a:endParaRPr>
          </a:p>
        </p:txBody>
      </p:sp>
      <p:sp>
        <p:nvSpPr>
          <p:cNvPr id="254" name=""/>
          <p:cNvSpPr/>
          <p:nvPr/>
        </p:nvSpPr>
        <p:spPr>
          <a:xfrm>
            <a:off x="2415240" y="3711600"/>
            <a:ext cx="465480" cy="335520"/>
          </a:xfrm>
          <a:prstGeom prst="rect">
            <a:avLst/>
          </a:prstGeom>
          <a:noFill/>
          <a:ln w="0">
            <a:noFill/>
          </a:ln>
        </p:spPr>
        <p:style>
          <a:lnRef idx="0"/>
          <a:fillRef idx="0"/>
          <a:effectRef idx="0"/>
          <a:fontRef idx="minor"/>
        </p:style>
        <p:txBody>
          <a:bodyPr wrap="none"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3.7</a:t>
            </a:r>
            <a:endParaRPr b="0" lang="en-US" sz="1600" strike="noStrike" u="none">
              <a:solidFill>
                <a:srgbClr val="000000"/>
              </a:solidFill>
              <a:effectLst/>
              <a:uFillTx/>
              <a:latin typeface="Times New Roman"/>
            </a:endParaRPr>
          </a:p>
        </p:txBody>
      </p:sp>
      <p:sp>
        <p:nvSpPr>
          <p:cNvPr id="255" name=""/>
          <p:cNvSpPr/>
          <p:nvPr/>
        </p:nvSpPr>
        <p:spPr>
          <a:xfrm>
            <a:off x="6941160" y="1695600"/>
            <a:ext cx="465480" cy="335520"/>
          </a:xfrm>
          <a:prstGeom prst="rect">
            <a:avLst/>
          </a:prstGeom>
          <a:noFill/>
          <a:ln w="0">
            <a:noFill/>
          </a:ln>
        </p:spPr>
        <p:style>
          <a:lnRef idx="0"/>
          <a:fillRef idx="0"/>
          <a:effectRef idx="0"/>
          <a:fontRef idx="minor"/>
        </p:style>
        <p:txBody>
          <a:bodyPr wrap="none"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5.4</a:t>
            </a:r>
            <a:endParaRPr b="0" lang="en-US" sz="1600" strike="noStrike" u="none">
              <a:solidFill>
                <a:srgbClr val="000000"/>
              </a:solidFill>
              <a:effectLst/>
              <a:uFillTx/>
              <a:latin typeface="Times New Roman"/>
            </a:endParaRPr>
          </a:p>
        </p:txBody>
      </p:sp>
      <p:sp>
        <p:nvSpPr>
          <p:cNvPr id="256" name=""/>
          <p:cNvSpPr/>
          <p:nvPr/>
        </p:nvSpPr>
        <p:spPr>
          <a:xfrm>
            <a:off x="5700960" y="2214720"/>
            <a:ext cx="347760" cy="213840"/>
          </a:xfrm>
          <a:prstGeom prst="rect">
            <a:avLst/>
          </a:prstGeom>
          <a:gradFill rotWithShape="0">
            <a:gsLst>
              <a:gs pos="0">
                <a:srgbClr val="c10000"/>
              </a:gs>
              <a:gs pos="50000">
                <a:srgbClr val="ff0000"/>
              </a:gs>
              <a:gs pos="100000">
                <a:srgbClr val="c10000"/>
              </a:gs>
            </a:gsLst>
            <a:lin ang="10800000"/>
          </a:grad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0.75</a:t>
            </a:r>
            <a:endParaRPr b="0" lang="en-US" sz="1400" strike="noStrike" u="none">
              <a:solidFill>
                <a:srgbClr val="000000"/>
              </a:solidFill>
              <a:effectLst/>
              <a:uFillTx/>
              <a:latin typeface="Times New Roman"/>
            </a:endParaRPr>
          </a:p>
        </p:txBody>
      </p:sp>
      <p:sp>
        <p:nvSpPr>
          <p:cNvPr id="257" name=""/>
          <p:cNvSpPr/>
          <p:nvPr/>
        </p:nvSpPr>
        <p:spPr>
          <a:xfrm>
            <a:off x="6181920" y="2117880"/>
            <a:ext cx="347760" cy="213840"/>
          </a:xfrm>
          <a:prstGeom prst="rect">
            <a:avLst/>
          </a:prstGeom>
          <a:gradFill rotWithShape="0">
            <a:gsLst>
              <a:gs pos="0">
                <a:srgbClr val="000046"/>
              </a:gs>
              <a:gs pos="50000">
                <a:srgbClr val="000099"/>
              </a:gs>
              <a:gs pos="100000">
                <a:srgbClr val="000046"/>
              </a:gs>
            </a:gsLst>
            <a:lin ang="10800000"/>
          </a:grad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0.25</a:t>
            </a:r>
            <a:endParaRPr b="0" lang="en-US" sz="1400" strike="noStrike" u="none">
              <a:solidFill>
                <a:srgbClr val="000000"/>
              </a:solidFill>
              <a:effectLst/>
              <a:uFillTx/>
              <a:latin typeface="Times New Roman"/>
            </a:endParaRPr>
          </a:p>
        </p:txBody>
      </p:sp>
      <p:sp>
        <p:nvSpPr>
          <p:cNvPr id="258" name=""/>
          <p:cNvSpPr/>
          <p:nvPr/>
        </p:nvSpPr>
        <p:spPr>
          <a:xfrm>
            <a:off x="2742120" y="3443400"/>
            <a:ext cx="248760" cy="213840"/>
          </a:xfrm>
          <a:prstGeom prst="rect">
            <a:avLst/>
          </a:prstGeom>
          <a:gradFill rotWithShape="0">
            <a:gsLst>
              <a:gs pos="0">
                <a:srgbClr val="000046"/>
              </a:gs>
              <a:gs pos="50000">
                <a:srgbClr val="000099"/>
              </a:gs>
              <a:gs pos="100000">
                <a:srgbClr val="000046"/>
              </a:gs>
            </a:gsLst>
            <a:lin ang="10800000"/>
          </a:grad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1.3</a:t>
            </a:r>
            <a:endParaRPr b="0" lang="en-US" sz="1400" strike="noStrike" u="none">
              <a:solidFill>
                <a:srgbClr val="000000"/>
              </a:solidFill>
              <a:effectLst/>
              <a:uFillTx/>
              <a:latin typeface="Times New Roman"/>
            </a:endParaRPr>
          </a:p>
        </p:txBody>
      </p:sp>
      <p:sp>
        <p:nvSpPr>
          <p:cNvPr id="259" name=""/>
          <p:cNvSpPr/>
          <p:nvPr/>
        </p:nvSpPr>
        <p:spPr>
          <a:xfrm>
            <a:off x="1288080" y="4073400"/>
            <a:ext cx="465480" cy="335520"/>
          </a:xfrm>
          <a:prstGeom prst="rect">
            <a:avLst/>
          </a:prstGeom>
          <a:noFill/>
          <a:ln w="0">
            <a:noFill/>
          </a:ln>
        </p:spPr>
        <p:style>
          <a:lnRef idx="0"/>
          <a:fillRef idx="0"/>
          <a:effectRef idx="0"/>
          <a:fontRef idx="minor"/>
        </p:style>
        <p:txBody>
          <a:bodyPr wrap="none"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7.8</a:t>
            </a:r>
            <a:endParaRPr b="0" lang="en-US" sz="1600" strike="noStrike" u="none">
              <a:solidFill>
                <a:srgbClr val="000000"/>
              </a:solidFill>
              <a:effectLst/>
              <a:uFillTx/>
              <a:latin typeface="Times New Roman"/>
            </a:endParaRPr>
          </a:p>
        </p:txBody>
      </p:sp>
      <p:sp>
        <p:nvSpPr>
          <p:cNvPr id="260" name=""/>
          <p:cNvSpPr/>
          <p:nvPr/>
        </p:nvSpPr>
        <p:spPr>
          <a:xfrm>
            <a:off x="5010480" y="2347920"/>
            <a:ext cx="248760" cy="213840"/>
          </a:xfrm>
          <a:prstGeom prst="rect">
            <a:avLst/>
          </a:prstGeom>
          <a:gradFill rotWithShape="0">
            <a:gsLst>
              <a:gs pos="0">
                <a:srgbClr val="000046"/>
              </a:gs>
              <a:gs pos="50000">
                <a:srgbClr val="000099"/>
              </a:gs>
              <a:gs pos="100000">
                <a:srgbClr val="000046"/>
              </a:gs>
            </a:gsLst>
            <a:lin ang="10800000"/>
          </a:grad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1.6</a:t>
            </a:r>
            <a:endParaRPr b="0" lang="en-US" sz="1400" strike="noStrike" u="none">
              <a:solidFill>
                <a:srgbClr val="000000"/>
              </a:solidFill>
              <a:effectLst/>
              <a:uFillTx/>
              <a:latin typeface="Times New Roman"/>
            </a:endParaRPr>
          </a:p>
        </p:txBody>
      </p:sp>
      <p:sp>
        <p:nvSpPr>
          <p:cNvPr id="261" name=""/>
          <p:cNvSpPr/>
          <p:nvPr/>
        </p:nvSpPr>
        <p:spPr>
          <a:xfrm>
            <a:off x="3837240" y="2881440"/>
            <a:ext cx="248760" cy="213840"/>
          </a:xfrm>
          <a:prstGeom prst="rect">
            <a:avLst/>
          </a:prstGeom>
          <a:gradFill rotWithShape="0">
            <a:gsLst>
              <a:gs pos="0">
                <a:srgbClr val="000046"/>
              </a:gs>
              <a:gs pos="50000">
                <a:srgbClr val="000099"/>
              </a:gs>
              <a:gs pos="100000">
                <a:srgbClr val="000046"/>
              </a:gs>
            </a:gsLst>
            <a:lin ang="10800000"/>
          </a:grad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1.8</a:t>
            </a:r>
            <a:endParaRPr b="0" lang="en-US" sz="1400" strike="noStrike" u="none">
              <a:solidFill>
                <a:srgbClr val="000000"/>
              </a:solidFill>
              <a:effectLst/>
              <a:uFillTx/>
              <a:latin typeface="Times New Roman"/>
            </a:endParaRPr>
          </a:p>
        </p:txBody>
      </p:sp>
      <p:sp>
        <p:nvSpPr>
          <p:cNvPr id="262" name=""/>
          <p:cNvSpPr/>
          <p:nvPr/>
        </p:nvSpPr>
        <p:spPr>
          <a:xfrm>
            <a:off x="1040040" y="5400720"/>
            <a:ext cx="1075680" cy="732240"/>
          </a:xfrm>
          <a:prstGeom prst="rect">
            <a:avLst/>
          </a:prstGeom>
          <a:noFill/>
          <a:ln w="0">
            <a:noFill/>
          </a:ln>
        </p:spPr>
        <p:style>
          <a:lnRef idx="0"/>
          <a:fillRef idx="0"/>
          <a:effectRef idx="0"/>
          <a:fontRef idx="minor"/>
        </p:style>
        <p:txBody>
          <a:bodyPr wrap="none"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New </a:t>
            </a:r>
            <a:endParaRPr b="0" lang="en-US" sz="14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generation </a:t>
            </a:r>
            <a:endParaRPr b="0" lang="en-US" sz="14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capacity</a:t>
            </a:r>
            <a:endParaRPr b="0" lang="en-US" sz="1400" strike="noStrike" u="none">
              <a:solidFill>
                <a:srgbClr val="000000"/>
              </a:solidFill>
              <a:effectLst/>
              <a:uFillTx/>
              <a:latin typeface="Times New Roman"/>
            </a:endParaRPr>
          </a:p>
        </p:txBody>
      </p:sp>
      <p:sp>
        <p:nvSpPr>
          <p:cNvPr id="263" name=""/>
          <p:cNvSpPr/>
          <p:nvPr/>
        </p:nvSpPr>
        <p:spPr>
          <a:xfrm>
            <a:off x="2225520" y="5400720"/>
            <a:ext cx="778320" cy="518760"/>
          </a:xfrm>
          <a:prstGeom prst="rect">
            <a:avLst/>
          </a:prstGeom>
          <a:noFill/>
          <a:ln w="0">
            <a:noFill/>
          </a:ln>
        </p:spPr>
        <p:style>
          <a:lnRef idx="0"/>
          <a:fillRef idx="0"/>
          <a:effectRef idx="0"/>
          <a:fontRef idx="minor"/>
        </p:style>
        <p:txBody>
          <a:bodyPr wrap="none"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Mainte-</a:t>
            </a:r>
            <a:endParaRPr b="0" lang="en-US" sz="14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nance</a:t>
            </a:r>
            <a:endParaRPr b="0" lang="en-US" sz="1400" strike="noStrike" u="none">
              <a:solidFill>
                <a:srgbClr val="000000"/>
              </a:solidFill>
              <a:effectLst/>
              <a:uFillTx/>
              <a:latin typeface="Times New Roman"/>
            </a:endParaRPr>
          </a:p>
        </p:txBody>
      </p:sp>
      <p:sp>
        <p:nvSpPr>
          <p:cNvPr id="264" name=""/>
          <p:cNvSpPr/>
          <p:nvPr/>
        </p:nvSpPr>
        <p:spPr>
          <a:xfrm>
            <a:off x="3161160" y="5400720"/>
            <a:ext cx="1243800" cy="305280"/>
          </a:xfrm>
          <a:prstGeom prst="rect">
            <a:avLst/>
          </a:prstGeom>
          <a:noFill/>
          <a:ln w="0">
            <a:noFill/>
          </a:ln>
        </p:spPr>
        <p:style>
          <a:lnRef idx="0"/>
          <a:fillRef idx="0"/>
          <a:effectRef idx="0"/>
          <a:fontRef idx="minor"/>
        </p:style>
        <p:txBody>
          <a:bodyPr wrap="none" anchor="t">
            <a:spAutoFit/>
          </a:bodyPr>
          <a:p>
            <a:pPr>
              <a:lnSpc>
                <a:spcPct val="100000"/>
              </a:lnSpc>
              <a:spcBef>
                <a:spcPts val="349"/>
              </a:spcBef>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Transmission</a:t>
            </a:r>
            <a:endParaRPr b="0" lang="en-US" sz="1400" strike="noStrike" u="none">
              <a:solidFill>
                <a:srgbClr val="000000"/>
              </a:solidFill>
              <a:effectLst/>
              <a:uFillTx/>
              <a:latin typeface="Times New Roman"/>
            </a:endParaRPr>
          </a:p>
        </p:txBody>
      </p:sp>
      <p:sp>
        <p:nvSpPr>
          <p:cNvPr id="265" name=""/>
          <p:cNvSpPr/>
          <p:nvPr/>
        </p:nvSpPr>
        <p:spPr>
          <a:xfrm>
            <a:off x="4481280" y="5400720"/>
            <a:ext cx="1075320" cy="305280"/>
          </a:xfrm>
          <a:prstGeom prst="rect">
            <a:avLst/>
          </a:prstGeom>
          <a:noFill/>
          <a:ln w="0">
            <a:noFill/>
          </a:ln>
        </p:spPr>
        <p:style>
          <a:lnRef idx="0"/>
          <a:fillRef idx="0"/>
          <a:effectRef idx="0"/>
          <a:fontRef idx="minor"/>
        </p:style>
        <p:txBody>
          <a:bodyPr wrap="none" anchor="t">
            <a:spAutoFit/>
          </a:bodyPr>
          <a:p>
            <a:pPr>
              <a:lnSpc>
                <a:spcPct val="100000"/>
              </a:lnSpc>
              <a:spcBef>
                <a:spcPts val="349"/>
              </a:spcBef>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Distribution</a:t>
            </a:r>
            <a:endParaRPr b="0" lang="en-US" sz="1400" strike="noStrike" u="none">
              <a:solidFill>
                <a:srgbClr val="000000"/>
              </a:solidFill>
              <a:effectLst/>
              <a:uFillTx/>
              <a:latin typeface="Times New Roman"/>
            </a:endParaRPr>
          </a:p>
        </p:txBody>
      </p:sp>
      <p:sp>
        <p:nvSpPr>
          <p:cNvPr id="266" name=""/>
          <p:cNvSpPr/>
          <p:nvPr/>
        </p:nvSpPr>
        <p:spPr>
          <a:xfrm>
            <a:off x="5628600" y="5400720"/>
            <a:ext cx="1184400" cy="820800"/>
          </a:xfrm>
          <a:prstGeom prst="rect">
            <a:avLst/>
          </a:prstGeom>
          <a:noFill/>
          <a:ln w="0">
            <a:noFill/>
          </a:ln>
        </p:spPr>
        <p:style>
          <a:lnRef idx="0"/>
          <a:fillRef idx="0"/>
          <a:effectRef idx="0"/>
          <a:fontRef idx="minor"/>
        </p:style>
        <p:txBody>
          <a:bodyPr wrap="none" anchor="t">
            <a:spAutoFit/>
          </a:bodyPr>
          <a:p>
            <a:pPr>
              <a:lnSpc>
                <a:spcPct val="100000"/>
              </a:lnSpc>
              <a:spcBef>
                <a:spcPts val="349"/>
              </a:spcBef>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Other</a:t>
            </a:r>
            <a:endParaRPr b="0" lang="en-US" sz="1400" strike="noStrike" u="none">
              <a:solidFill>
                <a:srgbClr val="000000"/>
              </a:solidFill>
              <a:effectLst/>
              <a:uFillTx/>
              <a:latin typeface="Times New Roman"/>
            </a:endParaRPr>
          </a:p>
          <a:p>
            <a:pPr>
              <a:lnSpc>
                <a:spcPct val="100000"/>
              </a:lnSpc>
              <a:spcBef>
                <a:spcPts val="349"/>
              </a:spcBef>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investments </a:t>
            </a:r>
            <a:endParaRPr b="0" lang="en-US" sz="1400" strike="noStrike" u="none">
              <a:solidFill>
                <a:srgbClr val="000000"/>
              </a:solidFill>
              <a:effectLst/>
              <a:uFillTx/>
              <a:latin typeface="Times New Roman"/>
            </a:endParaRPr>
          </a:p>
          <a:p>
            <a:pPr>
              <a:lnSpc>
                <a:spcPct val="100000"/>
              </a:lnSpc>
              <a:spcBef>
                <a:spcPts val="349"/>
              </a:spcBef>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400" strike="noStrike" u="none">
              <a:solidFill>
                <a:srgbClr val="000000"/>
              </a:solidFill>
              <a:effectLst/>
              <a:uFillTx/>
              <a:latin typeface="Times New Roman"/>
            </a:endParaRPr>
          </a:p>
        </p:txBody>
      </p:sp>
      <p:sp>
        <p:nvSpPr>
          <p:cNvPr id="267" name=""/>
          <p:cNvSpPr/>
          <p:nvPr/>
        </p:nvSpPr>
        <p:spPr>
          <a:xfrm>
            <a:off x="7995240" y="5400720"/>
            <a:ext cx="579960" cy="305280"/>
          </a:xfrm>
          <a:prstGeom prst="rect">
            <a:avLst/>
          </a:prstGeom>
          <a:noFill/>
          <a:ln w="0">
            <a:noFill/>
          </a:ln>
        </p:spPr>
        <p:style>
          <a:lnRef idx="0"/>
          <a:fillRef idx="0"/>
          <a:effectRef idx="0"/>
          <a:fontRef idx="minor"/>
        </p:style>
        <p:txBody>
          <a:bodyPr wrap="none" anchor="t">
            <a:spAutoFit/>
          </a:bodyPr>
          <a:p>
            <a:pPr>
              <a:lnSpc>
                <a:spcPct val="100000"/>
              </a:lnSpc>
              <a:spcBef>
                <a:spcPts val="349"/>
              </a:spcBef>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Total</a:t>
            </a:r>
            <a:endParaRPr b="0" lang="en-US" sz="1400" strike="noStrike" u="none">
              <a:solidFill>
                <a:srgbClr val="000000"/>
              </a:solidFill>
              <a:effectLst/>
              <a:uFillTx/>
              <a:latin typeface="Times New Roman"/>
            </a:endParaRPr>
          </a:p>
        </p:txBody>
      </p:sp>
      <p:sp>
        <p:nvSpPr>
          <p:cNvPr id="268" name=""/>
          <p:cNvSpPr/>
          <p:nvPr/>
        </p:nvSpPr>
        <p:spPr>
          <a:xfrm>
            <a:off x="6758640" y="5400720"/>
            <a:ext cx="1154880" cy="518760"/>
          </a:xfrm>
          <a:prstGeom prst="rect">
            <a:avLst/>
          </a:prstGeom>
          <a:noFill/>
          <a:ln w="0">
            <a:noFill/>
          </a:ln>
        </p:spPr>
        <p:style>
          <a:lnRef idx="0"/>
          <a:fillRef idx="0"/>
          <a:effectRef idx="0"/>
          <a:fontRef idx="minor"/>
        </p:style>
        <p:txBody>
          <a:bodyPr wrap="none"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IPP </a:t>
            </a:r>
            <a:endParaRPr b="0" lang="en-US" sz="14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Arial"/>
              </a:rPr>
              <a:t>amortization</a:t>
            </a:r>
            <a:endParaRPr b="0" lang="en-US" sz="1400" strike="noStrike" u="none">
              <a:solidFill>
                <a:srgbClr val="000000"/>
              </a:solidFill>
              <a:effectLst/>
              <a:uFillTx/>
              <a:latin typeface="Times New Roman"/>
            </a:endParaRPr>
          </a:p>
        </p:txBody>
      </p:sp>
      <p:sp>
        <p:nvSpPr>
          <p:cNvPr id="269" name=""/>
          <p:cNvSpPr/>
          <p:nvPr/>
        </p:nvSpPr>
        <p:spPr>
          <a:xfrm>
            <a:off x="981000" y="4038480"/>
            <a:ext cx="74520" cy="327240"/>
          </a:xfrm>
          <a:custGeom>
            <a:avLst/>
            <a:gdLst>
              <a:gd name="textAreaLeft" fmla="*/ 47520 w 74520"/>
              <a:gd name="textAreaRight" fmla="*/ 74880 w 74520"/>
              <a:gd name="textAreaTop" fmla="*/ 8280 h 327240"/>
              <a:gd name="textAreaBottom" fmla="*/ 318960 h 32724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0" name=""/>
          <p:cNvSpPr/>
          <p:nvPr/>
        </p:nvSpPr>
        <p:spPr>
          <a:xfrm>
            <a:off x="981000" y="4379760"/>
            <a:ext cx="74520" cy="1016280"/>
          </a:xfrm>
          <a:custGeom>
            <a:avLst/>
            <a:gdLst>
              <a:gd name="textAreaLeft" fmla="*/ 47520 w 74520"/>
              <a:gd name="textAreaRight" fmla="*/ 74880 w 74520"/>
              <a:gd name="textAreaTop" fmla="*/ 26280 h 1016280"/>
              <a:gd name="textAreaBottom" fmla="*/ 990000 h 101628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1" name=""/>
          <p:cNvSpPr/>
          <p:nvPr/>
        </p:nvSpPr>
        <p:spPr>
          <a:xfrm>
            <a:off x="192600" y="4030560"/>
            <a:ext cx="803520" cy="579240"/>
          </a:xfrm>
          <a:prstGeom prst="rect">
            <a:avLst/>
          </a:prstGeom>
          <a:noFill/>
          <a:ln w="0">
            <a:noFill/>
          </a:ln>
        </p:spPr>
        <p:style>
          <a:lnRef idx="0"/>
          <a:fillRef idx="0"/>
          <a:effectRef idx="0"/>
          <a:fontRef idx="minor"/>
        </p:style>
        <p:txBody>
          <a:bodyPr wrap="none"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11,275</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 MW</a:t>
            </a:r>
            <a:endParaRPr b="0" lang="en-US" sz="1600" strike="noStrike" u="none">
              <a:solidFill>
                <a:srgbClr val="000000"/>
              </a:solidFill>
              <a:effectLst/>
              <a:uFillTx/>
              <a:latin typeface="Times New Roman"/>
            </a:endParaRPr>
          </a:p>
        </p:txBody>
      </p:sp>
      <p:sp>
        <p:nvSpPr>
          <p:cNvPr id="272" name=""/>
          <p:cNvSpPr/>
          <p:nvPr/>
        </p:nvSpPr>
        <p:spPr>
          <a:xfrm>
            <a:off x="205560" y="4700520"/>
            <a:ext cx="803520" cy="579240"/>
          </a:xfrm>
          <a:prstGeom prst="rect">
            <a:avLst/>
          </a:prstGeom>
          <a:noFill/>
          <a:ln w="0">
            <a:noFill/>
          </a:ln>
        </p:spPr>
        <p:style>
          <a:lnRef idx="0"/>
          <a:fillRef idx="0"/>
          <a:effectRef idx="0"/>
          <a:fontRef idx="minor"/>
        </p:style>
        <p:txBody>
          <a:bodyPr wrap="none"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27,142</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MW</a:t>
            </a:r>
            <a:endParaRPr b="0" lang="en-US" sz="1600" strike="noStrike" u="none">
              <a:solidFill>
                <a:srgbClr val="000000"/>
              </a:solidFill>
              <a:effectLst/>
              <a:uFillTx/>
              <a:latin typeface="Times New Roman"/>
            </a:endParaRPr>
          </a:p>
        </p:txBody>
      </p:sp>
      <p:sp>
        <p:nvSpPr>
          <p:cNvPr id="273" name=""/>
          <p:cNvSpPr/>
          <p:nvPr/>
        </p:nvSpPr>
        <p:spPr>
          <a:xfrm>
            <a:off x="1232280" y="3759120"/>
            <a:ext cx="578160" cy="335520"/>
          </a:xfrm>
          <a:prstGeom prst="rect">
            <a:avLst/>
          </a:prstGeom>
          <a:noFill/>
          <a:ln w="0">
            <a:noFill/>
          </a:ln>
        </p:spPr>
        <p:style>
          <a:lnRef idx="0"/>
          <a:fillRef idx="0"/>
          <a:effectRef idx="0"/>
          <a:fontRef idx="minor"/>
        </p:style>
        <p:txBody>
          <a:bodyPr wrap="none"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26.8</a:t>
            </a:r>
            <a:endParaRPr b="0" lang="en-US" sz="1600" strike="noStrike" u="none">
              <a:solidFill>
                <a:srgbClr val="000000"/>
              </a:solidFill>
              <a:effectLst/>
              <a:uFillTx/>
              <a:latin typeface="Times New Roman"/>
            </a:endParaRPr>
          </a:p>
        </p:txBody>
      </p:sp>
      <p:sp>
        <p:nvSpPr>
          <p:cNvPr id="274" name=""/>
          <p:cNvSpPr/>
          <p:nvPr/>
        </p:nvSpPr>
        <p:spPr>
          <a:xfrm>
            <a:off x="2415240" y="3146400"/>
            <a:ext cx="465480" cy="335520"/>
          </a:xfrm>
          <a:prstGeom prst="rect">
            <a:avLst/>
          </a:prstGeom>
          <a:noFill/>
          <a:ln w="0">
            <a:noFill/>
          </a:ln>
        </p:spPr>
        <p:style>
          <a:lnRef idx="0"/>
          <a:fillRef idx="0"/>
          <a:effectRef idx="0"/>
          <a:fontRef idx="minor"/>
        </p:style>
        <p:txBody>
          <a:bodyPr wrap="none"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5.0</a:t>
            </a:r>
            <a:endParaRPr b="0" lang="en-US" sz="1600" strike="noStrike" u="none">
              <a:solidFill>
                <a:srgbClr val="000000"/>
              </a:solidFill>
              <a:effectLst/>
              <a:uFillTx/>
              <a:latin typeface="Times New Roman"/>
            </a:endParaRPr>
          </a:p>
        </p:txBody>
      </p:sp>
      <p:sp>
        <p:nvSpPr>
          <p:cNvPr id="275" name=""/>
          <p:cNvSpPr/>
          <p:nvPr/>
        </p:nvSpPr>
        <p:spPr>
          <a:xfrm>
            <a:off x="3543840" y="2622600"/>
            <a:ext cx="465480" cy="335520"/>
          </a:xfrm>
          <a:prstGeom prst="rect">
            <a:avLst/>
          </a:prstGeom>
          <a:noFill/>
          <a:ln w="0">
            <a:noFill/>
          </a:ln>
        </p:spPr>
        <p:style>
          <a:lnRef idx="0"/>
          <a:fillRef idx="0"/>
          <a:effectRef idx="0"/>
          <a:fontRef idx="minor"/>
        </p:style>
        <p:txBody>
          <a:bodyPr wrap="none"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7.0</a:t>
            </a:r>
            <a:endParaRPr b="0" lang="en-US" sz="1600" strike="noStrike" u="none">
              <a:solidFill>
                <a:srgbClr val="000000"/>
              </a:solidFill>
              <a:effectLst/>
              <a:uFillTx/>
              <a:latin typeface="Times New Roman"/>
            </a:endParaRPr>
          </a:p>
        </p:txBody>
      </p:sp>
      <p:sp>
        <p:nvSpPr>
          <p:cNvPr id="276" name=""/>
          <p:cNvSpPr/>
          <p:nvPr/>
        </p:nvSpPr>
        <p:spPr>
          <a:xfrm>
            <a:off x="4678920" y="2073240"/>
            <a:ext cx="465480" cy="335520"/>
          </a:xfrm>
          <a:prstGeom prst="rect">
            <a:avLst/>
          </a:prstGeom>
          <a:noFill/>
          <a:ln w="0">
            <a:noFill/>
          </a:ln>
        </p:spPr>
        <p:style>
          <a:lnRef idx="0"/>
          <a:fillRef idx="0"/>
          <a:effectRef idx="0"/>
          <a:fontRef idx="minor"/>
        </p:style>
        <p:txBody>
          <a:bodyPr wrap="none"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6.0</a:t>
            </a:r>
            <a:endParaRPr b="0" lang="en-US" sz="1600" strike="noStrike" u="none">
              <a:solidFill>
                <a:srgbClr val="000000"/>
              </a:solidFill>
              <a:effectLst/>
              <a:uFillTx/>
              <a:latin typeface="Times New Roman"/>
            </a:endParaRPr>
          </a:p>
        </p:txBody>
      </p:sp>
      <p:sp>
        <p:nvSpPr>
          <p:cNvPr id="277" name=""/>
          <p:cNvSpPr/>
          <p:nvPr/>
        </p:nvSpPr>
        <p:spPr>
          <a:xfrm>
            <a:off x="5812200" y="1874880"/>
            <a:ext cx="465480" cy="335520"/>
          </a:xfrm>
          <a:prstGeom prst="rect">
            <a:avLst/>
          </a:prstGeom>
          <a:noFill/>
          <a:ln w="0">
            <a:noFill/>
          </a:ln>
        </p:spPr>
        <p:style>
          <a:lnRef idx="0"/>
          <a:fillRef idx="0"/>
          <a:effectRef idx="0"/>
          <a:fontRef idx="minor"/>
        </p:style>
        <p:txBody>
          <a:bodyPr wrap="none"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1.0</a:t>
            </a:r>
            <a:endParaRPr b="0" lang="en-US" sz="1600" strike="noStrike" u="none">
              <a:solidFill>
                <a:srgbClr val="000000"/>
              </a:solidFill>
              <a:effectLst/>
              <a:uFillTx/>
              <a:latin typeface="Times New Roman"/>
            </a:endParaRPr>
          </a:p>
        </p:txBody>
      </p:sp>
      <p:sp>
        <p:nvSpPr>
          <p:cNvPr id="278" name=""/>
          <p:cNvSpPr/>
          <p:nvPr/>
        </p:nvSpPr>
        <p:spPr>
          <a:xfrm>
            <a:off x="8014320" y="1689120"/>
            <a:ext cx="578160" cy="335520"/>
          </a:xfrm>
          <a:prstGeom prst="rect">
            <a:avLst/>
          </a:prstGeom>
          <a:noFill/>
          <a:ln w="0">
            <a:noFill/>
          </a:ln>
        </p:spPr>
        <p:style>
          <a:lnRef idx="0"/>
          <a:fillRef idx="0"/>
          <a:effectRef idx="0"/>
          <a:fontRef idx="minor"/>
        </p:style>
        <p:txBody>
          <a:bodyPr wrap="none"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51.8</a:t>
            </a:r>
            <a:endParaRPr b="0" lang="en-US" sz="1600" strike="noStrike" u="none">
              <a:solidFill>
                <a:srgbClr val="000000"/>
              </a:solidFill>
              <a:effectLst/>
              <a:uFillTx/>
              <a:latin typeface="Times New Roman"/>
            </a:endParaRPr>
          </a:p>
        </p:txBody>
      </p:sp>
      <p:sp>
        <p:nvSpPr>
          <p:cNvPr id="279" name=""/>
          <p:cNvSpPr/>
          <p:nvPr/>
        </p:nvSpPr>
        <p:spPr>
          <a:xfrm>
            <a:off x="1927080" y="4021200"/>
            <a:ext cx="33048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0" name=""/>
          <p:cNvSpPr/>
          <p:nvPr/>
        </p:nvSpPr>
        <p:spPr>
          <a:xfrm>
            <a:off x="3049560" y="3446640"/>
            <a:ext cx="33012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1" name=""/>
          <p:cNvSpPr/>
          <p:nvPr/>
        </p:nvSpPr>
        <p:spPr>
          <a:xfrm>
            <a:off x="4184640" y="2911320"/>
            <a:ext cx="33012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2" name=""/>
          <p:cNvSpPr/>
          <p:nvPr/>
        </p:nvSpPr>
        <p:spPr>
          <a:xfrm>
            <a:off x="5295960" y="2362320"/>
            <a:ext cx="33012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3" name=""/>
          <p:cNvSpPr/>
          <p:nvPr/>
        </p:nvSpPr>
        <p:spPr>
          <a:xfrm>
            <a:off x="7554960" y="1984320"/>
            <a:ext cx="33012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4" name=""/>
          <p:cNvSpPr/>
          <p:nvPr/>
        </p:nvSpPr>
        <p:spPr>
          <a:xfrm>
            <a:off x="2314440" y="4334040"/>
            <a:ext cx="3251160" cy="518760"/>
          </a:xfrm>
          <a:prstGeom prst="rect">
            <a:avLst/>
          </a:prstGeom>
          <a:noFill/>
          <a:ln w="0">
            <a:noFill/>
          </a:ln>
        </p:spPr>
        <p:style>
          <a:lnRef idx="0"/>
          <a:fillRef idx="0"/>
          <a:effectRef idx="0"/>
          <a:fontRef idx="minor"/>
        </p:style>
        <p:txBody>
          <a:bodyPr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US $2.7 billion per year for new generation</a:t>
            </a:r>
            <a:endParaRPr b="0" lang="en-US" sz="1400" strike="noStrike" u="none">
              <a:solidFill>
                <a:srgbClr val="000000"/>
              </a:solidFill>
              <a:effectLst/>
              <a:uFillTx/>
              <a:latin typeface="Times New Roman"/>
            </a:endParaRPr>
          </a:p>
        </p:txBody>
      </p:sp>
      <p:sp>
        <p:nvSpPr>
          <p:cNvPr id="285" name=""/>
          <p:cNvSpPr/>
          <p:nvPr/>
        </p:nvSpPr>
        <p:spPr>
          <a:xfrm>
            <a:off x="5195880" y="3254400"/>
            <a:ext cx="2417760" cy="518760"/>
          </a:xfrm>
          <a:prstGeom prst="rect">
            <a:avLst/>
          </a:prstGeom>
          <a:noFill/>
          <a:ln w="0">
            <a:noFill/>
          </a:ln>
        </p:spPr>
        <p:style>
          <a:lnRef idx="0"/>
          <a:fillRef idx="0"/>
          <a:effectRef idx="0"/>
          <a:fontRef idx="minor"/>
        </p:style>
        <p:txBody>
          <a:bodyPr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US $5 billion per year for the industry</a:t>
            </a:r>
            <a:endParaRPr b="0" lang="en-US" sz="1400" strike="noStrike" u="none">
              <a:solidFill>
                <a:srgbClr val="000000"/>
              </a:solidFill>
              <a:effectLst/>
              <a:uFillTx/>
              <a:latin typeface="Times New Roman"/>
            </a:endParaRPr>
          </a:p>
        </p:txBody>
      </p:sp>
      <p:sp>
        <p:nvSpPr>
          <p:cNvPr id="286" name=""/>
          <p:cNvSpPr/>
          <p:nvPr/>
        </p:nvSpPr>
        <p:spPr>
          <a:xfrm>
            <a:off x="360" y="1128600"/>
            <a:ext cx="183600" cy="518760"/>
          </a:xfrm>
          <a:prstGeom prst="rect">
            <a:avLst/>
          </a:prstGeom>
          <a:noFill/>
          <a:ln w="0">
            <a:noFill/>
          </a:ln>
        </p:spPr>
        <p:style>
          <a:lnRef idx="0"/>
          <a:fillRef idx="0"/>
          <a:effectRef idx="0"/>
          <a:fontRef idx="minor"/>
        </p:style>
        <p:txBody>
          <a:bodyPr wrap="none"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287" name=""/>
          <p:cNvSpPr/>
          <p:nvPr/>
        </p:nvSpPr>
        <p:spPr>
          <a:xfrm>
            <a:off x="471600" y="2189160"/>
            <a:ext cx="461880" cy="204840"/>
          </a:xfrm>
          <a:prstGeom prst="rect">
            <a:avLst/>
          </a:prstGeom>
          <a:gradFill rotWithShape="0">
            <a:gsLst>
              <a:gs pos="0">
                <a:srgbClr val="000046"/>
              </a:gs>
              <a:gs pos="50000">
                <a:srgbClr val="000099"/>
              </a:gs>
              <a:gs pos="100000">
                <a:srgbClr val="000046"/>
              </a:gs>
            </a:gsLst>
            <a:lin ang="108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8" name=""/>
          <p:cNvSpPr/>
          <p:nvPr/>
        </p:nvSpPr>
        <p:spPr>
          <a:xfrm>
            <a:off x="471600" y="2544840"/>
            <a:ext cx="461880" cy="203040"/>
          </a:xfrm>
          <a:prstGeom prst="rect">
            <a:avLst/>
          </a:prstGeom>
          <a:gradFill rotWithShape="0">
            <a:gsLst>
              <a:gs pos="0">
                <a:srgbClr val="750000"/>
              </a:gs>
              <a:gs pos="50000">
                <a:srgbClr val="ff0000"/>
              </a:gs>
              <a:gs pos="100000">
                <a:srgbClr val="750000"/>
              </a:gs>
            </a:gsLst>
            <a:lin ang="108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9" name=""/>
          <p:cNvSpPr/>
          <p:nvPr/>
        </p:nvSpPr>
        <p:spPr>
          <a:xfrm>
            <a:off x="1004400" y="2152800"/>
            <a:ext cx="1461960" cy="305280"/>
          </a:xfrm>
          <a:prstGeom prst="rect">
            <a:avLst/>
          </a:prstGeom>
          <a:noFill/>
          <a:ln w="0">
            <a:noFill/>
          </a:ln>
        </p:spPr>
        <p:style>
          <a:lnRef idx="0"/>
          <a:fillRef idx="0"/>
          <a:effectRef idx="0"/>
          <a:fontRef idx="minor"/>
        </p:style>
        <p:txBody>
          <a:bodyPr wrap="none"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7% GDP growth</a:t>
            </a:r>
            <a:endParaRPr b="0" lang="en-US" sz="1400" strike="noStrike" u="none">
              <a:solidFill>
                <a:srgbClr val="000000"/>
              </a:solidFill>
              <a:effectLst/>
              <a:uFillTx/>
              <a:latin typeface="Times New Roman"/>
            </a:endParaRPr>
          </a:p>
        </p:txBody>
      </p:sp>
      <p:sp>
        <p:nvSpPr>
          <p:cNvPr id="290" name=""/>
          <p:cNvSpPr/>
          <p:nvPr/>
        </p:nvSpPr>
        <p:spPr>
          <a:xfrm>
            <a:off x="997920" y="2506680"/>
            <a:ext cx="1461960" cy="305280"/>
          </a:xfrm>
          <a:prstGeom prst="rect">
            <a:avLst/>
          </a:prstGeom>
          <a:noFill/>
          <a:ln w="0">
            <a:noFill/>
          </a:ln>
        </p:spPr>
        <p:style>
          <a:lnRef idx="0"/>
          <a:fillRef idx="0"/>
          <a:effectRef idx="0"/>
          <a:fontRef idx="minor"/>
        </p:style>
        <p:txBody>
          <a:bodyPr wrap="none"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5% GDP growth</a:t>
            </a:r>
            <a:endParaRPr b="0" lang="en-US" sz="1400" strike="noStrike" u="none">
              <a:solidFill>
                <a:srgbClr val="000000"/>
              </a:solidFill>
              <a:effectLst/>
              <a:uFillTx/>
              <a:latin typeface="Times New Roman"/>
            </a:endParaRPr>
          </a:p>
        </p:txBody>
      </p:sp>
      <p:sp>
        <p:nvSpPr>
          <p:cNvPr id="291" name=""/>
          <p:cNvSpPr/>
          <p:nvPr/>
        </p:nvSpPr>
        <p:spPr>
          <a:xfrm>
            <a:off x="396000" y="1703520"/>
            <a:ext cx="1126080" cy="295920"/>
          </a:xfrm>
          <a:prstGeom prst="rect">
            <a:avLst/>
          </a:prstGeom>
          <a:noFill/>
          <a:ln w="0">
            <a:noFill/>
          </a:ln>
        </p:spPr>
        <p:style>
          <a:lnRef idx="0"/>
          <a:fillRef idx="0"/>
          <a:effectRef idx="0"/>
          <a:fontRef idx="minor"/>
        </p:style>
        <p:txBody>
          <a:bodyPr wrap="none" lIns="82080" rIns="82080" tIns="41040" bIns="4104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400" strike="noStrike" u="none">
                <a:solidFill>
                  <a:srgbClr val="000000"/>
                </a:solidFill>
                <a:effectLst/>
                <a:uFillTx/>
                <a:latin typeface="Arial"/>
              </a:rPr>
              <a:t>$US Billions</a:t>
            </a:r>
            <a:endParaRPr b="0" lang="en-US" sz="1400" strike="noStrike" u="none">
              <a:solidFill>
                <a:srgbClr val="000000"/>
              </a:solidFill>
              <a:effectLst/>
              <a:uFillTx/>
              <a:latin typeface="Times New Roman"/>
            </a:endParaRPr>
          </a:p>
        </p:txBody>
      </p:sp>
      <p:grpSp>
        <p:nvGrpSpPr>
          <p:cNvPr id="292" name=""/>
          <p:cNvGrpSpPr/>
          <p:nvPr/>
        </p:nvGrpSpPr>
        <p:grpSpPr>
          <a:xfrm>
            <a:off x="6816600" y="1438200"/>
            <a:ext cx="660600" cy="203040"/>
            <a:chOff x="6816600" y="1438200"/>
            <a:chExt cx="660600" cy="203040"/>
          </a:xfrm>
        </p:grpSpPr>
        <p:sp>
          <p:nvSpPr>
            <p:cNvPr id="293" name=""/>
            <p:cNvSpPr/>
            <p:nvPr/>
          </p:nvSpPr>
          <p:spPr>
            <a:xfrm>
              <a:off x="6816600" y="1469520"/>
              <a:ext cx="660600" cy="137880"/>
            </a:xfrm>
            <a:prstGeom prst="rect">
              <a:avLst/>
            </a:prstGeom>
            <a:noFill/>
            <a:ln w="0">
              <a:noFill/>
            </a:ln>
          </p:spPr>
          <p:style>
            <a:lnRef idx="0"/>
            <a:fillRef idx="0"/>
            <a:effectRef idx="0"/>
            <a:fontRef idx="minor"/>
          </p:style>
          <p:txBody>
            <a:bodyPr lIns="0" rIns="0" tIns="0" bIns="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900" strike="noStrike" u="none">
                  <a:solidFill>
                    <a:srgbClr val="000000"/>
                  </a:solidFill>
                  <a:effectLst/>
                  <a:uFillTx/>
                  <a:latin typeface="Arial"/>
                </a:rPr>
                <a:t>ESTIMATE</a:t>
              </a:r>
              <a:endParaRPr b="0" lang="en-US" sz="900" strike="noStrike" u="none">
                <a:solidFill>
                  <a:srgbClr val="000000"/>
                </a:solidFill>
                <a:effectLst/>
                <a:uFillTx/>
                <a:latin typeface="Times New Roman"/>
              </a:endParaRPr>
            </a:p>
          </p:txBody>
        </p:sp>
        <p:grpSp>
          <p:nvGrpSpPr>
            <p:cNvPr id="294" name=""/>
            <p:cNvGrpSpPr/>
            <p:nvPr/>
          </p:nvGrpSpPr>
          <p:grpSpPr>
            <a:xfrm>
              <a:off x="6838920" y="1438200"/>
              <a:ext cx="544680" cy="203040"/>
              <a:chOff x="6838920" y="1438200"/>
              <a:chExt cx="544680" cy="203040"/>
            </a:xfrm>
          </p:grpSpPr>
          <p:sp>
            <p:nvSpPr>
              <p:cNvPr id="295" name=""/>
              <p:cNvSpPr/>
              <p:nvPr/>
            </p:nvSpPr>
            <p:spPr>
              <a:xfrm>
                <a:off x="6838920" y="1641240"/>
                <a:ext cx="5446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6" name=""/>
              <p:cNvSpPr/>
              <p:nvPr/>
            </p:nvSpPr>
            <p:spPr>
              <a:xfrm>
                <a:off x="6838920" y="1438200"/>
                <a:ext cx="5446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sp>
        <p:nvSpPr>
          <p:cNvPr id="297" name="McK Footnote"/>
          <p:cNvSpPr/>
          <p:nvPr/>
        </p:nvSpPr>
        <p:spPr>
          <a:xfrm>
            <a:off x="-362520" y="6500160"/>
            <a:ext cx="8040240" cy="114840"/>
          </a:xfrm>
          <a:prstGeom prst="rect">
            <a:avLst/>
          </a:prstGeom>
          <a:noFill/>
          <a:ln w="0">
            <a:noFill/>
          </a:ln>
        </p:spPr>
        <p:style>
          <a:lnRef idx="0"/>
          <a:fillRef idx="0"/>
          <a:effectRef idx="0"/>
          <a:fontRef idx="minor"/>
        </p:style>
        <p:txBody>
          <a:bodyPr wrap="none" lIns="0" rIns="0" tIns="0" bIns="0" anchor="b">
            <a:spAutoFit/>
          </a:bodyPr>
          <a:p>
            <a:pPr marL="722160" indent="-722160">
              <a:lnSpc>
                <a:spcPct val="75000"/>
              </a:lnSpc>
              <a:spcAft>
                <a:spcPts val="201"/>
              </a:spcAft>
              <a:tabLst>
                <a:tab algn="l" pos="0"/>
                <a:tab algn="r" pos="52056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000" strike="noStrike" u="none">
                <a:solidFill>
                  <a:srgbClr val="000000"/>
                </a:solidFill>
                <a:effectLst/>
                <a:uFillTx/>
                <a:latin typeface="Arial"/>
              </a:rPr>
              <a:t>Source:Prospective of the National Electric Sector 1998-2007; President elect’s transition team, Secretaria de Energia</a:t>
            </a:r>
            <a:endParaRPr b="0" lang="en-US" sz="1000" strike="noStrike" u="none">
              <a:solidFill>
                <a:srgbClr val="000000"/>
              </a:solidFill>
              <a:effectLst/>
              <a:uFillTx/>
              <a:latin typeface="Times New Roman"/>
            </a:endParaRPr>
          </a:p>
        </p:txBody>
      </p:sp>
      <p:sp>
        <p:nvSpPr>
          <p:cNvPr id="298" name=""/>
          <p:cNvSpPr/>
          <p:nvPr/>
        </p:nvSpPr>
        <p:spPr>
          <a:xfrm>
            <a:off x="415800" y="677880"/>
            <a:ext cx="7569360" cy="520920"/>
          </a:xfrm>
          <a:prstGeom prst="rect">
            <a:avLst/>
          </a:prstGeom>
          <a:noFill/>
          <a:ln w="0">
            <a:noFill/>
          </a:ln>
        </p:spPr>
        <p:style>
          <a:lnRef idx="0"/>
          <a:fillRef idx="0"/>
          <a:effectRef idx="0"/>
          <a:fontRef idx="minor"/>
        </p:style>
        <p:txBody>
          <a:bodyPr lIns="90000" rIns="90000" tIns="46800" bIns="46800" anchor="t">
            <a:spAutoFit/>
          </a:bodyPr>
          <a:p>
            <a:pPr marL="457200" indent="-4572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In order to achieve the required growth of the electric system </a:t>
            </a:r>
            <a:r>
              <a:rPr b="1" lang="en-US" sz="1400" strike="noStrike" u="none">
                <a:solidFill>
                  <a:srgbClr val="000000"/>
                </a:solidFill>
                <a:effectLst/>
                <a:uFillTx/>
                <a:latin typeface="Times New Roman"/>
              </a:rPr>
              <a:t>yearly</a:t>
            </a:r>
            <a:r>
              <a:rPr b="0" lang="en-US" sz="1400" strike="noStrike" u="none">
                <a:solidFill>
                  <a:srgbClr val="000000"/>
                </a:solidFill>
                <a:effectLst/>
                <a:uFillTx/>
                <a:latin typeface="Times New Roman"/>
              </a:rPr>
              <a:t> investments of between $US 4 </a:t>
            </a:r>
            <a:endParaRPr b="0" lang="en-US" sz="1400" strike="noStrike" u="none">
              <a:solidFill>
                <a:srgbClr val="000000"/>
              </a:solidFill>
              <a:effectLst/>
              <a:uFillTx/>
              <a:latin typeface="Times New Roman"/>
            </a:endParaRPr>
          </a:p>
          <a:p>
            <a:pPr marL="457200" indent="-4572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and 5 billion will have to be made in the next ten years.</a:t>
            </a:r>
            <a:endParaRPr b="0" lang="en-US" sz="1400" strike="noStrike" u="none">
              <a:solidFill>
                <a:srgbClr val="000000"/>
              </a:solidFill>
              <a:effectLst/>
              <a:uFillTx/>
              <a:latin typeface="Times New Roman"/>
            </a:endParaRPr>
          </a:p>
        </p:txBody>
      </p:sp>
      <p:sp>
        <p:nvSpPr>
          <p:cNvPr id="299" name=""/>
          <p:cNvSpPr/>
          <p:nvPr/>
        </p:nvSpPr>
        <p:spPr>
          <a:xfrm>
            <a:off x="-13320" y="225360"/>
            <a:ext cx="2225880" cy="398880"/>
          </a:xfrm>
          <a:prstGeom prst="rect">
            <a:avLst/>
          </a:prstGeom>
          <a:noFill/>
          <a:ln w="0">
            <a:noFill/>
          </a:ln>
        </p:spPr>
        <p:style>
          <a:lnRef idx="0"/>
          <a:fillRef idx="0"/>
          <a:effectRef idx="0"/>
          <a:fontRef idx="minor"/>
        </p:style>
        <p:txBody>
          <a:bodyPr wrap="none" lIns="90000" rIns="90000" tIns="46800" bIns="46800" anchor="t">
            <a:spAutoFit/>
          </a:bodyPr>
          <a:p>
            <a:pPr marL="457200" indent="-4572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Investment</a:t>
            </a:r>
            <a:endParaRPr b="0" lang="en-US" sz="2000" strike="noStrike" u="none">
              <a:solidFill>
                <a:srgbClr val="000000"/>
              </a:solidFill>
              <a:effectLst/>
              <a:uFillTx/>
              <a:latin typeface="Times New Roman"/>
            </a:endParaRPr>
          </a:p>
        </p:txBody>
      </p:sp>
      <p:sp>
        <p:nvSpPr>
          <p:cNvPr id="300" name="McK Footnote"/>
          <p:cNvSpPr/>
          <p:nvPr/>
        </p:nvSpPr>
        <p:spPr>
          <a:xfrm>
            <a:off x="-345240" y="6335280"/>
            <a:ext cx="6316920" cy="114840"/>
          </a:xfrm>
          <a:prstGeom prst="rect">
            <a:avLst/>
          </a:prstGeom>
          <a:noFill/>
          <a:ln w="0">
            <a:noFill/>
          </a:ln>
        </p:spPr>
        <p:style>
          <a:lnRef idx="0"/>
          <a:fillRef idx="0"/>
          <a:effectRef idx="0"/>
          <a:fontRef idx="minor"/>
        </p:style>
        <p:txBody>
          <a:bodyPr wrap="none" lIns="0" rIns="0" tIns="0" bIns="0" anchor="b">
            <a:spAutoFit/>
          </a:bodyPr>
          <a:p>
            <a:pPr marL="722160" indent="-722160">
              <a:lnSpc>
                <a:spcPct val="75000"/>
              </a:lnSpc>
              <a:spcAft>
                <a:spcPts val="201"/>
              </a:spcAft>
              <a:tabLst>
                <a:tab algn="l" pos="0"/>
                <a:tab algn="r" pos="52056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000" strike="noStrike" u="none">
                <a:solidFill>
                  <a:srgbClr val="000000"/>
                </a:solidFill>
                <a:effectLst/>
                <a:uFillTx/>
                <a:latin typeface="Arial"/>
              </a:rPr>
              <a:t>NOTE: According to experts investments required for transmission are underestimated.</a:t>
            </a:r>
            <a:endParaRPr b="0" lang="en-US" sz="10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147A6F7F-D618-49AE-B61A-4577BAA4714A}"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6607</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2001-01-24T16:50:43Z</dcterms:created>
  <dc:creator>rcharve</dc:creator>
  <dc:description/>
  <dc:language>en-US</dc:language>
  <cp:lastModifiedBy>rcharve</cp:lastModifiedBy>
  <dcterms:modified xsi:type="dcterms:W3CDTF">2001-02-08T07:55:44Z</dcterms:modified>
  <cp:revision>79</cp:revision>
  <dc:subject/>
  <dc:title>PowerPoint Presentation</dc:title>
</cp:coreProperties>
</file>