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A7B0DAC-01FB-458D-B37F-CFD41032CF9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0FAEDF2-8143-40F9-A2E7-3FA2D1AFECD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3.wmf"/><Relationship Id="rId4" Type="http://schemas.openxmlformats.org/officeDocument/2006/relationships/image" Target="../media/image4.wmf"/><Relationship Id="rId5" Type="http://schemas.openxmlformats.org/officeDocument/2006/relationships/image" Target="../media/image5.wmf"/><Relationship Id="rId6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e01784_" descr=""/>
          <p:cNvPicPr/>
          <p:nvPr/>
        </p:nvPicPr>
        <p:blipFill>
          <a:blip r:embed="rId1"/>
          <a:stretch/>
        </p:blipFill>
        <p:spPr>
          <a:xfrm>
            <a:off x="0" y="2057400"/>
            <a:ext cx="2311560" cy="2724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" name="sl00268_" descr=""/>
          <p:cNvPicPr/>
          <p:nvPr/>
        </p:nvPicPr>
        <p:blipFill>
          <a:blip r:embed="rId2"/>
          <a:stretch/>
        </p:blipFill>
        <p:spPr>
          <a:xfrm>
            <a:off x="3809880" y="1447920"/>
            <a:ext cx="1219320" cy="1143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"/>
          <p:cNvSpPr/>
          <p:nvPr/>
        </p:nvSpPr>
        <p:spPr>
          <a:xfrm>
            <a:off x="2666880" y="2514600"/>
            <a:ext cx="5943600" cy="271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66cc"/>
                </a:solidFill>
                <a:effectLst/>
                <a:uFillTx/>
                <a:latin typeface="Tahoma"/>
              </a:rPr>
              <a:t>4191 Bellaire Blvd.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66cc"/>
                </a:solidFill>
                <a:effectLst/>
                <a:uFillTx/>
                <a:latin typeface="Tahoma"/>
              </a:rPr>
              <a:t>Houston, TX 77025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66cc"/>
                </a:solidFill>
                <a:effectLst/>
                <a:uFillTx/>
                <a:latin typeface="Tahoma"/>
              </a:rPr>
              <a:t>June 15,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66cc"/>
                </a:solidFill>
                <a:effectLst/>
                <a:uFillTx/>
                <a:latin typeface="Tahoma"/>
              </a:rPr>
              <a:t>6:30 – 11:00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66cc"/>
                </a:solidFill>
                <a:effectLst/>
                <a:uFillTx/>
                <a:latin typeface="Tahoma"/>
              </a:rPr>
              <a:t>For Employee and Spouse/Significant other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 txBox="1"/>
          <p:nvPr/>
        </p:nvSpPr>
        <p:spPr>
          <a:xfrm>
            <a:off x="685800" y="0"/>
            <a:ext cx="7772400" cy="160020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DoubleWave1">
              <a:avLst>
                <a:gd name="adj1" fmla="val 6481"/>
                <a:gd name="adj2" fmla="val 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12600">
                  <a:solidFill>
                    <a:srgbClr val="000099"/>
                  </a:solidFill>
                  <a:miter/>
                </a:ln>
                <a:solidFill>
                  <a:srgbClr val="33ccff"/>
                </a:solidFill>
                <a:effectLst>
                  <a:outerShdw dist="125751" dir="18900000" blurRad="0" rotWithShape="0">
                    <a:srgbClr val="000099"/>
                  </a:outerShdw>
                </a:effectLst>
                <a:uFillTx/>
                <a:latin typeface="Impact"/>
              </a:rPr>
              <a:t>Bowling @ Palace Lanes</a:t>
            </a:r>
            <a:endParaRPr b="0" lang="en-US" sz="2400" spc="3" strike="noStrike" u="none">
              <a:ln w="12600">
                <a:solidFill>
                  <a:srgbClr val="000099"/>
                </a:solidFill>
                <a:miter/>
              </a:ln>
              <a:solidFill>
                <a:srgbClr val="33ccff"/>
              </a:solidFill>
              <a:effectLst>
                <a:outerShdw dist="125751" dir="18900000" blurRad="0" rotWithShape="0">
                  <a:srgbClr val="000099"/>
                </a:outerShdw>
              </a:effectLst>
              <a:uFillTx/>
              <a:latin typeface="Impact"/>
              <a:ea typeface="Impac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12600">
                  <a:solidFill>
                    <a:srgbClr val="000099"/>
                  </a:solidFill>
                  <a:miter/>
                </a:ln>
                <a:solidFill>
                  <a:srgbClr val="33ccff"/>
                </a:solidFill>
                <a:effectLst>
                  <a:outerShdw dist="125751" dir="18900000" blurRad="0" rotWithShape="0">
                    <a:srgbClr val="000099"/>
                  </a:outerShdw>
                </a:effectLst>
                <a:uFillTx/>
                <a:latin typeface="Impact"/>
              </a:rPr>
              <a:t>with Risk Management</a:t>
            </a:r>
            <a:endParaRPr b="0" lang="en-US" sz="2400" spc="3" strike="noStrike" u="none">
              <a:ln w="12600">
                <a:solidFill>
                  <a:srgbClr val="000099"/>
                </a:solidFill>
                <a:miter/>
              </a:ln>
              <a:solidFill>
                <a:srgbClr val="33ccff"/>
              </a:solidFill>
              <a:effectLst>
                <a:outerShdw dist="125751" dir="18900000" blurRad="0" rotWithShape="0">
                  <a:srgbClr val="000099"/>
                </a:outerShdw>
              </a:effectLst>
              <a:uFillTx/>
              <a:latin typeface="Impact"/>
              <a:ea typeface="Impact"/>
            </a:endParaRPr>
          </a:p>
        </p:txBody>
      </p:sp>
      <p:sp>
        <p:nvSpPr>
          <p:cNvPr id="9" name=""/>
          <p:cNvSpPr txBox="1"/>
          <p:nvPr/>
        </p:nvSpPr>
        <p:spPr>
          <a:xfrm>
            <a:off x="6095880" y="1981080"/>
            <a:ext cx="2590920" cy="106704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SlantUp">
              <a:avLst>
                <a:gd name="adj" fmla="val 55556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pc="3" strike="noStrike" u="none">
                <a:ln w="9360">
                  <a:solidFill>
                    <a:srgbClr val="0066cc"/>
                  </a:solidFill>
                  <a:miter/>
                </a:ln>
                <a:solidFill>
                  <a:srgbClr val="000000"/>
                </a:solidFill>
                <a:uFillTx/>
                <a:latin typeface="Arial Black"/>
              </a:rPr>
              <a:t>Free Food &amp; Beverage </a:t>
            </a:r>
            <a:endParaRPr b="0" lang="en-US" sz="1600" spc="3" strike="noStrike" u="none">
              <a:ln w="9360">
                <a:solidFill>
                  <a:srgbClr val="0066cc"/>
                </a:solidFill>
                <a:miter/>
              </a:ln>
              <a:solidFill>
                <a:srgbClr val="000000"/>
              </a:solidFill>
              <a:uFillTx/>
              <a:latin typeface="Arial Black"/>
              <a:ea typeface="Arial Black"/>
            </a:endParaRPr>
          </a:p>
        </p:txBody>
      </p:sp>
      <p:sp>
        <p:nvSpPr>
          <p:cNvPr id="10" name=""/>
          <p:cNvSpPr txBox="1"/>
          <p:nvPr/>
        </p:nvSpPr>
        <p:spPr>
          <a:xfrm>
            <a:off x="2895480" y="4952880"/>
            <a:ext cx="1905120" cy="114300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SlantUp">
              <a:avLst>
                <a:gd name="adj" fmla="val 55556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pc="3" strike="noStrike" u="none">
                <a:ln w="9360">
                  <a:solidFill>
                    <a:srgbClr val="0066cc"/>
                  </a:solidFill>
                  <a:miter/>
                </a:ln>
                <a:solidFill>
                  <a:srgbClr val="000000"/>
                </a:solidFill>
                <a:uFillTx/>
                <a:latin typeface="Arial Black"/>
              </a:rPr>
              <a:t>Shoes provided </a:t>
            </a:r>
            <a:endParaRPr b="0" lang="en-US" sz="1600" spc="3" strike="noStrike" u="none">
              <a:ln w="9360">
                <a:solidFill>
                  <a:srgbClr val="0066cc"/>
                </a:solidFill>
                <a:miter/>
              </a:ln>
              <a:solidFill>
                <a:srgbClr val="000000"/>
              </a:solidFill>
              <a:uFillTx/>
              <a:latin typeface="Arial Black"/>
              <a:ea typeface="Arial Black"/>
            </a:endParaRPr>
          </a:p>
        </p:txBody>
      </p:sp>
      <p:sp>
        <p:nvSpPr>
          <p:cNvPr id="11" name=""/>
          <p:cNvSpPr txBox="1"/>
          <p:nvPr/>
        </p:nvSpPr>
        <p:spPr>
          <a:xfrm>
            <a:off x="457200" y="4724280"/>
            <a:ext cx="1733400" cy="64296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SlantUp">
              <a:avLst>
                <a:gd name="adj" fmla="val 55556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pc="3" strike="noStrike" u="none">
                <a:ln w="9360">
                  <a:solidFill>
                    <a:srgbClr val="0066cc"/>
                  </a:solidFill>
                  <a:miter/>
                </a:ln>
                <a:solidFill>
                  <a:srgbClr val="000000"/>
                </a:solidFill>
                <a:uFillTx/>
                <a:latin typeface="Arial Black"/>
              </a:rPr>
              <a:t>All Games Free </a:t>
            </a:r>
            <a:endParaRPr b="0" lang="en-US" sz="1600" spc="3" strike="noStrike" u="none">
              <a:ln w="9360">
                <a:solidFill>
                  <a:srgbClr val="0066cc"/>
                </a:solidFill>
                <a:miter/>
              </a:ln>
              <a:solidFill>
                <a:srgbClr val="000000"/>
              </a:solidFill>
              <a:uFillTx/>
              <a:latin typeface="Arial Black"/>
              <a:ea typeface="Arial Black"/>
            </a:endParaRPr>
          </a:p>
        </p:txBody>
      </p:sp>
      <p:sp>
        <p:nvSpPr>
          <p:cNvPr id="12" name=""/>
          <p:cNvSpPr/>
          <p:nvPr/>
        </p:nvSpPr>
        <p:spPr>
          <a:xfrm>
            <a:off x="2221200" y="6548400"/>
            <a:ext cx="5052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ahoma"/>
              </a:rPr>
              <a:t>Please RSVP to Irena by Friday, June 1, 2001 @ ext 36143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" name="sl00411_" descr=""/>
          <p:cNvPicPr/>
          <p:nvPr/>
        </p:nvPicPr>
        <p:blipFill>
          <a:blip r:embed="rId3"/>
          <a:stretch/>
        </p:blipFill>
        <p:spPr>
          <a:xfrm>
            <a:off x="7238880" y="5410080"/>
            <a:ext cx="1704960" cy="932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" name="hh01733_" descr=""/>
          <p:cNvPicPr/>
          <p:nvPr/>
        </p:nvPicPr>
        <p:blipFill>
          <a:blip r:embed="rId4"/>
          <a:stretch/>
        </p:blipFill>
        <p:spPr>
          <a:xfrm>
            <a:off x="4876920" y="5257800"/>
            <a:ext cx="807840" cy="1123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" name="so01457_" descr=""/>
          <p:cNvPicPr/>
          <p:nvPr/>
        </p:nvPicPr>
        <p:blipFill>
          <a:blip r:embed="rId5"/>
          <a:stretch/>
        </p:blipFill>
        <p:spPr>
          <a:xfrm>
            <a:off x="7162920" y="2819520"/>
            <a:ext cx="1609560" cy="1523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2001-05-01T17:37:19Z</dcterms:created>
  <dc:creator>esoto2</dc:creator>
  <dc:description/>
  <dc:language>en-US</dc:language>
  <cp:lastModifiedBy>esoto2</cp:lastModifiedBy>
  <dcterms:modified xsi:type="dcterms:W3CDTF">2001-05-03T17:14:14Z</dcterms:modified>
  <cp:revision>9</cp:revision>
  <dc:subject/>
  <dc:title>PowerPoint Presentation</dc:title>
</cp:coreProperties>
</file>