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CC6BE2-EF24-4254-A6E7-0BC5FFCB5D8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E96680-ACF1-4AED-83D9-92DAA94D46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914400" y="152280"/>
            <a:ext cx="77724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 rot="20553600">
            <a:off x="1523880" y="1828440"/>
            <a:ext cx="5783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cc"/>
                </a:solidFill>
                <a:effectLst/>
                <a:uFillTx/>
                <a:latin typeface="Times New Roman"/>
              </a:rPr>
              <a:t>HAPPY BOSSES DAY!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rot="1502400">
            <a:off x="4876200" y="2819520"/>
            <a:ext cx="281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666699"/>
                </a:solidFill>
                <a:effectLst/>
                <a:uFillTx/>
                <a:latin typeface="Times New Roman"/>
              </a:rPr>
              <a:t>You are the Greatest!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20532000">
            <a:off x="2362320" y="3352320"/>
            <a:ext cx="2666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Thanks!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5867280" y="3352680"/>
            <a:ext cx="1474920" cy="2590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2514600" y="487692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Research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2000-10-16T15:59:30Z</dcterms:created>
  <dc:creator>scrensh</dc:creator>
  <dc:description/>
  <dc:language>en-US</dc:language>
  <cp:lastModifiedBy>scrensh</cp:lastModifiedBy>
  <dcterms:modified xsi:type="dcterms:W3CDTF">2000-10-16T17:41:52Z</dcterms:modified>
  <cp:revision>2</cp:revision>
  <dc:subject/>
  <dc:title>Happy Bosses Day!</dc:title>
</cp:coreProperties>
</file>