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EA3718-16C2-470F-9D8E-1BAA8DC446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719A63-E277-42A6-B284-0D01E76D256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0720" y="1881360"/>
            <a:ext cx="1613160" cy="7743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603840" y="4940280"/>
            <a:ext cx="1143000" cy="685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10800000">
            <a:off x="2087280" y="2528280"/>
            <a:ext cx="4630680" cy="2058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26480" y="84240"/>
            <a:ext cx="399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57840" y="281160"/>
            <a:ext cx="276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41120" y="658800"/>
            <a:ext cx="318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COUNTY, 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13920" y="500040"/>
            <a:ext cx="2731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SEC. 12, 13, &amp; 14 - T29N - R11W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191360" y="2422440"/>
            <a:ext cx="914400" cy="63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WFS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MILAGRO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759720" y="2739960"/>
            <a:ext cx="431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846760" y="393696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3720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76600" y="394344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1636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15612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46280" y="394344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5288760" y="2703960"/>
            <a:ext cx="3758760" cy="24433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520" y="348"/>
                </a:moveTo>
                <a:arcTo wR="10800" hR="10800" stAng="-4524883" swAng="4552540"/>
                <a:lnTo>
                  <a:pt x="10800" y="10800"/>
                </a:lnTo>
                <a:close/>
              </a:path>
              <a:path fill="none" w="21600" h="21600">
                <a:moveTo>
                  <a:pt x="13520" y="348"/>
                </a:moveTo>
                <a:arcTo wR="10800" hR="10800" stAng="-4524883" swAng="4552540"/>
              </a:path>
            </a:pathLst>
          </a:custGeom>
          <a:noFill/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16400" y="1511280"/>
            <a:ext cx="1193760" cy="63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BURLINGTON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 VERDE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18080" y="1838160"/>
            <a:ext cx="1346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5884920" y="2476440"/>
            <a:ext cx="187200" cy="100080"/>
            <a:chOff x="5884920" y="2476440"/>
            <a:chExt cx="187200" cy="100080"/>
          </a:xfrm>
        </p:grpSpPr>
        <p:sp>
          <p:nvSpPr>
            <p:cNvPr id="24" name=""/>
            <p:cNvSpPr/>
            <p:nvPr/>
          </p:nvSpPr>
          <p:spPr>
            <a:xfrm>
              <a:off x="588636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"/>
            <p:cNvGrpSpPr/>
            <p:nvPr/>
          </p:nvGrpSpPr>
          <p:grpSpPr>
            <a:xfrm>
              <a:off x="5884920" y="2496960"/>
              <a:ext cx="187200" cy="71280"/>
              <a:chOff x="5884920" y="2496960"/>
              <a:chExt cx="187200" cy="71280"/>
            </a:xfrm>
          </p:grpSpPr>
          <p:sp>
            <p:nvSpPr>
              <p:cNvPr id="26" name=""/>
              <p:cNvSpPr/>
              <p:nvPr/>
            </p:nvSpPr>
            <p:spPr>
              <a:xfrm>
                <a:off x="588492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588492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8" name=""/>
          <p:cNvSpPr/>
          <p:nvPr/>
        </p:nvSpPr>
        <p:spPr>
          <a:xfrm>
            <a:off x="5973840" y="1841400"/>
            <a:ext cx="0" cy="635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970600" y="2558880"/>
            <a:ext cx="0" cy="13845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5063760" y="1911240"/>
            <a:ext cx="3240" cy="57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4970520" y="2476440"/>
            <a:ext cx="187200" cy="100080"/>
            <a:chOff x="4970520" y="2476440"/>
            <a:chExt cx="187200" cy="100080"/>
          </a:xfrm>
        </p:grpSpPr>
        <p:sp>
          <p:nvSpPr>
            <p:cNvPr id="32" name=""/>
            <p:cNvSpPr/>
            <p:nvPr/>
          </p:nvSpPr>
          <p:spPr>
            <a:xfrm>
              <a:off x="497196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3" name=""/>
            <p:cNvGrpSpPr/>
            <p:nvPr/>
          </p:nvGrpSpPr>
          <p:grpSpPr>
            <a:xfrm>
              <a:off x="4970520" y="2496960"/>
              <a:ext cx="187200" cy="71280"/>
              <a:chOff x="4970520" y="2496960"/>
              <a:chExt cx="187200" cy="71280"/>
            </a:xfrm>
          </p:grpSpPr>
          <p:sp>
            <p:nvSpPr>
              <p:cNvPr id="34" name=""/>
              <p:cNvSpPr/>
              <p:nvPr/>
            </p:nvSpPr>
            <p:spPr>
              <a:xfrm>
                <a:off x="497052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97052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6" name=""/>
          <p:cNvSpPr/>
          <p:nvPr/>
        </p:nvSpPr>
        <p:spPr>
          <a:xfrm flipH="1">
            <a:off x="5063760" y="1197000"/>
            <a:ext cx="3240" cy="574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4720" y="1055520"/>
            <a:ext cx="142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IGNACIO -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5054760" y="2587680"/>
            <a:ext cx="2880" cy="9745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4647960" y="3548160"/>
            <a:ext cx="407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4638240" y="3533760"/>
            <a:ext cx="4680" cy="405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69080" y="3314880"/>
            <a:ext cx="432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21480" y="5043600"/>
            <a:ext cx="111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FROM WFS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KUTZ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88120" y="3314880"/>
            <a:ext cx="0" cy="1638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6058080" y="3301920"/>
            <a:ext cx="622080" cy="12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5511600" y="3314880"/>
            <a:ext cx="355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5118120" y="3314880"/>
            <a:ext cx="216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4000320" y="3314880"/>
            <a:ext cx="927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00680" y="3314880"/>
            <a:ext cx="0" cy="634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3301920" y="2558880"/>
            <a:ext cx="6480" cy="1390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3205080" y="2476440"/>
            <a:ext cx="187200" cy="100080"/>
            <a:chOff x="3205080" y="2476440"/>
            <a:chExt cx="187200" cy="100080"/>
          </a:xfrm>
        </p:grpSpPr>
        <p:sp>
          <p:nvSpPr>
            <p:cNvPr id="51" name=""/>
            <p:cNvSpPr/>
            <p:nvPr/>
          </p:nvSpPr>
          <p:spPr>
            <a:xfrm>
              <a:off x="320652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2" name=""/>
            <p:cNvGrpSpPr/>
            <p:nvPr/>
          </p:nvGrpSpPr>
          <p:grpSpPr>
            <a:xfrm>
              <a:off x="3205080" y="2496960"/>
              <a:ext cx="187200" cy="71280"/>
              <a:chOff x="3205080" y="2496960"/>
              <a:chExt cx="187200" cy="71280"/>
            </a:xfrm>
          </p:grpSpPr>
          <p:sp>
            <p:nvSpPr>
              <p:cNvPr id="53" name=""/>
              <p:cNvSpPr/>
              <p:nvPr/>
            </p:nvSpPr>
            <p:spPr>
              <a:xfrm>
                <a:off x="320508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320508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5" name=""/>
          <p:cNvSpPr/>
          <p:nvPr/>
        </p:nvSpPr>
        <p:spPr>
          <a:xfrm flipV="1">
            <a:off x="3301920" y="22600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068560" y="2271600"/>
            <a:ext cx="1231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17400" y="1959120"/>
            <a:ext cx="1527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TRANSCOLORADO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5040" y="3936960"/>
            <a:ext cx="1143000" cy="685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2717640" y="3390840"/>
            <a:ext cx="0" cy="558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2107800" y="340344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2041560" y="3309840"/>
            <a:ext cx="100080" cy="187200"/>
            <a:chOff x="2041560" y="3309840"/>
            <a:chExt cx="100080" cy="187200"/>
          </a:xfrm>
        </p:grpSpPr>
        <p:sp>
          <p:nvSpPr>
            <p:cNvPr id="62" name=""/>
            <p:cNvSpPr/>
            <p:nvPr/>
          </p:nvSpPr>
          <p:spPr>
            <a:xfrm rot="16200000">
              <a:off x="2000880" y="33548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3" name=""/>
            <p:cNvGrpSpPr/>
            <p:nvPr/>
          </p:nvGrpSpPr>
          <p:grpSpPr>
            <a:xfrm>
              <a:off x="2062080" y="3309840"/>
              <a:ext cx="71280" cy="187200"/>
              <a:chOff x="2062080" y="3309840"/>
              <a:chExt cx="71280" cy="187200"/>
            </a:xfrm>
          </p:grpSpPr>
          <p:sp>
            <p:nvSpPr>
              <p:cNvPr id="64" name=""/>
              <p:cNvSpPr/>
              <p:nvPr/>
            </p:nvSpPr>
            <p:spPr>
              <a:xfrm flipV="1">
                <a:off x="2062080" y="33098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 flipV="1">
                <a:off x="2133360" y="33098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6" name=""/>
          <p:cNvSpPr/>
          <p:nvPr/>
        </p:nvSpPr>
        <p:spPr>
          <a:xfrm flipH="1">
            <a:off x="1193400" y="3403440"/>
            <a:ext cx="870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206360" y="340344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29440" y="4103640"/>
            <a:ext cx="75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70504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30840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6252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64832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30208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06960" y="42037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0440" y="6170760"/>
            <a:ext cx="31824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M1 - M6 SHOW METER LOCATIONS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TO SOUTH WITHIN THE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705040" y="4352760"/>
            <a:ext cx="3314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324240" y="5105520"/>
            <a:ext cx="1809720" cy="799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BLOOMFIELD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248000" y="4352760"/>
            <a:ext cx="0" cy="752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" name=""/>
          <p:cNvGrpSpPr/>
          <p:nvPr/>
        </p:nvGrpSpPr>
        <p:grpSpPr>
          <a:xfrm>
            <a:off x="4148280" y="4543560"/>
            <a:ext cx="187200" cy="99720"/>
            <a:chOff x="4148280" y="4543560"/>
            <a:chExt cx="187200" cy="99720"/>
          </a:xfrm>
        </p:grpSpPr>
        <p:sp>
          <p:nvSpPr>
            <p:cNvPr id="80" name=""/>
            <p:cNvSpPr/>
            <p:nvPr/>
          </p:nvSpPr>
          <p:spPr>
            <a:xfrm>
              <a:off x="4149720" y="4543560"/>
              <a:ext cx="181080" cy="99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1" name=""/>
            <p:cNvGrpSpPr/>
            <p:nvPr/>
          </p:nvGrpSpPr>
          <p:grpSpPr>
            <a:xfrm>
              <a:off x="4148280" y="4563720"/>
              <a:ext cx="187200" cy="71280"/>
              <a:chOff x="4148280" y="4563720"/>
              <a:chExt cx="187200" cy="71280"/>
            </a:xfrm>
          </p:grpSpPr>
          <p:sp>
            <p:nvSpPr>
              <p:cNvPr id="82" name=""/>
              <p:cNvSpPr/>
              <p:nvPr/>
            </p:nvSpPr>
            <p:spPr>
              <a:xfrm>
                <a:off x="4148280" y="456372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4148280" y="463500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4" name=""/>
          <p:cNvSpPr/>
          <p:nvPr/>
        </p:nvSpPr>
        <p:spPr>
          <a:xfrm>
            <a:off x="4248000" y="5915160"/>
            <a:ext cx="0" cy="752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91240" y="616104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13600" y="5970600"/>
            <a:ext cx="164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LATERAL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8188920" y="6488280"/>
            <a:ext cx="1013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RLM   04-13-00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Hub.ppt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6675480" y="3232080"/>
            <a:ext cx="100080" cy="187200"/>
            <a:chOff x="6675480" y="3232080"/>
            <a:chExt cx="100080" cy="187200"/>
          </a:xfrm>
        </p:grpSpPr>
        <p:sp>
          <p:nvSpPr>
            <p:cNvPr id="89" name=""/>
            <p:cNvSpPr/>
            <p:nvPr/>
          </p:nvSpPr>
          <p:spPr>
            <a:xfrm rot="16200000">
              <a:off x="6634800" y="327672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0" name=""/>
            <p:cNvGrpSpPr/>
            <p:nvPr/>
          </p:nvGrpSpPr>
          <p:grpSpPr>
            <a:xfrm>
              <a:off x="6696000" y="3232080"/>
              <a:ext cx="71280" cy="187200"/>
              <a:chOff x="6696000" y="3232080"/>
              <a:chExt cx="71280" cy="187200"/>
            </a:xfrm>
          </p:grpSpPr>
          <p:sp>
            <p:nvSpPr>
              <p:cNvPr id="91" name=""/>
              <p:cNvSpPr/>
              <p:nvPr/>
            </p:nvSpPr>
            <p:spPr>
              <a:xfrm flipV="1">
                <a:off x="6696000" y="323208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 flipV="1">
                <a:off x="6767280" y="323208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93" name=""/>
          <p:cNvGrpSpPr/>
          <p:nvPr/>
        </p:nvGrpSpPr>
        <p:grpSpPr>
          <a:xfrm>
            <a:off x="6672240" y="2651040"/>
            <a:ext cx="100080" cy="187200"/>
            <a:chOff x="6672240" y="2651040"/>
            <a:chExt cx="100080" cy="187200"/>
          </a:xfrm>
        </p:grpSpPr>
        <p:sp>
          <p:nvSpPr>
            <p:cNvPr id="94" name=""/>
            <p:cNvSpPr/>
            <p:nvPr/>
          </p:nvSpPr>
          <p:spPr>
            <a:xfrm rot="16200000">
              <a:off x="6631560" y="269568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5" name=""/>
            <p:cNvGrpSpPr/>
            <p:nvPr/>
          </p:nvGrpSpPr>
          <p:grpSpPr>
            <a:xfrm>
              <a:off x="6692760" y="2651040"/>
              <a:ext cx="71280" cy="187200"/>
              <a:chOff x="6692760" y="2651040"/>
              <a:chExt cx="71280" cy="187200"/>
            </a:xfrm>
          </p:grpSpPr>
          <p:sp>
            <p:nvSpPr>
              <p:cNvPr id="96" name=""/>
              <p:cNvSpPr/>
              <p:nvPr/>
            </p:nvSpPr>
            <p:spPr>
              <a:xfrm flipV="1">
                <a:off x="6692760" y="26510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 flipV="1">
                <a:off x="6764040" y="26510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2000-04-14T10:48:12Z</dcterms:created>
  <dc:creator>rmatt</dc:creator>
  <dc:description/>
  <dc:language>en-US</dc:language>
  <cp:lastModifiedBy>rmatt</cp:lastModifiedBy>
  <cp:lastPrinted>2000-04-14T14:32:58Z</cp:lastPrinted>
  <dcterms:modified xsi:type="dcterms:W3CDTF">2000-04-14T14:33:55Z</dcterms:modified>
  <cp:revision>5</cp:revision>
  <dc:subject/>
  <dc:title>No Slide Title</dc:title>
</cp:coreProperties>
</file>