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440" y="228240"/>
            <a:ext cx="74674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04560" y="65530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F61032-FABC-45F8-BEB9-A88C23726F41}" type="datetime3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27, 2025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52280" y="762120"/>
            <a:ext cx="8686800" cy="75960"/>
          </a:xfrm>
          <a:prstGeom prst="rect">
            <a:avLst/>
          </a:prstGeom>
          <a:solidFill>
            <a:srgbClr val="300bb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NE_C_WHI" descr=""/>
          <p:cNvPicPr/>
          <p:nvPr/>
        </p:nvPicPr>
        <p:blipFill>
          <a:blip r:embed="rId2"/>
          <a:stretch/>
        </p:blipFill>
        <p:spPr>
          <a:xfrm>
            <a:off x="8325000" y="6037200"/>
            <a:ext cx="666720" cy="66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6933600" y="6553080"/>
            <a:ext cx="112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4419720" y="13716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19720" y="2057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81280" y="2286000"/>
            <a:ext cx="1676520" cy="444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05320" y="990720"/>
            <a:ext cx="175248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581280" y="1676520"/>
            <a:ext cx="167652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162920" y="4280040"/>
            <a:ext cx="17524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 Energy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2209680"/>
            <a:ext cx="13716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CSC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“A/A2”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600200" y="1206360"/>
            <a:ext cx="1527120" cy="622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57200" y="5486400"/>
            <a:ext cx="16765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Barclays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Bank PLC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352680" y="4267080"/>
            <a:ext cx="21337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Blackbird 2,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3200400"/>
            <a:ext cx="0" cy="107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14600" y="1828800"/>
            <a:ext cx="106668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5257440" y="251460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931200" y="1447920"/>
            <a:ext cx="485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950560" y="1935000"/>
            <a:ext cx="40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21513600">
            <a:off x="5353920" y="2286000"/>
            <a:ext cx="150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&amp; Contract 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8039520" y="338292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61720" y="5394240"/>
            <a:ext cx="1526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Payments </a:t>
            </a: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(on Notes &amp; Cert.)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257800" y="22860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21583200">
            <a:off x="5293800" y="1888920"/>
            <a:ext cx="1335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Stock of CSC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80880" y="228600"/>
            <a:ext cx="807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--   Blackbird 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924720" y="2057400"/>
            <a:ext cx="57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724280" y="27432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4038480" y="2743200"/>
            <a:ext cx="0" cy="39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14560" y="2727360"/>
            <a:ext cx="694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29000" y="2727360"/>
            <a:ext cx="6858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“A” voting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67200">
            <a:off x="2199600" y="5683320"/>
            <a:ext cx="1333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Notes &amp; Certificates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95280" y="990720"/>
            <a:ext cx="2057400" cy="3352680"/>
          </a:xfrm>
          <a:custGeom>
            <a:avLst/>
            <a:gdLst/>
            <a:ahLst/>
            <a:rect l="l" t="t" r="r" b="b"/>
            <a:pathLst>
              <a:path w="1392" h="2064">
                <a:moveTo>
                  <a:pt x="1392" y="0"/>
                </a:moveTo>
                <a:lnTo>
                  <a:pt x="0" y="0"/>
                </a:lnTo>
                <a:lnTo>
                  <a:pt x="0" y="2064"/>
                </a:ln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52280" y="2698920"/>
            <a:ext cx="12193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581280" y="3124080"/>
            <a:ext cx="1752840" cy="6858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Blackbird 1,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427360" y="2514600"/>
            <a:ext cx="120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 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02040" y="3092400"/>
            <a:ext cx="13827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(to be physically provided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CSC Energy Services)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2428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4038480" y="3809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649760" y="387036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pref.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278160" y="388620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333684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21548400">
            <a:off x="2449440" y="600372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05320" y="5410080"/>
            <a:ext cx="1752480" cy="914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Blackbird 1 Interest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Trust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72428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038480" y="49528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649760" y="501336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“B” pref.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278160" y="502920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[$70MM]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95280" y="4343400"/>
            <a:ext cx="2438640" cy="11430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133720" y="592776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257800" y="27432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257800" y="2743200"/>
            <a:ext cx="114300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00800" y="31240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895120" y="25146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95480" y="25146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895480" y="46483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895480" y="3429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2209680" y="563868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133720" y="6248520"/>
            <a:ext cx="1447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406936F-97D0-4E8B-B09E-6C784AA9AC23}" type="datetime3">
              <a:rPr lang="en-US"/>
              <a:t>September 27, 2025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1999-09-14T12:18:23Z</dcterms:created>
  <dc:creator>mjackson</dc:creator>
  <dc:description/>
  <dc:language>en-US</dc:language>
  <cp:lastModifiedBy>sdonalds</cp:lastModifiedBy>
  <cp:lastPrinted>1999-12-16T12:30:09Z</cp:lastPrinted>
  <dcterms:modified xsi:type="dcterms:W3CDTF">1999-12-16T12:35:05Z</dcterms:modified>
  <cp:revision>58</cp:revision>
  <dc:subject/>
  <dc:title>No Slide Title</dc:title>
</cp:coreProperties>
</file>