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_rels/presentation.xml.rels" ContentType="application/vnd.openxmlformats-package.relationship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311A2431-4562-4F42-B972-441723293924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88660477-CA4B-4A7E-AAC6-07BA5F42A77D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"/>
          <p:cNvSpPr/>
          <p:nvPr/>
        </p:nvSpPr>
        <p:spPr>
          <a:xfrm>
            <a:off x="1447920" y="228600"/>
            <a:ext cx="6019560" cy="533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PROPOSED STRUCTURE FOR BIGTOE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"/>
          <p:cNvSpPr/>
          <p:nvPr/>
        </p:nvSpPr>
        <p:spPr>
          <a:xfrm>
            <a:off x="3733920" y="2057400"/>
            <a:ext cx="1371600" cy="13716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Paper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Webco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"/>
          <p:cNvSpPr/>
          <p:nvPr/>
        </p:nvSpPr>
        <p:spPr>
          <a:xfrm>
            <a:off x="914400" y="2514600"/>
            <a:ext cx="1219320" cy="60948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ENA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"/>
          <p:cNvSpPr/>
          <p:nvPr/>
        </p:nvSpPr>
        <p:spPr>
          <a:xfrm>
            <a:off x="990720" y="3809880"/>
            <a:ext cx="990360" cy="76212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Corp.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"/>
          <p:cNvSpPr/>
          <p:nvPr/>
        </p:nvSpPr>
        <p:spPr>
          <a:xfrm>
            <a:off x="6095880" y="4267080"/>
            <a:ext cx="1143000" cy="6858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Bank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"/>
          <p:cNvSpPr/>
          <p:nvPr/>
        </p:nvSpPr>
        <p:spPr>
          <a:xfrm>
            <a:off x="6934320" y="2057400"/>
            <a:ext cx="1295280" cy="144792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Paper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Producers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"/>
          <p:cNvSpPr/>
          <p:nvPr/>
        </p:nvSpPr>
        <p:spPr>
          <a:xfrm>
            <a:off x="7086600" y="990720"/>
            <a:ext cx="1371600" cy="60948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Technology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Investor?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"/>
          <p:cNvSpPr/>
          <p:nvPr/>
        </p:nvSpPr>
        <p:spPr>
          <a:xfrm>
            <a:off x="380880" y="914400"/>
            <a:ext cx="2057400" cy="4572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Financial Investor?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"/>
          <p:cNvSpPr/>
          <p:nvPr/>
        </p:nvSpPr>
        <p:spPr>
          <a:xfrm>
            <a:off x="2438280" y="1219320"/>
            <a:ext cx="1447920" cy="83808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 flipH="1" flipV="1">
            <a:off x="2362320" y="1371600"/>
            <a:ext cx="1371600" cy="83808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"/>
          <p:cNvSpPr/>
          <p:nvPr/>
        </p:nvSpPr>
        <p:spPr>
          <a:xfrm flipH="1">
            <a:off x="2133360" y="2590920"/>
            <a:ext cx="160020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 flipH="1">
            <a:off x="2133360" y="2819520"/>
            <a:ext cx="160020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"/>
          <p:cNvSpPr/>
          <p:nvPr/>
        </p:nvSpPr>
        <p:spPr>
          <a:xfrm>
            <a:off x="2133720" y="3048120"/>
            <a:ext cx="160020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"/>
          <p:cNvSpPr/>
          <p:nvPr/>
        </p:nvSpPr>
        <p:spPr>
          <a:xfrm flipV="1">
            <a:off x="1981080" y="3276360"/>
            <a:ext cx="1752840" cy="6858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"/>
          <p:cNvSpPr/>
          <p:nvPr/>
        </p:nvSpPr>
        <p:spPr>
          <a:xfrm flipH="1">
            <a:off x="1980720" y="3429000"/>
            <a:ext cx="2057400" cy="7621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 flipH="1">
            <a:off x="4876920" y="1066680"/>
            <a:ext cx="2209680" cy="9907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 flipV="1">
            <a:off x="5105520" y="1143000"/>
            <a:ext cx="1981080" cy="9144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 flipH="1">
            <a:off x="5105520" y="2209680"/>
            <a:ext cx="182880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 flipH="1">
            <a:off x="5105520" y="2819520"/>
            <a:ext cx="182880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>
            <a:off x="5105520" y="2514600"/>
            <a:ext cx="182880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 flipH="1">
            <a:off x="5105520" y="3124080"/>
            <a:ext cx="182880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>
            <a:off x="5105520" y="3352680"/>
            <a:ext cx="182880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4572000" y="3429000"/>
            <a:ext cx="1523880" cy="11430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 flipH="1" flipV="1">
            <a:off x="4876920" y="3429000"/>
            <a:ext cx="1218960" cy="9144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 rot="1893600">
            <a:off x="2744280" y="1747800"/>
            <a:ext cx="513000" cy="158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Equity?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 rot="1817400">
            <a:off x="2327040" y="1514520"/>
            <a:ext cx="175248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Investment Banking Services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 rot="20391600">
            <a:off x="2286000" y="3501720"/>
            <a:ext cx="1171440" cy="81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4200" bIns="342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Credit Support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/>
          <p:nvPr/>
        </p:nvSpPr>
        <p:spPr>
          <a:xfrm rot="21575400">
            <a:off x="2512800" y="2502000"/>
            <a:ext cx="990360" cy="83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7080" bIns="3708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[70%] Initial Equity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 rot="21575400">
            <a:off x="2436480" y="2739960"/>
            <a:ext cx="1066680" cy="74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Services Agreement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 rot="21586200">
            <a:off x="2436840" y="2970360"/>
            <a:ext cx="1068480" cy="75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9160" bIns="2916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Derivatives Quotes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 rot="25200">
            <a:off x="5484960" y="2361960"/>
            <a:ext cx="839520" cy="150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[30%] of Equity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 rot="25200">
            <a:off x="5559480" y="2970000"/>
            <a:ext cx="1068480" cy="152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2% of Tonnage Fees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 rot="11400">
            <a:off x="5483160" y="2057040"/>
            <a:ext cx="1068480" cy="152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Tonnage Commitment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 rot="20438400">
            <a:off x="2646000" y="3882600"/>
            <a:ext cx="469800" cy="79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2760" bIns="3276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Fees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 rot="2171400">
            <a:off x="5024160" y="3641400"/>
            <a:ext cx="820800" cy="142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Loan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 rot="2217000">
            <a:off x="4768560" y="3960360"/>
            <a:ext cx="968400" cy="160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Promissory Note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"/>
          <p:cNvSpPr/>
          <p:nvPr/>
        </p:nvSpPr>
        <p:spPr>
          <a:xfrm rot="20141400">
            <a:off x="5424480" y="1439640"/>
            <a:ext cx="919080" cy="79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2400" bIns="324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Technology Services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"/>
          <p:cNvSpPr/>
          <p:nvPr/>
        </p:nvSpPr>
        <p:spPr>
          <a:xfrm rot="20088600">
            <a:off x="5928840" y="1599840"/>
            <a:ext cx="471600" cy="79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2400" bIns="324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Equity?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"/>
          <p:cNvSpPr/>
          <p:nvPr/>
        </p:nvSpPr>
        <p:spPr>
          <a:xfrm rot="11400">
            <a:off x="5486400" y="2666520"/>
            <a:ext cx="1068480" cy="152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Physical Quotes at Millgate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 rot="11400">
            <a:off x="5410080" y="3200040"/>
            <a:ext cx="1068480" cy="152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Guaranty Sale of Commitment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"/>
          <p:cNvSpPr/>
          <p:nvPr/>
        </p:nvSpPr>
        <p:spPr>
          <a:xfrm>
            <a:off x="2666880" y="5181480"/>
            <a:ext cx="190512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Technology Agreement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37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37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37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37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"/>
          <p:cNvSpPr/>
          <p:nvPr/>
        </p:nvSpPr>
        <p:spPr>
          <a:xfrm>
            <a:off x="609480" y="5181480"/>
            <a:ext cx="190512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Services Agreement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374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lease trading system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computer systems support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credit evaluation and insurance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contract and legal support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market making support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/>
          <p:nvPr/>
        </p:nvSpPr>
        <p:spPr>
          <a:xfrm>
            <a:off x="4648320" y="5181480"/>
            <a:ext cx="190476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Issues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/>
          <p:cNvSpPr/>
          <p:nvPr/>
        </p:nvSpPr>
        <p:spPr>
          <a:xfrm>
            <a:off x="7772400" y="76320"/>
            <a:ext cx="990720" cy="380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Draft of 3/8/00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"/>
          <p:cNvSpPr/>
          <p:nvPr/>
        </p:nvSpPr>
        <p:spPr>
          <a:xfrm flipV="1">
            <a:off x="7086600" y="1981080"/>
            <a:ext cx="0" cy="763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"/>
          <p:cNvSpPr/>
          <p:nvPr/>
        </p:nvSpPr>
        <p:spPr>
          <a:xfrm>
            <a:off x="7086600" y="1981080"/>
            <a:ext cx="12193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"/>
          <p:cNvSpPr/>
          <p:nvPr/>
        </p:nvSpPr>
        <p:spPr>
          <a:xfrm>
            <a:off x="8305920" y="1981080"/>
            <a:ext cx="0" cy="14479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"/>
          <p:cNvSpPr/>
          <p:nvPr/>
        </p:nvSpPr>
        <p:spPr>
          <a:xfrm flipH="1">
            <a:off x="8229600" y="3429000"/>
            <a:ext cx="763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"/>
          <p:cNvSpPr/>
          <p:nvPr/>
        </p:nvSpPr>
        <p:spPr>
          <a:xfrm flipV="1">
            <a:off x="7162920" y="1904760"/>
            <a:ext cx="0" cy="759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160" bIns="291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"/>
          <p:cNvSpPr/>
          <p:nvPr/>
        </p:nvSpPr>
        <p:spPr>
          <a:xfrm>
            <a:off x="7162920" y="1905120"/>
            <a:ext cx="12189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"/>
          <p:cNvSpPr/>
          <p:nvPr/>
        </p:nvSpPr>
        <p:spPr>
          <a:xfrm>
            <a:off x="8381880" y="1905120"/>
            <a:ext cx="0" cy="14475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"/>
          <p:cNvSpPr/>
          <p:nvPr/>
        </p:nvSpPr>
        <p:spPr>
          <a:xfrm flipH="1">
            <a:off x="8305560" y="3352680"/>
            <a:ext cx="759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51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2000-03-08T14:15:33Z</dcterms:created>
  <dc:creator>Brenda Whitehead</dc:creator>
  <dc:description/>
  <dc:language>en-US</dc:language>
  <cp:lastModifiedBy>Brenda Whitehead</cp:lastModifiedBy>
  <cp:lastPrinted>2000-03-08T15:06:27Z</cp:lastPrinted>
  <dcterms:modified xsi:type="dcterms:W3CDTF">2000-03-08T15:07:30Z</dcterms:modified>
  <cp:revision>1</cp:revision>
  <dc:subject/>
  <dc:title>No Slide Title</dc:title>
</cp:coreProperties>
</file>