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C5F121-D0C2-4490-9B84-8051E4B71F7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76CD412-4657-44C3-A9A8-BDC7E74DCA2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1.wmf"/><Relationship Id="rId3" Type="http://schemas.openxmlformats.org/officeDocument/2006/relationships/image" Target="../media/image1.wmf"/><Relationship Id="rId4" Type="http://schemas.openxmlformats.org/officeDocument/2006/relationships/image" Target="../media/image1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987920" y="1195560"/>
            <a:ext cx="5493600" cy="619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Comic Sans MS"/>
              </a:rPr>
              <a:t>You’re Invited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3300"/>
                </a:solidFill>
                <a:effectLst/>
                <a:uFillTx/>
                <a:latin typeface="Comic Sans MS"/>
              </a:rPr>
              <a:t>Join us in Wishing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3300"/>
                </a:solidFill>
                <a:effectLst/>
                <a:uFillTx/>
                <a:latin typeface="Comic Sans MS"/>
              </a:rPr>
              <a:t>Ruthe &amp; Jamie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3300"/>
                </a:solidFill>
                <a:effectLst/>
                <a:uFillTx/>
                <a:latin typeface="Comic Sans MS"/>
              </a:rPr>
              <a:t>Best Wishes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3300"/>
                </a:solidFill>
                <a:effectLst/>
                <a:uFillTx/>
                <a:latin typeface="Comic Sans MS"/>
              </a:rPr>
              <a:t>on their new job adventure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3300"/>
                </a:solidFill>
                <a:effectLst/>
                <a:uFillTx/>
                <a:latin typeface="Comic Sans MS"/>
              </a:rPr>
              <a:t>Friday, May 11th at 2:30p.m.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3300"/>
                </a:solidFill>
                <a:effectLst/>
                <a:uFillTx/>
                <a:latin typeface="Comic Sans MS"/>
              </a:rPr>
              <a:t>EB41 by the fax center</a:t>
            </a:r>
            <a:r>
              <a:rPr b="1" lang="en-US" sz="28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7086600" y="304920"/>
            <a:ext cx="1584360" cy="1460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" name="" descr=""/>
          <p:cNvPicPr/>
          <p:nvPr/>
        </p:nvPicPr>
        <p:blipFill>
          <a:blip r:embed="rId2"/>
          <a:stretch/>
        </p:blipFill>
        <p:spPr>
          <a:xfrm>
            <a:off x="304920" y="380880"/>
            <a:ext cx="1584360" cy="1460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" name="" descr=""/>
          <p:cNvPicPr/>
          <p:nvPr/>
        </p:nvPicPr>
        <p:blipFill>
          <a:blip r:embed="rId3"/>
          <a:stretch/>
        </p:blipFill>
        <p:spPr>
          <a:xfrm>
            <a:off x="228600" y="5105520"/>
            <a:ext cx="1584360" cy="1460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" name="" descr=""/>
          <p:cNvPicPr/>
          <p:nvPr/>
        </p:nvPicPr>
        <p:blipFill>
          <a:blip r:embed="rId4"/>
          <a:stretch/>
        </p:blipFill>
        <p:spPr>
          <a:xfrm>
            <a:off x="7315200" y="5105520"/>
            <a:ext cx="1584360" cy="1460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2001-05-09T17:17:53Z</dcterms:created>
  <dc:creator>ET&amp;S</dc:creator>
  <dc:description/>
  <dc:language>en-US</dc:language>
  <cp:lastModifiedBy>ET&amp;S</cp:lastModifiedBy>
  <dcterms:modified xsi:type="dcterms:W3CDTF">2001-05-09T17:57:59Z</dcterms:modified>
  <cp:revision>3</cp:revision>
  <dc:subject/>
  <dc:title>No Slide Title</dc:title>
</cp:coreProperties>
</file>