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6.jpeg" ContentType="image/jpeg"/>
  <Override PartName="/ppt/media/image27.png" ContentType="image/png"/>
  <Override PartName="/ppt/media/image55.jpeg" ContentType="image/jpeg"/>
  <Override PartName="/ppt/media/image8.png" ContentType="image/png"/>
  <Override PartName="/ppt/media/image17.png" ContentType="image/png"/>
  <Override PartName="/ppt/media/image53.png" ContentType="image/png"/>
  <Override PartName="/ppt/media/image52.png" ContentType="image/png"/>
  <Override PartName="/ppt/media/image50.png" ContentType="image/png"/>
  <Override PartName="/ppt/media/image47.png" ContentType="image/png"/>
  <Override PartName="/ppt/media/image58.jpeg" ContentType="image/jpe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0.png" ContentType="image/png"/>
  <Override PartName="/ppt/media/image38.wmf" ContentType="image/x-wmf"/>
  <Override PartName="/ppt/media/image35.jpeg" ContentType="image/jpeg"/>
  <Override PartName="/ppt/media/image65.png" ContentType="image/png"/>
  <Override PartName="/ppt/media/image34.png" ContentType="image/png"/>
  <Override PartName="/ppt/media/image75.jpeg" ContentType="image/jpeg"/>
  <Override PartName="/ppt/media/image42.png" ContentType="image/png"/>
  <Override PartName="/ppt/media/image51.jpeg" ContentType="image/jpeg"/>
  <Override PartName="/ppt/media/image10.jpeg" ContentType="image/jpeg"/>
  <Override PartName="/ppt/media/image9.png" ContentType="image/png"/>
  <Override PartName="/ppt/media/image18.png" ContentType="image/png"/>
  <Override PartName="/ppt/media/image20.png" ContentType="image/png"/>
  <Override PartName="/ppt/media/image24.jpeg" ContentType="image/jpeg"/>
  <Override PartName="/ppt/media/image21.jpeg" ContentType="image/jpeg"/>
  <Override PartName="/ppt/media/image30.wmf" ContentType="image/x-wmf"/>
  <Override PartName="/ppt/media/image73.png" ContentType="image/png"/>
  <Override PartName="/ppt/media/image63.jpeg" ContentType="image/jpeg"/>
  <Override PartName="/ppt/media/image31.wmf" ContentType="image/x-wmf"/>
  <Override PartName="/ppt/media/image28.png" ContentType="image/png"/>
  <Override PartName="/ppt/media/image23.png" ContentType="image/png"/>
  <Override PartName="/ppt/media/image60.png" ContentType="image/png"/>
  <Override PartName="/ppt/media/image70.jpeg" ContentType="image/jpeg"/>
  <Override PartName="/ppt/media/image29.png" ContentType="image/png"/>
  <Override PartName="/ppt/media/image71.png" ContentType="image/png"/>
  <Override PartName="/ppt/media/image61.jpeg" ContentType="image/jpeg"/>
  <Override PartName="/ppt/media/image66.png" ContentType="image/png"/>
  <Override PartName="/ppt/media/image62.png" ContentType="image/png"/>
  <Override PartName="/ppt/media/image82.wmf" ContentType="image/x-wmf"/>
  <Override PartName="/ppt/media/image79.png" ContentType="image/png"/>
  <Override PartName="/ppt/media/image64.wmf" ContentType="image/x-wmf"/>
  <Override PartName="/ppt/media/image83.jpeg" ContentType="image/jpeg"/>
  <Override PartName="/ppt/media/image78.png" ContentType="image/png"/>
  <Override PartName="/ppt/media/image77.png" ContentType="image/png"/>
  <Override PartName="/ppt/media/image67.png" ContentType="image/png"/>
  <Override PartName="/ppt/media/image25.jpeg" ContentType="image/jpeg"/>
  <Override PartName="/ppt/media/image74.jpeg" ContentType="image/jpeg"/>
  <Override PartName="/ppt/media/image76.png" ContentType="image/png"/>
  <Override PartName="/ppt/media/image72.wmf" ContentType="image/x-wmf"/>
  <Override PartName="/ppt/media/image69.png" ContentType="image/png"/>
  <Override PartName="/ppt/media/image68.png" ContentType="image/png"/>
  <Override PartName="/ppt/media/image22.png" ContentType="image/png"/>
  <Override PartName="/ppt/media/image59.png" ContentType="image/png"/>
  <Override PartName="/ppt/media/image84.png" ContentType="image/png"/>
  <Override PartName="/ppt/media/image19.png" ContentType="image/png"/>
  <Override PartName="/ppt/media/image41.jpeg" ContentType="image/jpeg"/>
  <Override PartName="/ppt/media/image15.wmf" ContentType="image/x-wmf"/>
  <Override PartName="/ppt/media/image32.jpeg" ContentType="image/jpeg"/>
  <Override PartName="/ppt/media/image2.wmf" ContentType="image/x-wmf"/>
  <Override PartName="/ppt/media/image54.png" ContentType="image/png"/>
  <Override PartName="/ppt/media/image1.png" ContentType="image/png"/>
  <Override PartName="/ppt/media/image33.png" ContentType="image/png"/>
  <Override PartName="/ppt/media/image26.png" ContentType="image/png"/>
  <Override PartName="/ppt/media/image14.png" ContentType="image/png"/>
  <Override PartName="/ppt/media/image5.png" ContentType="image/png"/>
  <Override PartName="/ppt/media/image80.png" ContentType="image/png"/>
  <Override PartName="/ppt/media/image6.png" ContentType="image/png"/>
  <Override PartName="/ppt/media/image39.png" ContentType="image/png"/>
  <Override PartName="/ppt/media/image81.png" ContentType="image/png"/>
  <Override PartName="/ppt/media/image7.png" ContentType="image/png"/>
  <Override PartName="/ppt/media/image16.png" ContentType="image/png"/>
  <Override PartName="/ppt/media/image11.png" ContentType="image/png"/>
  <Override PartName="/ppt/media/image48.png" ContentType="image/png"/>
  <Override PartName="/ppt/media/image37.png" ContentType="image/png"/>
  <Override PartName="/ppt/media/image57.jpeg" ContentType="image/jpeg"/>
  <Override PartName="/ppt/media/image3.png" ContentType="image/png"/>
  <Override PartName="/ppt/media/image12.png" ContentType="image/png"/>
  <Override PartName="/ppt/media/image49.png" ContentType="image/png"/>
  <Override PartName="/ppt/media/image36.png" ContentType="image/png"/>
  <Override PartName="/ppt/media/image4.png" ContentType="image/png"/>
  <Override PartName="/ppt/media/image13.png" ContentType="image/png"/>
  <Override PartName="/ppt/embeddings/oleObject1.bin" ContentType="application/vnd.openxmlformats-officedocument.oleObject"/>
  <Override PartName="/ppt/embeddings/oleObject1.docx" ContentType="application/vnd.openxmlformats-officedocument.wordprocessingml.documen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30.xml.rels" ContentType="application/vnd.openxmlformats-package.relationships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3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0" y="0"/>
            <a:ext cx="70344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dt" idx="1"/>
          </p:nvPr>
        </p:nvSpPr>
        <p:spPr>
          <a:xfrm>
            <a:off x="3987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sldImg"/>
          </p:nvPr>
        </p:nvSpPr>
        <p:spPr>
          <a:xfrm>
            <a:off x="907920" y="694800"/>
            <a:ext cx="5222880" cy="348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38160" y="4409640"/>
            <a:ext cx="5159520" cy="41785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ftr" idx="2"/>
          </p:nvPr>
        </p:nvSpPr>
        <p:spPr>
          <a:xfrm>
            <a:off x="-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sldNum" idx="3"/>
          </p:nvPr>
        </p:nvSpPr>
        <p:spPr>
          <a:xfrm>
            <a:off x="3987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0545C53C-1444-4A1C-B3E2-AA5921993581}" type="slidenum"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" name="PlaceHolder 1"/>
          <p:cNvSpPr>
            <a:spLocks noGrp="1"/>
          </p:cNvSpPr>
          <p:nvPr>
            <p:ph type="sldImg"/>
          </p:nvPr>
        </p:nvSpPr>
        <p:spPr>
          <a:xfrm>
            <a:off x="44010346320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456" name="PlaceHolder 2"/>
          <p:cNvSpPr>
            <a:spLocks noGrp="1"/>
          </p:cNvSpPr>
          <p:nvPr>
            <p:ph type="body"/>
          </p:nvPr>
        </p:nvSpPr>
        <p:spPr>
          <a:xfrm>
            <a:off x="114948652320" y="-360"/>
            <a:ext cx="649709762040" cy="36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-46080" bIns="-46080" anchor="t">
            <a:noAutofit/>
          </a:bodyPr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-Upstream / downstream supply chain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-nat.l   / 10 yr. deal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-Others not here - confidentiality - competitive advantage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2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-BICCGeneral -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manufacturer of specialty cable products to the telecommunications and high-tech markets through 60 facilities, world-wide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manufacturing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quebecor, rigid, firestone, polaroid, ownes corning, TRW, springs, solo, tyco, O-I, Pilkington, Eli Lilly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high tech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pacific bell, IBM, lucent, applied materials, GTE, infomart, compaq,cypress, sony, cisco, triquint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hotels / reits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hyatt, simon, glacier, excelsior hotel, hilton, starwood, general growth properties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food processing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packaged ice, tricon, ocean spray, rich’s, suiza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sports venues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enron field, giants, browns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financial 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chase, bank of america, fidelity, prudential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public sector/institutions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general service admin, los angeles county, veterans affairs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PlaceHolder 1"/>
          <p:cNvSpPr>
            <a:spLocks noGrp="1"/>
          </p:cNvSpPr>
          <p:nvPr>
            <p:ph type="sldImg"/>
          </p:nvPr>
        </p:nvSpPr>
        <p:spPr>
          <a:xfrm>
            <a:off x="860400" y="685800"/>
            <a:ext cx="5259240" cy="3506760"/>
          </a:xfrm>
          <a:prstGeom prst="rect">
            <a:avLst/>
          </a:prstGeom>
          <a:ln w="0">
            <a:noFill/>
          </a:ln>
        </p:spPr>
      </p:sp>
      <p:sp>
        <p:nvSpPr>
          <p:cNvPr id="5458" name="PlaceHolder 2"/>
          <p:cNvSpPr>
            <a:spLocks noGrp="1"/>
          </p:cNvSpPr>
          <p:nvPr>
            <p:ph type="body"/>
          </p:nvPr>
        </p:nvSpPr>
        <p:spPr>
          <a:xfrm>
            <a:off x="919080" y="4419720"/>
            <a:ext cx="5213520" cy="41940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Introduce the Team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 is new to the Process?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8AAE7C70-1925-4D8C-8860-FB41559B0786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FD719659-34EE-414A-8A7D-E04E9D8632DA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B4CF52D6-1828-46B3-9D61-238DB1D9F4CA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62728286-321B-47D7-86D4-9607997742B8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spcBef>
                <a:spcPts val="9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0" y="1023840"/>
            <a:ext cx="9775800" cy="66600"/>
          </a:xfrm>
          <a:prstGeom prst="rect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-126720" y="6643800"/>
            <a:ext cx="1582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SK-BPReview-1001-</a:t>
            </a:r>
            <a:fld id="{1A4C3DAD-8091-4F8A-B9E7-7F2C4A131A64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2241720" y="1473120"/>
            <a:ext cx="5692680" cy="1706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9218520" y="298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9371160" y="450720"/>
            <a:ext cx="0" cy="587880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9523440" y="603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9675720" y="7556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398520" y="2811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550800" y="433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703440" y="58572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855720" y="738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5000"/>
              </a:lnSpc>
              <a:spcBef>
                <a:spcPts val="9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4520" indent="0" algn="ctr">
              <a:lnSpc>
                <a:spcPct val="9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601"/>
              </a:spcBef>
              <a:buClr>
                <a:srgbClr val="00824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99"/>
              </a:spcBef>
              <a:buClr>
                <a:srgbClr val="00824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99"/>
              </a:spcBef>
              <a:buClr>
                <a:srgbClr val="00824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wmf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jpe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jpeg"/><Relationship Id="rId20" Type="http://schemas.openxmlformats.org/officeDocument/2006/relationships/image" Target="../media/image25.jpe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package" Target="../embeddings/oleObject1.docx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wmf"/><Relationship Id="rId27" Type="http://schemas.openxmlformats.org/officeDocument/2006/relationships/image" Target="../media/image31.wmf"/><Relationship Id="rId28" Type="http://schemas.openxmlformats.org/officeDocument/2006/relationships/image" Target="../media/image32.jpe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jpe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wmf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jpe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5" Type="http://schemas.openxmlformats.org/officeDocument/2006/relationships/image" Target="../media/image49.png"/><Relationship Id="rId46" Type="http://schemas.openxmlformats.org/officeDocument/2006/relationships/image" Target="../media/image50.png"/><Relationship Id="rId47" Type="http://schemas.openxmlformats.org/officeDocument/2006/relationships/image" Target="../media/image51.jpe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50" Type="http://schemas.openxmlformats.org/officeDocument/2006/relationships/image" Target="../media/image54.png"/><Relationship Id="rId51" Type="http://schemas.openxmlformats.org/officeDocument/2006/relationships/image" Target="../media/image55.jpeg"/><Relationship Id="rId52" Type="http://schemas.openxmlformats.org/officeDocument/2006/relationships/image" Target="../media/image56.jpeg"/><Relationship Id="rId53" Type="http://schemas.openxmlformats.org/officeDocument/2006/relationships/image" Target="../media/image57.jpeg"/><Relationship Id="rId54" Type="http://schemas.openxmlformats.org/officeDocument/2006/relationships/image" Target="../media/image58.jpeg"/><Relationship Id="rId55" Type="http://schemas.openxmlformats.org/officeDocument/2006/relationships/image" Target="../media/image59.png"/><Relationship Id="rId56" Type="http://schemas.openxmlformats.org/officeDocument/2006/relationships/image" Target="../media/image60.png"/><Relationship Id="rId57" Type="http://schemas.openxmlformats.org/officeDocument/2006/relationships/image" Target="../media/image61.jpeg"/><Relationship Id="rId58" Type="http://schemas.openxmlformats.org/officeDocument/2006/relationships/oleObject" Target="../embeddings/oleObject2.bin"/><Relationship Id="rId59" Type="http://schemas.openxmlformats.org/officeDocument/2006/relationships/image" Target="../media/image62.png"/><Relationship Id="rId60" Type="http://schemas.openxmlformats.org/officeDocument/2006/relationships/image" Target="../media/image63.jpeg"/><Relationship Id="rId61" Type="http://schemas.openxmlformats.org/officeDocument/2006/relationships/image" Target="../media/image64.wmf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oleObject" Target="../embeddings/oleObject3.bin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jpeg"/><Relationship Id="rId69" Type="http://schemas.openxmlformats.org/officeDocument/2006/relationships/image" Target="../media/image71.png"/><Relationship Id="rId70" Type="http://schemas.openxmlformats.org/officeDocument/2006/relationships/image" Target="../media/image72.wmf"/><Relationship Id="rId71" Type="http://schemas.openxmlformats.org/officeDocument/2006/relationships/image" Target="../media/image73.png"/><Relationship Id="rId72" Type="http://schemas.openxmlformats.org/officeDocument/2006/relationships/image" Target="../media/image74.jpeg"/><Relationship Id="rId73" Type="http://schemas.openxmlformats.org/officeDocument/2006/relationships/image" Target="../media/image75.jpe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slideLayout" Target="../slideLayouts/slideLayout2.xml"/><Relationship Id="rId81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2.wmf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2297160" y="1495440"/>
            <a:ext cx="5692680" cy="17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2625840" y="1847880"/>
            <a:ext cx="50022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Best Practices Review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17,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3062520" y="4411800"/>
            <a:ext cx="41281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VP &amp; Chief of Staff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398520" y="2811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550800" y="433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703440" y="58572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855720" y="738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9218520" y="2984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9371160" y="450720"/>
            <a:ext cx="0" cy="587880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9523440" y="60336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9675720" y="755640"/>
            <a:ext cx="0" cy="5878440"/>
          </a:xfrm>
          <a:prstGeom prst="line">
            <a:avLst/>
          </a:prstGeom>
          <a:ln w="76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2" name="PlaceHolder 2"/>
          <p:cNvSpPr>
            <a:spLocks noGrp="1"/>
          </p:cNvSpPr>
          <p:nvPr>
            <p:ph/>
          </p:nvPr>
        </p:nvSpPr>
        <p:spPr>
          <a:xfrm>
            <a:off x="536040" y="1160280"/>
            <a:ext cx="9225000" cy="477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8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free, internet-based, global transaction system that allows counterparties to view real time prices from enron’s traders and transact instantly online.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733" name=""/>
          <p:cNvGraphicFramePr/>
          <p:nvPr/>
        </p:nvGraphicFramePr>
        <p:xfrm>
          <a:off x="1028880" y="2523960"/>
          <a:ext cx="5162400" cy="2629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8880" y="2523960"/>
                    <a:ext cx="5162400" cy="26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735" name="eolscreen" descr=""/>
          <p:cNvPicPr/>
          <p:nvPr/>
        </p:nvPicPr>
        <p:blipFill>
          <a:blip r:embed="rId3"/>
          <a:stretch/>
        </p:blipFill>
        <p:spPr>
          <a:xfrm>
            <a:off x="4130640" y="3705120"/>
            <a:ext cx="5384880" cy="261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Commodities Available on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7" name="PlaceHolder 2"/>
          <p:cNvSpPr>
            <a:spLocks noGrp="1"/>
          </p:cNvSpPr>
          <p:nvPr>
            <p:ph/>
          </p:nvPr>
        </p:nvSpPr>
        <p:spPr>
          <a:xfrm>
            <a:off x="762120" y="1069560"/>
            <a:ext cx="2597040" cy="48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249120" indent="0">
              <a:lnSpc>
                <a:spcPct val="110000"/>
              </a:lnSpc>
              <a:spcBef>
                <a:spcPts val="524"/>
              </a:spcBef>
              <a:spcAft>
                <a:spcPts val="70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&amp; Japanese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Aluminium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24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8" name="PlaceHolder 3"/>
          <p:cNvSpPr>
            <a:spLocks noGrp="1"/>
          </p:cNvSpPr>
          <p:nvPr>
            <p:ph/>
          </p:nvPr>
        </p:nvSpPr>
        <p:spPr>
          <a:xfrm>
            <a:off x="6531120" y="1069560"/>
            <a:ext cx="2993760" cy="48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0">
              <a:lnSpc>
                <a:spcPct val="110000"/>
              </a:lnSpc>
              <a:spcBef>
                <a:spcPts val="56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Swiss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 Spreads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Pipeline Capacity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Spreads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Lumber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Metals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Steel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9" name=""/>
          <p:cNvSpPr/>
          <p:nvPr/>
        </p:nvSpPr>
        <p:spPr>
          <a:xfrm>
            <a:off x="3808440" y="1069920"/>
            <a:ext cx="334476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7500" lnSpcReduction="19999"/>
          </a:bodyPr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Japanese Aluminum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Metals Contracts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Refined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 Freight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Spanish Power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lnSpc>
                <a:spcPct val="110000"/>
              </a:lnSpc>
              <a:spcBef>
                <a:spcPts val="561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0" name=""/>
          <p:cNvSpPr/>
          <p:nvPr/>
        </p:nvSpPr>
        <p:spPr>
          <a:xfrm>
            <a:off x="237024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1" name=""/>
          <p:cNvSpPr/>
          <p:nvPr/>
        </p:nvSpPr>
        <p:spPr>
          <a:xfrm>
            <a:off x="510552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2" name=""/>
          <p:cNvSpPr/>
          <p:nvPr/>
        </p:nvSpPr>
        <p:spPr>
          <a:xfrm>
            <a:off x="4470480" y="271764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3" name="PlaceHolder 1"/>
          <p:cNvSpPr>
            <a:spLocks noGrp="1"/>
          </p:cNvSpPr>
          <p:nvPr>
            <p:ph/>
          </p:nvPr>
        </p:nvSpPr>
        <p:spPr>
          <a:xfrm>
            <a:off x="713880" y="1161720"/>
            <a:ext cx="9007560" cy="83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comprehensive long-term management of energy-related assets, information, and facility services.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44" name=""/>
          <p:cNvGrpSpPr/>
          <p:nvPr/>
        </p:nvGrpSpPr>
        <p:grpSpPr>
          <a:xfrm>
            <a:off x="8699400" y="2120760"/>
            <a:ext cx="1253880" cy="1206360"/>
            <a:chOff x="8699400" y="2120760"/>
            <a:chExt cx="1253880" cy="1206360"/>
          </a:xfrm>
        </p:grpSpPr>
        <p:sp>
          <p:nvSpPr>
            <p:cNvPr id="4745" name=""/>
            <p:cNvSpPr/>
            <p:nvPr/>
          </p:nvSpPr>
          <p:spPr>
            <a:xfrm>
              <a:off x="8731800" y="2120760"/>
              <a:ext cx="1189080" cy="1206360"/>
            </a:xfrm>
            <a:prstGeom prst="rect">
              <a:avLst/>
            </a:prstGeom>
            <a:solidFill>
              <a:srgbClr val="fcba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6" name=""/>
            <p:cNvSpPr/>
            <p:nvPr/>
          </p:nvSpPr>
          <p:spPr>
            <a:xfrm>
              <a:off x="8699400" y="2155680"/>
              <a:ext cx="1253880" cy="10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Information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Management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47" name=""/>
          <p:cNvSpPr/>
          <p:nvPr/>
        </p:nvSpPr>
        <p:spPr>
          <a:xfrm>
            <a:off x="355680" y="2098800"/>
            <a:ext cx="1187280" cy="122868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8" name=""/>
          <p:cNvSpPr/>
          <p:nvPr/>
        </p:nvSpPr>
        <p:spPr>
          <a:xfrm>
            <a:off x="318960" y="2279520"/>
            <a:ext cx="130824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9" name=""/>
          <p:cNvSpPr/>
          <p:nvPr/>
        </p:nvSpPr>
        <p:spPr>
          <a:xfrm>
            <a:off x="373212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0" name=""/>
          <p:cNvSpPr/>
          <p:nvPr/>
        </p:nvSpPr>
        <p:spPr>
          <a:xfrm>
            <a:off x="6467400" y="2357280"/>
            <a:ext cx="0" cy="481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1" name=""/>
          <p:cNvSpPr/>
          <p:nvPr/>
        </p:nvSpPr>
        <p:spPr>
          <a:xfrm>
            <a:off x="1716120" y="2104920"/>
            <a:ext cx="5371920" cy="4287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2" name=""/>
          <p:cNvSpPr/>
          <p:nvPr/>
        </p:nvSpPr>
        <p:spPr>
          <a:xfrm>
            <a:off x="2297160" y="2114640"/>
            <a:ext cx="4211640" cy="374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3" name=""/>
          <p:cNvSpPr/>
          <p:nvPr/>
        </p:nvSpPr>
        <p:spPr>
          <a:xfrm>
            <a:off x="1733400" y="27115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4" name=""/>
          <p:cNvSpPr/>
          <p:nvPr/>
        </p:nvSpPr>
        <p:spPr>
          <a:xfrm>
            <a:off x="1668600" y="2751120"/>
            <a:ext cx="1401480" cy="565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&amp; Engineering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5" name=""/>
          <p:cNvSpPr/>
          <p:nvPr/>
        </p:nvSpPr>
        <p:spPr>
          <a:xfrm>
            <a:off x="3097080" y="2711520"/>
            <a:ext cx="12718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6" name=""/>
          <p:cNvSpPr/>
          <p:nvPr/>
        </p:nvSpPr>
        <p:spPr>
          <a:xfrm>
            <a:off x="3079800" y="2770200"/>
            <a:ext cx="130500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Construction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7" name=""/>
          <p:cNvSpPr/>
          <p:nvPr/>
        </p:nvSpPr>
        <p:spPr>
          <a:xfrm>
            <a:off x="5830920" y="27097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8" name=""/>
          <p:cNvSpPr/>
          <p:nvPr/>
        </p:nvSpPr>
        <p:spPr>
          <a:xfrm>
            <a:off x="5710320" y="2705040"/>
            <a:ext cx="1514520" cy="647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Operations &amp;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Maintenance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9" name=""/>
          <p:cNvSpPr/>
          <p:nvPr/>
        </p:nvSpPr>
        <p:spPr>
          <a:xfrm>
            <a:off x="4452840" y="2855880"/>
            <a:ext cx="1306440" cy="338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0" name=""/>
          <p:cNvSpPr/>
          <p:nvPr/>
        </p:nvSpPr>
        <p:spPr>
          <a:xfrm>
            <a:off x="7305840" y="2098800"/>
            <a:ext cx="1188720" cy="1228680"/>
          </a:xfrm>
          <a:prstGeom prst="rect">
            <a:avLst/>
          </a:prstGeom>
          <a:solidFill>
            <a:srgbClr val="ca00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1" name=""/>
          <p:cNvSpPr/>
          <p:nvPr/>
        </p:nvSpPr>
        <p:spPr>
          <a:xfrm>
            <a:off x="7462800" y="2279520"/>
            <a:ext cx="90000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2" name=""/>
          <p:cNvSpPr/>
          <p:nvPr/>
        </p:nvSpPr>
        <p:spPr>
          <a:xfrm>
            <a:off x="333360" y="1979640"/>
            <a:ext cx="95900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3" name=""/>
          <p:cNvSpPr/>
          <p:nvPr/>
        </p:nvSpPr>
        <p:spPr>
          <a:xfrm>
            <a:off x="8605800" y="1992240"/>
            <a:ext cx="4680" cy="194328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4" name=""/>
          <p:cNvSpPr/>
          <p:nvPr/>
        </p:nvSpPr>
        <p:spPr>
          <a:xfrm>
            <a:off x="1631880" y="1992240"/>
            <a:ext cx="0" cy="19083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5" name=""/>
          <p:cNvSpPr/>
          <p:nvPr/>
        </p:nvSpPr>
        <p:spPr>
          <a:xfrm>
            <a:off x="7188120" y="1992240"/>
            <a:ext cx="0" cy="19083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6" name=""/>
          <p:cNvSpPr/>
          <p:nvPr/>
        </p:nvSpPr>
        <p:spPr>
          <a:xfrm>
            <a:off x="8626320" y="3327480"/>
            <a:ext cx="1586160" cy="17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costs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billing for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Correction of utility over billing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decision making through better use of information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7" name=""/>
          <p:cNvSpPr/>
          <p:nvPr/>
        </p:nvSpPr>
        <p:spPr>
          <a:xfrm>
            <a:off x="222120" y="3327480"/>
            <a:ext cx="1405080" cy="21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supply and metering in deregulated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management in 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representation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arbitrage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8" name=""/>
          <p:cNvSpPr/>
          <p:nvPr/>
        </p:nvSpPr>
        <p:spPr>
          <a:xfrm>
            <a:off x="1722600" y="3327480"/>
            <a:ext cx="54576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commodity consumption through optimization of capital investment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demand charges through load management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operation and maintenance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worker productivity and/or customer experience through better environment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labor productivity through elimination of craft specialization and application of best practices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administrative and purchasing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9" name=""/>
          <p:cNvSpPr/>
          <p:nvPr/>
        </p:nvSpPr>
        <p:spPr>
          <a:xfrm>
            <a:off x="7246800" y="3327480"/>
            <a:ext cx="141444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cost of capital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realization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Asset/Contract monetizations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0" name="PlaceHolder 2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Retail Services Energy Outsourcing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 List of Enron Retail Clients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72" name=""/>
          <p:cNvGrpSpPr/>
          <p:nvPr/>
        </p:nvGrpSpPr>
        <p:grpSpPr>
          <a:xfrm>
            <a:off x="468360" y="1389240"/>
            <a:ext cx="9351360" cy="4626720"/>
            <a:chOff x="468360" y="1389240"/>
            <a:chExt cx="9351360" cy="4626720"/>
          </a:xfrm>
        </p:grpSpPr>
        <p:grpSp>
          <p:nvGrpSpPr>
            <p:cNvPr id="4773" name=""/>
            <p:cNvGrpSpPr/>
            <p:nvPr/>
          </p:nvGrpSpPr>
          <p:grpSpPr>
            <a:xfrm>
              <a:off x="3691080" y="3909960"/>
              <a:ext cx="1335240" cy="2106000"/>
              <a:chOff x="3691080" y="3909960"/>
              <a:chExt cx="1335240" cy="2106000"/>
            </a:xfrm>
          </p:grpSpPr>
          <p:sp>
            <p:nvSpPr>
              <p:cNvPr id="4774" name=""/>
              <p:cNvSpPr/>
              <p:nvPr/>
            </p:nvSpPr>
            <p:spPr>
              <a:xfrm>
                <a:off x="3691080" y="3912480"/>
                <a:ext cx="1335240" cy="2103480"/>
              </a:xfrm>
              <a:custGeom>
                <a:avLst/>
                <a:gdLst>
                  <a:gd name="textAreaLeft" fmla="*/ 43920 w 1335240"/>
                  <a:gd name="textAreaRight" fmla="*/ 1291320 w 1335240"/>
                  <a:gd name="textAreaTop" fmla="*/ 43920 h 2103480"/>
                  <a:gd name="textAreaBottom" fmla="*/ 2059560 h 2103480"/>
                </a:gdLst>
                <a:ahLst/>
                <a:cxnLst/>
                <a:rect l="textAreaLeft" t="textAreaTop" r="textAreaRight" b="textAreaBottom"/>
                <a:pathLst>
                  <a:path w="21600" h="34024">
                    <a:moveTo>
                      <a:pt x="2434" y="0"/>
                    </a:moveTo>
                    <a:arcTo wR="2434" hR="2434" stAng="16200000" swAng="-5400000"/>
                    <a:lnTo>
                      <a:pt x="0" y="31590"/>
                    </a:lnTo>
                    <a:arcTo wR="2434" hR="2434" stAng="10800000" swAng="-5400000"/>
                    <a:lnTo>
                      <a:pt x="19166" y="34024"/>
                    </a:lnTo>
                    <a:arcTo wR="2434" hR="2434" stAng="5400000" swAng="-5400000"/>
                    <a:lnTo>
                      <a:pt x="21600" y="2434"/>
                    </a:lnTo>
                    <a:arcTo wR="2434" hR="2434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75" name=""/>
              <p:cNvSpPr/>
              <p:nvPr/>
            </p:nvSpPr>
            <p:spPr>
              <a:xfrm>
                <a:off x="3691080" y="3909960"/>
                <a:ext cx="13352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Sports Venues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4776" name="giants" descr=""/>
              <p:cNvPicPr/>
              <p:nvPr/>
            </p:nvPicPr>
            <p:blipFill>
              <a:blip r:embed="rId1"/>
              <a:srcRect l="6866" t="3615" r="9013" b="0"/>
              <a:stretch/>
            </p:blipFill>
            <p:spPr>
              <a:xfrm>
                <a:off x="3871080" y="4838040"/>
                <a:ext cx="960840" cy="501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4777" name=""/>
              <p:cNvGrpSpPr/>
              <p:nvPr/>
            </p:nvGrpSpPr>
            <p:grpSpPr>
              <a:xfrm>
                <a:off x="3981600" y="5434560"/>
                <a:ext cx="741240" cy="500400"/>
                <a:chOff x="3981600" y="5434560"/>
                <a:chExt cx="741240" cy="500400"/>
              </a:xfrm>
            </p:grpSpPr>
            <p:grpSp>
              <p:nvGrpSpPr>
                <p:cNvPr id="4778" name=""/>
                <p:cNvGrpSpPr/>
                <p:nvPr/>
              </p:nvGrpSpPr>
              <p:grpSpPr>
                <a:xfrm>
                  <a:off x="4048920" y="5434560"/>
                  <a:ext cx="559440" cy="388080"/>
                  <a:chOff x="4048920" y="5434560"/>
                  <a:chExt cx="559440" cy="388080"/>
                </a:xfrm>
              </p:grpSpPr>
              <p:grpSp>
                <p:nvGrpSpPr>
                  <p:cNvPr id="4779" name=""/>
                  <p:cNvGrpSpPr/>
                  <p:nvPr/>
                </p:nvGrpSpPr>
                <p:grpSpPr>
                  <a:xfrm>
                    <a:off x="4097160" y="5465880"/>
                    <a:ext cx="488880" cy="341640"/>
                    <a:chOff x="4097160" y="5465880"/>
                    <a:chExt cx="488880" cy="341640"/>
                  </a:xfrm>
                </p:grpSpPr>
                <p:grpSp>
                  <p:nvGrpSpPr>
                    <p:cNvPr id="4780" name=""/>
                    <p:cNvGrpSpPr/>
                    <p:nvPr/>
                  </p:nvGrpSpPr>
                  <p:grpSpPr>
                    <a:xfrm>
                      <a:off x="4097160" y="5465880"/>
                      <a:ext cx="488880" cy="341640"/>
                      <a:chOff x="4097160" y="5465880"/>
                      <a:chExt cx="488880" cy="341640"/>
                    </a:xfrm>
                  </p:grpSpPr>
                  <p:sp>
                    <p:nvSpPr>
                      <p:cNvPr id="4781" name=""/>
                      <p:cNvSpPr/>
                      <p:nvPr/>
                    </p:nvSpPr>
                    <p:spPr>
                      <a:xfrm>
                        <a:off x="4097160" y="5465880"/>
                        <a:ext cx="347040" cy="32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4" h="11858">
                            <a:moveTo>
                              <a:pt x="11164" y="2917"/>
                            </a:moveTo>
                            <a:lnTo>
                              <a:pt x="10882" y="2431"/>
                            </a:lnTo>
                            <a:lnTo>
                              <a:pt x="10553" y="1989"/>
                            </a:lnTo>
                            <a:lnTo>
                              <a:pt x="10180" y="1590"/>
                            </a:lnTo>
                            <a:lnTo>
                              <a:pt x="9770" y="1233"/>
                            </a:lnTo>
                            <a:lnTo>
                              <a:pt x="9325" y="921"/>
                            </a:lnTo>
                            <a:lnTo>
                              <a:pt x="8851" y="653"/>
                            </a:lnTo>
                            <a:lnTo>
                              <a:pt x="8354" y="430"/>
                            </a:lnTo>
                            <a:lnTo>
                              <a:pt x="7837" y="253"/>
                            </a:lnTo>
                            <a:lnTo>
                              <a:pt x="7307" y="122"/>
                            </a:lnTo>
                            <a:lnTo>
                              <a:pt x="6766" y="37"/>
                            </a:lnTo>
                            <a:lnTo>
                              <a:pt x="6221" y="0"/>
                            </a:lnTo>
                            <a:lnTo>
                              <a:pt x="5676" y="11"/>
                            </a:lnTo>
                            <a:lnTo>
                              <a:pt x="5136" y="70"/>
                            </a:lnTo>
                            <a:lnTo>
                              <a:pt x="4606" y="178"/>
                            </a:lnTo>
                            <a:lnTo>
                              <a:pt x="4092" y="337"/>
                            </a:lnTo>
                            <a:lnTo>
                              <a:pt x="3597" y="546"/>
                            </a:lnTo>
                            <a:lnTo>
                              <a:pt x="2879" y="901"/>
                            </a:lnTo>
                            <a:lnTo>
                              <a:pt x="2250" y="1305"/>
                            </a:lnTo>
                            <a:lnTo>
                              <a:pt x="1705" y="1750"/>
                            </a:lnTo>
                            <a:lnTo>
                              <a:pt x="1243" y="2234"/>
                            </a:lnTo>
                            <a:lnTo>
                              <a:pt x="859" y="2753"/>
                            </a:lnTo>
                            <a:lnTo>
                              <a:pt x="550" y="3302"/>
                            </a:lnTo>
                            <a:lnTo>
                              <a:pt x="312" y="3877"/>
                            </a:lnTo>
                            <a:lnTo>
                              <a:pt x="144" y="4475"/>
                            </a:lnTo>
                            <a:lnTo>
                              <a:pt x="41" y="5091"/>
                            </a:lnTo>
                            <a:lnTo>
                              <a:pt x="0" y="5721"/>
                            </a:lnTo>
                            <a:lnTo>
                              <a:pt x="18" y="6361"/>
                            </a:lnTo>
                            <a:lnTo>
                              <a:pt x="92" y="7007"/>
                            </a:lnTo>
                            <a:lnTo>
                              <a:pt x="219" y="7656"/>
                            </a:lnTo>
                            <a:lnTo>
                              <a:pt x="394" y="8302"/>
                            </a:lnTo>
                            <a:lnTo>
                              <a:pt x="616" y="8942"/>
                            </a:lnTo>
                            <a:lnTo>
                              <a:pt x="881" y="9572"/>
                            </a:lnTo>
                            <a:lnTo>
                              <a:pt x="944" y="9659"/>
                            </a:lnTo>
                            <a:lnTo>
                              <a:pt x="1006" y="9743"/>
                            </a:lnTo>
                            <a:lnTo>
                              <a:pt x="1067" y="9823"/>
                            </a:lnTo>
                            <a:lnTo>
                              <a:pt x="1128" y="9900"/>
                            </a:lnTo>
                            <a:lnTo>
                              <a:pt x="1186" y="9974"/>
                            </a:lnTo>
                            <a:lnTo>
                              <a:pt x="1244" y="10043"/>
                            </a:lnTo>
                            <a:lnTo>
                              <a:pt x="1301" y="10110"/>
                            </a:lnTo>
                            <a:lnTo>
                              <a:pt x="1358" y="10175"/>
                            </a:lnTo>
                            <a:lnTo>
                              <a:pt x="1412" y="10237"/>
                            </a:lnTo>
                            <a:lnTo>
                              <a:pt x="1466" y="10297"/>
                            </a:lnTo>
                            <a:lnTo>
                              <a:pt x="1518" y="10355"/>
                            </a:lnTo>
                            <a:lnTo>
                              <a:pt x="1570" y="10412"/>
                            </a:lnTo>
                            <a:lnTo>
                              <a:pt x="1620" y="10466"/>
                            </a:lnTo>
                            <a:lnTo>
                              <a:pt x="1671" y="10520"/>
                            </a:lnTo>
                            <a:lnTo>
                              <a:pt x="1719" y="10571"/>
                            </a:lnTo>
                            <a:lnTo>
                              <a:pt x="1766" y="10624"/>
                            </a:lnTo>
                            <a:lnTo>
                              <a:pt x="1761" y="10653"/>
                            </a:lnTo>
                            <a:lnTo>
                              <a:pt x="1761" y="10682"/>
                            </a:lnTo>
                            <a:lnTo>
                              <a:pt x="1764" y="10708"/>
                            </a:lnTo>
                            <a:lnTo>
                              <a:pt x="1772" y="10733"/>
                            </a:lnTo>
                            <a:lnTo>
                              <a:pt x="1782" y="10756"/>
                            </a:lnTo>
                            <a:lnTo>
                              <a:pt x="1795" y="10778"/>
                            </a:lnTo>
                            <a:lnTo>
                              <a:pt x="1812" y="10797"/>
                            </a:lnTo>
                            <a:lnTo>
                              <a:pt x="1829" y="10814"/>
                            </a:lnTo>
                            <a:lnTo>
                              <a:pt x="1850" y="10829"/>
                            </a:lnTo>
                            <a:lnTo>
                              <a:pt x="1874" y="10840"/>
                            </a:lnTo>
                            <a:lnTo>
                              <a:pt x="1899" y="10849"/>
                            </a:lnTo>
                            <a:lnTo>
                              <a:pt x="1925" y="10854"/>
                            </a:lnTo>
                            <a:lnTo>
                              <a:pt x="1952" y="10856"/>
                            </a:lnTo>
                            <a:lnTo>
                              <a:pt x="1981" y="10855"/>
                            </a:lnTo>
                            <a:lnTo>
                              <a:pt x="2010" y="10851"/>
                            </a:lnTo>
                            <a:lnTo>
                              <a:pt x="2041" y="10843"/>
                            </a:lnTo>
                            <a:lnTo>
                              <a:pt x="2088" y="10827"/>
                            </a:lnTo>
                            <a:lnTo>
                              <a:pt x="2144" y="10811"/>
                            </a:lnTo>
                            <a:lnTo>
                              <a:pt x="2207" y="10794"/>
                            </a:lnTo>
                            <a:lnTo>
                              <a:pt x="2277" y="10778"/>
                            </a:lnTo>
                            <a:lnTo>
                              <a:pt x="2352" y="10764"/>
                            </a:lnTo>
                            <a:lnTo>
                              <a:pt x="2430" y="10751"/>
                            </a:lnTo>
                            <a:lnTo>
                              <a:pt x="2513" y="10741"/>
                            </a:lnTo>
                            <a:lnTo>
                              <a:pt x="2598" y="10733"/>
                            </a:lnTo>
                            <a:lnTo>
                              <a:pt x="2683" y="10730"/>
                            </a:lnTo>
                            <a:lnTo>
                              <a:pt x="2768" y="10730"/>
                            </a:lnTo>
                            <a:lnTo>
                              <a:pt x="2852" y="10735"/>
                            </a:lnTo>
                            <a:lnTo>
                              <a:pt x="2934" y="10746"/>
                            </a:lnTo>
                            <a:lnTo>
                              <a:pt x="3011" y="10763"/>
                            </a:lnTo>
                            <a:lnTo>
                              <a:pt x="3085" y="10787"/>
                            </a:lnTo>
                            <a:lnTo>
                              <a:pt x="3153" y="10817"/>
                            </a:lnTo>
                            <a:lnTo>
                              <a:pt x="3215" y="10857"/>
                            </a:lnTo>
                            <a:lnTo>
                              <a:pt x="3388" y="10974"/>
                            </a:lnTo>
                            <a:lnTo>
                              <a:pt x="3567" y="11088"/>
                            </a:lnTo>
                            <a:lnTo>
                              <a:pt x="3754" y="11200"/>
                            </a:lnTo>
                            <a:lnTo>
                              <a:pt x="3949" y="11306"/>
                            </a:lnTo>
                            <a:lnTo>
                              <a:pt x="4150" y="11407"/>
                            </a:lnTo>
                            <a:lnTo>
                              <a:pt x="4357" y="11499"/>
                            </a:lnTo>
                            <a:lnTo>
                              <a:pt x="4571" y="11584"/>
                            </a:lnTo>
                            <a:lnTo>
                              <a:pt x="4790" y="11661"/>
                            </a:lnTo>
                            <a:lnTo>
                              <a:pt x="5014" y="11726"/>
                            </a:lnTo>
                            <a:lnTo>
                              <a:pt x="5243" y="11779"/>
                            </a:lnTo>
                            <a:lnTo>
                              <a:pt x="5476" y="11820"/>
                            </a:lnTo>
                            <a:lnTo>
                              <a:pt x="5715" y="11846"/>
                            </a:lnTo>
                            <a:lnTo>
                              <a:pt x="5957" y="11858"/>
                            </a:lnTo>
                            <a:lnTo>
                              <a:pt x="6202" y="11853"/>
                            </a:lnTo>
                            <a:lnTo>
                              <a:pt x="6450" y="11830"/>
                            </a:lnTo>
                            <a:lnTo>
                              <a:pt x="6703" y="11790"/>
                            </a:lnTo>
                            <a:lnTo>
                              <a:pt x="6890" y="11738"/>
                            </a:lnTo>
                            <a:lnTo>
                              <a:pt x="7080" y="11671"/>
                            </a:lnTo>
                            <a:lnTo>
                              <a:pt x="7269" y="11589"/>
                            </a:lnTo>
                            <a:lnTo>
                              <a:pt x="7455" y="11490"/>
                            </a:lnTo>
                            <a:lnTo>
                              <a:pt x="7635" y="11376"/>
                            </a:lnTo>
                            <a:lnTo>
                              <a:pt x="7805" y="11246"/>
                            </a:lnTo>
                            <a:lnTo>
                              <a:pt x="7962" y="11099"/>
                            </a:lnTo>
                            <a:lnTo>
                              <a:pt x="8105" y="10936"/>
                            </a:lnTo>
                            <a:lnTo>
                              <a:pt x="8230" y="10755"/>
                            </a:lnTo>
                            <a:lnTo>
                              <a:pt x="8335" y="10558"/>
                            </a:lnTo>
                            <a:lnTo>
                              <a:pt x="8417" y="10343"/>
                            </a:lnTo>
                            <a:lnTo>
                              <a:pt x="8472" y="10110"/>
                            </a:lnTo>
                            <a:lnTo>
                              <a:pt x="8498" y="9860"/>
                            </a:lnTo>
                            <a:lnTo>
                              <a:pt x="8493" y="9592"/>
                            </a:lnTo>
                            <a:lnTo>
                              <a:pt x="8453" y="9305"/>
                            </a:lnTo>
                            <a:lnTo>
                              <a:pt x="8375" y="9001"/>
                            </a:lnTo>
                            <a:lnTo>
                              <a:pt x="8315" y="8822"/>
                            </a:lnTo>
                            <a:lnTo>
                              <a:pt x="8249" y="8628"/>
                            </a:lnTo>
                            <a:lnTo>
                              <a:pt x="8181" y="8421"/>
                            </a:lnTo>
                            <a:lnTo>
                              <a:pt x="8115" y="8201"/>
                            </a:lnTo>
                            <a:lnTo>
                              <a:pt x="8053" y="7972"/>
                            </a:lnTo>
                            <a:lnTo>
                              <a:pt x="8000" y="7736"/>
                            </a:lnTo>
                            <a:lnTo>
                              <a:pt x="7960" y="7496"/>
                            </a:lnTo>
                            <a:lnTo>
                              <a:pt x="7937" y="7254"/>
                            </a:lnTo>
                            <a:lnTo>
                              <a:pt x="7935" y="7011"/>
                            </a:lnTo>
                            <a:lnTo>
                              <a:pt x="7957" y="6771"/>
                            </a:lnTo>
                            <a:lnTo>
                              <a:pt x="8008" y="6535"/>
                            </a:lnTo>
                            <a:lnTo>
                              <a:pt x="8091" y="6307"/>
                            </a:lnTo>
                            <a:lnTo>
                              <a:pt x="8208" y="6089"/>
                            </a:lnTo>
                            <a:lnTo>
                              <a:pt x="8367" y="5881"/>
                            </a:lnTo>
                            <a:lnTo>
                              <a:pt x="8568" y="5688"/>
                            </a:lnTo>
                            <a:lnTo>
                              <a:pt x="8818" y="5511"/>
                            </a:lnTo>
                            <a:lnTo>
                              <a:pt x="8872" y="5467"/>
                            </a:lnTo>
                            <a:lnTo>
                              <a:pt x="8927" y="5426"/>
                            </a:lnTo>
                            <a:lnTo>
                              <a:pt x="8983" y="5387"/>
                            </a:lnTo>
                            <a:lnTo>
                              <a:pt x="9042" y="5351"/>
                            </a:lnTo>
                            <a:lnTo>
                              <a:pt x="9102" y="5317"/>
                            </a:lnTo>
                            <a:lnTo>
                              <a:pt x="9168" y="5284"/>
                            </a:lnTo>
                            <a:lnTo>
                              <a:pt x="9239" y="5253"/>
                            </a:lnTo>
                            <a:lnTo>
                              <a:pt x="9318" y="5222"/>
                            </a:lnTo>
                            <a:lnTo>
                              <a:pt x="9405" y="5194"/>
                            </a:lnTo>
                            <a:lnTo>
                              <a:pt x="9501" y="5166"/>
                            </a:lnTo>
                            <a:lnTo>
                              <a:pt x="9608" y="5139"/>
                            </a:lnTo>
                            <a:lnTo>
                              <a:pt x="9727" y="5114"/>
                            </a:lnTo>
                            <a:lnTo>
                              <a:pt x="9859" y="5088"/>
                            </a:lnTo>
                            <a:lnTo>
                              <a:pt x="10006" y="5062"/>
                            </a:lnTo>
                            <a:lnTo>
                              <a:pt x="10169" y="5037"/>
                            </a:lnTo>
                            <a:lnTo>
                              <a:pt x="10349" y="5013"/>
                            </a:lnTo>
                            <a:lnTo>
                              <a:pt x="10380" y="5003"/>
                            </a:lnTo>
                            <a:lnTo>
                              <a:pt x="10411" y="4988"/>
                            </a:lnTo>
                            <a:lnTo>
                              <a:pt x="10440" y="4964"/>
                            </a:lnTo>
                            <a:lnTo>
                              <a:pt x="10467" y="4933"/>
                            </a:lnTo>
                            <a:lnTo>
                              <a:pt x="10493" y="4897"/>
                            </a:lnTo>
                            <a:lnTo>
                              <a:pt x="10516" y="4856"/>
                            </a:lnTo>
                            <a:lnTo>
                              <a:pt x="10535" y="4811"/>
                            </a:lnTo>
                            <a:lnTo>
                              <a:pt x="10550" y="4762"/>
                            </a:lnTo>
                            <a:lnTo>
                              <a:pt x="10563" y="4710"/>
                            </a:lnTo>
                            <a:lnTo>
                              <a:pt x="10570" y="4658"/>
                            </a:lnTo>
                            <a:lnTo>
                              <a:pt x="10572" y="4603"/>
                            </a:lnTo>
                            <a:lnTo>
                              <a:pt x="10570" y="4549"/>
                            </a:lnTo>
                            <a:lnTo>
                              <a:pt x="10562" y="4494"/>
                            </a:lnTo>
                            <a:lnTo>
                              <a:pt x="10547" y="4440"/>
                            </a:lnTo>
                            <a:lnTo>
                              <a:pt x="10526" y="4390"/>
                            </a:lnTo>
                            <a:lnTo>
                              <a:pt x="10498" y="4342"/>
                            </a:lnTo>
                            <a:lnTo>
                              <a:pt x="10238" y="3633"/>
                            </a:lnTo>
                            <a:lnTo>
                              <a:pt x="10235" y="3627"/>
                            </a:lnTo>
                            <a:lnTo>
                              <a:pt x="10229" y="3612"/>
                            </a:lnTo>
                            <a:lnTo>
                              <a:pt x="10219" y="3589"/>
                            </a:lnTo>
                            <a:lnTo>
                              <a:pt x="10209" y="3559"/>
                            </a:lnTo>
                            <a:lnTo>
                              <a:pt x="10197" y="3523"/>
                            </a:lnTo>
                            <a:lnTo>
                              <a:pt x="10186" y="3483"/>
                            </a:lnTo>
                            <a:lnTo>
                              <a:pt x="10175" y="3440"/>
                            </a:lnTo>
                            <a:lnTo>
                              <a:pt x="10167" y="3396"/>
                            </a:lnTo>
                            <a:lnTo>
                              <a:pt x="10163" y="3351"/>
                            </a:lnTo>
                            <a:lnTo>
                              <a:pt x="10163" y="3307"/>
                            </a:lnTo>
                            <a:lnTo>
                              <a:pt x="10169" y="3266"/>
                            </a:lnTo>
                            <a:lnTo>
                              <a:pt x="10182" y="3228"/>
                            </a:lnTo>
                            <a:lnTo>
                              <a:pt x="10202" y="3195"/>
                            </a:lnTo>
                            <a:lnTo>
                              <a:pt x="10230" y="3170"/>
                            </a:lnTo>
                            <a:lnTo>
                              <a:pt x="10269" y="3151"/>
                            </a:lnTo>
                            <a:lnTo>
                              <a:pt x="10319" y="3143"/>
                            </a:lnTo>
                            <a:lnTo>
                              <a:pt x="10582" y="3144"/>
                            </a:lnTo>
                            <a:lnTo>
                              <a:pt x="11038" y="2917"/>
                            </a:lnTo>
                            <a:lnTo>
                              <a:pt x="11164" y="291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2" name=""/>
                      <p:cNvSpPr/>
                      <p:nvPr/>
                    </p:nvSpPr>
                    <p:spPr>
                      <a:xfrm>
                        <a:off x="4264200" y="5759280"/>
                        <a:ext cx="1728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8" h="367">
                            <a:moveTo>
                              <a:pt x="547" y="367"/>
                            </a:moveTo>
                            <a:lnTo>
                              <a:pt x="548" y="1"/>
                            </a:lnTo>
                            <a:lnTo>
                              <a:pt x="1" y="0"/>
                            </a:lnTo>
                            <a:lnTo>
                              <a:pt x="0" y="366"/>
                            </a:lnTo>
                            <a:lnTo>
                              <a:pt x="547" y="36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3" name=""/>
                      <p:cNvSpPr/>
                      <p:nvPr/>
                    </p:nvSpPr>
                    <p:spPr>
                      <a:xfrm>
                        <a:off x="4218840" y="5466960"/>
                        <a:ext cx="226440" cy="8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278" h="3165">
                            <a:moveTo>
                              <a:pt x="0" y="401"/>
                            </a:moveTo>
                            <a:lnTo>
                              <a:pt x="584" y="279"/>
                            </a:lnTo>
                            <a:lnTo>
                              <a:pt x="1150" y="216"/>
                            </a:lnTo>
                            <a:lnTo>
                              <a:pt x="1696" y="208"/>
                            </a:lnTo>
                            <a:lnTo>
                              <a:pt x="2221" y="250"/>
                            </a:lnTo>
                            <a:lnTo>
                              <a:pt x="2722" y="340"/>
                            </a:lnTo>
                            <a:lnTo>
                              <a:pt x="3199" y="471"/>
                            </a:lnTo>
                            <a:lnTo>
                              <a:pt x="3651" y="641"/>
                            </a:lnTo>
                            <a:lnTo>
                              <a:pt x="4076" y="844"/>
                            </a:lnTo>
                            <a:lnTo>
                              <a:pt x="4474" y="1076"/>
                            </a:lnTo>
                            <a:lnTo>
                              <a:pt x="4843" y="1334"/>
                            </a:lnTo>
                            <a:lnTo>
                              <a:pt x="5182" y="1611"/>
                            </a:lnTo>
                            <a:lnTo>
                              <a:pt x="5488" y="1906"/>
                            </a:lnTo>
                            <a:lnTo>
                              <a:pt x="5763" y="2213"/>
                            </a:lnTo>
                            <a:lnTo>
                              <a:pt x="6002" y="2528"/>
                            </a:lnTo>
                            <a:lnTo>
                              <a:pt x="6207" y="2847"/>
                            </a:lnTo>
                            <a:lnTo>
                              <a:pt x="6376" y="3165"/>
                            </a:lnTo>
                            <a:lnTo>
                              <a:pt x="6376" y="3164"/>
                            </a:lnTo>
                            <a:lnTo>
                              <a:pt x="6377" y="3164"/>
                            </a:lnTo>
                            <a:lnTo>
                              <a:pt x="6378" y="3163"/>
                            </a:lnTo>
                            <a:lnTo>
                              <a:pt x="6380" y="3162"/>
                            </a:lnTo>
                            <a:lnTo>
                              <a:pt x="6383" y="3160"/>
                            </a:lnTo>
                            <a:lnTo>
                              <a:pt x="6386" y="3159"/>
                            </a:lnTo>
                            <a:lnTo>
                              <a:pt x="6389" y="3157"/>
                            </a:lnTo>
                            <a:lnTo>
                              <a:pt x="6393" y="3155"/>
                            </a:lnTo>
                            <a:lnTo>
                              <a:pt x="6398" y="3154"/>
                            </a:lnTo>
                            <a:lnTo>
                              <a:pt x="6403" y="3152"/>
                            </a:lnTo>
                            <a:lnTo>
                              <a:pt x="6408" y="3149"/>
                            </a:lnTo>
                            <a:lnTo>
                              <a:pt x="6414" y="3148"/>
                            </a:lnTo>
                            <a:lnTo>
                              <a:pt x="6420" y="3147"/>
                            </a:lnTo>
                            <a:lnTo>
                              <a:pt x="6427" y="3146"/>
                            </a:lnTo>
                            <a:lnTo>
                              <a:pt x="6434" y="3145"/>
                            </a:lnTo>
                            <a:lnTo>
                              <a:pt x="6441" y="3145"/>
                            </a:lnTo>
                            <a:lnTo>
                              <a:pt x="6578" y="3145"/>
                            </a:lnTo>
                            <a:lnTo>
                              <a:pt x="7109" y="2874"/>
                            </a:lnTo>
                            <a:lnTo>
                              <a:pt x="7122" y="2867"/>
                            </a:lnTo>
                            <a:lnTo>
                              <a:pt x="7136" y="2862"/>
                            </a:lnTo>
                            <a:lnTo>
                              <a:pt x="7150" y="2857"/>
                            </a:lnTo>
                            <a:lnTo>
                              <a:pt x="7163" y="2855"/>
                            </a:lnTo>
                            <a:lnTo>
                              <a:pt x="7176" y="2853"/>
                            </a:lnTo>
                            <a:lnTo>
                              <a:pt x="7188" y="2853"/>
                            </a:lnTo>
                            <a:lnTo>
                              <a:pt x="7200" y="2854"/>
                            </a:lnTo>
                            <a:lnTo>
                              <a:pt x="7212" y="2856"/>
                            </a:lnTo>
                            <a:lnTo>
                              <a:pt x="7222" y="2858"/>
                            </a:lnTo>
                            <a:lnTo>
                              <a:pt x="7233" y="2860"/>
                            </a:lnTo>
                            <a:lnTo>
                              <a:pt x="7242" y="2864"/>
                            </a:lnTo>
                            <a:lnTo>
                              <a:pt x="7250" y="2867"/>
                            </a:lnTo>
                            <a:lnTo>
                              <a:pt x="7259" y="2870"/>
                            </a:lnTo>
                            <a:lnTo>
                              <a:pt x="7265" y="2872"/>
                            </a:lnTo>
                            <a:lnTo>
                              <a:pt x="7271" y="2875"/>
                            </a:lnTo>
                            <a:lnTo>
                              <a:pt x="7278" y="2877"/>
                            </a:lnTo>
                            <a:lnTo>
                              <a:pt x="6967" y="2388"/>
                            </a:lnTo>
                            <a:lnTo>
                              <a:pt x="6617" y="1946"/>
                            </a:lnTo>
                            <a:lnTo>
                              <a:pt x="6232" y="1551"/>
                            </a:lnTo>
                            <a:lnTo>
                              <a:pt x="5817" y="1202"/>
                            </a:lnTo>
                            <a:lnTo>
                              <a:pt x="5375" y="899"/>
                            </a:lnTo>
                            <a:lnTo>
                              <a:pt x="4911" y="640"/>
                            </a:lnTo>
                            <a:lnTo>
                              <a:pt x="4428" y="426"/>
                            </a:lnTo>
                            <a:lnTo>
                              <a:pt x="3932" y="256"/>
                            </a:lnTo>
                            <a:lnTo>
                              <a:pt x="3428" y="129"/>
                            </a:lnTo>
                            <a:lnTo>
                              <a:pt x="2917" y="44"/>
                            </a:lnTo>
                            <a:lnTo>
                              <a:pt x="2408" y="1"/>
                            </a:lnTo>
                            <a:lnTo>
                              <a:pt x="1901" y="0"/>
                            </a:lnTo>
                            <a:lnTo>
                              <a:pt x="1402" y="40"/>
                            </a:lnTo>
                            <a:lnTo>
                              <a:pt x="917" y="121"/>
                            </a:lnTo>
                            <a:lnTo>
                              <a:pt x="447" y="241"/>
                            </a:lnTo>
                            <a:lnTo>
                              <a:pt x="0" y="401"/>
                            </a:lnTo>
                            <a:close/>
                          </a:path>
                        </a:pathLst>
                      </a:custGeom>
                      <a:solidFill>
                        <a:srgbClr val="3d1102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2120" bIns="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4" name=""/>
                      <p:cNvSpPr/>
                      <p:nvPr/>
                    </p:nvSpPr>
                    <p:spPr>
                      <a:xfrm>
                        <a:off x="4235760" y="5466240"/>
                        <a:ext cx="208800" cy="83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716" h="3032">
                            <a:moveTo>
                              <a:pt x="0" y="230"/>
                            </a:moveTo>
                            <a:lnTo>
                              <a:pt x="561" y="152"/>
                            </a:lnTo>
                            <a:lnTo>
                              <a:pt x="1103" y="120"/>
                            </a:lnTo>
                            <a:lnTo>
                              <a:pt x="1626" y="129"/>
                            </a:lnTo>
                            <a:lnTo>
                              <a:pt x="2128" y="180"/>
                            </a:lnTo>
                            <a:lnTo>
                              <a:pt x="2608" y="268"/>
                            </a:lnTo>
                            <a:lnTo>
                              <a:pt x="3066" y="391"/>
                            </a:lnTo>
                            <a:lnTo>
                              <a:pt x="3501" y="546"/>
                            </a:lnTo>
                            <a:lnTo>
                              <a:pt x="3913" y="732"/>
                            </a:lnTo>
                            <a:lnTo>
                              <a:pt x="4300" y="947"/>
                            </a:lnTo>
                            <a:lnTo>
                              <a:pt x="4661" y="1187"/>
                            </a:lnTo>
                            <a:lnTo>
                              <a:pt x="4996" y="1451"/>
                            </a:lnTo>
                            <a:lnTo>
                              <a:pt x="5305" y="1735"/>
                            </a:lnTo>
                            <a:lnTo>
                              <a:pt x="5586" y="2037"/>
                            </a:lnTo>
                            <a:lnTo>
                              <a:pt x="5839" y="2356"/>
                            </a:lnTo>
                            <a:lnTo>
                              <a:pt x="6063" y="2689"/>
                            </a:lnTo>
                            <a:lnTo>
                              <a:pt x="6257" y="3032"/>
                            </a:lnTo>
                            <a:lnTo>
                              <a:pt x="6627" y="2857"/>
                            </a:lnTo>
                            <a:lnTo>
                              <a:pt x="6633" y="2854"/>
                            </a:lnTo>
                            <a:lnTo>
                              <a:pt x="6640" y="2851"/>
                            </a:lnTo>
                            <a:lnTo>
                              <a:pt x="6646" y="2848"/>
                            </a:lnTo>
                            <a:lnTo>
                              <a:pt x="6652" y="2845"/>
                            </a:lnTo>
                            <a:lnTo>
                              <a:pt x="6657" y="2842"/>
                            </a:lnTo>
                            <a:lnTo>
                              <a:pt x="6663" y="2840"/>
                            </a:lnTo>
                            <a:lnTo>
                              <a:pt x="6669" y="2839"/>
                            </a:lnTo>
                            <a:lnTo>
                              <a:pt x="6674" y="2838"/>
                            </a:lnTo>
                            <a:lnTo>
                              <a:pt x="6679" y="2837"/>
                            </a:lnTo>
                            <a:lnTo>
                              <a:pt x="6685" y="2837"/>
                            </a:lnTo>
                            <a:lnTo>
                              <a:pt x="6689" y="2837"/>
                            </a:lnTo>
                            <a:lnTo>
                              <a:pt x="6694" y="2838"/>
                            </a:lnTo>
                            <a:lnTo>
                              <a:pt x="6699" y="2839"/>
                            </a:lnTo>
                            <a:lnTo>
                              <a:pt x="6705" y="2841"/>
                            </a:lnTo>
                            <a:lnTo>
                              <a:pt x="6710" y="2844"/>
                            </a:lnTo>
                            <a:lnTo>
                              <a:pt x="6716" y="2849"/>
                            </a:lnTo>
                            <a:lnTo>
                              <a:pt x="6399" y="2324"/>
                            </a:lnTo>
                            <a:lnTo>
                              <a:pt x="6041" y="1862"/>
                            </a:lnTo>
                            <a:lnTo>
                              <a:pt x="5647" y="1460"/>
                            </a:lnTo>
                            <a:lnTo>
                              <a:pt x="5224" y="1113"/>
                            </a:lnTo>
                            <a:lnTo>
                              <a:pt x="4779" y="820"/>
                            </a:lnTo>
                            <a:lnTo>
                              <a:pt x="4315" y="577"/>
                            </a:lnTo>
                            <a:lnTo>
                              <a:pt x="3839" y="381"/>
                            </a:lnTo>
                            <a:lnTo>
                              <a:pt x="3358" y="229"/>
                            </a:lnTo>
                            <a:lnTo>
                              <a:pt x="2877" y="118"/>
                            </a:lnTo>
                            <a:lnTo>
                              <a:pt x="2402" y="45"/>
                            </a:lnTo>
                            <a:lnTo>
                              <a:pt x="1938" y="6"/>
                            </a:lnTo>
                            <a:lnTo>
                              <a:pt x="1492" y="0"/>
                            </a:lnTo>
                            <a:lnTo>
                              <a:pt x="1069" y="22"/>
                            </a:lnTo>
                            <a:lnTo>
                              <a:pt x="676" y="69"/>
                            </a:lnTo>
                            <a:lnTo>
                              <a:pt x="317" y="140"/>
                            </a:lnTo>
                            <a:lnTo>
                              <a:pt x="0" y="2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3d1102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8520" bIns="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5" name=""/>
                      <p:cNvSpPr/>
                      <p:nvPr/>
                    </p:nvSpPr>
                    <p:spPr>
                      <a:xfrm>
                        <a:off x="4557960" y="5794920"/>
                        <a:ext cx="1116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9" h="460">
                            <a:moveTo>
                              <a:pt x="359" y="0"/>
                            </a:moveTo>
                            <a:lnTo>
                              <a:pt x="359" y="68"/>
                            </a:lnTo>
                            <a:lnTo>
                              <a:pt x="217" y="68"/>
                            </a:lnTo>
                            <a:lnTo>
                              <a:pt x="217" y="460"/>
                            </a:lnTo>
                            <a:lnTo>
                              <a:pt x="142" y="460"/>
                            </a:lnTo>
                            <a:lnTo>
                              <a:pt x="142" y="68"/>
                            </a:lnTo>
                            <a:lnTo>
                              <a:pt x="0" y="68"/>
                            </a:lnTo>
                            <a:lnTo>
                              <a:pt x="0" y="0"/>
                            </a:lnTo>
                            <a:lnTo>
                              <a:pt x="3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6" name=""/>
                      <p:cNvSpPr/>
                      <p:nvPr/>
                    </p:nvSpPr>
                    <p:spPr>
                      <a:xfrm>
                        <a:off x="4570560" y="579492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" h="460">
                            <a:moveTo>
                              <a:pt x="111" y="0"/>
                            </a:moveTo>
                            <a:lnTo>
                              <a:pt x="222" y="367"/>
                            </a:lnTo>
                            <a:lnTo>
                              <a:pt x="333" y="0"/>
                            </a:lnTo>
                            <a:lnTo>
                              <a:pt x="443" y="0"/>
                            </a:lnTo>
                            <a:lnTo>
                              <a:pt x="443" y="460"/>
                            </a:lnTo>
                            <a:lnTo>
                              <a:pt x="371" y="460"/>
                            </a:lnTo>
                            <a:lnTo>
                              <a:pt x="371" y="80"/>
                            </a:lnTo>
                            <a:lnTo>
                              <a:pt x="257" y="460"/>
                            </a:lnTo>
                            <a:lnTo>
                              <a:pt x="183" y="460"/>
                            </a:lnTo>
                            <a:lnTo>
                              <a:pt x="70" y="80"/>
                            </a:lnTo>
                            <a:lnTo>
                              <a:pt x="70" y="460"/>
                            </a:lnTo>
                            <a:lnTo>
                              <a:pt x="0" y="460"/>
                            </a:lnTo>
                            <a:lnTo>
                              <a:pt x="0" y="0"/>
                            </a:lnTo>
                            <a:lnTo>
                              <a:pt x="11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7" name=""/>
                      <p:cNvSpPr/>
                      <p:nvPr/>
                    </p:nvSpPr>
                    <p:spPr>
                      <a:xfrm>
                        <a:off x="4438440" y="5536800"/>
                        <a:ext cx="1152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7" h="650">
                            <a:moveTo>
                              <a:pt x="45" y="0"/>
                            </a:moveTo>
                            <a:lnTo>
                              <a:pt x="48" y="5"/>
                            </a:lnTo>
                            <a:lnTo>
                              <a:pt x="58" y="22"/>
                            </a:lnTo>
                            <a:lnTo>
                              <a:pt x="74" y="47"/>
                            </a:lnTo>
                            <a:lnTo>
                              <a:pt x="95" y="81"/>
                            </a:lnTo>
                            <a:lnTo>
                              <a:pt x="120" y="122"/>
                            </a:lnTo>
                            <a:lnTo>
                              <a:pt x="149" y="168"/>
                            </a:lnTo>
                            <a:lnTo>
                              <a:pt x="179" y="219"/>
                            </a:lnTo>
                            <a:lnTo>
                              <a:pt x="211" y="272"/>
                            </a:lnTo>
                            <a:lnTo>
                              <a:pt x="242" y="327"/>
                            </a:lnTo>
                            <a:lnTo>
                              <a:pt x="274" y="383"/>
                            </a:lnTo>
                            <a:lnTo>
                              <a:pt x="303" y="437"/>
                            </a:lnTo>
                            <a:lnTo>
                              <a:pt x="331" y="489"/>
                            </a:lnTo>
                            <a:lnTo>
                              <a:pt x="355" y="538"/>
                            </a:lnTo>
                            <a:lnTo>
                              <a:pt x="374" y="581"/>
                            </a:lnTo>
                            <a:lnTo>
                              <a:pt x="388" y="619"/>
                            </a:lnTo>
                            <a:lnTo>
                              <a:pt x="397" y="650"/>
                            </a:lnTo>
                            <a:lnTo>
                              <a:pt x="0" y="34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8" name=""/>
                      <p:cNvSpPr/>
                      <p:nvPr/>
                    </p:nvSpPr>
                    <p:spPr>
                      <a:xfrm>
                        <a:off x="4375080" y="5552640"/>
                        <a:ext cx="97560" cy="6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45" h="2307">
                            <a:moveTo>
                              <a:pt x="3039" y="1266"/>
                            </a:moveTo>
                            <a:lnTo>
                              <a:pt x="2659" y="56"/>
                            </a:lnTo>
                            <a:lnTo>
                              <a:pt x="2594" y="47"/>
                            </a:lnTo>
                            <a:lnTo>
                              <a:pt x="2526" y="38"/>
                            </a:lnTo>
                            <a:lnTo>
                              <a:pt x="2452" y="31"/>
                            </a:lnTo>
                            <a:lnTo>
                              <a:pt x="2373" y="25"/>
                            </a:lnTo>
                            <a:lnTo>
                              <a:pt x="2291" y="20"/>
                            </a:lnTo>
                            <a:lnTo>
                              <a:pt x="2207" y="15"/>
                            </a:lnTo>
                            <a:lnTo>
                              <a:pt x="2120" y="11"/>
                            </a:lnTo>
                            <a:lnTo>
                              <a:pt x="2032" y="8"/>
                            </a:lnTo>
                            <a:lnTo>
                              <a:pt x="1945" y="6"/>
                            </a:lnTo>
                            <a:lnTo>
                              <a:pt x="1858" y="4"/>
                            </a:lnTo>
                            <a:lnTo>
                              <a:pt x="1773" y="2"/>
                            </a:lnTo>
                            <a:lnTo>
                              <a:pt x="1690" y="1"/>
                            </a:lnTo>
                            <a:lnTo>
                              <a:pt x="1610" y="1"/>
                            </a:lnTo>
                            <a:lnTo>
                              <a:pt x="1533" y="0"/>
                            </a:lnTo>
                            <a:lnTo>
                              <a:pt x="1463" y="0"/>
                            </a:lnTo>
                            <a:lnTo>
                              <a:pt x="1398" y="0"/>
                            </a:lnTo>
                            <a:lnTo>
                              <a:pt x="1374" y="4"/>
                            </a:lnTo>
                            <a:lnTo>
                              <a:pt x="1351" y="10"/>
                            </a:lnTo>
                            <a:lnTo>
                              <a:pt x="1329" y="19"/>
                            </a:lnTo>
                            <a:lnTo>
                              <a:pt x="1309" y="28"/>
                            </a:lnTo>
                            <a:lnTo>
                              <a:pt x="1289" y="41"/>
                            </a:lnTo>
                            <a:lnTo>
                              <a:pt x="1273" y="55"/>
                            </a:lnTo>
                            <a:lnTo>
                              <a:pt x="1258" y="73"/>
                            </a:lnTo>
                            <a:lnTo>
                              <a:pt x="1245" y="94"/>
                            </a:lnTo>
                            <a:lnTo>
                              <a:pt x="1235" y="119"/>
                            </a:lnTo>
                            <a:lnTo>
                              <a:pt x="1229" y="148"/>
                            </a:lnTo>
                            <a:lnTo>
                              <a:pt x="1225" y="181"/>
                            </a:lnTo>
                            <a:lnTo>
                              <a:pt x="1225" y="218"/>
                            </a:lnTo>
                            <a:lnTo>
                              <a:pt x="1231" y="261"/>
                            </a:lnTo>
                            <a:lnTo>
                              <a:pt x="1239" y="309"/>
                            </a:lnTo>
                            <a:lnTo>
                              <a:pt x="1253" y="362"/>
                            </a:lnTo>
                            <a:lnTo>
                              <a:pt x="1272" y="422"/>
                            </a:lnTo>
                            <a:lnTo>
                              <a:pt x="1599" y="1324"/>
                            </a:lnTo>
                            <a:lnTo>
                              <a:pt x="1612" y="1362"/>
                            </a:lnTo>
                            <a:lnTo>
                              <a:pt x="1621" y="1406"/>
                            </a:lnTo>
                            <a:lnTo>
                              <a:pt x="1626" y="1452"/>
                            </a:lnTo>
                            <a:lnTo>
                              <a:pt x="1627" y="1501"/>
                            </a:lnTo>
                            <a:lnTo>
                              <a:pt x="1621" y="1552"/>
                            </a:lnTo>
                            <a:lnTo>
                              <a:pt x="1611" y="1603"/>
                            </a:lnTo>
                            <a:lnTo>
                              <a:pt x="1594" y="1653"/>
                            </a:lnTo>
                            <a:lnTo>
                              <a:pt x="1571" y="1702"/>
                            </a:lnTo>
                            <a:lnTo>
                              <a:pt x="1541" y="1749"/>
                            </a:lnTo>
                            <a:lnTo>
                              <a:pt x="1504" y="1792"/>
                            </a:lnTo>
                            <a:lnTo>
                              <a:pt x="1460" y="1831"/>
                            </a:lnTo>
                            <a:lnTo>
                              <a:pt x="1407" y="1865"/>
                            </a:lnTo>
                            <a:lnTo>
                              <a:pt x="1345" y="1892"/>
                            </a:lnTo>
                            <a:lnTo>
                              <a:pt x="1276" y="1912"/>
                            </a:lnTo>
                            <a:lnTo>
                              <a:pt x="1196" y="1924"/>
                            </a:lnTo>
                            <a:lnTo>
                              <a:pt x="1108" y="1927"/>
                            </a:lnTo>
                            <a:lnTo>
                              <a:pt x="1069" y="1928"/>
                            </a:lnTo>
                            <a:lnTo>
                              <a:pt x="1018" y="1933"/>
                            </a:lnTo>
                            <a:lnTo>
                              <a:pt x="958" y="1940"/>
                            </a:lnTo>
                            <a:lnTo>
                              <a:pt x="891" y="1952"/>
                            </a:lnTo>
                            <a:lnTo>
                              <a:pt x="816" y="1967"/>
                            </a:lnTo>
                            <a:lnTo>
                              <a:pt x="736" y="1983"/>
                            </a:lnTo>
                            <a:lnTo>
                              <a:pt x="652" y="2003"/>
                            </a:lnTo>
                            <a:lnTo>
                              <a:pt x="567" y="2025"/>
                            </a:lnTo>
                            <a:lnTo>
                              <a:pt x="480" y="2051"/>
                            </a:lnTo>
                            <a:lnTo>
                              <a:pt x="395" y="2078"/>
                            </a:lnTo>
                            <a:lnTo>
                              <a:pt x="313" y="2108"/>
                            </a:lnTo>
                            <a:lnTo>
                              <a:pt x="236" y="2140"/>
                            </a:lnTo>
                            <a:lnTo>
                              <a:pt x="164" y="2175"/>
                            </a:lnTo>
                            <a:lnTo>
                              <a:pt x="99" y="2210"/>
                            </a:lnTo>
                            <a:lnTo>
                              <a:pt x="44" y="2248"/>
                            </a:lnTo>
                            <a:lnTo>
                              <a:pt x="0" y="2288"/>
                            </a:lnTo>
                            <a:lnTo>
                              <a:pt x="2566" y="2307"/>
                            </a:lnTo>
                            <a:lnTo>
                              <a:pt x="2646" y="2297"/>
                            </a:lnTo>
                            <a:lnTo>
                              <a:pt x="2722" y="2279"/>
                            </a:lnTo>
                            <a:lnTo>
                              <a:pt x="2794" y="2253"/>
                            </a:lnTo>
                            <a:lnTo>
                              <a:pt x="2862" y="2220"/>
                            </a:lnTo>
                            <a:lnTo>
                              <a:pt x="2924" y="2180"/>
                            </a:lnTo>
                            <a:lnTo>
                              <a:pt x="2980" y="2132"/>
                            </a:lnTo>
                            <a:lnTo>
                              <a:pt x="3029" y="2076"/>
                            </a:lnTo>
                            <a:lnTo>
                              <a:pt x="3070" y="2014"/>
                            </a:lnTo>
                            <a:lnTo>
                              <a:pt x="3104" y="1943"/>
                            </a:lnTo>
                            <a:lnTo>
                              <a:pt x="3127" y="1868"/>
                            </a:lnTo>
                            <a:lnTo>
                              <a:pt x="3142" y="1784"/>
                            </a:lnTo>
                            <a:lnTo>
                              <a:pt x="3145" y="1693"/>
                            </a:lnTo>
                            <a:lnTo>
                              <a:pt x="3137" y="1596"/>
                            </a:lnTo>
                            <a:lnTo>
                              <a:pt x="3117" y="1493"/>
                            </a:lnTo>
                            <a:lnTo>
                              <a:pt x="3084" y="1382"/>
                            </a:lnTo>
                            <a:lnTo>
                              <a:pt x="3039" y="126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8720" bIns="18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89" name=""/>
                      <p:cNvSpPr/>
                      <p:nvPr/>
                    </p:nvSpPr>
                    <p:spPr>
                      <a:xfrm>
                        <a:off x="4423680" y="5546520"/>
                        <a:ext cx="41400" cy="48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39" h="1781">
                            <a:moveTo>
                              <a:pt x="98" y="238"/>
                            </a:moveTo>
                            <a:lnTo>
                              <a:pt x="81" y="246"/>
                            </a:lnTo>
                            <a:lnTo>
                              <a:pt x="67" y="256"/>
                            </a:lnTo>
                            <a:lnTo>
                              <a:pt x="53" y="268"/>
                            </a:lnTo>
                            <a:lnTo>
                              <a:pt x="39" y="280"/>
                            </a:lnTo>
                            <a:lnTo>
                              <a:pt x="28" y="296"/>
                            </a:lnTo>
                            <a:lnTo>
                              <a:pt x="18" y="315"/>
                            </a:lnTo>
                            <a:lnTo>
                              <a:pt x="11" y="335"/>
                            </a:lnTo>
                            <a:lnTo>
                              <a:pt x="5" y="359"/>
                            </a:lnTo>
                            <a:lnTo>
                              <a:pt x="1" y="386"/>
                            </a:lnTo>
                            <a:lnTo>
                              <a:pt x="0" y="416"/>
                            </a:lnTo>
                            <a:lnTo>
                              <a:pt x="2" y="450"/>
                            </a:lnTo>
                            <a:lnTo>
                              <a:pt x="7" y="486"/>
                            </a:lnTo>
                            <a:lnTo>
                              <a:pt x="15" y="527"/>
                            </a:lnTo>
                            <a:lnTo>
                              <a:pt x="27" y="573"/>
                            </a:lnTo>
                            <a:lnTo>
                              <a:pt x="41" y="623"/>
                            </a:lnTo>
                            <a:lnTo>
                              <a:pt x="61" y="678"/>
                            </a:lnTo>
                            <a:lnTo>
                              <a:pt x="266" y="1255"/>
                            </a:lnTo>
                            <a:lnTo>
                              <a:pt x="267" y="1253"/>
                            </a:lnTo>
                            <a:lnTo>
                              <a:pt x="270" y="1252"/>
                            </a:lnTo>
                            <a:lnTo>
                              <a:pt x="277" y="1251"/>
                            </a:lnTo>
                            <a:lnTo>
                              <a:pt x="285" y="1249"/>
                            </a:lnTo>
                            <a:lnTo>
                              <a:pt x="295" y="1246"/>
                            </a:lnTo>
                            <a:lnTo>
                              <a:pt x="306" y="1243"/>
                            </a:lnTo>
                            <a:lnTo>
                              <a:pt x="319" y="1240"/>
                            </a:lnTo>
                            <a:lnTo>
                              <a:pt x="333" y="1238"/>
                            </a:lnTo>
                            <a:lnTo>
                              <a:pt x="348" y="1235"/>
                            </a:lnTo>
                            <a:lnTo>
                              <a:pt x="364" y="1231"/>
                            </a:lnTo>
                            <a:lnTo>
                              <a:pt x="381" y="1228"/>
                            </a:lnTo>
                            <a:lnTo>
                              <a:pt x="398" y="1226"/>
                            </a:lnTo>
                            <a:lnTo>
                              <a:pt x="415" y="1223"/>
                            </a:lnTo>
                            <a:lnTo>
                              <a:pt x="432" y="1222"/>
                            </a:lnTo>
                            <a:lnTo>
                              <a:pt x="449" y="1221"/>
                            </a:lnTo>
                            <a:lnTo>
                              <a:pt x="466" y="1221"/>
                            </a:lnTo>
                            <a:lnTo>
                              <a:pt x="497" y="1214"/>
                            </a:lnTo>
                            <a:lnTo>
                              <a:pt x="530" y="1215"/>
                            </a:lnTo>
                            <a:lnTo>
                              <a:pt x="563" y="1222"/>
                            </a:lnTo>
                            <a:lnTo>
                              <a:pt x="594" y="1235"/>
                            </a:lnTo>
                            <a:lnTo>
                              <a:pt x="623" y="1253"/>
                            </a:lnTo>
                            <a:lnTo>
                              <a:pt x="650" y="1277"/>
                            </a:lnTo>
                            <a:lnTo>
                              <a:pt x="672" y="1303"/>
                            </a:lnTo>
                            <a:lnTo>
                              <a:pt x="690" y="1332"/>
                            </a:lnTo>
                            <a:lnTo>
                              <a:pt x="701" y="1363"/>
                            </a:lnTo>
                            <a:lnTo>
                              <a:pt x="706" y="1396"/>
                            </a:lnTo>
                            <a:lnTo>
                              <a:pt x="703" y="1429"/>
                            </a:lnTo>
                            <a:lnTo>
                              <a:pt x="692" y="1463"/>
                            </a:lnTo>
                            <a:lnTo>
                              <a:pt x="671" y="1495"/>
                            </a:lnTo>
                            <a:lnTo>
                              <a:pt x="638" y="1526"/>
                            </a:lnTo>
                            <a:lnTo>
                              <a:pt x="594" y="1554"/>
                            </a:lnTo>
                            <a:lnTo>
                              <a:pt x="538" y="1579"/>
                            </a:lnTo>
                            <a:lnTo>
                              <a:pt x="536" y="1579"/>
                            </a:lnTo>
                            <a:lnTo>
                              <a:pt x="533" y="1579"/>
                            </a:lnTo>
                            <a:lnTo>
                              <a:pt x="528" y="1580"/>
                            </a:lnTo>
                            <a:lnTo>
                              <a:pt x="520" y="1581"/>
                            </a:lnTo>
                            <a:lnTo>
                              <a:pt x="512" y="1583"/>
                            </a:lnTo>
                            <a:lnTo>
                              <a:pt x="502" y="1584"/>
                            </a:lnTo>
                            <a:lnTo>
                              <a:pt x="491" y="1587"/>
                            </a:lnTo>
                            <a:lnTo>
                              <a:pt x="480" y="1589"/>
                            </a:lnTo>
                            <a:lnTo>
                              <a:pt x="468" y="1591"/>
                            </a:lnTo>
                            <a:lnTo>
                              <a:pt x="455" y="1593"/>
                            </a:lnTo>
                            <a:lnTo>
                              <a:pt x="444" y="1595"/>
                            </a:lnTo>
                            <a:lnTo>
                              <a:pt x="432" y="1598"/>
                            </a:lnTo>
                            <a:lnTo>
                              <a:pt x="422" y="1600"/>
                            </a:lnTo>
                            <a:lnTo>
                              <a:pt x="411" y="1602"/>
                            </a:lnTo>
                            <a:lnTo>
                              <a:pt x="403" y="1604"/>
                            </a:lnTo>
                            <a:lnTo>
                              <a:pt x="397" y="1608"/>
                            </a:lnTo>
                            <a:lnTo>
                              <a:pt x="409" y="1636"/>
                            </a:lnTo>
                            <a:lnTo>
                              <a:pt x="423" y="1662"/>
                            </a:lnTo>
                            <a:lnTo>
                              <a:pt x="439" y="1685"/>
                            </a:lnTo>
                            <a:lnTo>
                              <a:pt x="454" y="1705"/>
                            </a:lnTo>
                            <a:lnTo>
                              <a:pt x="471" y="1722"/>
                            </a:lnTo>
                            <a:lnTo>
                              <a:pt x="488" y="1736"/>
                            </a:lnTo>
                            <a:lnTo>
                              <a:pt x="506" y="1748"/>
                            </a:lnTo>
                            <a:lnTo>
                              <a:pt x="525" y="1758"/>
                            </a:lnTo>
                            <a:lnTo>
                              <a:pt x="543" y="1765"/>
                            </a:lnTo>
                            <a:lnTo>
                              <a:pt x="561" y="1772"/>
                            </a:lnTo>
                            <a:lnTo>
                              <a:pt x="580" y="1776"/>
                            </a:lnTo>
                            <a:lnTo>
                              <a:pt x="600" y="1779"/>
                            </a:lnTo>
                            <a:lnTo>
                              <a:pt x="619" y="1780"/>
                            </a:lnTo>
                            <a:lnTo>
                              <a:pt x="638" y="1781"/>
                            </a:lnTo>
                            <a:lnTo>
                              <a:pt x="657" y="1780"/>
                            </a:lnTo>
                            <a:lnTo>
                              <a:pt x="676" y="1780"/>
                            </a:lnTo>
                            <a:lnTo>
                              <a:pt x="678" y="1779"/>
                            </a:lnTo>
                            <a:lnTo>
                              <a:pt x="684" y="1779"/>
                            </a:lnTo>
                            <a:lnTo>
                              <a:pt x="696" y="1779"/>
                            </a:lnTo>
                            <a:lnTo>
                              <a:pt x="710" y="1778"/>
                            </a:lnTo>
                            <a:lnTo>
                              <a:pt x="727" y="1777"/>
                            </a:lnTo>
                            <a:lnTo>
                              <a:pt x="747" y="1777"/>
                            </a:lnTo>
                            <a:lnTo>
                              <a:pt x="770" y="1776"/>
                            </a:lnTo>
                            <a:lnTo>
                              <a:pt x="794" y="1775"/>
                            </a:lnTo>
                            <a:lnTo>
                              <a:pt x="819" y="1775"/>
                            </a:lnTo>
                            <a:lnTo>
                              <a:pt x="844" y="1774"/>
                            </a:lnTo>
                            <a:lnTo>
                              <a:pt x="870" y="1774"/>
                            </a:lnTo>
                            <a:lnTo>
                              <a:pt x="897" y="1774"/>
                            </a:lnTo>
                            <a:lnTo>
                              <a:pt x="922" y="1774"/>
                            </a:lnTo>
                            <a:lnTo>
                              <a:pt x="946" y="1774"/>
                            </a:lnTo>
                            <a:lnTo>
                              <a:pt x="968" y="1775"/>
                            </a:lnTo>
                            <a:lnTo>
                              <a:pt x="989" y="1776"/>
                            </a:lnTo>
                            <a:lnTo>
                              <a:pt x="1037" y="1764"/>
                            </a:lnTo>
                            <a:lnTo>
                              <a:pt x="1083" y="1752"/>
                            </a:lnTo>
                            <a:lnTo>
                              <a:pt x="1124" y="1737"/>
                            </a:lnTo>
                            <a:lnTo>
                              <a:pt x="1162" y="1719"/>
                            </a:lnTo>
                            <a:lnTo>
                              <a:pt x="1197" y="1699"/>
                            </a:lnTo>
                            <a:lnTo>
                              <a:pt x="1228" y="1677"/>
                            </a:lnTo>
                            <a:lnTo>
                              <a:pt x="1255" y="1653"/>
                            </a:lnTo>
                            <a:lnTo>
                              <a:pt x="1279" y="1627"/>
                            </a:lnTo>
                            <a:lnTo>
                              <a:pt x="1299" y="1598"/>
                            </a:lnTo>
                            <a:lnTo>
                              <a:pt x="1315" y="1568"/>
                            </a:lnTo>
                            <a:lnTo>
                              <a:pt x="1326" y="1534"/>
                            </a:lnTo>
                            <a:lnTo>
                              <a:pt x="1335" y="1499"/>
                            </a:lnTo>
                            <a:lnTo>
                              <a:pt x="1339" y="1462"/>
                            </a:lnTo>
                            <a:lnTo>
                              <a:pt x="1339" y="1423"/>
                            </a:lnTo>
                            <a:lnTo>
                              <a:pt x="1335" y="1381"/>
                            </a:lnTo>
                            <a:lnTo>
                              <a:pt x="1326" y="1338"/>
                            </a:lnTo>
                            <a:lnTo>
                              <a:pt x="896" y="292"/>
                            </a:lnTo>
                            <a:lnTo>
                              <a:pt x="874" y="246"/>
                            </a:lnTo>
                            <a:lnTo>
                              <a:pt x="850" y="205"/>
                            </a:lnTo>
                            <a:lnTo>
                              <a:pt x="825" y="167"/>
                            </a:lnTo>
                            <a:lnTo>
                              <a:pt x="800" y="133"/>
                            </a:lnTo>
                            <a:lnTo>
                              <a:pt x="774" y="103"/>
                            </a:lnTo>
                            <a:lnTo>
                              <a:pt x="747" y="77"/>
                            </a:lnTo>
                            <a:lnTo>
                              <a:pt x="720" y="55"/>
                            </a:lnTo>
                            <a:lnTo>
                              <a:pt x="693" y="36"/>
                            </a:lnTo>
                            <a:lnTo>
                              <a:pt x="667" y="21"/>
                            </a:lnTo>
                            <a:lnTo>
                              <a:pt x="639" y="10"/>
                            </a:lnTo>
                            <a:lnTo>
                              <a:pt x="614" y="3"/>
                            </a:lnTo>
                            <a:lnTo>
                              <a:pt x="589" y="0"/>
                            </a:lnTo>
                            <a:lnTo>
                              <a:pt x="565" y="1"/>
                            </a:lnTo>
                            <a:lnTo>
                              <a:pt x="543" y="6"/>
                            </a:lnTo>
                            <a:lnTo>
                              <a:pt x="522" y="16"/>
                            </a:lnTo>
                            <a:lnTo>
                              <a:pt x="503" y="29"/>
                            </a:lnTo>
                            <a:lnTo>
                              <a:pt x="98" y="23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600" bIns="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0" name=""/>
                      <p:cNvSpPr/>
                      <p:nvPr/>
                    </p:nvSpPr>
                    <p:spPr>
                      <a:xfrm>
                        <a:off x="4457880" y="5549040"/>
                        <a:ext cx="3708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7" h="1739">
                            <a:moveTo>
                              <a:pt x="485" y="0"/>
                            </a:moveTo>
                            <a:lnTo>
                              <a:pt x="0" y="205"/>
                            </a:lnTo>
                            <a:lnTo>
                              <a:pt x="311" y="1089"/>
                            </a:lnTo>
                            <a:lnTo>
                              <a:pt x="344" y="1089"/>
                            </a:lnTo>
                            <a:lnTo>
                              <a:pt x="382" y="1091"/>
                            </a:lnTo>
                            <a:lnTo>
                              <a:pt x="421" y="1094"/>
                            </a:lnTo>
                            <a:lnTo>
                              <a:pt x="462" y="1098"/>
                            </a:lnTo>
                            <a:lnTo>
                              <a:pt x="504" y="1104"/>
                            </a:lnTo>
                            <a:lnTo>
                              <a:pt x="545" y="1110"/>
                            </a:lnTo>
                            <a:lnTo>
                              <a:pt x="587" y="1116"/>
                            </a:lnTo>
                            <a:lnTo>
                              <a:pt x="627" y="1123"/>
                            </a:lnTo>
                            <a:lnTo>
                              <a:pt x="666" y="1130"/>
                            </a:lnTo>
                            <a:lnTo>
                              <a:pt x="704" y="1136"/>
                            </a:lnTo>
                            <a:lnTo>
                              <a:pt x="737" y="1144"/>
                            </a:lnTo>
                            <a:lnTo>
                              <a:pt x="768" y="1150"/>
                            </a:lnTo>
                            <a:lnTo>
                              <a:pt x="795" y="1155"/>
                            </a:lnTo>
                            <a:lnTo>
                              <a:pt x="817" y="1162"/>
                            </a:lnTo>
                            <a:lnTo>
                              <a:pt x="835" y="1166"/>
                            </a:lnTo>
                            <a:lnTo>
                              <a:pt x="846" y="1170"/>
                            </a:lnTo>
                            <a:lnTo>
                              <a:pt x="875" y="1181"/>
                            </a:lnTo>
                            <a:lnTo>
                              <a:pt x="900" y="1198"/>
                            </a:lnTo>
                            <a:lnTo>
                              <a:pt x="922" y="1219"/>
                            </a:lnTo>
                            <a:lnTo>
                              <a:pt x="941" y="1245"/>
                            </a:lnTo>
                            <a:lnTo>
                              <a:pt x="956" y="1272"/>
                            </a:lnTo>
                            <a:lnTo>
                              <a:pt x="966" y="1302"/>
                            </a:lnTo>
                            <a:lnTo>
                              <a:pt x="973" y="1333"/>
                            </a:lnTo>
                            <a:lnTo>
                              <a:pt x="975" y="1364"/>
                            </a:lnTo>
                            <a:lnTo>
                              <a:pt x="970" y="1395"/>
                            </a:lnTo>
                            <a:lnTo>
                              <a:pt x="962" y="1424"/>
                            </a:lnTo>
                            <a:lnTo>
                              <a:pt x="948" y="1453"/>
                            </a:lnTo>
                            <a:lnTo>
                              <a:pt x="927" y="1477"/>
                            </a:lnTo>
                            <a:lnTo>
                              <a:pt x="901" y="1497"/>
                            </a:lnTo>
                            <a:lnTo>
                              <a:pt x="868" y="1514"/>
                            </a:lnTo>
                            <a:lnTo>
                              <a:pt x="830" y="1523"/>
                            </a:lnTo>
                            <a:lnTo>
                              <a:pt x="783" y="1528"/>
                            </a:lnTo>
                            <a:lnTo>
                              <a:pt x="769" y="1522"/>
                            </a:lnTo>
                            <a:lnTo>
                              <a:pt x="753" y="1517"/>
                            </a:lnTo>
                            <a:lnTo>
                              <a:pt x="735" y="1511"/>
                            </a:lnTo>
                            <a:lnTo>
                              <a:pt x="716" y="1507"/>
                            </a:lnTo>
                            <a:lnTo>
                              <a:pt x="695" y="1502"/>
                            </a:lnTo>
                            <a:lnTo>
                              <a:pt x="673" y="1498"/>
                            </a:lnTo>
                            <a:lnTo>
                              <a:pt x="651" y="1494"/>
                            </a:lnTo>
                            <a:lnTo>
                              <a:pt x="627" y="1489"/>
                            </a:lnTo>
                            <a:lnTo>
                              <a:pt x="604" y="1486"/>
                            </a:lnTo>
                            <a:lnTo>
                              <a:pt x="580" y="1483"/>
                            </a:lnTo>
                            <a:lnTo>
                              <a:pt x="555" y="1481"/>
                            </a:lnTo>
                            <a:lnTo>
                              <a:pt x="532" y="1480"/>
                            </a:lnTo>
                            <a:lnTo>
                              <a:pt x="509" y="1479"/>
                            </a:lnTo>
                            <a:lnTo>
                              <a:pt x="487" y="1479"/>
                            </a:lnTo>
                            <a:lnTo>
                              <a:pt x="466" y="1480"/>
                            </a:lnTo>
                            <a:lnTo>
                              <a:pt x="446" y="1482"/>
                            </a:lnTo>
                            <a:lnTo>
                              <a:pt x="468" y="1523"/>
                            </a:lnTo>
                            <a:lnTo>
                              <a:pt x="493" y="1562"/>
                            </a:lnTo>
                            <a:lnTo>
                              <a:pt x="523" y="1598"/>
                            </a:lnTo>
                            <a:lnTo>
                              <a:pt x="556" y="1630"/>
                            </a:lnTo>
                            <a:lnTo>
                              <a:pt x="592" y="1659"/>
                            </a:lnTo>
                            <a:lnTo>
                              <a:pt x="630" y="1684"/>
                            </a:lnTo>
                            <a:lnTo>
                              <a:pt x="670" y="1704"/>
                            </a:lnTo>
                            <a:lnTo>
                              <a:pt x="713" y="1721"/>
                            </a:lnTo>
                            <a:lnTo>
                              <a:pt x="757" y="1732"/>
                            </a:lnTo>
                            <a:lnTo>
                              <a:pt x="802" y="1738"/>
                            </a:lnTo>
                            <a:lnTo>
                              <a:pt x="849" y="1739"/>
                            </a:lnTo>
                            <a:lnTo>
                              <a:pt x="896" y="1734"/>
                            </a:lnTo>
                            <a:lnTo>
                              <a:pt x="943" y="1724"/>
                            </a:lnTo>
                            <a:lnTo>
                              <a:pt x="990" y="1708"/>
                            </a:lnTo>
                            <a:lnTo>
                              <a:pt x="1037" y="1685"/>
                            </a:lnTo>
                            <a:lnTo>
                              <a:pt x="1084" y="1655"/>
                            </a:lnTo>
                            <a:lnTo>
                              <a:pt x="1108" y="1632"/>
                            </a:lnTo>
                            <a:lnTo>
                              <a:pt x="1130" y="1607"/>
                            </a:lnTo>
                            <a:lnTo>
                              <a:pt x="1149" y="1580"/>
                            </a:lnTo>
                            <a:lnTo>
                              <a:pt x="1165" y="1550"/>
                            </a:lnTo>
                            <a:lnTo>
                              <a:pt x="1177" y="1519"/>
                            </a:lnTo>
                            <a:lnTo>
                              <a:pt x="1188" y="1487"/>
                            </a:lnTo>
                            <a:lnTo>
                              <a:pt x="1194" y="1454"/>
                            </a:lnTo>
                            <a:lnTo>
                              <a:pt x="1197" y="1420"/>
                            </a:lnTo>
                            <a:lnTo>
                              <a:pt x="1197" y="1386"/>
                            </a:lnTo>
                            <a:lnTo>
                              <a:pt x="1195" y="1352"/>
                            </a:lnTo>
                            <a:lnTo>
                              <a:pt x="1190" y="1318"/>
                            </a:lnTo>
                            <a:lnTo>
                              <a:pt x="1182" y="1286"/>
                            </a:lnTo>
                            <a:lnTo>
                              <a:pt x="1170" y="1253"/>
                            </a:lnTo>
                            <a:lnTo>
                              <a:pt x="1156" y="1221"/>
                            </a:lnTo>
                            <a:lnTo>
                              <a:pt x="1139" y="1192"/>
                            </a:lnTo>
                            <a:lnTo>
                              <a:pt x="1120" y="1165"/>
                            </a:lnTo>
                            <a:lnTo>
                              <a:pt x="48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2520" bIns="2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1" name=""/>
                      <p:cNvSpPr/>
                      <p:nvPr/>
                    </p:nvSpPr>
                    <p:spPr>
                      <a:xfrm>
                        <a:off x="4269960" y="5673960"/>
                        <a:ext cx="55080" cy="4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91" h="1587">
                            <a:moveTo>
                              <a:pt x="665" y="33"/>
                            </a:moveTo>
                            <a:lnTo>
                              <a:pt x="642" y="21"/>
                            </a:lnTo>
                            <a:lnTo>
                              <a:pt x="620" y="11"/>
                            </a:lnTo>
                            <a:lnTo>
                              <a:pt x="598" y="5"/>
                            </a:lnTo>
                            <a:lnTo>
                              <a:pt x="577" y="1"/>
                            </a:lnTo>
                            <a:lnTo>
                              <a:pt x="555" y="0"/>
                            </a:lnTo>
                            <a:lnTo>
                              <a:pt x="534" y="2"/>
                            </a:lnTo>
                            <a:lnTo>
                              <a:pt x="514" y="5"/>
                            </a:lnTo>
                            <a:lnTo>
                              <a:pt x="494" y="11"/>
                            </a:lnTo>
                            <a:lnTo>
                              <a:pt x="475" y="18"/>
                            </a:lnTo>
                            <a:lnTo>
                              <a:pt x="456" y="29"/>
                            </a:lnTo>
                            <a:lnTo>
                              <a:pt x="438" y="41"/>
                            </a:lnTo>
                            <a:lnTo>
                              <a:pt x="421" y="53"/>
                            </a:lnTo>
                            <a:lnTo>
                              <a:pt x="406" y="68"/>
                            </a:lnTo>
                            <a:lnTo>
                              <a:pt x="391" y="85"/>
                            </a:lnTo>
                            <a:lnTo>
                              <a:pt x="377" y="101"/>
                            </a:lnTo>
                            <a:lnTo>
                              <a:pt x="366" y="120"/>
                            </a:lnTo>
                            <a:lnTo>
                              <a:pt x="22" y="658"/>
                            </a:lnTo>
                            <a:lnTo>
                              <a:pt x="12" y="674"/>
                            </a:lnTo>
                            <a:lnTo>
                              <a:pt x="5" y="691"/>
                            </a:lnTo>
                            <a:lnTo>
                              <a:pt x="1" y="711"/>
                            </a:lnTo>
                            <a:lnTo>
                              <a:pt x="0" y="731"/>
                            </a:lnTo>
                            <a:lnTo>
                              <a:pt x="1" y="752"/>
                            </a:lnTo>
                            <a:lnTo>
                              <a:pt x="4" y="773"/>
                            </a:lnTo>
                            <a:lnTo>
                              <a:pt x="10" y="795"/>
                            </a:lnTo>
                            <a:lnTo>
                              <a:pt x="17" y="817"/>
                            </a:lnTo>
                            <a:lnTo>
                              <a:pt x="25" y="839"/>
                            </a:lnTo>
                            <a:lnTo>
                              <a:pt x="35" y="860"/>
                            </a:lnTo>
                            <a:lnTo>
                              <a:pt x="45" y="880"/>
                            </a:lnTo>
                            <a:lnTo>
                              <a:pt x="57" y="899"/>
                            </a:lnTo>
                            <a:lnTo>
                              <a:pt x="69" y="916"/>
                            </a:lnTo>
                            <a:lnTo>
                              <a:pt x="82" y="932"/>
                            </a:lnTo>
                            <a:lnTo>
                              <a:pt x="96" y="946"/>
                            </a:lnTo>
                            <a:lnTo>
                              <a:pt x="109" y="958"/>
                            </a:lnTo>
                            <a:lnTo>
                              <a:pt x="1041" y="1537"/>
                            </a:lnTo>
                            <a:lnTo>
                              <a:pt x="1088" y="1558"/>
                            </a:lnTo>
                            <a:lnTo>
                              <a:pt x="1132" y="1573"/>
                            </a:lnTo>
                            <a:lnTo>
                              <a:pt x="1174" y="1582"/>
                            </a:lnTo>
                            <a:lnTo>
                              <a:pt x="1215" y="1587"/>
                            </a:lnTo>
                            <a:lnTo>
                              <a:pt x="1253" y="1587"/>
                            </a:lnTo>
                            <a:lnTo>
                              <a:pt x="1289" y="1584"/>
                            </a:lnTo>
                            <a:lnTo>
                              <a:pt x="1324" y="1577"/>
                            </a:lnTo>
                            <a:lnTo>
                              <a:pt x="1357" y="1567"/>
                            </a:lnTo>
                            <a:lnTo>
                              <a:pt x="1386" y="1555"/>
                            </a:lnTo>
                            <a:lnTo>
                              <a:pt x="1414" y="1540"/>
                            </a:lnTo>
                            <a:lnTo>
                              <a:pt x="1442" y="1524"/>
                            </a:lnTo>
                            <a:lnTo>
                              <a:pt x="1466" y="1508"/>
                            </a:lnTo>
                            <a:lnTo>
                              <a:pt x="1488" y="1491"/>
                            </a:lnTo>
                            <a:lnTo>
                              <a:pt x="1508" y="1474"/>
                            </a:lnTo>
                            <a:lnTo>
                              <a:pt x="1526" y="1458"/>
                            </a:lnTo>
                            <a:lnTo>
                              <a:pt x="1543" y="1443"/>
                            </a:lnTo>
                            <a:lnTo>
                              <a:pt x="1582" y="1402"/>
                            </a:lnTo>
                            <a:lnTo>
                              <a:pt x="1621" y="1358"/>
                            </a:lnTo>
                            <a:lnTo>
                              <a:pt x="1657" y="1311"/>
                            </a:lnTo>
                            <a:lnTo>
                              <a:pt x="1691" y="1261"/>
                            </a:lnTo>
                            <a:lnTo>
                              <a:pt x="1720" y="1210"/>
                            </a:lnTo>
                            <a:lnTo>
                              <a:pt x="1744" y="1156"/>
                            </a:lnTo>
                            <a:lnTo>
                              <a:pt x="1765" y="1103"/>
                            </a:lnTo>
                            <a:lnTo>
                              <a:pt x="1780" y="1048"/>
                            </a:lnTo>
                            <a:lnTo>
                              <a:pt x="1788" y="995"/>
                            </a:lnTo>
                            <a:lnTo>
                              <a:pt x="1791" y="941"/>
                            </a:lnTo>
                            <a:lnTo>
                              <a:pt x="1785" y="890"/>
                            </a:lnTo>
                            <a:lnTo>
                              <a:pt x="1772" y="840"/>
                            </a:lnTo>
                            <a:lnTo>
                              <a:pt x="1751" y="793"/>
                            </a:lnTo>
                            <a:lnTo>
                              <a:pt x="1720" y="750"/>
                            </a:lnTo>
                            <a:lnTo>
                              <a:pt x="1680" y="709"/>
                            </a:lnTo>
                            <a:lnTo>
                              <a:pt x="1631" y="674"/>
                            </a:lnTo>
                            <a:lnTo>
                              <a:pt x="1019" y="267"/>
                            </a:lnTo>
                            <a:lnTo>
                              <a:pt x="957" y="361"/>
                            </a:lnTo>
                            <a:lnTo>
                              <a:pt x="938" y="379"/>
                            </a:lnTo>
                            <a:lnTo>
                              <a:pt x="914" y="390"/>
                            </a:lnTo>
                            <a:lnTo>
                              <a:pt x="887" y="396"/>
                            </a:lnTo>
                            <a:lnTo>
                              <a:pt x="855" y="395"/>
                            </a:lnTo>
                            <a:lnTo>
                              <a:pt x="823" y="388"/>
                            </a:lnTo>
                            <a:lnTo>
                              <a:pt x="788" y="377"/>
                            </a:lnTo>
                            <a:lnTo>
                              <a:pt x="753" y="361"/>
                            </a:lnTo>
                            <a:lnTo>
                              <a:pt x="720" y="342"/>
                            </a:lnTo>
                            <a:lnTo>
                              <a:pt x="688" y="320"/>
                            </a:lnTo>
                            <a:lnTo>
                              <a:pt x="660" y="295"/>
                            </a:lnTo>
                            <a:lnTo>
                              <a:pt x="636" y="269"/>
                            </a:lnTo>
                            <a:lnTo>
                              <a:pt x="617" y="239"/>
                            </a:lnTo>
                            <a:lnTo>
                              <a:pt x="604" y="210"/>
                            </a:lnTo>
                            <a:lnTo>
                              <a:pt x="598" y="180"/>
                            </a:lnTo>
                            <a:lnTo>
                              <a:pt x="601" y="150"/>
                            </a:lnTo>
                            <a:lnTo>
                              <a:pt x="614" y="121"/>
                            </a:lnTo>
                            <a:lnTo>
                              <a:pt x="665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00" bIns="-1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2" name=""/>
                      <p:cNvSpPr/>
                      <p:nvPr/>
                    </p:nvSpPr>
                    <p:spPr>
                      <a:xfrm>
                        <a:off x="4126320" y="5734080"/>
                        <a:ext cx="7632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2" h="1762">
                            <a:moveTo>
                              <a:pt x="0" y="0"/>
                            </a:moveTo>
                            <a:lnTo>
                              <a:pt x="2" y="68"/>
                            </a:lnTo>
                            <a:lnTo>
                              <a:pt x="10" y="138"/>
                            </a:lnTo>
                            <a:lnTo>
                              <a:pt x="21" y="207"/>
                            </a:lnTo>
                            <a:lnTo>
                              <a:pt x="37" y="278"/>
                            </a:lnTo>
                            <a:lnTo>
                              <a:pt x="57" y="349"/>
                            </a:lnTo>
                            <a:lnTo>
                              <a:pt x="80" y="421"/>
                            </a:lnTo>
                            <a:lnTo>
                              <a:pt x="106" y="494"/>
                            </a:lnTo>
                            <a:lnTo>
                              <a:pt x="135" y="568"/>
                            </a:lnTo>
                            <a:lnTo>
                              <a:pt x="165" y="641"/>
                            </a:lnTo>
                            <a:lnTo>
                              <a:pt x="198" y="717"/>
                            </a:lnTo>
                            <a:lnTo>
                              <a:pt x="231" y="792"/>
                            </a:lnTo>
                            <a:lnTo>
                              <a:pt x="266" y="870"/>
                            </a:lnTo>
                            <a:lnTo>
                              <a:pt x="302" y="948"/>
                            </a:lnTo>
                            <a:lnTo>
                              <a:pt x="337" y="1027"/>
                            </a:lnTo>
                            <a:lnTo>
                              <a:pt x="372" y="1107"/>
                            </a:lnTo>
                            <a:lnTo>
                              <a:pt x="407" y="1187"/>
                            </a:lnTo>
                            <a:lnTo>
                              <a:pt x="395" y="1246"/>
                            </a:lnTo>
                            <a:lnTo>
                              <a:pt x="392" y="1304"/>
                            </a:lnTo>
                            <a:lnTo>
                              <a:pt x="395" y="1361"/>
                            </a:lnTo>
                            <a:lnTo>
                              <a:pt x="407" y="1415"/>
                            </a:lnTo>
                            <a:lnTo>
                              <a:pt x="424" y="1468"/>
                            </a:lnTo>
                            <a:lnTo>
                              <a:pt x="448" y="1517"/>
                            </a:lnTo>
                            <a:lnTo>
                              <a:pt x="476" y="1563"/>
                            </a:lnTo>
                            <a:lnTo>
                              <a:pt x="512" y="1606"/>
                            </a:lnTo>
                            <a:lnTo>
                              <a:pt x="551" y="1644"/>
                            </a:lnTo>
                            <a:lnTo>
                              <a:pt x="596" y="1677"/>
                            </a:lnTo>
                            <a:lnTo>
                              <a:pt x="644" y="1706"/>
                            </a:lnTo>
                            <a:lnTo>
                              <a:pt x="698" y="1729"/>
                            </a:lnTo>
                            <a:lnTo>
                              <a:pt x="754" y="1746"/>
                            </a:lnTo>
                            <a:lnTo>
                              <a:pt x="814" y="1757"/>
                            </a:lnTo>
                            <a:lnTo>
                              <a:pt x="877" y="1762"/>
                            </a:lnTo>
                            <a:lnTo>
                              <a:pt x="942" y="1760"/>
                            </a:lnTo>
                            <a:lnTo>
                              <a:pt x="1000" y="1762"/>
                            </a:lnTo>
                            <a:lnTo>
                              <a:pt x="1070" y="1759"/>
                            </a:lnTo>
                            <a:lnTo>
                              <a:pt x="1152" y="1750"/>
                            </a:lnTo>
                            <a:lnTo>
                              <a:pt x="1243" y="1735"/>
                            </a:lnTo>
                            <a:lnTo>
                              <a:pt x="1342" y="1715"/>
                            </a:lnTo>
                            <a:lnTo>
                              <a:pt x="1446" y="1691"/>
                            </a:lnTo>
                            <a:lnTo>
                              <a:pt x="1555" y="1662"/>
                            </a:lnTo>
                            <a:lnTo>
                              <a:pt x="1668" y="1630"/>
                            </a:lnTo>
                            <a:lnTo>
                              <a:pt x="1781" y="1594"/>
                            </a:lnTo>
                            <a:lnTo>
                              <a:pt x="1894" y="1556"/>
                            </a:lnTo>
                            <a:lnTo>
                              <a:pt x="2004" y="1515"/>
                            </a:lnTo>
                            <a:lnTo>
                              <a:pt x="2111" y="1473"/>
                            </a:lnTo>
                            <a:lnTo>
                              <a:pt x="2213" y="1429"/>
                            </a:lnTo>
                            <a:lnTo>
                              <a:pt x="2309" y="1385"/>
                            </a:lnTo>
                            <a:lnTo>
                              <a:pt x="2395" y="1340"/>
                            </a:lnTo>
                            <a:lnTo>
                              <a:pt x="2472" y="1296"/>
                            </a:lnTo>
                            <a:lnTo>
                              <a:pt x="2416" y="1261"/>
                            </a:lnTo>
                            <a:lnTo>
                              <a:pt x="2356" y="1226"/>
                            </a:lnTo>
                            <a:lnTo>
                              <a:pt x="2292" y="1193"/>
                            </a:lnTo>
                            <a:lnTo>
                              <a:pt x="2225" y="1161"/>
                            </a:lnTo>
                            <a:lnTo>
                              <a:pt x="2154" y="1131"/>
                            </a:lnTo>
                            <a:lnTo>
                              <a:pt x="2081" y="1103"/>
                            </a:lnTo>
                            <a:lnTo>
                              <a:pt x="2005" y="1080"/>
                            </a:lnTo>
                            <a:lnTo>
                              <a:pt x="1926" y="1060"/>
                            </a:lnTo>
                            <a:lnTo>
                              <a:pt x="1845" y="1046"/>
                            </a:lnTo>
                            <a:lnTo>
                              <a:pt x="1763" y="1036"/>
                            </a:lnTo>
                            <a:lnTo>
                              <a:pt x="1679" y="1033"/>
                            </a:lnTo>
                            <a:lnTo>
                              <a:pt x="1594" y="1037"/>
                            </a:lnTo>
                            <a:lnTo>
                              <a:pt x="1509" y="1048"/>
                            </a:lnTo>
                            <a:lnTo>
                              <a:pt x="1423" y="1068"/>
                            </a:lnTo>
                            <a:lnTo>
                              <a:pt x="1337" y="1096"/>
                            </a:lnTo>
                            <a:lnTo>
                              <a:pt x="1252" y="1134"/>
                            </a:lnTo>
                            <a:lnTo>
                              <a:pt x="1211" y="1152"/>
                            </a:lnTo>
                            <a:lnTo>
                              <a:pt x="1169" y="1164"/>
                            </a:lnTo>
                            <a:lnTo>
                              <a:pt x="1128" y="1173"/>
                            </a:lnTo>
                            <a:lnTo>
                              <a:pt x="1088" y="1176"/>
                            </a:lnTo>
                            <a:lnTo>
                              <a:pt x="1048" y="1175"/>
                            </a:lnTo>
                            <a:lnTo>
                              <a:pt x="1010" y="1170"/>
                            </a:lnTo>
                            <a:lnTo>
                              <a:pt x="975" y="1160"/>
                            </a:lnTo>
                            <a:lnTo>
                              <a:pt x="942" y="1148"/>
                            </a:lnTo>
                            <a:lnTo>
                              <a:pt x="912" y="1131"/>
                            </a:lnTo>
                            <a:lnTo>
                              <a:pt x="886" y="1112"/>
                            </a:lnTo>
                            <a:lnTo>
                              <a:pt x="864" y="1090"/>
                            </a:lnTo>
                            <a:lnTo>
                              <a:pt x="846" y="1066"/>
                            </a:lnTo>
                            <a:lnTo>
                              <a:pt x="834" y="1038"/>
                            </a:lnTo>
                            <a:lnTo>
                              <a:pt x="826" y="1010"/>
                            </a:lnTo>
                            <a:lnTo>
                              <a:pt x="824" y="980"/>
                            </a:lnTo>
                            <a:lnTo>
                              <a:pt x="830" y="949"/>
                            </a:lnTo>
                            <a:lnTo>
                              <a:pt x="783" y="913"/>
                            </a:lnTo>
                            <a:lnTo>
                              <a:pt x="727" y="864"/>
                            </a:lnTo>
                            <a:lnTo>
                              <a:pt x="665" y="803"/>
                            </a:lnTo>
                            <a:lnTo>
                              <a:pt x="599" y="733"/>
                            </a:lnTo>
                            <a:lnTo>
                              <a:pt x="530" y="656"/>
                            </a:lnTo>
                            <a:lnTo>
                              <a:pt x="458" y="574"/>
                            </a:lnTo>
                            <a:lnTo>
                              <a:pt x="387" y="490"/>
                            </a:lnTo>
                            <a:lnTo>
                              <a:pt x="317" y="406"/>
                            </a:lnTo>
                            <a:lnTo>
                              <a:pt x="249" y="324"/>
                            </a:lnTo>
                            <a:lnTo>
                              <a:pt x="187" y="246"/>
                            </a:lnTo>
                            <a:lnTo>
                              <a:pt x="132" y="175"/>
                            </a:lnTo>
                            <a:lnTo>
                              <a:pt x="83" y="113"/>
                            </a:lnTo>
                            <a:lnTo>
                              <a:pt x="44" y="62"/>
                            </a:lnTo>
                            <a:lnTo>
                              <a:pt x="16" y="24"/>
                            </a:lnTo>
                            <a:lnTo>
                              <a:pt x="1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3" name=""/>
                      <p:cNvSpPr/>
                      <p:nvPr/>
                    </p:nvSpPr>
                    <p:spPr>
                      <a:xfrm>
                        <a:off x="4470480" y="5589360"/>
                        <a:ext cx="1224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6" h="454">
                            <a:moveTo>
                              <a:pt x="396" y="273"/>
                            </a:moveTo>
                            <a:lnTo>
                              <a:pt x="394" y="275"/>
                            </a:lnTo>
                            <a:lnTo>
                              <a:pt x="390" y="280"/>
                            </a:lnTo>
                            <a:lnTo>
                              <a:pt x="384" y="288"/>
                            </a:lnTo>
                            <a:lnTo>
                              <a:pt x="376" y="298"/>
                            </a:lnTo>
                            <a:lnTo>
                              <a:pt x="364" y="310"/>
                            </a:lnTo>
                            <a:lnTo>
                              <a:pt x="352" y="324"/>
                            </a:lnTo>
                            <a:lnTo>
                              <a:pt x="335" y="340"/>
                            </a:lnTo>
                            <a:lnTo>
                              <a:pt x="317" y="355"/>
                            </a:lnTo>
                            <a:lnTo>
                              <a:pt x="296" y="371"/>
                            </a:lnTo>
                            <a:lnTo>
                              <a:pt x="272" y="387"/>
                            </a:lnTo>
                            <a:lnTo>
                              <a:pt x="245" y="402"/>
                            </a:lnTo>
                            <a:lnTo>
                              <a:pt x="216" y="416"/>
                            </a:lnTo>
                            <a:lnTo>
                              <a:pt x="186" y="429"/>
                            </a:lnTo>
                            <a:lnTo>
                              <a:pt x="151" y="440"/>
                            </a:lnTo>
                            <a:lnTo>
                              <a:pt x="114" y="448"/>
                            </a:lnTo>
                            <a:lnTo>
                              <a:pt x="75" y="454"/>
                            </a:lnTo>
                            <a:lnTo>
                              <a:pt x="79" y="428"/>
                            </a:lnTo>
                            <a:lnTo>
                              <a:pt x="82" y="400"/>
                            </a:lnTo>
                            <a:lnTo>
                              <a:pt x="82" y="369"/>
                            </a:lnTo>
                            <a:lnTo>
                              <a:pt x="80" y="337"/>
                            </a:lnTo>
                            <a:lnTo>
                              <a:pt x="77" y="302"/>
                            </a:lnTo>
                            <a:lnTo>
                              <a:pt x="73" y="267"/>
                            </a:lnTo>
                            <a:lnTo>
                              <a:pt x="68" y="233"/>
                            </a:lnTo>
                            <a:lnTo>
                              <a:pt x="62" y="198"/>
                            </a:lnTo>
                            <a:lnTo>
                              <a:pt x="54" y="164"/>
                            </a:lnTo>
                            <a:lnTo>
                              <a:pt x="47" y="132"/>
                            </a:lnTo>
                            <a:lnTo>
                              <a:pt x="38" y="101"/>
                            </a:lnTo>
                            <a:lnTo>
                              <a:pt x="30" y="74"/>
                            </a:lnTo>
                            <a:lnTo>
                              <a:pt x="23" y="49"/>
                            </a:lnTo>
                            <a:lnTo>
                              <a:pt x="14" y="29"/>
                            </a:lnTo>
                            <a:lnTo>
                              <a:pt x="6" y="12"/>
                            </a:lnTo>
                            <a:lnTo>
                              <a:pt x="0" y="0"/>
                            </a:lnTo>
                            <a:lnTo>
                              <a:pt x="20" y="0"/>
                            </a:lnTo>
                            <a:lnTo>
                              <a:pt x="29" y="22"/>
                            </a:lnTo>
                            <a:lnTo>
                              <a:pt x="41" y="45"/>
                            </a:lnTo>
                            <a:lnTo>
                              <a:pt x="54" y="68"/>
                            </a:lnTo>
                            <a:lnTo>
                              <a:pt x="70" y="90"/>
                            </a:lnTo>
                            <a:lnTo>
                              <a:pt x="88" y="112"/>
                            </a:lnTo>
                            <a:lnTo>
                              <a:pt x="108" y="134"/>
                            </a:lnTo>
                            <a:lnTo>
                              <a:pt x="129" y="154"/>
                            </a:lnTo>
                            <a:lnTo>
                              <a:pt x="152" y="174"/>
                            </a:lnTo>
                            <a:lnTo>
                              <a:pt x="177" y="192"/>
                            </a:lnTo>
                            <a:lnTo>
                              <a:pt x="204" y="209"/>
                            </a:lnTo>
                            <a:lnTo>
                              <a:pt x="232" y="224"/>
                            </a:lnTo>
                            <a:lnTo>
                              <a:pt x="262" y="238"/>
                            </a:lnTo>
                            <a:lnTo>
                              <a:pt x="294" y="250"/>
                            </a:lnTo>
                            <a:lnTo>
                              <a:pt x="326" y="260"/>
                            </a:lnTo>
                            <a:lnTo>
                              <a:pt x="360" y="268"/>
                            </a:lnTo>
                            <a:lnTo>
                              <a:pt x="396" y="27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4" name=""/>
                      <p:cNvSpPr/>
                      <p:nvPr/>
                    </p:nvSpPr>
                    <p:spPr>
                      <a:xfrm>
                        <a:off x="4342680" y="5616000"/>
                        <a:ext cx="112320" cy="156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18" h="5649">
                            <a:moveTo>
                              <a:pt x="3618" y="0"/>
                            </a:moveTo>
                            <a:lnTo>
                              <a:pt x="3464" y="80"/>
                            </a:lnTo>
                            <a:lnTo>
                              <a:pt x="3332" y="189"/>
                            </a:lnTo>
                            <a:lnTo>
                              <a:pt x="3220" y="324"/>
                            </a:lnTo>
                            <a:lnTo>
                              <a:pt x="3126" y="479"/>
                            </a:lnTo>
                            <a:lnTo>
                              <a:pt x="3051" y="650"/>
                            </a:lnTo>
                            <a:lnTo>
                              <a:pt x="2990" y="835"/>
                            </a:lnTo>
                            <a:lnTo>
                              <a:pt x="2944" y="1028"/>
                            </a:lnTo>
                            <a:lnTo>
                              <a:pt x="2911" y="1223"/>
                            </a:lnTo>
                            <a:lnTo>
                              <a:pt x="2889" y="1418"/>
                            </a:lnTo>
                            <a:lnTo>
                              <a:pt x="2877" y="1609"/>
                            </a:lnTo>
                            <a:lnTo>
                              <a:pt x="2874" y="1789"/>
                            </a:lnTo>
                            <a:lnTo>
                              <a:pt x="2878" y="1956"/>
                            </a:lnTo>
                            <a:lnTo>
                              <a:pt x="2888" y="2106"/>
                            </a:lnTo>
                            <a:lnTo>
                              <a:pt x="2902" y="2234"/>
                            </a:lnTo>
                            <a:lnTo>
                              <a:pt x="2919" y="2335"/>
                            </a:lnTo>
                            <a:lnTo>
                              <a:pt x="2938" y="2405"/>
                            </a:lnTo>
                            <a:lnTo>
                              <a:pt x="3018" y="2692"/>
                            </a:lnTo>
                            <a:lnTo>
                              <a:pt x="3078" y="2978"/>
                            </a:lnTo>
                            <a:lnTo>
                              <a:pt x="3115" y="3260"/>
                            </a:lnTo>
                            <a:lnTo>
                              <a:pt x="3130" y="3539"/>
                            </a:lnTo>
                            <a:lnTo>
                              <a:pt x="3120" y="3809"/>
                            </a:lnTo>
                            <a:lnTo>
                              <a:pt x="3085" y="4068"/>
                            </a:lnTo>
                            <a:lnTo>
                              <a:pt x="3026" y="4316"/>
                            </a:lnTo>
                            <a:lnTo>
                              <a:pt x="2939" y="4551"/>
                            </a:lnTo>
                            <a:lnTo>
                              <a:pt x="2826" y="4768"/>
                            </a:lnTo>
                            <a:lnTo>
                              <a:pt x="2685" y="4967"/>
                            </a:lnTo>
                            <a:lnTo>
                              <a:pt x="2515" y="5144"/>
                            </a:lnTo>
                            <a:lnTo>
                              <a:pt x="2316" y="5299"/>
                            </a:lnTo>
                            <a:lnTo>
                              <a:pt x="2086" y="5427"/>
                            </a:lnTo>
                            <a:lnTo>
                              <a:pt x="1826" y="5529"/>
                            </a:lnTo>
                            <a:lnTo>
                              <a:pt x="1533" y="5600"/>
                            </a:lnTo>
                            <a:lnTo>
                              <a:pt x="1208" y="5640"/>
                            </a:lnTo>
                            <a:lnTo>
                              <a:pt x="1201" y="5640"/>
                            </a:lnTo>
                            <a:lnTo>
                              <a:pt x="1181" y="5641"/>
                            </a:lnTo>
                            <a:lnTo>
                              <a:pt x="1148" y="5644"/>
                            </a:lnTo>
                            <a:lnTo>
                              <a:pt x="1105" y="5646"/>
                            </a:lnTo>
                            <a:lnTo>
                              <a:pt x="1052" y="5647"/>
                            </a:lnTo>
                            <a:lnTo>
                              <a:pt x="991" y="5649"/>
                            </a:lnTo>
                            <a:lnTo>
                              <a:pt x="923" y="5649"/>
                            </a:lnTo>
                            <a:lnTo>
                              <a:pt x="849" y="5649"/>
                            </a:lnTo>
                            <a:lnTo>
                              <a:pt x="769" y="5647"/>
                            </a:lnTo>
                            <a:lnTo>
                              <a:pt x="686" y="5644"/>
                            </a:lnTo>
                            <a:lnTo>
                              <a:pt x="600" y="5638"/>
                            </a:lnTo>
                            <a:lnTo>
                              <a:pt x="512" y="5630"/>
                            </a:lnTo>
                            <a:lnTo>
                              <a:pt x="424" y="5619"/>
                            </a:lnTo>
                            <a:lnTo>
                              <a:pt x="337" y="5607"/>
                            </a:lnTo>
                            <a:lnTo>
                              <a:pt x="252" y="5590"/>
                            </a:lnTo>
                            <a:lnTo>
                              <a:pt x="170" y="5571"/>
                            </a:lnTo>
                            <a:lnTo>
                              <a:pt x="254" y="5459"/>
                            </a:lnTo>
                            <a:lnTo>
                              <a:pt x="326" y="5341"/>
                            </a:lnTo>
                            <a:lnTo>
                              <a:pt x="389" y="5219"/>
                            </a:lnTo>
                            <a:lnTo>
                              <a:pt x="442" y="5095"/>
                            </a:lnTo>
                            <a:lnTo>
                              <a:pt x="485" y="4968"/>
                            </a:lnTo>
                            <a:lnTo>
                              <a:pt x="519" y="4840"/>
                            </a:lnTo>
                            <a:lnTo>
                              <a:pt x="546" y="4714"/>
                            </a:lnTo>
                            <a:lnTo>
                              <a:pt x="564" y="4588"/>
                            </a:lnTo>
                            <a:lnTo>
                              <a:pt x="576" y="4466"/>
                            </a:lnTo>
                            <a:lnTo>
                              <a:pt x="582" y="4347"/>
                            </a:lnTo>
                            <a:lnTo>
                              <a:pt x="582" y="4233"/>
                            </a:lnTo>
                            <a:lnTo>
                              <a:pt x="576" y="4127"/>
                            </a:lnTo>
                            <a:lnTo>
                              <a:pt x="567" y="4029"/>
                            </a:lnTo>
                            <a:lnTo>
                              <a:pt x="553" y="3938"/>
                            </a:lnTo>
                            <a:lnTo>
                              <a:pt x="536" y="3858"/>
                            </a:lnTo>
                            <a:lnTo>
                              <a:pt x="518" y="3790"/>
                            </a:lnTo>
                            <a:lnTo>
                              <a:pt x="493" y="3719"/>
                            </a:lnTo>
                            <a:lnTo>
                              <a:pt x="462" y="3623"/>
                            </a:lnTo>
                            <a:lnTo>
                              <a:pt x="424" y="3505"/>
                            </a:lnTo>
                            <a:lnTo>
                              <a:pt x="382" y="3368"/>
                            </a:lnTo>
                            <a:lnTo>
                              <a:pt x="336" y="3214"/>
                            </a:lnTo>
                            <a:lnTo>
                              <a:pt x="287" y="3047"/>
                            </a:lnTo>
                            <a:lnTo>
                              <a:pt x="238" y="2870"/>
                            </a:lnTo>
                            <a:lnTo>
                              <a:pt x="191" y="2685"/>
                            </a:lnTo>
                            <a:lnTo>
                              <a:pt x="145" y="2493"/>
                            </a:lnTo>
                            <a:lnTo>
                              <a:pt x="103" y="2300"/>
                            </a:lnTo>
                            <a:lnTo>
                              <a:pt x="66" y="2107"/>
                            </a:lnTo>
                            <a:lnTo>
                              <a:pt x="36" y="1917"/>
                            </a:lnTo>
                            <a:lnTo>
                              <a:pt x="14" y="1733"/>
                            </a:lnTo>
                            <a:lnTo>
                              <a:pt x="2" y="1557"/>
                            </a:lnTo>
                            <a:lnTo>
                              <a:pt x="0" y="1394"/>
                            </a:lnTo>
                            <a:lnTo>
                              <a:pt x="11" y="1245"/>
                            </a:lnTo>
                            <a:lnTo>
                              <a:pt x="36" y="1116"/>
                            </a:lnTo>
                            <a:lnTo>
                              <a:pt x="78" y="992"/>
                            </a:lnTo>
                            <a:lnTo>
                              <a:pt x="135" y="872"/>
                            </a:lnTo>
                            <a:lnTo>
                              <a:pt x="204" y="758"/>
                            </a:lnTo>
                            <a:lnTo>
                              <a:pt x="282" y="649"/>
                            </a:lnTo>
                            <a:lnTo>
                              <a:pt x="367" y="546"/>
                            </a:lnTo>
                            <a:lnTo>
                              <a:pt x="457" y="452"/>
                            </a:lnTo>
                            <a:lnTo>
                              <a:pt x="547" y="363"/>
                            </a:lnTo>
                            <a:lnTo>
                              <a:pt x="636" y="284"/>
                            </a:lnTo>
                            <a:lnTo>
                              <a:pt x="722" y="213"/>
                            </a:lnTo>
                            <a:lnTo>
                              <a:pt x="802" y="151"/>
                            </a:lnTo>
                            <a:lnTo>
                              <a:pt x="873" y="100"/>
                            </a:lnTo>
                            <a:lnTo>
                              <a:pt x="933" y="59"/>
                            </a:lnTo>
                            <a:lnTo>
                              <a:pt x="979" y="28"/>
                            </a:lnTo>
                            <a:lnTo>
                              <a:pt x="1008" y="10"/>
                            </a:lnTo>
                            <a:lnTo>
                              <a:pt x="1019" y="4"/>
                            </a:lnTo>
                            <a:lnTo>
                              <a:pt x="361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5" name=""/>
                      <p:cNvSpPr/>
                      <p:nvPr/>
                    </p:nvSpPr>
                    <p:spPr>
                      <a:xfrm>
                        <a:off x="4352760" y="5665320"/>
                        <a:ext cx="81360" cy="10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18" h="3696">
                            <a:moveTo>
                              <a:pt x="312" y="2528"/>
                            </a:moveTo>
                            <a:lnTo>
                              <a:pt x="404" y="2474"/>
                            </a:lnTo>
                            <a:lnTo>
                              <a:pt x="494" y="2410"/>
                            </a:lnTo>
                            <a:lnTo>
                              <a:pt x="580" y="2337"/>
                            </a:lnTo>
                            <a:lnTo>
                              <a:pt x="662" y="2254"/>
                            </a:lnTo>
                            <a:lnTo>
                              <a:pt x="740" y="2164"/>
                            </a:lnTo>
                            <a:lnTo>
                              <a:pt x="813" y="2070"/>
                            </a:lnTo>
                            <a:lnTo>
                              <a:pt x="880" y="1970"/>
                            </a:lnTo>
                            <a:lnTo>
                              <a:pt x="942" y="1868"/>
                            </a:lnTo>
                            <a:lnTo>
                              <a:pt x="998" y="1763"/>
                            </a:lnTo>
                            <a:lnTo>
                              <a:pt x="1047" y="1659"/>
                            </a:lnTo>
                            <a:lnTo>
                              <a:pt x="1091" y="1556"/>
                            </a:lnTo>
                            <a:lnTo>
                              <a:pt x="1125" y="1455"/>
                            </a:lnTo>
                            <a:lnTo>
                              <a:pt x="1151" y="1358"/>
                            </a:lnTo>
                            <a:lnTo>
                              <a:pt x="1170" y="1266"/>
                            </a:lnTo>
                            <a:lnTo>
                              <a:pt x="1181" y="1181"/>
                            </a:lnTo>
                            <a:lnTo>
                              <a:pt x="1182" y="1104"/>
                            </a:lnTo>
                            <a:lnTo>
                              <a:pt x="1183" y="1076"/>
                            </a:lnTo>
                            <a:lnTo>
                              <a:pt x="1184" y="1046"/>
                            </a:lnTo>
                            <a:lnTo>
                              <a:pt x="1184" y="1017"/>
                            </a:lnTo>
                            <a:lnTo>
                              <a:pt x="1184" y="986"/>
                            </a:lnTo>
                            <a:lnTo>
                              <a:pt x="1183" y="956"/>
                            </a:lnTo>
                            <a:lnTo>
                              <a:pt x="1181" y="924"/>
                            </a:lnTo>
                            <a:lnTo>
                              <a:pt x="1179" y="893"/>
                            </a:lnTo>
                            <a:lnTo>
                              <a:pt x="1177" y="860"/>
                            </a:lnTo>
                            <a:lnTo>
                              <a:pt x="1173" y="828"/>
                            </a:lnTo>
                            <a:lnTo>
                              <a:pt x="1169" y="794"/>
                            </a:lnTo>
                            <a:lnTo>
                              <a:pt x="1165" y="760"/>
                            </a:lnTo>
                            <a:lnTo>
                              <a:pt x="1160" y="727"/>
                            </a:lnTo>
                            <a:lnTo>
                              <a:pt x="1155" y="693"/>
                            </a:lnTo>
                            <a:lnTo>
                              <a:pt x="1149" y="659"/>
                            </a:lnTo>
                            <a:lnTo>
                              <a:pt x="1143" y="624"/>
                            </a:lnTo>
                            <a:lnTo>
                              <a:pt x="1138" y="590"/>
                            </a:lnTo>
                            <a:lnTo>
                              <a:pt x="1121" y="493"/>
                            </a:lnTo>
                            <a:lnTo>
                              <a:pt x="1129" y="399"/>
                            </a:lnTo>
                            <a:lnTo>
                              <a:pt x="1160" y="312"/>
                            </a:lnTo>
                            <a:lnTo>
                              <a:pt x="1210" y="231"/>
                            </a:lnTo>
                            <a:lnTo>
                              <a:pt x="1278" y="159"/>
                            </a:lnTo>
                            <a:lnTo>
                              <a:pt x="1358" y="98"/>
                            </a:lnTo>
                            <a:lnTo>
                              <a:pt x="1451" y="51"/>
                            </a:lnTo>
                            <a:lnTo>
                              <a:pt x="1553" y="18"/>
                            </a:lnTo>
                            <a:lnTo>
                              <a:pt x="1660" y="0"/>
                            </a:lnTo>
                            <a:lnTo>
                              <a:pt x="1771" y="0"/>
                            </a:lnTo>
                            <a:lnTo>
                              <a:pt x="1883" y="21"/>
                            </a:lnTo>
                            <a:lnTo>
                              <a:pt x="1993" y="62"/>
                            </a:lnTo>
                            <a:lnTo>
                              <a:pt x="2098" y="127"/>
                            </a:lnTo>
                            <a:lnTo>
                              <a:pt x="2196" y="217"/>
                            </a:lnTo>
                            <a:lnTo>
                              <a:pt x="2284" y="334"/>
                            </a:lnTo>
                            <a:lnTo>
                              <a:pt x="2360" y="480"/>
                            </a:lnTo>
                            <a:lnTo>
                              <a:pt x="2444" y="701"/>
                            </a:lnTo>
                            <a:lnTo>
                              <a:pt x="2513" y="937"/>
                            </a:lnTo>
                            <a:lnTo>
                              <a:pt x="2567" y="1184"/>
                            </a:lnTo>
                            <a:lnTo>
                              <a:pt x="2603" y="1438"/>
                            </a:lnTo>
                            <a:lnTo>
                              <a:pt x="2618" y="1697"/>
                            </a:lnTo>
                            <a:lnTo>
                              <a:pt x="2613" y="1953"/>
                            </a:lnTo>
                            <a:lnTo>
                              <a:pt x="2585" y="2206"/>
                            </a:lnTo>
                            <a:lnTo>
                              <a:pt x="2531" y="2451"/>
                            </a:lnTo>
                            <a:lnTo>
                              <a:pt x="2451" y="2684"/>
                            </a:lnTo>
                            <a:lnTo>
                              <a:pt x="2342" y="2902"/>
                            </a:lnTo>
                            <a:lnTo>
                              <a:pt x="2204" y="3100"/>
                            </a:lnTo>
                            <a:lnTo>
                              <a:pt x="2034" y="3276"/>
                            </a:lnTo>
                            <a:lnTo>
                              <a:pt x="1830" y="3424"/>
                            </a:lnTo>
                            <a:lnTo>
                              <a:pt x="1592" y="3542"/>
                            </a:lnTo>
                            <a:lnTo>
                              <a:pt x="1316" y="3626"/>
                            </a:lnTo>
                            <a:lnTo>
                              <a:pt x="1003" y="3671"/>
                            </a:lnTo>
                            <a:lnTo>
                              <a:pt x="997" y="3671"/>
                            </a:lnTo>
                            <a:lnTo>
                              <a:pt x="978" y="3673"/>
                            </a:lnTo>
                            <a:lnTo>
                              <a:pt x="950" y="3677"/>
                            </a:lnTo>
                            <a:lnTo>
                              <a:pt x="910" y="3680"/>
                            </a:lnTo>
                            <a:lnTo>
                              <a:pt x="861" y="3685"/>
                            </a:lnTo>
                            <a:lnTo>
                              <a:pt x="806" y="3689"/>
                            </a:lnTo>
                            <a:lnTo>
                              <a:pt x="742" y="3692"/>
                            </a:lnTo>
                            <a:lnTo>
                              <a:pt x="672" y="3695"/>
                            </a:lnTo>
                            <a:lnTo>
                              <a:pt x="597" y="3696"/>
                            </a:lnTo>
                            <a:lnTo>
                              <a:pt x="517" y="3695"/>
                            </a:lnTo>
                            <a:lnTo>
                              <a:pt x="434" y="3693"/>
                            </a:lnTo>
                            <a:lnTo>
                              <a:pt x="349" y="3688"/>
                            </a:lnTo>
                            <a:lnTo>
                              <a:pt x="262" y="3679"/>
                            </a:lnTo>
                            <a:lnTo>
                              <a:pt x="173" y="3668"/>
                            </a:lnTo>
                            <a:lnTo>
                              <a:pt x="86" y="3652"/>
                            </a:lnTo>
                            <a:lnTo>
                              <a:pt x="0" y="3633"/>
                            </a:lnTo>
                            <a:lnTo>
                              <a:pt x="66" y="3522"/>
                            </a:lnTo>
                            <a:lnTo>
                              <a:pt x="123" y="3415"/>
                            </a:lnTo>
                            <a:lnTo>
                              <a:pt x="171" y="3310"/>
                            </a:lnTo>
                            <a:lnTo>
                              <a:pt x="210" y="3209"/>
                            </a:lnTo>
                            <a:lnTo>
                              <a:pt x="243" y="3113"/>
                            </a:lnTo>
                            <a:lnTo>
                              <a:pt x="267" y="3022"/>
                            </a:lnTo>
                            <a:lnTo>
                              <a:pt x="286" y="2937"/>
                            </a:lnTo>
                            <a:lnTo>
                              <a:pt x="299" y="2857"/>
                            </a:lnTo>
                            <a:lnTo>
                              <a:pt x="309" y="2785"/>
                            </a:lnTo>
                            <a:lnTo>
                              <a:pt x="314" y="2720"/>
                            </a:lnTo>
                            <a:lnTo>
                              <a:pt x="316" y="2663"/>
                            </a:lnTo>
                            <a:lnTo>
                              <a:pt x="317" y="2616"/>
                            </a:lnTo>
                            <a:lnTo>
                              <a:pt x="315" y="2578"/>
                            </a:lnTo>
                            <a:lnTo>
                              <a:pt x="314" y="2550"/>
                            </a:lnTo>
                            <a:lnTo>
                              <a:pt x="312" y="2533"/>
                            </a:lnTo>
                            <a:lnTo>
                              <a:pt x="312" y="25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6" name=""/>
                      <p:cNvSpPr/>
                      <p:nvPr/>
                    </p:nvSpPr>
                    <p:spPr>
                      <a:xfrm>
                        <a:off x="4444920" y="5546520"/>
                        <a:ext cx="36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7" name=""/>
                      <p:cNvSpPr/>
                      <p:nvPr/>
                    </p:nvSpPr>
                    <p:spPr>
                      <a:xfrm>
                        <a:off x="4180320" y="5466240"/>
                        <a:ext cx="264960" cy="80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20" h="2928">
                            <a:moveTo>
                              <a:pt x="8520" y="2928"/>
                            </a:moveTo>
                            <a:lnTo>
                              <a:pt x="8248" y="2458"/>
                            </a:lnTo>
                            <a:lnTo>
                              <a:pt x="7921" y="2018"/>
                            </a:lnTo>
                            <a:lnTo>
                              <a:pt x="7544" y="1612"/>
                            </a:lnTo>
                            <a:lnTo>
                              <a:pt x="7119" y="1243"/>
                            </a:lnTo>
                            <a:lnTo>
                              <a:pt x="6653" y="914"/>
                            </a:lnTo>
                            <a:lnTo>
                              <a:pt x="6148" y="631"/>
                            </a:lnTo>
                            <a:lnTo>
                              <a:pt x="5612" y="394"/>
                            </a:lnTo>
                            <a:lnTo>
                              <a:pt x="5045" y="209"/>
                            </a:lnTo>
                            <a:lnTo>
                              <a:pt x="4454" y="80"/>
                            </a:lnTo>
                            <a:lnTo>
                              <a:pt x="3843" y="9"/>
                            </a:lnTo>
                            <a:lnTo>
                              <a:pt x="3216" y="0"/>
                            </a:lnTo>
                            <a:lnTo>
                              <a:pt x="2578" y="57"/>
                            </a:lnTo>
                            <a:lnTo>
                              <a:pt x="1933" y="183"/>
                            </a:lnTo>
                            <a:lnTo>
                              <a:pt x="1285" y="382"/>
                            </a:lnTo>
                            <a:lnTo>
                              <a:pt x="638" y="657"/>
                            </a:lnTo>
                            <a:lnTo>
                              <a:pt x="0" y="101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5280" bIns="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8" name=""/>
                      <p:cNvSpPr/>
                      <p:nvPr/>
                    </p:nvSpPr>
                    <p:spPr>
                      <a:xfrm>
                        <a:off x="4444200" y="554652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65">
                            <a:moveTo>
                              <a:pt x="80" y="0"/>
                            </a:moveTo>
                            <a:lnTo>
                              <a:pt x="80" y="0"/>
                            </a:lnTo>
                            <a:lnTo>
                              <a:pt x="83" y="7"/>
                            </a:lnTo>
                            <a:lnTo>
                              <a:pt x="85" y="14"/>
                            </a:lnTo>
                            <a:lnTo>
                              <a:pt x="85" y="22"/>
                            </a:lnTo>
                            <a:lnTo>
                              <a:pt x="84" y="30"/>
                            </a:lnTo>
                            <a:lnTo>
                              <a:pt x="81" y="38"/>
                            </a:lnTo>
                            <a:lnTo>
                              <a:pt x="78" y="44"/>
                            </a:lnTo>
                            <a:lnTo>
                              <a:pt x="72" y="50"/>
                            </a:lnTo>
                            <a:lnTo>
                              <a:pt x="66" y="55"/>
                            </a:lnTo>
                            <a:lnTo>
                              <a:pt x="60" y="60"/>
                            </a:lnTo>
                            <a:lnTo>
                              <a:pt x="52" y="63"/>
                            </a:lnTo>
                            <a:lnTo>
                              <a:pt x="45" y="65"/>
                            </a:lnTo>
                            <a:lnTo>
                              <a:pt x="38" y="65"/>
                            </a:lnTo>
                            <a:lnTo>
                              <a:pt x="29" y="64"/>
                            </a:lnTo>
                            <a:lnTo>
                              <a:pt x="22" y="61"/>
                            </a:lnTo>
                            <a:lnTo>
                              <a:pt x="16" y="57"/>
                            </a:lnTo>
                            <a:lnTo>
                              <a:pt x="9" y="52"/>
                            </a:lnTo>
                            <a:lnTo>
                              <a:pt x="4" y="46"/>
                            </a:lnTo>
                            <a:lnTo>
                              <a:pt x="0" y="40"/>
                            </a:lnTo>
                            <a:lnTo>
                              <a:pt x="0" y="4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799" name=""/>
                      <p:cNvSpPr/>
                      <p:nvPr/>
                    </p:nvSpPr>
                    <p:spPr>
                      <a:xfrm>
                        <a:off x="4179240" y="54928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70" y="76"/>
                            </a:moveTo>
                            <a:lnTo>
                              <a:pt x="70" y="76"/>
                            </a:lnTo>
                            <a:lnTo>
                              <a:pt x="62" y="80"/>
                            </a:lnTo>
                            <a:lnTo>
                              <a:pt x="55" y="82"/>
                            </a:lnTo>
                            <a:lnTo>
                              <a:pt x="47" y="83"/>
                            </a:lnTo>
                            <a:lnTo>
                              <a:pt x="39" y="83"/>
                            </a:lnTo>
                            <a:lnTo>
                              <a:pt x="32" y="81"/>
                            </a:lnTo>
                            <a:lnTo>
                              <a:pt x="25" y="78"/>
                            </a:lnTo>
                            <a:lnTo>
                              <a:pt x="18" y="74"/>
                            </a:lnTo>
                            <a:lnTo>
                              <a:pt x="12" y="69"/>
                            </a:lnTo>
                            <a:lnTo>
                              <a:pt x="8" y="62"/>
                            </a:lnTo>
                            <a:lnTo>
                              <a:pt x="4" y="55"/>
                            </a:lnTo>
                            <a:lnTo>
                              <a:pt x="2" y="48"/>
                            </a:lnTo>
                            <a:lnTo>
                              <a:pt x="0" y="39"/>
                            </a:lnTo>
                            <a:lnTo>
                              <a:pt x="0" y="32"/>
                            </a:lnTo>
                            <a:lnTo>
                              <a:pt x="3" y="25"/>
                            </a:lnTo>
                            <a:lnTo>
                              <a:pt x="6" y="17"/>
                            </a:lnTo>
                            <a:lnTo>
                              <a:pt x="10" y="11"/>
                            </a:lnTo>
                            <a:lnTo>
                              <a:pt x="15" y="5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  <a:lnTo>
                              <a:pt x="70" y="7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0" name=""/>
                      <p:cNvSpPr/>
                      <p:nvPr/>
                    </p:nvSpPr>
                    <p:spPr>
                      <a:xfrm>
                        <a:off x="4097160" y="5493960"/>
                        <a:ext cx="83160" cy="239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78" h="8643">
                            <a:moveTo>
                              <a:pt x="2678" y="0"/>
                            </a:moveTo>
                            <a:lnTo>
                              <a:pt x="2271" y="245"/>
                            </a:lnTo>
                            <a:lnTo>
                              <a:pt x="1884" y="539"/>
                            </a:lnTo>
                            <a:lnTo>
                              <a:pt x="1522" y="880"/>
                            </a:lnTo>
                            <a:lnTo>
                              <a:pt x="1188" y="1265"/>
                            </a:lnTo>
                            <a:lnTo>
                              <a:pt x="887" y="1693"/>
                            </a:lnTo>
                            <a:lnTo>
                              <a:pt x="622" y="2162"/>
                            </a:lnTo>
                            <a:lnTo>
                              <a:pt x="399" y="2669"/>
                            </a:lnTo>
                            <a:lnTo>
                              <a:pt x="221" y="3212"/>
                            </a:lnTo>
                            <a:lnTo>
                              <a:pt x="93" y="3791"/>
                            </a:lnTo>
                            <a:lnTo>
                              <a:pt x="17" y="4402"/>
                            </a:lnTo>
                            <a:lnTo>
                              <a:pt x="0" y="5044"/>
                            </a:lnTo>
                            <a:lnTo>
                              <a:pt x="46" y="5714"/>
                            </a:lnTo>
                            <a:lnTo>
                              <a:pt x="157" y="6411"/>
                            </a:lnTo>
                            <a:lnTo>
                              <a:pt x="338" y="7133"/>
                            </a:lnTo>
                            <a:lnTo>
                              <a:pt x="594" y="7877"/>
                            </a:lnTo>
                            <a:lnTo>
                              <a:pt x="930" y="864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1" name=""/>
                      <p:cNvSpPr/>
                      <p:nvPr/>
                    </p:nvSpPr>
                    <p:spPr>
                      <a:xfrm>
                        <a:off x="4179600" y="54928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85">
                            <a:moveTo>
                              <a:pt x="0" y="5"/>
                            </a:moveTo>
                            <a:lnTo>
                              <a:pt x="0" y="5"/>
                            </a:lnTo>
                            <a:lnTo>
                              <a:pt x="7" y="2"/>
                            </a:lnTo>
                            <a:lnTo>
                              <a:pt x="14" y="0"/>
                            </a:lnTo>
                            <a:lnTo>
                              <a:pt x="22" y="0"/>
                            </a:lnTo>
                            <a:lnTo>
                              <a:pt x="30" y="1"/>
                            </a:lnTo>
                            <a:lnTo>
                              <a:pt x="37" y="3"/>
                            </a:lnTo>
                            <a:lnTo>
                              <a:pt x="45" y="7"/>
                            </a:lnTo>
                            <a:lnTo>
                              <a:pt x="51" y="12"/>
                            </a:lnTo>
                            <a:lnTo>
                              <a:pt x="56" y="18"/>
                            </a:lnTo>
                            <a:lnTo>
                              <a:pt x="61" y="24"/>
                            </a:lnTo>
                            <a:lnTo>
                              <a:pt x="64" y="32"/>
                            </a:lnTo>
                            <a:lnTo>
                              <a:pt x="66" y="39"/>
                            </a:lnTo>
                            <a:lnTo>
                              <a:pt x="66" y="46"/>
                            </a:lnTo>
                            <a:lnTo>
                              <a:pt x="65" y="55"/>
                            </a:lnTo>
                            <a:lnTo>
                              <a:pt x="63" y="62"/>
                            </a:lnTo>
                            <a:lnTo>
                              <a:pt x="58" y="69"/>
                            </a:lnTo>
                            <a:lnTo>
                              <a:pt x="54" y="76"/>
                            </a:lnTo>
                            <a:lnTo>
                              <a:pt x="48" y="81"/>
                            </a:lnTo>
                            <a:lnTo>
                              <a:pt x="42" y="85"/>
                            </a:lnTo>
                            <a:lnTo>
                              <a:pt x="42" y="8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2" name=""/>
                      <p:cNvSpPr/>
                      <p:nvPr/>
                    </p:nvSpPr>
                    <p:spPr>
                      <a:xfrm>
                        <a:off x="4124880" y="573264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4">
                            <a:moveTo>
                              <a:pt x="82" y="0"/>
                            </a:moveTo>
                            <a:lnTo>
                              <a:pt x="82" y="0"/>
                            </a:lnTo>
                            <a:lnTo>
                              <a:pt x="84" y="7"/>
                            </a:lnTo>
                            <a:lnTo>
                              <a:pt x="87" y="14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6"/>
                            </a:lnTo>
                            <a:lnTo>
                              <a:pt x="79" y="44"/>
                            </a:lnTo>
                            <a:lnTo>
                              <a:pt x="74" y="50"/>
                            </a:lnTo>
                            <a:lnTo>
                              <a:pt x="68" y="55"/>
                            </a:lnTo>
                            <a:lnTo>
                              <a:pt x="60" y="60"/>
                            </a:lnTo>
                            <a:lnTo>
                              <a:pt x="53" y="62"/>
                            </a:lnTo>
                            <a:lnTo>
                              <a:pt x="46" y="64"/>
                            </a:lnTo>
                            <a:lnTo>
                              <a:pt x="38" y="64"/>
                            </a:lnTo>
                            <a:lnTo>
                              <a:pt x="31" y="63"/>
                            </a:lnTo>
                            <a:lnTo>
                              <a:pt x="23" y="60"/>
                            </a:lnTo>
                            <a:lnTo>
                              <a:pt x="16" y="56"/>
                            </a:lnTo>
                            <a:lnTo>
                              <a:pt x="10" y="51"/>
                            </a:lnTo>
                            <a:lnTo>
                              <a:pt x="5" y="45"/>
                            </a:lnTo>
                            <a:lnTo>
                              <a:pt x="0" y="38"/>
                            </a:lnTo>
                            <a:lnTo>
                              <a:pt x="0" y="38"/>
                            </a:lnTo>
                            <a:lnTo>
                              <a:pt x="8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3" name=""/>
                      <p:cNvSpPr/>
                      <p:nvPr/>
                    </p:nvSpPr>
                    <p:spPr>
                      <a:xfrm>
                        <a:off x="4126320" y="5733360"/>
                        <a:ext cx="25920" cy="26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2" h="959">
                            <a:moveTo>
                              <a:pt x="0" y="0"/>
                            </a:moveTo>
                            <a:lnTo>
                              <a:pt x="6" y="7"/>
                            </a:lnTo>
                            <a:lnTo>
                              <a:pt x="21" y="30"/>
                            </a:lnTo>
                            <a:lnTo>
                              <a:pt x="48" y="66"/>
                            </a:lnTo>
                            <a:lnTo>
                              <a:pt x="81" y="113"/>
                            </a:lnTo>
                            <a:lnTo>
                              <a:pt x="124" y="170"/>
                            </a:lnTo>
                            <a:lnTo>
                              <a:pt x="173" y="235"/>
                            </a:lnTo>
                            <a:lnTo>
                              <a:pt x="228" y="306"/>
                            </a:lnTo>
                            <a:lnTo>
                              <a:pt x="288" y="382"/>
                            </a:lnTo>
                            <a:lnTo>
                              <a:pt x="352" y="461"/>
                            </a:lnTo>
                            <a:lnTo>
                              <a:pt x="420" y="542"/>
                            </a:lnTo>
                            <a:lnTo>
                              <a:pt x="490" y="622"/>
                            </a:lnTo>
                            <a:lnTo>
                              <a:pt x="561" y="699"/>
                            </a:lnTo>
                            <a:lnTo>
                              <a:pt x="633" y="774"/>
                            </a:lnTo>
                            <a:lnTo>
                              <a:pt x="704" y="843"/>
                            </a:lnTo>
                            <a:lnTo>
                              <a:pt x="774" y="905"/>
                            </a:lnTo>
                            <a:lnTo>
                              <a:pt x="842" y="95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4" name=""/>
                      <p:cNvSpPr/>
                      <p:nvPr/>
                    </p:nvSpPr>
                    <p:spPr>
                      <a:xfrm>
                        <a:off x="4124880" y="57322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9" y="71"/>
                            </a:moveTo>
                            <a:lnTo>
                              <a:pt x="9" y="71"/>
                            </a:lnTo>
                            <a:lnTo>
                              <a:pt x="4" y="65"/>
                            </a:lnTo>
                            <a:lnTo>
                              <a:pt x="1" y="57"/>
                            </a:lnTo>
                            <a:lnTo>
                              <a:pt x="0" y="49"/>
                            </a:lnTo>
                            <a:lnTo>
                              <a:pt x="0" y="42"/>
                            </a:lnTo>
                            <a:lnTo>
                              <a:pt x="2" y="34"/>
                            </a:lnTo>
                            <a:lnTo>
                              <a:pt x="4" y="27"/>
                            </a:lnTo>
                            <a:lnTo>
                              <a:pt x="9" y="19"/>
                            </a:lnTo>
                            <a:lnTo>
                              <a:pt x="14" y="14"/>
                            </a:lnTo>
                            <a:lnTo>
                              <a:pt x="20" y="9"/>
                            </a:lnTo>
                            <a:lnTo>
                              <a:pt x="26" y="5"/>
                            </a:lnTo>
                            <a:lnTo>
                              <a:pt x="34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7" y="3"/>
                            </a:lnTo>
                            <a:lnTo>
                              <a:pt x="64" y="5"/>
                            </a:lnTo>
                            <a:lnTo>
                              <a:pt x="72" y="9"/>
                            </a:lnTo>
                            <a:lnTo>
                              <a:pt x="77" y="14"/>
                            </a:lnTo>
                            <a:lnTo>
                              <a:pt x="82" y="20"/>
                            </a:lnTo>
                            <a:lnTo>
                              <a:pt x="82" y="20"/>
                            </a:lnTo>
                            <a:lnTo>
                              <a:pt x="9" y="7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5" name=""/>
                      <p:cNvSpPr/>
                      <p:nvPr/>
                    </p:nvSpPr>
                    <p:spPr>
                      <a:xfrm>
                        <a:off x="4151880" y="575928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2" y="0"/>
                            </a:moveTo>
                            <a:lnTo>
                              <a:pt x="52" y="0"/>
                            </a:lnTo>
                            <a:lnTo>
                              <a:pt x="59" y="5"/>
                            </a:lnTo>
                            <a:lnTo>
                              <a:pt x="64" y="12"/>
                            </a:lnTo>
                            <a:lnTo>
                              <a:pt x="67" y="19"/>
                            </a:lnTo>
                            <a:lnTo>
                              <a:pt x="70" y="26"/>
                            </a:lnTo>
                            <a:lnTo>
                              <a:pt x="71" y="35"/>
                            </a:lnTo>
                            <a:lnTo>
                              <a:pt x="71" y="41"/>
                            </a:lnTo>
                            <a:lnTo>
                              <a:pt x="69" y="50"/>
                            </a:lnTo>
                            <a:lnTo>
                              <a:pt x="67" y="57"/>
                            </a:lnTo>
                            <a:lnTo>
                              <a:pt x="63" y="63"/>
                            </a:lnTo>
                            <a:lnTo>
                              <a:pt x="57" y="70"/>
                            </a:lnTo>
                            <a:lnTo>
                              <a:pt x="51" y="75"/>
                            </a:lnTo>
                            <a:lnTo>
                              <a:pt x="44" y="78"/>
                            </a:lnTo>
                            <a:lnTo>
                              <a:pt x="36" y="81"/>
                            </a:lnTo>
                            <a:lnTo>
                              <a:pt x="28" y="82"/>
                            </a:lnTo>
                            <a:lnTo>
                              <a:pt x="22" y="82"/>
                            </a:lnTo>
                            <a:lnTo>
                              <a:pt x="13" y="80"/>
                            </a:lnTo>
                            <a:lnTo>
                              <a:pt x="6" y="78"/>
                            </a:lnTo>
                            <a:lnTo>
                              <a:pt x="0" y="74"/>
                            </a:lnTo>
                            <a:lnTo>
                              <a:pt x="0" y="74"/>
                            </a:lnTo>
                            <a:lnTo>
                              <a:pt x="5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6" name=""/>
                      <p:cNvSpPr/>
                      <p:nvPr/>
                    </p:nvSpPr>
                    <p:spPr>
                      <a:xfrm>
                        <a:off x="4151880" y="5760000"/>
                        <a:ext cx="12960" cy="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9" h="219">
                            <a:moveTo>
                              <a:pt x="11" y="0"/>
                            </a:moveTo>
                            <a:lnTo>
                              <a:pt x="9" y="3"/>
                            </a:lnTo>
                            <a:lnTo>
                              <a:pt x="7" y="14"/>
                            </a:lnTo>
                            <a:lnTo>
                              <a:pt x="4" y="28"/>
                            </a:lnTo>
                            <a:lnTo>
                              <a:pt x="1" y="48"/>
                            </a:lnTo>
                            <a:lnTo>
                              <a:pt x="0" y="70"/>
                            </a:lnTo>
                            <a:lnTo>
                              <a:pt x="3" y="95"/>
                            </a:lnTo>
                            <a:lnTo>
                              <a:pt x="9" y="120"/>
                            </a:lnTo>
                            <a:lnTo>
                              <a:pt x="19" y="145"/>
                            </a:lnTo>
                            <a:lnTo>
                              <a:pt x="36" y="167"/>
                            </a:lnTo>
                            <a:lnTo>
                              <a:pt x="59" y="187"/>
                            </a:lnTo>
                            <a:lnTo>
                              <a:pt x="92" y="204"/>
                            </a:lnTo>
                            <a:lnTo>
                              <a:pt x="133" y="214"/>
                            </a:lnTo>
                            <a:lnTo>
                              <a:pt x="183" y="219"/>
                            </a:lnTo>
                            <a:lnTo>
                              <a:pt x="246" y="216"/>
                            </a:lnTo>
                            <a:lnTo>
                              <a:pt x="321" y="205"/>
                            </a:lnTo>
                            <a:lnTo>
                              <a:pt x="409" y="184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600" bIns="-39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7" name=""/>
                      <p:cNvSpPr/>
                      <p:nvPr/>
                    </p:nvSpPr>
                    <p:spPr>
                      <a:xfrm>
                        <a:off x="4151160" y="5758920"/>
                        <a:ext cx="21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59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3" y="24"/>
                            </a:lnTo>
                            <a:lnTo>
                              <a:pt x="7" y="17"/>
                            </a:lnTo>
                            <a:lnTo>
                              <a:pt x="14" y="11"/>
                            </a:lnTo>
                            <a:lnTo>
                              <a:pt x="20" y="6"/>
                            </a:lnTo>
                            <a:lnTo>
                              <a:pt x="27" y="3"/>
                            </a:lnTo>
                            <a:lnTo>
                              <a:pt x="35" y="1"/>
                            </a:lnTo>
                            <a:lnTo>
                              <a:pt x="42" y="0"/>
                            </a:lnTo>
                            <a:lnTo>
                              <a:pt x="49" y="0"/>
                            </a:lnTo>
                            <a:lnTo>
                              <a:pt x="57" y="2"/>
                            </a:lnTo>
                            <a:lnTo>
                              <a:pt x="64" y="5"/>
                            </a:lnTo>
                            <a:lnTo>
                              <a:pt x="71" y="9"/>
                            </a:lnTo>
                            <a:lnTo>
                              <a:pt x="77" y="16"/>
                            </a:lnTo>
                            <a:lnTo>
                              <a:pt x="82" y="22"/>
                            </a:lnTo>
                            <a:lnTo>
                              <a:pt x="85" y="29"/>
                            </a:lnTo>
                            <a:lnTo>
                              <a:pt x="87" y="37"/>
                            </a:lnTo>
                            <a:lnTo>
                              <a:pt x="88" y="44"/>
                            </a:lnTo>
                            <a:lnTo>
                              <a:pt x="88" y="51"/>
                            </a:lnTo>
                            <a:lnTo>
                              <a:pt x="86" y="59"/>
                            </a:lnTo>
                            <a:lnTo>
                              <a:pt x="86" y="59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8" name=""/>
                      <p:cNvSpPr/>
                      <p:nvPr/>
                    </p:nvSpPr>
                    <p:spPr>
                      <a:xfrm>
                        <a:off x="416412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88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7" y="0"/>
                            </a:lnTo>
                            <a:lnTo>
                              <a:pt x="14" y="0"/>
                            </a:lnTo>
                            <a:lnTo>
                              <a:pt x="22" y="1"/>
                            </a:lnTo>
                            <a:lnTo>
                              <a:pt x="29" y="4"/>
                            </a:lnTo>
                            <a:lnTo>
                              <a:pt x="36" y="8"/>
                            </a:lnTo>
                            <a:lnTo>
                              <a:pt x="43" y="12"/>
                            </a:lnTo>
                            <a:lnTo>
                              <a:pt x="48" y="19"/>
                            </a:lnTo>
                            <a:lnTo>
                              <a:pt x="52" y="26"/>
                            </a:lnTo>
                            <a:lnTo>
                              <a:pt x="54" y="33"/>
                            </a:lnTo>
                            <a:lnTo>
                              <a:pt x="56" y="41"/>
                            </a:lnTo>
                            <a:lnTo>
                              <a:pt x="56" y="48"/>
                            </a:lnTo>
                            <a:lnTo>
                              <a:pt x="55" y="55"/>
                            </a:lnTo>
                            <a:lnTo>
                              <a:pt x="52" y="63"/>
                            </a:lnTo>
                            <a:lnTo>
                              <a:pt x="48" y="70"/>
                            </a:lnTo>
                            <a:lnTo>
                              <a:pt x="44" y="76"/>
                            </a:lnTo>
                            <a:lnTo>
                              <a:pt x="37" y="82"/>
                            </a:lnTo>
                            <a:lnTo>
                              <a:pt x="30" y="86"/>
                            </a:lnTo>
                            <a:lnTo>
                              <a:pt x="23" y="88"/>
                            </a:lnTo>
                            <a:lnTo>
                              <a:pt x="23" y="88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09" name=""/>
                      <p:cNvSpPr/>
                      <p:nvPr/>
                    </p:nvSpPr>
                    <p:spPr>
                      <a:xfrm>
                        <a:off x="4164840" y="5762880"/>
                        <a:ext cx="378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2" h="250">
                            <a:moveTo>
                              <a:pt x="0" y="87"/>
                            </a:moveTo>
                            <a:lnTo>
                              <a:pt x="80" y="63"/>
                            </a:lnTo>
                            <a:lnTo>
                              <a:pt x="160" y="43"/>
                            </a:lnTo>
                            <a:lnTo>
                              <a:pt x="238" y="26"/>
                            </a:lnTo>
                            <a:lnTo>
                              <a:pt x="314" y="13"/>
                            </a:lnTo>
                            <a:lnTo>
                              <a:pt x="390" y="4"/>
                            </a:lnTo>
                            <a:lnTo>
                              <a:pt x="466" y="0"/>
                            </a:lnTo>
                            <a:lnTo>
                              <a:pt x="541" y="1"/>
                            </a:lnTo>
                            <a:lnTo>
                              <a:pt x="616" y="6"/>
                            </a:lnTo>
                            <a:lnTo>
                              <a:pt x="690" y="15"/>
                            </a:lnTo>
                            <a:lnTo>
                              <a:pt x="766" y="31"/>
                            </a:lnTo>
                            <a:lnTo>
                              <a:pt x="841" y="52"/>
                            </a:lnTo>
                            <a:lnTo>
                              <a:pt x="917" y="79"/>
                            </a:lnTo>
                            <a:lnTo>
                              <a:pt x="994" y="112"/>
                            </a:lnTo>
                            <a:lnTo>
                              <a:pt x="1072" y="151"/>
                            </a:lnTo>
                            <a:lnTo>
                              <a:pt x="1151" y="197"/>
                            </a:lnTo>
                            <a:lnTo>
                              <a:pt x="1232" y="25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0" name=""/>
                      <p:cNvSpPr/>
                      <p:nvPr/>
                    </p:nvSpPr>
                    <p:spPr>
                      <a:xfrm>
                        <a:off x="416376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8" h="88">
                            <a:moveTo>
                              <a:pt x="58" y="86"/>
                            </a:moveTo>
                            <a:lnTo>
                              <a:pt x="58" y="86"/>
                            </a:lnTo>
                            <a:lnTo>
                              <a:pt x="50" y="88"/>
                            </a:lnTo>
                            <a:lnTo>
                              <a:pt x="43" y="88"/>
                            </a:lnTo>
                            <a:lnTo>
                              <a:pt x="36" y="87"/>
                            </a:lnTo>
                            <a:lnTo>
                              <a:pt x="28" y="85"/>
                            </a:lnTo>
                            <a:lnTo>
                              <a:pt x="21" y="81"/>
                            </a:lnTo>
                            <a:lnTo>
                              <a:pt x="15" y="75"/>
                            </a:lnTo>
                            <a:lnTo>
                              <a:pt x="9" y="70"/>
                            </a:lnTo>
                            <a:lnTo>
                              <a:pt x="5" y="63"/>
                            </a:lnTo>
                            <a:lnTo>
                              <a:pt x="2" y="55"/>
                            </a:lnTo>
                            <a:lnTo>
                              <a:pt x="0" y="48"/>
                            </a:lnTo>
                            <a:lnTo>
                              <a:pt x="0" y="41"/>
                            </a:lnTo>
                            <a:lnTo>
                              <a:pt x="1" y="33"/>
                            </a:lnTo>
                            <a:lnTo>
                              <a:pt x="3" y="26"/>
                            </a:lnTo>
                            <a:lnTo>
                              <a:pt x="7" y="19"/>
                            </a:lnTo>
                            <a:lnTo>
                              <a:pt x="13" y="12"/>
                            </a:lnTo>
                            <a:lnTo>
                              <a:pt x="18" y="7"/>
                            </a:lnTo>
                            <a:lnTo>
                              <a:pt x="25" y="3"/>
                            </a:lnTo>
                            <a:lnTo>
                              <a:pt x="33" y="0"/>
                            </a:lnTo>
                            <a:lnTo>
                              <a:pt x="33" y="0"/>
                            </a:lnTo>
                            <a:lnTo>
                              <a:pt x="5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1" name=""/>
                      <p:cNvSpPr/>
                      <p:nvPr/>
                    </p:nvSpPr>
                    <p:spPr>
                      <a:xfrm>
                        <a:off x="4202280" y="576864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4"/>
                            </a:lnTo>
                            <a:lnTo>
                              <a:pt x="62" y="10"/>
                            </a:lnTo>
                            <a:lnTo>
                              <a:pt x="67" y="18"/>
                            </a:lnTo>
                            <a:lnTo>
                              <a:pt x="69" y="25"/>
                            </a:lnTo>
                            <a:lnTo>
                              <a:pt x="71" y="33"/>
                            </a:lnTo>
                            <a:lnTo>
                              <a:pt x="71" y="40"/>
                            </a:lnTo>
                            <a:lnTo>
                              <a:pt x="70" y="47"/>
                            </a:lnTo>
                            <a:lnTo>
                              <a:pt x="67" y="56"/>
                            </a:lnTo>
                            <a:lnTo>
                              <a:pt x="62" y="62"/>
                            </a:lnTo>
                            <a:lnTo>
                              <a:pt x="58" y="68"/>
                            </a:lnTo>
                            <a:lnTo>
                              <a:pt x="52" y="73"/>
                            </a:lnTo>
                            <a:lnTo>
                              <a:pt x="45" y="78"/>
                            </a:lnTo>
                            <a:lnTo>
                              <a:pt x="37" y="80"/>
                            </a:lnTo>
                            <a:lnTo>
                              <a:pt x="30" y="82"/>
                            </a:lnTo>
                            <a:lnTo>
                              <a:pt x="22" y="82"/>
                            </a:lnTo>
                            <a:lnTo>
                              <a:pt x="15" y="81"/>
                            </a:lnTo>
                            <a:lnTo>
                              <a:pt x="7" y="78"/>
                            </a:lnTo>
                            <a:lnTo>
                              <a:pt x="0" y="73"/>
                            </a:lnTo>
                            <a:lnTo>
                              <a:pt x="0" y="73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2" name=""/>
                      <p:cNvSpPr/>
                      <p:nvPr/>
                    </p:nvSpPr>
                    <p:spPr>
                      <a:xfrm>
                        <a:off x="4202640" y="5769720"/>
                        <a:ext cx="112320" cy="24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1" h="896">
                            <a:moveTo>
                              <a:pt x="0" y="0"/>
                            </a:moveTo>
                            <a:lnTo>
                              <a:pt x="220" y="139"/>
                            </a:lnTo>
                            <a:lnTo>
                              <a:pt x="445" y="269"/>
                            </a:lnTo>
                            <a:lnTo>
                              <a:pt x="671" y="388"/>
                            </a:lnTo>
                            <a:lnTo>
                              <a:pt x="898" y="497"/>
                            </a:lnTo>
                            <a:lnTo>
                              <a:pt x="1127" y="594"/>
                            </a:lnTo>
                            <a:lnTo>
                              <a:pt x="1356" y="678"/>
                            </a:lnTo>
                            <a:lnTo>
                              <a:pt x="1586" y="750"/>
                            </a:lnTo>
                            <a:lnTo>
                              <a:pt x="1816" y="809"/>
                            </a:lnTo>
                            <a:lnTo>
                              <a:pt x="2045" y="853"/>
                            </a:lnTo>
                            <a:lnTo>
                              <a:pt x="2273" y="882"/>
                            </a:lnTo>
                            <a:lnTo>
                              <a:pt x="2500" y="896"/>
                            </a:lnTo>
                            <a:lnTo>
                              <a:pt x="2726" y="895"/>
                            </a:lnTo>
                            <a:lnTo>
                              <a:pt x="2949" y="876"/>
                            </a:lnTo>
                            <a:lnTo>
                              <a:pt x="3170" y="841"/>
                            </a:lnTo>
                            <a:lnTo>
                              <a:pt x="3387" y="788"/>
                            </a:lnTo>
                            <a:lnTo>
                              <a:pt x="3601" y="71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0520" bIns="-20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3" name=""/>
                      <p:cNvSpPr/>
                      <p:nvPr/>
                    </p:nvSpPr>
                    <p:spPr>
                      <a:xfrm>
                        <a:off x="4201560" y="5768280"/>
                        <a:ext cx="21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21" y="83"/>
                            </a:moveTo>
                            <a:lnTo>
                              <a:pt x="21" y="83"/>
                            </a:lnTo>
                            <a:lnTo>
                              <a:pt x="15" y="77"/>
                            </a:lnTo>
                            <a:lnTo>
                              <a:pt x="10" y="72"/>
                            </a:lnTo>
                            <a:lnTo>
                              <a:pt x="6" y="65"/>
                            </a:lnTo>
                            <a:lnTo>
                              <a:pt x="3" y="57"/>
                            </a:lnTo>
                            <a:lnTo>
                              <a:pt x="0" y="50"/>
                            </a:lnTo>
                            <a:lnTo>
                              <a:pt x="0" y="43"/>
                            </a:lnTo>
                            <a:lnTo>
                              <a:pt x="1" y="35"/>
                            </a:lnTo>
                            <a:lnTo>
                              <a:pt x="5" y="27"/>
                            </a:lnTo>
                            <a:lnTo>
                              <a:pt x="8" y="21"/>
                            </a:lnTo>
                            <a:lnTo>
                              <a:pt x="13" y="14"/>
                            </a:lnTo>
                            <a:lnTo>
                              <a:pt x="18" y="9"/>
                            </a:lnTo>
                            <a:lnTo>
                              <a:pt x="26" y="5"/>
                            </a:lnTo>
                            <a:lnTo>
                              <a:pt x="33" y="2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5" y="1"/>
                            </a:lnTo>
                            <a:lnTo>
                              <a:pt x="63" y="4"/>
                            </a:lnTo>
                            <a:lnTo>
                              <a:pt x="70" y="7"/>
                            </a:lnTo>
                            <a:lnTo>
                              <a:pt x="70" y="7"/>
                            </a:lnTo>
                            <a:lnTo>
                              <a:pt x="21" y="8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4" name=""/>
                      <p:cNvSpPr/>
                      <p:nvPr/>
                    </p:nvSpPr>
                    <p:spPr>
                      <a:xfrm>
                        <a:off x="431460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87">
                            <a:moveTo>
                              <a:pt x="0" y="3"/>
                            </a:moveTo>
                            <a:lnTo>
                              <a:pt x="0" y="3"/>
                            </a:lnTo>
                            <a:lnTo>
                              <a:pt x="7" y="1"/>
                            </a:lnTo>
                            <a:lnTo>
                              <a:pt x="15" y="0"/>
                            </a:lnTo>
                            <a:lnTo>
                              <a:pt x="22" y="1"/>
                            </a:lnTo>
                            <a:lnTo>
                              <a:pt x="30" y="2"/>
                            </a:lnTo>
                            <a:lnTo>
                              <a:pt x="38" y="6"/>
                            </a:lnTo>
                            <a:lnTo>
                              <a:pt x="44" y="11"/>
                            </a:lnTo>
                            <a:lnTo>
                              <a:pt x="49" y="16"/>
                            </a:lnTo>
                            <a:lnTo>
                              <a:pt x="54" y="22"/>
                            </a:lnTo>
                            <a:lnTo>
                              <a:pt x="57" y="30"/>
                            </a:lnTo>
                            <a:lnTo>
                              <a:pt x="60" y="37"/>
                            </a:lnTo>
                            <a:lnTo>
                              <a:pt x="61" y="45"/>
                            </a:lnTo>
                            <a:lnTo>
                              <a:pt x="60" y="52"/>
                            </a:lnTo>
                            <a:lnTo>
                              <a:pt x="59" y="60"/>
                            </a:lnTo>
                            <a:lnTo>
                              <a:pt x="54" y="67"/>
                            </a:lnTo>
                            <a:lnTo>
                              <a:pt x="50" y="74"/>
                            </a:lnTo>
                            <a:lnTo>
                              <a:pt x="45" y="79"/>
                            </a:lnTo>
                            <a:lnTo>
                              <a:pt x="39" y="84"/>
                            </a:lnTo>
                            <a:lnTo>
                              <a:pt x="31" y="87"/>
                            </a:lnTo>
                            <a:lnTo>
                              <a:pt x="31" y="87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5" name=""/>
                      <p:cNvSpPr/>
                      <p:nvPr/>
                    </p:nvSpPr>
                    <p:spPr>
                      <a:xfrm>
                        <a:off x="4315320" y="5728320"/>
                        <a:ext cx="46440" cy="61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3" h="2208">
                            <a:moveTo>
                              <a:pt x="0" y="2208"/>
                            </a:moveTo>
                            <a:lnTo>
                              <a:pt x="177" y="2142"/>
                            </a:lnTo>
                            <a:lnTo>
                              <a:pt x="346" y="2065"/>
                            </a:lnTo>
                            <a:lnTo>
                              <a:pt x="508" y="1977"/>
                            </a:lnTo>
                            <a:lnTo>
                              <a:pt x="661" y="1878"/>
                            </a:lnTo>
                            <a:lnTo>
                              <a:pt x="804" y="1769"/>
                            </a:lnTo>
                            <a:lnTo>
                              <a:pt x="937" y="1649"/>
                            </a:lnTo>
                            <a:lnTo>
                              <a:pt x="1059" y="1521"/>
                            </a:lnTo>
                            <a:lnTo>
                              <a:pt x="1168" y="1382"/>
                            </a:lnTo>
                            <a:lnTo>
                              <a:pt x="1263" y="1236"/>
                            </a:lnTo>
                            <a:lnTo>
                              <a:pt x="1344" y="1081"/>
                            </a:lnTo>
                            <a:lnTo>
                              <a:pt x="1412" y="918"/>
                            </a:lnTo>
                            <a:lnTo>
                              <a:pt x="1462" y="748"/>
                            </a:lnTo>
                            <a:lnTo>
                              <a:pt x="1497" y="570"/>
                            </a:lnTo>
                            <a:lnTo>
                              <a:pt x="1513" y="385"/>
                            </a:lnTo>
                            <a:lnTo>
                              <a:pt x="1511" y="195"/>
                            </a:lnTo>
                            <a:lnTo>
                              <a:pt x="149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6200" bIns="16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6" name=""/>
                      <p:cNvSpPr/>
                      <p:nvPr/>
                    </p:nvSpPr>
                    <p:spPr>
                      <a:xfrm>
                        <a:off x="431352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89">
                            <a:moveTo>
                              <a:pt x="59" y="86"/>
                            </a:moveTo>
                            <a:lnTo>
                              <a:pt x="59" y="86"/>
                            </a:lnTo>
                            <a:lnTo>
                              <a:pt x="52" y="89"/>
                            </a:lnTo>
                            <a:lnTo>
                              <a:pt x="44" y="89"/>
                            </a:lnTo>
                            <a:lnTo>
                              <a:pt x="37" y="88"/>
                            </a:lnTo>
                            <a:lnTo>
                              <a:pt x="29" y="85"/>
                            </a:lnTo>
                            <a:lnTo>
                              <a:pt x="22" y="81"/>
                            </a:lnTo>
                            <a:lnTo>
                              <a:pt x="16" y="77"/>
                            </a:lnTo>
                            <a:lnTo>
                              <a:pt x="10" y="71"/>
                            </a:lnTo>
                            <a:lnTo>
                              <a:pt x="6" y="64"/>
                            </a:lnTo>
                            <a:lnTo>
                              <a:pt x="2" y="57"/>
                            </a:lnTo>
                            <a:lnTo>
                              <a:pt x="0" y="50"/>
                            </a:lnTo>
                            <a:lnTo>
                              <a:pt x="0" y="42"/>
                            </a:lnTo>
                            <a:lnTo>
                              <a:pt x="1" y="35"/>
                            </a:lnTo>
                            <a:lnTo>
                              <a:pt x="3" y="27"/>
                            </a:lnTo>
                            <a:lnTo>
                              <a:pt x="8" y="20"/>
                            </a:lnTo>
                            <a:lnTo>
                              <a:pt x="12" y="14"/>
                            </a:lnTo>
                            <a:lnTo>
                              <a:pt x="18" y="8"/>
                            </a:lnTo>
                            <a:lnTo>
                              <a:pt x="24" y="3"/>
                            </a:lnTo>
                            <a:lnTo>
                              <a:pt x="32" y="0"/>
                            </a:lnTo>
                            <a:lnTo>
                              <a:pt x="32" y="0"/>
                            </a:lnTo>
                            <a:lnTo>
                              <a:pt x="59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7" name=""/>
                      <p:cNvSpPr/>
                      <p:nvPr/>
                    </p:nvSpPr>
                    <p:spPr>
                      <a:xfrm>
                        <a:off x="4360320" y="572724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1">
                            <a:moveTo>
                              <a:pt x="1" y="51"/>
                            </a:moveTo>
                            <a:lnTo>
                              <a:pt x="1" y="51"/>
                            </a:lnTo>
                            <a:lnTo>
                              <a:pt x="0" y="45"/>
                            </a:lnTo>
                            <a:lnTo>
                              <a:pt x="1" y="36"/>
                            </a:lnTo>
                            <a:lnTo>
                              <a:pt x="3" y="29"/>
                            </a:lnTo>
                            <a:lnTo>
                              <a:pt x="6" y="22"/>
                            </a:lnTo>
                            <a:lnTo>
                              <a:pt x="12" y="15"/>
                            </a:lnTo>
                            <a:lnTo>
                              <a:pt x="17" y="10"/>
                            </a:lnTo>
                            <a:lnTo>
                              <a:pt x="23" y="5"/>
                            </a:lnTo>
                            <a:lnTo>
                              <a:pt x="31" y="2"/>
                            </a:lnTo>
                            <a:lnTo>
                              <a:pt x="39" y="1"/>
                            </a:lnTo>
                            <a:lnTo>
                              <a:pt x="45" y="0"/>
                            </a:lnTo>
                            <a:lnTo>
                              <a:pt x="54" y="1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5" y="11"/>
                            </a:lnTo>
                            <a:lnTo>
                              <a:pt x="80" y="16"/>
                            </a:lnTo>
                            <a:lnTo>
                              <a:pt x="85" y="23"/>
                            </a:lnTo>
                            <a:lnTo>
                              <a:pt x="88" y="30"/>
                            </a:lnTo>
                            <a:lnTo>
                              <a:pt x="89" y="38"/>
                            </a:lnTo>
                            <a:lnTo>
                              <a:pt x="89" y="38"/>
                            </a:lnTo>
                            <a:lnTo>
                              <a:pt x="1" y="5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8" name=""/>
                      <p:cNvSpPr/>
                      <p:nvPr/>
                    </p:nvSpPr>
                    <p:spPr>
                      <a:xfrm>
                        <a:off x="4343400" y="5636880"/>
                        <a:ext cx="18000" cy="9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8" h="3309">
                            <a:moveTo>
                              <a:pt x="578" y="3309"/>
                            </a:moveTo>
                            <a:lnTo>
                              <a:pt x="554" y="3170"/>
                            </a:lnTo>
                            <a:lnTo>
                              <a:pt x="513" y="3013"/>
                            </a:lnTo>
                            <a:lnTo>
                              <a:pt x="461" y="2840"/>
                            </a:lnTo>
                            <a:lnTo>
                              <a:pt x="398" y="2653"/>
                            </a:lnTo>
                            <a:lnTo>
                              <a:pt x="329" y="2452"/>
                            </a:lnTo>
                            <a:lnTo>
                              <a:pt x="260" y="2242"/>
                            </a:lnTo>
                            <a:lnTo>
                              <a:pt x="192" y="2024"/>
                            </a:lnTo>
                            <a:lnTo>
                              <a:pt x="129" y="1798"/>
                            </a:lnTo>
                            <a:lnTo>
                              <a:pt x="74" y="1568"/>
                            </a:lnTo>
                            <a:lnTo>
                              <a:pt x="32" y="1335"/>
                            </a:lnTo>
                            <a:lnTo>
                              <a:pt x="6" y="1103"/>
                            </a:lnTo>
                            <a:lnTo>
                              <a:pt x="0" y="871"/>
                            </a:lnTo>
                            <a:lnTo>
                              <a:pt x="17" y="643"/>
                            </a:lnTo>
                            <a:lnTo>
                              <a:pt x="61" y="420"/>
                            </a:lnTo>
                            <a:lnTo>
                              <a:pt x="135" y="205"/>
                            </a:lnTo>
                            <a:lnTo>
                              <a:pt x="244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19" name=""/>
                      <p:cNvSpPr/>
                      <p:nvPr/>
                    </p:nvSpPr>
                    <p:spPr>
                      <a:xfrm>
                        <a:off x="4360320" y="572832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50">
                            <a:moveTo>
                              <a:pt x="91" y="0"/>
                            </a:moveTo>
                            <a:lnTo>
                              <a:pt x="91" y="0"/>
                            </a:lnTo>
                            <a:lnTo>
                              <a:pt x="91" y="7"/>
                            </a:lnTo>
                            <a:lnTo>
                              <a:pt x="89" y="15"/>
                            </a:lnTo>
                            <a:lnTo>
                              <a:pt x="86" y="23"/>
                            </a:lnTo>
                            <a:lnTo>
                              <a:pt x="83" y="30"/>
                            </a:lnTo>
                            <a:lnTo>
                              <a:pt x="78" y="35"/>
                            </a:lnTo>
                            <a:lnTo>
                              <a:pt x="72" y="40"/>
                            </a:lnTo>
                            <a:lnTo>
                              <a:pt x="65" y="45"/>
                            </a:lnTo>
                            <a:lnTo>
                              <a:pt x="58" y="48"/>
                            </a:lnTo>
                            <a:lnTo>
                              <a:pt x="50" y="50"/>
                            </a:lnTo>
                            <a:lnTo>
                              <a:pt x="43" y="50"/>
                            </a:lnTo>
                            <a:lnTo>
                              <a:pt x="35" y="49"/>
                            </a:lnTo>
                            <a:lnTo>
                              <a:pt x="27" y="46"/>
                            </a:lnTo>
                            <a:lnTo>
                              <a:pt x="20" y="43"/>
                            </a:lnTo>
                            <a:lnTo>
                              <a:pt x="15" y="37"/>
                            </a:lnTo>
                            <a:lnTo>
                              <a:pt x="10" y="31"/>
                            </a:lnTo>
                            <a:lnTo>
                              <a:pt x="5" y="25"/>
                            </a:lnTo>
                            <a:lnTo>
                              <a:pt x="2" y="17"/>
                            </a:lnTo>
                            <a:lnTo>
                              <a:pt x="0" y="9"/>
                            </a:lnTo>
                            <a:lnTo>
                              <a:pt x="0" y="9"/>
                            </a:lnTo>
                            <a:lnTo>
                              <a:pt x="9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0" name=""/>
                      <p:cNvSpPr/>
                      <p:nvPr/>
                    </p:nvSpPr>
                    <p:spPr>
                      <a:xfrm>
                        <a:off x="4349520" y="5635440"/>
                        <a:ext cx="28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69">
                            <a:moveTo>
                              <a:pt x="0" y="21"/>
                            </a:moveTo>
                            <a:lnTo>
                              <a:pt x="0" y="21"/>
                            </a:lnTo>
                            <a:lnTo>
                              <a:pt x="5" y="14"/>
                            </a:lnTo>
                            <a:lnTo>
                              <a:pt x="11" y="9"/>
                            </a:lnTo>
                            <a:lnTo>
                              <a:pt x="17" y="5"/>
                            </a:lnTo>
                            <a:lnTo>
                              <a:pt x="25" y="2"/>
                            </a:lnTo>
                            <a:lnTo>
                              <a:pt x="33" y="0"/>
                            </a:lnTo>
                            <a:lnTo>
                              <a:pt x="39" y="0"/>
                            </a:lnTo>
                            <a:lnTo>
                              <a:pt x="48" y="1"/>
                            </a:lnTo>
                            <a:lnTo>
                              <a:pt x="55" y="3"/>
                            </a:lnTo>
                            <a:lnTo>
                              <a:pt x="62" y="7"/>
                            </a:lnTo>
                            <a:lnTo>
                              <a:pt x="69" y="11"/>
                            </a:lnTo>
                            <a:lnTo>
                              <a:pt x="74" y="18"/>
                            </a:lnTo>
                            <a:lnTo>
                              <a:pt x="78" y="24"/>
                            </a:lnTo>
                            <a:lnTo>
                              <a:pt x="81" y="31"/>
                            </a:lnTo>
                            <a:lnTo>
                              <a:pt x="83" y="40"/>
                            </a:lnTo>
                            <a:lnTo>
                              <a:pt x="83" y="46"/>
                            </a:lnTo>
                            <a:lnTo>
                              <a:pt x="82" y="54"/>
                            </a:lnTo>
                            <a:lnTo>
                              <a:pt x="80" y="62"/>
                            </a:lnTo>
                            <a:lnTo>
                              <a:pt x="76" y="69"/>
                            </a:lnTo>
                            <a:lnTo>
                              <a:pt x="76" y="69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1" name=""/>
                      <p:cNvSpPr/>
                      <p:nvPr/>
                    </p:nvSpPr>
                    <p:spPr>
                      <a:xfrm>
                        <a:off x="4350960" y="5605200"/>
                        <a:ext cx="64440" cy="3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81" h="1135">
                            <a:moveTo>
                              <a:pt x="0" y="1135"/>
                            </a:moveTo>
                            <a:lnTo>
                              <a:pt x="115" y="980"/>
                            </a:lnTo>
                            <a:lnTo>
                              <a:pt x="228" y="842"/>
                            </a:lnTo>
                            <a:lnTo>
                              <a:pt x="342" y="718"/>
                            </a:lnTo>
                            <a:lnTo>
                              <a:pt x="454" y="607"/>
                            </a:lnTo>
                            <a:lnTo>
                              <a:pt x="568" y="510"/>
                            </a:lnTo>
                            <a:lnTo>
                              <a:pt x="683" y="425"/>
                            </a:lnTo>
                            <a:lnTo>
                              <a:pt x="801" y="349"/>
                            </a:lnTo>
                            <a:lnTo>
                              <a:pt x="921" y="284"/>
                            </a:lnTo>
                            <a:lnTo>
                              <a:pt x="1045" y="228"/>
                            </a:lnTo>
                            <a:lnTo>
                              <a:pt x="1174" y="179"/>
                            </a:lnTo>
                            <a:lnTo>
                              <a:pt x="1307" y="138"/>
                            </a:lnTo>
                            <a:lnTo>
                              <a:pt x="1447" y="102"/>
                            </a:lnTo>
                            <a:lnTo>
                              <a:pt x="1593" y="72"/>
                            </a:lnTo>
                            <a:lnTo>
                              <a:pt x="1748" y="44"/>
                            </a:lnTo>
                            <a:lnTo>
                              <a:pt x="1909" y="21"/>
                            </a:lnTo>
                            <a:lnTo>
                              <a:pt x="2081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2" name=""/>
                      <p:cNvSpPr/>
                      <p:nvPr/>
                    </p:nvSpPr>
                    <p:spPr>
                      <a:xfrm>
                        <a:off x="4349520" y="563580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82" y="52"/>
                            </a:moveTo>
                            <a:lnTo>
                              <a:pt x="82" y="52"/>
                            </a:lnTo>
                            <a:lnTo>
                              <a:pt x="77" y="58"/>
                            </a:lnTo>
                            <a:lnTo>
                              <a:pt x="70" y="63"/>
                            </a:lnTo>
                            <a:lnTo>
                              <a:pt x="63" y="67"/>
                            </a:lnTo>
                            <a:lnTo>
                              <a:pt x="56" y="70"/>
                            </a:lnTo>
                            <a:lnTo>
                              <a:pt x="48" y="71"/>
                            </a:lnTo>
                            <a:lnTo>
                              <a:pt x="41" y="71"/>
                            </a:lnTo>
                            <a:lnTo>
                              <a:pt x="34" y="69"/>
                            </a:lnTo>
                            <a:lnTo>
                              <a:pt x="26" y="67"/>
                            </a:lnTo>
                            <a:lnTo>
                              <a:pt x="19" y="63"/>
                            </a:lnTo>
                            <a:lnTo>
                              <a:pt x="13" y="57"/>
                            </a:lnTo>
                            <a:lnTo>
                              <a:pt x="8" y="51"/>
                            </a:lnTo>
                            <a:lnTo>
                              <a:pt x="4" y="44"/>
                            </a:lnTo>
                            <a:lnTo>
                              <a:pt x="1" y="36"/>
                            </a:lnTo>
                            <a:lnTo>
                              <a:pt x="0" y="29"/>
                            </a:lnTo>
                            <a:lnTo>
                              <a:pt x="0" y="22"/>
                            </a:lnTo>
                            <a:lnTo>
                              <a:pt x="2" y="14"/>
                            </a:lnTo>
                            <a:lnTo>
                              <a:pt x="4" y="7"/>
                            </a:lnTo>
                            <a:lnTo>
                              <a:pt x="8" y="0"/>
                            </a:lnTo>
                            <a:lnTo>
                              <a:pt x="8" y="0"/>
                            </a:lnTo>
                            <a:lnTo>
                              <a:pt x="82" y="5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3" name=""/>
                      <p:cNvSpPr/>
                      <p:nvPr/>
                    </p:nvSpPr>
                    <p:spPr>
                      <a:xfrm>
                        <a:off x="441576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5" y="1"/>
                            </a:lnTo>
                            <a:lnTo>
                              <a:pt x="23" y="4"/>
                            </a:lnTo>
                            <a:lnTo>
                              <a:pt x="30" y="7"/>
                            </a:lnTo>
                            <a:lnTo>
                              <a:pt x="36" y="12"/>
                            </a:lnTo>
                            <a:lnTo>
                              <a:pt x="41" y="18"/>
                            </a:lnTo>
                            <a:lnTo>
                              <a:pt x="46" y="25"/>
                            </a:lnTo>
                            <a:lnTo>
                              <a:pt x="49" y="32"/>
                            </a:lnTo>
                            <a:lnTo>
                              <a:pt x="51" y="40"/>
                            </a:lnTo>
                            <a:lnTo>
                              <a:pt x="51" y="47"/>
                            </a:lnTo>
                            <a:lnTo>
                              <a:pt x="50" y="55"/>
                            </a:lnTo>
                            <a:lnTo>
                              <a:pt x="47" y="63"/>
                            </a:lnTo>
                            <a:lnTo>
                              <a:pt x="43" y="69"/>
                            </a:lnTo>
                            <a:lnTo>
                              <a:pt x="38" y="76"/>
                            </a:lnTo>
                            <a:lnTo>
                              <a:pt x="33" y="81"/>
                            </a:lnTo>
                            <a:lnTo>
                              <a:pt x="26" y="85"/>
                            </a:lnTo>
                            <a:lnTo>
                              <a:pt x="18" y="88"/>
                            </a:lnTo>
                            <a:lnTo>
                              <a:pt x="11" y="90"/>
                            </a:lnTo>
                            <a:lnTo>
                              <a:pt x="11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4" name=""/>
                      <p:cNvSpPr/>
                      <p:nvPr/>
                    </p:nvSpPr>
                    <p:spPr>
                      <a:xfrm>
                        <a:off x="4415760" y="5586480"/>
                        <a:ext cx="10440" cy="18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3" h="684">
                            <a:moveTo>
                              <a:pt x="0" y="684"/>
                            </a:moveTo>
                            <a:lnTo>
                              <a:pt x="52" y="673"/>
                            </a:lnTo>
                            <a:lnTo>
                              <a:pt x="102" y="656"/>
                            </a:lnTo>
                            <a:lnTo>
                              <a:pt x="146" y="633"/>
                            </a:lnTo>
                            <a:lnTo>
                              <a:pt x="186" y="606"/>
                            </a:lnTo>
                            <a:lnTo>
                              <a:pt x="220" y="574"/>
                            </a:lnTo>
                            <a:lnTo>
                              <a:pt x="251" y="538"/>
                            </a:lnTo>
                            <a:lnTo>
                              <a:pt x="276" y="497"/>
                            </a:lnTo>
                            <a:lnTo>
                              <a:pt x="296" y="454"/>
                            </a:lnTo>
                            <a:lnTo>
                              <a:pt x="311" y="406"/>
                            </a:lnTo>
                            <a:lnTo>
                              <a:pt x="319" y="355"/>
                            </a:lnTo>
                            <a:lnTo>
                              <a:pt x="323" y="302"/>
                            </a:lnTo>
                            <a:lnTo>
                              <a:pt x="321" y="245"/>
                            </a:lnTo>
                            <a:lnTo>
                              <a:pt x="313" y="186"/>
                            </a:lnTo>
                            <a:lnTo>
                              <a:pt x="298" y="126"/>
                            </a:lnTo>
                            <a:lnTo>
                              <a:pt x="278" y="63"/>
                            </a:lnTo>
                            <a:lnTo>
                              <a:pt x="252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6640" bIns="-26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5" name=""/>
                      <p:cNvSpPr/>
                      <p:nvPr/>
                    </p:nvSpPr>
                    <p:spPr>
                      <a:xfrm>
                        <a:off x="441432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89">
                            <a:moveTo>
                              <a:pt x="52" y="88"/>
                            </a:moveTo>
                            <a:lnTo>
                              <a:pt x="52" y="88"/>
                            </a:lnTo>
                            <a:lnTo>
                              <a:pt x="46" y="89"/>
                            </a:lnTo>
                            <a:lnTo>
                              <a:pt x="37" y="88"/>
                            </a:lnTo>
                            <a:lnTo>
                              <a:pt x="30" y="86"/>
                            </a:lnTo>
                            <a:lnTo>
                              <a:pt x="23" y="83"/>
                            </a:lnTo>
                            <a:lnTo>
                              <a:pt x="16" y="78"/>
                            </a:lnTo>
                            <a:lnTo>
                              <a:pt x="11" y="72"/>
                            </a:lnTo>
                            <a:lnTo>
                              <a:pt x="6" y="65"/>
                            </a:lnTo>
                            <a:lnTo>
                              <a:pt x="3" y="58"/>
                            </a:lnTo>
                            <a:lnTo>
                              <a:pt x="2" y="50"/>
                            </a:lnTo>
                            <a:lnTo>
                              <a:pt x="0" y="44"/>
                            </a:lnTo>
                            <a:lnTo>
                              <a:pt x="2" y="36"/>
                            </a:lnTo>
                            <a:lnTo>
                              <a:pt x="4" y="28"/>
                            </a:lnTo>
                            <a:lnTo>
                              <a:pt x="7" y="21"/>
                            </a:lnTo>
                            <a:lnTo>
                              <a:pt x="12" y="15"/>
                            </a:lnTo>
                            <a:lnTo>
                              <a:pt x="17" y="9"/>
                            </a:lnTo>
                            <a:lnTo>
                              <a:pt x="25" y="4"/>
                            </a:lnTo>
                            <a:lnTo>
                              <a:pt x="32" y="1"/>
                            </a:lnTo>
                            <a:lnTo>
                              <a:pt x="39" y="0"/>
                            </a:lnTo>
                            <a:lnTo>
                              <a:pt x="39" y="0"/>
                            </a:lnTo>
                            <a:lnTo>
                              <a:pt x="52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6" name=""/>
                      <p:cNvSpPr/>
                      <p:nvPr/>
                    </p:nvSpPr>
                    <p:spPr>
                      <a:xfrm>
                        <a:off x="4422240" y="55846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64">
                            <a:moveTo>
                              <a:pt x="4" y="64"/>
                            </a:moveTo>
                            <a:lnTo>
                              <a:pt x="4" y="64"/>
                            </a:lnTo>
                            <a:lnTo>
                              <a:pt x="1" y="57"/>
                            </a:lnTo>
                            <a:lnTo>
                              <a:pt x="0" y="48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26"/>
                            </a:lnTo>
                            <a:lnTo>
                              <a:pt x="8" y="20"/>
                            </a:lnTo>
                            <a:lnTo>
                              <a:pt x="13" y="13"/>
                            </a:lnTo>
                            <a:lnTo>
                              <a:pt x="20" y="8"/>
                            </a:lnTo>
                            <a:lnTo>
                              <a:pt x="26" y="4"/>
                            </a:lnTo>
                            <a:lnTo>
                              <a:pt x="33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6" y="1"/>
                            </a:lnTo>
                            <a:lnTo>
                              <a:pt x="64" y="4"/>
                            </a:lnTo>
                            <a:lnTo>
                              <a:pt x="70" y="8"/>
                            </a:lnTo>
                            <a:lnTo>
                              <a:pt x="76" y="13"/>
                            </a:lnTo>
                            <a:lnTo>
                              <a:pt x="82" y="20"/>
                            </a:lnTo>
                            <a:lnTo>
                              <a:pt x="86" y="26"/>
                            </a:lnTo>
                            <a:lnTo>
                              <a:pt x="86" y="26"/>
                            </a:lnTo>
                            <a:lnTo>
                              <a:pt x="4" y="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7" name=""/>
                      <p:cNvSpPr/>
                      <p:nvPr/>
                    </p:nvSpPr>
                    <p:spPr>
                      <a:xfrm flipH="1" flipV="1">
                        <a:off x="4413960" y="5563080"/>
                        <a:ext cx="9000" cy="2304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8" name=""/>
                      <p:cNvSpPr/>
                      <p:nvPr/>
                    </p:nvSpPr>
                    <p:spPr>
                      <a:xfrm>
                        <a:off x="4413240" y="5552640"/>
                        <a:ext cx="61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5" h="372">
                            <a:moveTo>
                              <a:pt x="36" y="372"/>
                            </a:moveTo>
                            <a:lnTo>
                              <a:pt x="34" y="368"/>
                            </a:lnTo>
                            <a:lnTo>
                              <a:pt x="30" y="355"/>
                            </a:lnTo>
                            <a:lnTo>
                              <a:pt x="24" y="337"/>
                            </a:lnTo>
                            <a:lnTo>
                              <a:pt x="17" y="313"/>
                            </a:lnTo>
                            <a:lnTo>
                              <a:pt x="11" y="285"/>
                            </a:lnTo>
                            <a:lnTo>
                              <a:pt x="6" y="253"/>
                            </a:lnTo>
                            <a:lnTo>
                              <a:pt x="2" y="219"/>
                            </a:lnTo>
                            <a:lnTo>
                              <a:pt x="0" y="185"/>
                            </a:lnTo>
                            <a:lnTo>
                              <a:pt x="3" y="150"/>
                            </a:lnTo>
                            <a:lnTo>
                              <a:pt x="10" y="116"/>
                            </a:lnTo>
                            <a:lnTo>
                              <a:pt x="23" y="85"/>
                            </a:lnTo>
                            <a:lnTo>
                              <a:pt x="40" y="57"/>
                            </a:lnTo>
                            <a:lnTo>
                              <a:pt x="67" y="32"/>
                            </a:lnTo>
                            <a:lnTo>
                              <a:pt x="99" y="15"/>
                            </a:lnTo>
                            <a:lnTo>
                              <a:pt x="142" y="3"/>
                            </a:lnTo>
                            <a:lnTo>
                              <a:pt x="19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29" name=""/>
                      <p:cNvSpPr/>
                      <p:nvPr/>
                    </p:nvSpPr>
                    <p:spPr>
                      <a:xfrm>
                        <a:off x="4413240" y="55627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1">
                            <a:moveTo>
                              <a:pt x="84" y="0"/>
                            </a:moveTo>
                            <a:lnTo>
                              <a:pt x="84" y="0"/>
                            </a:lnTo>
                            <a:lnTo>
                              <a:pt x="86" y="7"/>
                            </a:lnTo>
                            <a:lnTo>
                              <a:pt x="87" y="15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7"/>
                            </a:lnTo>
                            <a:lnTo>
                              <a:pt x="78" y="44"/>
                            </a:lnTo>
                            <a:lnTo>
                              <a:pt x="72" y="49"/>
                            </a:lnTo>
                            <a:lnTo>
                              <a:pt x="65" y="55"/>
                            </a:lnTo>
                            <a:lnTo>
                              <a:pt x="58" y="58"/>
                            </a:lnTo>
                            <a:lnTo>
                              <a:pt x="51" y="60"/>
                            </a:lnTo>
                            <a:lnTo>
                              <a:pt x="43" y="61"/>
                            </a:lnTo>
                            <a:lnTo>
                              <a:pt x="36" y="61"/>
                            </a:lnTo>
                            <a:lnTo>
                              <a:pt x="29" y="59"/>
                            </a:lnTo>
                            <a:lnTo>
                              <a:pt x="21" y="56"/>
                            </a:lnTo>
                            <a:lnTo>
                              <a:pt x="14" y="51"/>
                            </a:lnTo>
                            <a:lnTo>
                              <a:pt x="9" y="45"/>
                            </a:lnTo>
                            <a:lnTo>
                              <a:pt x="3" y="39"/>
                            </a:lnTo>
                            <a:lnTo>
                              <a:pt x="0" y="32"/>
                            </a:lnTo>
                            <a:lnTo>
                              <a:pt x="0" y="32"/>
                            </a:lnTo>
                            <a:lnTo>
                              <a:pt x="8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0" name=""/>
                      <p:cNvSpPr/>
                      <p:nvPr/>
                    </p:nvSpPr>
                    <p:spPr>
                      <a:xfrm>
                        <a:off x="4419360" y="555156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7" y="1"/>
                            </a:lnTo>
                            <a:lnTo>
                              <a:pt x="16" y="3"/>
                            </a:lnTo>
                            <a:lnTo>
                              <a:pt x="23" y="6"/>
                            </a:lnTo>
                            <a:lnTo>
                              <a:pt x="29" y="10"/>
                            </a:lnTo>
                            <a:lnTo>
                              <a:pt x="35" y="16"/>
                            </a:lnTo>
                            <a:lnTo>
                              <a:pt x="39" y="23"/>
                            </a:lnTo>
                            <a:lnTo>
                              <a:pt x="42" y="30"/>
                            </a:lnTo>
                            <a:lnTo>
                              <a:pt x="44" y="37"/>
                            </a:lnTo>
                            <a:lnTo>
                              <a:pt x="45" y="45"/>
                            </a:lnTo>
                            <a:lnTo>
                              <a:pt x="44" y="52"/>
                            </a:lnTo>
                            <a:lnTo>
                              <a:pt x="42" y="61"/>
                            </a:lnTo>
                            <a:lnTo>
                              <a:pt x="39" y="68"/>
                            </a:lnTo>
                            <a:lnTo>
                              <a:pt x="35" y="74"/>
                            </a:lnTo>
                            <a:lnTo>
                              <a:pt x="28" y="79"/>
                            </a:lnTo>
                            <a:lnTo>
                              <a:pt x="22" y="84"/>
                            </a:lnTo>
                            <a:lnTo>
                              <a:pt x="15" y="87"/>
                            </a:lnTo>
                            <a:lnTo>
                              <a:pt x="7" y="89"/>
                            </a:lnTo>
                            <a:lnTo>
                              <a:pt x="0" y="90"/>
                            </a:lnTo>
                            <a:lnTo>
                              <a:pt x="0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1" name=""/>
                      <p:cNvSpPr/>
                      <p:nvPr/>
                    </p:nvSpPr>
                    <p:spPr>
                      <a:xfrm>
                        <a:off x="4419360" y="5546520"/>
                        <a:ext cx="2052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5" h="228">
                            <a:moveTo>
                              <a:pt x="0" y="228"/>
                            </a:moveTo>
                            <a:lnTo>
                              <a:pt x="222" y="222"/>
                            </a:lnTo>
                            <a:lnTo>
                              <a:pt x="65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2" name=""/>
                      <p:cNvSpPr/>
                      <p:nvPr/>
                    </p:nvSpPr>
                    <p:spPr>
                      <a:xfrm>
                        <a:off x="4439880" y="5546160"/>
                        <a:ext cx="46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8" h="20">
                            <a:moveTo>
                              <a:pt x="0" y="17"/>
                            </a:moveTo>
                            <a:lnTo>
                              <a:pt x="13" y="12"/>
                            </a:lnTo>
                            <a:lnTo>
                              <a:pt x="27" y="7"/>
                            </a:lnTo>
                            <a:lnTo>
                              <a:pt x="39" y="4"/>
                            </a:lnTo>
                            <a:lnTo>
                              <a:pt x="53" y="2"/>
                            </a:lnTo>
                            <a:lnTo>
                              <a:pt x="66" y="1"/>
                            </a:lnTo>
                            <a:lnTo>
                              <a:pt x="77" y="0"/>
                            </a:lnTo>
                            <a:lnTo>
                              <a:pt x="90" y="0"/>
                            </a:lnTo>
                            <a:lnTo>
                              <a:pt x="101" y="1"/>
                            </a:lnTo>
                            <a:lnTo>
                              <a:pt x="112" y="2"/>
                            </a:lnTo>
                            <a:lnTo>
                              <a:pt x="122" y="3"/>
                            </a:lnTo>
                            <a:lnTo>
                              <a:pt x="132" y="5"/>
                            </a:lnTo>
                            <a:lnTo>
                              <a:pt x="140" y="7"/>
                            </a:lnTo>
                            <a:lnTo>
                              <a:pt x="149" y="10"/>
                            </a:lnTo>
                            <a:lnTo>
                              <a:pt x="156" y="14"/>
                            </a:lnTo>
                            <a:lnTo>
                              <a:pt x="162" y="17"/>
                            </a:lnTo>
                            <a:lnTo>
                              <a:pt x="168" y="2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3" name=""/>
                      <p:cNvSpPr/>
                      <p:nvPr/>
                    </p:nvSpPr>
                    <p:spPr>
                      <a:xfrm>
                        <a:off x="4438080" y="554544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2" h="87">
                            <a:moveTo>
                              <a:pt x="62" y="84"/>
                            </a:moveTo>
                            <a:lnTo>
                              <a:pt x="62" y="84"/>
                            </a:lnTo>
                            <a:lnTo>
                              <a:pt x="54" y="86"/>
                            </a:lnTo>
                            <a:lnTo>
                              <a:pt x="47" y="87"/>
                            </a:lnTo>
                            <a:lnTo>
                              <a:pt x="39" y="87"/>
                            </a:lnTo>
                            <a:lnTo>
                              <a:pt x="32" y="85"/>
                            </a:lnTo>
                            <a:lnTo>
                              <a:pt x="24" y="82"/>
                            </a:lnTo>
                            <a:lnTo>
                              <a:pt x="18" y="78"/>
                            </a:lnTo>
                            <a:lnTo>
                              <a:pt x="12" y="71"/>
                            </a:lnTo>
                            <a:lnTo>
                              <a:pt x="7" y="65"/>
                            </a:lnTo>
                            <a:lnTo>
                              <a:pt x="3" y="59"/>
                            </a:lnTo>
                            <a:lnTo>
                              <a:pt x="1" y="50"/>
                            </a:lnTo>
                            <a:lnTo>
                              <a:pt x="0" y="43"/>
                            </a:lnTo>
                            <a:lnTo>
                              <a:pt x="0" y="35"/>
                            </a:lnTo>
                            <a:lnTo>
                              <a:pt x="2" y="28"/>
                            </a:lnTo>
                            <a:lnTo>
                              <a:pt x="6" y="21"/>
                            </a:lnTo>
                            <a:lnTo>
                              <a:pt x="10" y="14"/>
                            </a:lnTo>
                            <a:lnTo>
                              <a:pt x="16" y="8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29" y="0"/>
                            </a:lnTo>
                            <a:lnTo>
                              <a:pt x="62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4" name=""/>
                      <p:cNvSpPr/>
                      <p:nvPr/>
                    </p:nvSpPr>
                    <p:spPr>
                      <a:xfrm>
                        <a:off x="4444200" y="554544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3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5"/>
                            </a:lnTo>
                            <a:lnTo>
                              <a:pt x="62" y="12"/>
                            </a:lnTo>
                            <a:lnTo>
                              <a:pt x="65" y="18"/>
                            </a:lnTo>
                            <a:lnTo>
                              <a:pt x="69" y="25"/>
                            </a:lnTo>
                            <a:lnTo>
                              <a:pt x="71" y="34"/>
                            </a:lnTo>
                            <a:lnTo>
                              <a:pt x="71" y="40"/>
                            </a:lnTo>
                            <a:lnTo>
                              <a:pt x="70" y="48"/>
                            </a:lnTo>
                            <a:lnTo>
                              <a:pt x="67" y="56"/>
                            </a:lnTo>
                            <a:lnTo>
                              <a:pt x="63" y="63"/>
                            </a:lnTo>
                            <a:lnTo>
                              <a:pt x="58" y="69"/>
                            </a:lnTo>
                            <a:lnTo>
                              <a:pt x="52" y="75"/>
                            </a:lnTo>
                            <a:lnTo>
                              <a:pt x="46" y="78"/>
                            </a:lnTo>
                            <a:lnTo>
                              <a:pt x="38" y="81"/>
                            </a:lnTo>
                            <a:lnTo>
                              <a:pt x="30" y="83"/>
                            </a:lnTo>
                            <a:lnTo>
                              <a:pt x="23" y="83"/>
                            </a:lnTo>
                            <a:lnTo>
                              <a:pt x="15" y="82"/>
                            </a:lnTo>
                            <a:lnTo>
                              <a:pt x="8" y="79"/>
                            </a:lnTo>
                            <a:lnTo>
                              <a:pt x="0" y="76"/>
                            </a:lnTo>
                            <a:lnTo>
                              <a:pt x="0" y="76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5" name=""/>
                      <p:cNvSpPr/>
                      <p:nvPr/>
                    </p:nvSpPr>
                    <p:spPr>
                      <a:xfrm>
                        <a:off x="4194720" y="5767200"/>
                        <a:ext cx="115560" cy="2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04" h="1044">
                            <a:moveTo>
                              <a:pt x="0" y="0"/>
                            </a:moveTo>
                            <a:lnTo>
                              <a:pt x="150" y="89"/>
                            </a:lnTo>
                            <a:lnTo>
                              <a:pt x="313" y="186"/>
                            </a:lnTo>
                            <a:lnTo>
                              <a:pt x="489" y="290"/>
                            </a:lnTo>
                            <a:lnTo>
                              <a:pt x="676" y="396"/>
                            </a:lnTo>
                            <a:lnTo>
                              <a:pt x="874" y="504"/>
                            </a:lnTo>
                            <a:lnTo>
                              <a:pt x="1084" y="608"/>
                            </a:lnTo>
                            <a:lnTo>
                              <a:pt x="1305" y="706"/>
                            </a:lnTo>
                            <a:lnTo>
                              <a:pt x="1536" y="799"/>
                            </a:lnTo>
                            <a:lnTo>
                              <a:pt x="1777" y="880"/>
                            </a:lnTo>
                            <a:lnTo>
                              <a:pt x="2027" y="947"/>
                            </a:lnTo>
                            <a:lnTo>
                              <a:pt x="2285" y="999"/>
                            </a:lnTo>
                            <a:lnTo>
                              <a:pt x="2553" y="1032"/>
                            </a:lnTo>
                            <a:lnTo>
                              <a:pt x="2830" y="1044"/>
                            </a:lnTo>
                            <a:lnTo>
                              <a:pt x="3113" y="1031"/>
                            </a:lnTo>
                            <a:lnTo>
                              <a:pt x="3404" y="991"/>
                            </a:lnTo>
                            <a:lnTo>
                              <a:pt x="3704" y="92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6920" bIns="-16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6" name=""/>
                      <p:cNvSpPr/>
                      <p:nvPr/>
                    </p:nvSpPr>
                    <p:spPr>
                      <a:xfrm>
                        <a:off x="4194720" y="5766480"/>
                        <a:ext cx="3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38">
                            <a:moveTo>
                              <a:pt x="0" y="38"/>
                            </a:moveTo>
                            <a:lnTo>
                              <a:pt x="21" y="0"/>
                            </a:ln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7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42">
                            <a:moveTo>
                              <a:pt x="0" y="0"/>
                            </a:moveTo>
                            <a:lnTo>
                              <a:pt x="11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8" name=""/>
                      <p:cNvSpPr/>
                      <p:nvPr/>
                    </p:nvSpPr>
                    <p:spPr>
                      <a:xfrm>
                        <a:off x="4310280" y="5742720"/>
                        <a:ext cx="52560" cy="49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04" h="1808">
                            <a:moveTo>
                              <a:pt x="0" y="1808"/>
                            </a:moveTo>
                            <a:lnTo>
                              <a:pt x="156" y="1752"/>
                            </a:lnTo>
                            <a:lnTo>
                              <a:pt x="310" y="1691"/>
                            </a:lnTo>
                            <a:lnTo>
                              <a:pt x="459" y="1624"/>
                            </a:lnTo>
                            <a:lnTo>
                              <a:pt x="604" y="1550"/>
                            </a:lnTo>
                            <a:lnTo>
                              <a:pt x="744" y="1471"/>
                            </a:lnTo>
                            <a:lnTo>
                              <a:pt x="876" y="1383"/>
                            </a:lnTo>
                            <a:lnTo>
                              <a:pt x="1002" y="1288"/>
                            </a:lnTo>
                            <a:lnTo>
                              <a:pt x="1121" y="1184"/>
                            </a:lnTo>
                            <a:lnTo>
                              <a:pt x="1230" y="1071"/>
                            </a:lnTo>
                            <a:lnTo>
                              <a:pt x="1331" y="950"/>
                            </a:lnTo>
                            <a:lnTo>
                              <a:pt x="1422" y="819"/>
                            </a:lnTo>
                            <a:lnTo>
                              <a:pt x="1502" y="677"/>
                            </a:lnTo>
                            <a:lnTo>
                              <a:pt x="1572" y="525"/>
                            </a:lnTo>
                            <a:lnTo>
                              <a:pt x="1628" y="361"/>
                            </a:lnTo>
                            <a:lnTo>
                              <a:pt x="1672" y="187"/>
                            </a:lnTo>
                            <a:lnTo>
                              <a:pt x="1704" y="0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320" bIns="4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39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" h="42">
                            <a:moveTo>
                              <a:pt x="13" y="42"/>
                            </a:moveTo>
                            <a:lnTo>
                              <a:pt x="0" y="0"/>
                            </a:lnTo>
                            <a:lnTo>
                              <a:pt x="13" y="4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0" name=""/>
                      <p:cNvSpPr/>
                      <p:nvPr/>
                    </p:nvSpPr>
                    <p:spPr>
                      <a:xfrm>
                        <a:off x="4362840" y="574272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">
                            <a:moveTo>
                              <a:pt x="0" y="0"/>
                            </a:moveTo>
                            <a:lnTo>
                              <a:pt x="44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1" name=""/>
                      <p:cNvSpPr/>
                      <p:nvPr/>
                    </p:nvSpPr>
                    <p:spPr>
                      <a:xfrm flipH="1">
                        <a:off x="4271040" y="5676840"/>
                        <a:ext cx="10440" cy="14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2" name=""/>
                      <p:cNvSpPr/>
                      <p:nvPr/>
                    </p:nvSpPr>
                    <p:spPr>
                      <a:xfrm>
                        <a:off x="4269960" y="5691240"/>
                        <a:ext cx="360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1" h="342">
                            <a:moveTo>
                              <a:pt x="41" y="0"/>
                            </a:moveTo>
                            <a:lnTo>
                              <a:pt x="25" y="21"/>
                            </a:lnTo>
                            <a:lnTo>
                              <a:pt x="14" y="44"/>
                            </a:lnTo>
                            <a:lnTo>
                              <a:pt x="6" y="68"/>
                            </a:lnTo>
                            <a:lnTo>
                              <a:pt x="2" y="93"/>
                            </a:lnTo>
                            <a:lnTo>
                              <a:pt x="0" y="118"/>
                            </a:lnTo>
                            <a:lnTo>
                              <a:pt x="2" y="143"/>
                            </a:lnTo>
                            <a:lnTo>
                              <a:pt x="6" y="167"/>
                            </a:lnTo>
                            <a:lnTo>
                              <a:pt x="14" y="191"/>
                            </a:lnTo>
                            <a:lnTo>
                              <a:pt x="22" y="216"/>
                            </a:lnTo>
                            <a:lnTo>
                              <a:pt x="34" y="238"/>
                            </a:lnTo>
                            <a:lnTo>
                              <a:pt x="46" y="260"/>
                            </a:lnTo>
                            <a:lnTo>
                              <a:pt x="61" y="280"/>
                            </a:lnTo>
                            <a:lnTo>
                              <a:pt x="77" y="299"/>
                            </a:lnTo>
                            <a:lnTo>
                              <a:pt x="94" y="314"/>
                            </a:lnTo>
                            <a:lnTo>
                              <a:pt x="113" y="329"/>
                            </a:lnTo>
                            <a:lnTo>
                              <a:pt x="131" y="342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3" name=""/>
                      <p:cNvSpPr/>
                      <p:nvPr/>
                    </p:nvSpPr>
                    <p:spPr>
                      <a:xfrm>
                        <a:off x="4269960" y="569088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2">
                            <a:moveTo>
                              <a:pt x="0" y="0"/>
                            </a:moveTo>
                            <a:lnTo>
                              <a:pt x="52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4" name=""/>
                      <p:cNvSpPr/>
                      <p:nvPr/>
                    </p:nvSpPr>
                    <p:spPr>
                      <a:xfrm>
                        <a:off x="4273560" y="57002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5" name=""/>
                      <p:cNvSpPr/>
                      <p:nvPr/>
                    </p:nvSpPr>
                    <p:spPr>
                      <a:xfrm>
                        <a:off x="4273560" y="5700600"/>
                        <a:ext cx="28080" cy="151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6" name=""/>
                      <p:cNvSpPr/>
                      <p:nvPr/>
                    </p:nvSpPr>
                    <p:spPr>
                      <a:xfrm>
                        <a:off x="4301640" y="5700240"/>
                        <a:ext cx="1836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2" h="640">
                            <a:moveTo>
                              <a:pt x="0" y="580"/>
                            </a:moveTo>
                            <a:lnTo>
                              <a:pt x="73" y="616"/>
                            </a:lnTo>
                            <a:lnTo>
                              <a:pt x="147" y="636"/>
                            </a:lnTo>
                            <a:lnTo>
                              <a:pt x="219" y="640"/>
                            </a:lnTo>
                            <a:lnTo>
                              <a:pt x="289" y="632"/>
                            </a:lnTo>
                            <a:lnTo>
                              <a:pt x="354" y="610"/>
                            </a:lnTo>
                            <a:lnTo>
                              <a:pt x="414" y="578"/>
                            </a:lnTo>
                            <a:lnTo>
                              <a:pt x="467" y="536"/>
                            </a:lnTo>
                            <a:lnTo>
                              <a:pt x="513" y="488"/>
                            </a:lnTo>
                            <a:lnTo>
                              <a:pt x="549" y="432"/>
                            </a:lnTo>
                            <a:lnTo>
                              <a:pt x="576" y="372"/>
                            </a:lnTo>
                            <a:lnTo>
                              <a:pt x="590" y="309"/>
                            </a:lnTo>
                            <a:lnTo>
                              <a:pt x="592" y="245"/>
                            </a:lnTo>
                            <a:lnTo>
                              <a:pt x="581" y="180"/>
                            </a:lnTo>
                            <a:lnTo>
                              <a:pt x="554" y="117"/>
                            </a:lnTo>
                            <a:lnTo>
                              <a:pt x="510" y="56"/>
                            </a:lnTo>
                            <a:lnTo>
                              <a:pt x="4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7" name=""/>
                      <p:cNvSpPr/>
                      <p:nvPr/>
                    </p:nvSpPr>
                    <p:spPr>
                      <a:xfrm>
                        <a:off x="4300920" y="571572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0" y="57"/>
                            </a:moveTo>
                            <a:lnTo>
                              <a:pt x="34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8" name=""/>
                      <p:cNvSpPr/>
                      <p:nvPr/>
                    </p:nvSpPr>
                    <p:spPr>
                      <a:xfrm>
                        <a:off x="4315320" y="569952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" h="53">
                            <a:moveTo>
                              <a:pt x="0" y="53"/>
                            </a:moveTo>
                            <a:lnTo>
                              <a:pt x="40" y="0"/>
                            </a:lnTo>
                            <a:lnTo>
                              <a:pt x="0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49" name=""/>
                      <p:cNvSpPr/>
                      <p:nvPr/>
                    </p:nvSpPr>
                    <p:spPr>
                      <a:xfrm flipH="1" flipV="1">
                        <a:off x="4284360" y="5682600"/>
                        <a:ext cx="31680" cy="16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8440" bIns="-28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0" name=""/>
                      <p:cNvSpPr/>
                      <p:nvPr/>
                    </p:nvSpPr>
                    <p:spPr>
                      <a:xfrm>
                        <a:off x="4281120" y="5673960"/>
                        <a:ext cx="900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3" h="321">
                            <a:moveTo>
                              <a:pt x="107" y="321"/>
                            </a:moveTo>
                            <a:lnTo>
                              <a:pt x="63" y="292"/>
                            </a:lnTo>
                            <a:lnTo>
                              <a:pt x="32" y="260"/>
                            </a:lnTo>
                            <a:lnTo>
                              <a:pt x="12" y="228"/>
                            </a:lnTo>
                            <a:lnTo>
                              <a:pt x="1" y="194"/>
                            </a:lnTo>
                            <a:lnTo>
                              <a:pt x="0" y="162"/>
                            </a:lnTo>
                            <a:lnTo>
                              <a:pt x="8" y="130"/>
                            </a:lnTo>
                            <a:lnTo>
                              <a:pt x="23" y="100"/>
                            </a:lnTo>
                            <a:lnTo>
                              <a:pt x="42" y="72"/>
                            </a:lnTo>
                            <a:lnTo>
                              <a:pt x="68" y="47"/>
                            </a:lnTo>
                            <a:lnTo>
                              <a:pt x="98" y="27"/>
                            </a:lnTo>
                            <a:lnTo>
                              <a:pt x="131" y="12"/>
                            </a:lnTo>
                            <a:lnTo>
                              <a:pt x="166" y="3"/>
                            </a:lnTo>
                            <a:lnTo>
                              <a:pt x="203" y="0"/>
                            </a:lnTo>
                            <a:lnTo>
                              <a:pt x="240" y="4"/>
                            </a:lnTo>
                            <a:lnTo>
                              <a:pt x="277" y="15"/>
                            </a:lnTo>
                            <a:lnTo>
                              <a:pt x="313" y="3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1" name=""/>
                      <p:cNvSpPr/>
                      <p:nvPr/>
                    </p:nvSpPr>
                    <p:spPr>
                      <a:xfrm>
                        <a:off x="4283640" y="56818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2" name=""/>
                      <p:cNvSpPr/>
                      <p:nvPr/>
                    </p:nvSpPr>
                    <p:spPr>
                      <a:xfrm>
                        <a:off x="4289760" y="56739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53">
                            <a:moveTo>
                              <a:pt x="39" y="0"/>
                            </a:moveTo>
                            <a:lnTo>
                              <a:pt x="0" y="53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3" name=""/>
                      <p:cNvSpPr/>
                      <p:nvPr/>
                    </p:nvSpPr>
                    <p:spPr>
                      <a:xfrm>
                        <a:off x="4290480" y="5675040"/>
                        <a:ext cx="30960" cy="180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7360" bIns="-27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4" name=""/>
                      <p:cNvSpPr/>
                      <p:nvPr/>
                    </p:nvSpPr>
                    <p:spPr>
                      <a:xfrm>
                        <a:off x="4313520" y="5693400"/>
                        <a:ext cx="1152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9" h="847">
                            <a:moveTo>
                              <a:pt x="261" y="0"/>
                            </a:moveTo>
                            <a:lnTo>
                              <a:pt x="307" y="36"/>
                            </a:lnTo>
                            <a:lnTo>
                              <a:pt x="341" y="78"/>
                            </a:lnTo>
                            <a:lnTo>
                              <a:pt x="367" y="127"/>
                            </a:lnTo>
                            <a:lnTo>
                              <a:pt x="382" y="179"/>
                            </a:lnTo>
                            <a:lnTo>
                              <a:pt x="389" y="235"/>
                            </a:lnTo>
                            <a:lnTo>
                              <a:pt x="386" y="294"/>
                            </a:lnTo>
                            <a:lnTo>
                              <a:pt x="376" y="354"/>
                            </a:lnTo>
                            <a:lnTo>
                              <a:pt x="358" y="415"/>
                            </a:lnTo>
                            <a:lnTo>
                              <a:pt x="333" y="477"/>
                            </a:lnTo>
                            <a:lnTo>
                              <a:pt x="301" y="538"/>
                            </a:lnTo>
                            <a:lnTo>
                              <a:pt x="264" y="598"/>
                            </a:lnTo>
                            <a:lnTo>
                              <a:pt x="219" y="654"/>
                            </a:lnTo>
                            <a:lnTo>
                              <a:pt x="171" y="709"/>
                            </a:lnTo>
                            <a:lnTo>
                              <a:pt x="117" y="759"/>
                            </a:lnTo>
                            <a:lnTo>
                              <a:pt x="61" y="806"/>
                            </a:lnTo>
                            <a:lnTo>
                              <a:pt x="0" y="8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5" name=""/>
                      <p:cNvSpPr/>
                      <p:nvPr/>
                    </p:nvSpPr>
                    <p:spPr>
                      <a:xfrm>
                        <a:off x="4321080" y="5693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57">
                            <a:moveTo>
                              <a:pt x="0" y="57"/>
                            </a:moveTo>
                            <a:lnTo>
                              <a:pt x="35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6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34" y="57"/>
                            </a:moveTo>
                            <a:lnTo>
                              <a:pt x="0" y="0"/>
                            </a:lnTo>
                            <a:lnTo>
                              <a:pt x="34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7" name=""/>
                      <p:cNvSpPr/>
                      <p:nvPr/>
                    </p:nvSpPr>
                    <p:spPr>
                      <a:xfrm>
                        <a:off x="4313520" y="5696640"/>
                        <a:ext cx="9360" cy="19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7" h="731">
                            <a:moveTo>
                              <a:pt x="0" y="731"/>
                            </a:moveTo>
                            <a:lnTo>
                              <a:pt x="44" y="706"/>
                            </a:lnTo>
                            <a:lnTo>
                              <a:pt x="86" y="675"/>
                            </a:lnTo>
                            <a:lnTo>
                              <a:pt x="127" y="639"/>
                            </a:lnTo>
                            <a:lnTo>
                              <a:pt x="166" y="597"/>
                            </a:lnTo>
                            <a:lnTo>
                              <a:pt x="202" y="551"/>
                            </a:lnTo>
                            <a:lnTo>
                              <a:pt x="232" y="501"/>
                            </a:lnTo>
                            <a:lnTo>
                              <a:pt x="259" y="449"/>
                            </a:lnTo>
                            <a:lnTo>
                              <a:pt x="280" y="395"/>
                            </a:lnTo>
                            <a:lnTo>
                              <a:pt x="296" y="341"/>
                            </a:lnTo>
                            <a:lnTo>
                              <a:pt x="305" y="285"/>
                            </a:lnTo>
                            <a:lnTo>
                              <a:pt x="307" y="231"/>
                            </a:lnTo>
                            <a:lnTo>
                              <a:pt x="300" y="179"/>
                            </a:lnTo>
                            <a:lnTo>
                              <a:pt x="285" y="128"/>
                            </a:lnTo>
                            <a:lnTo>
                              <a:pt x="260" y="81"/>
                            </a:lnTo>
                            <a:lnTo>
                              <a:pt x="226" y="38"/>
                            </a:lnTo>
                            <a:lnTo>
                              <a:pt x="18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5560" bIns="-25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8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59" name=""/>
                      <p:cNvSpPr/>
                      <p:nvPr/>
                    </p:nvSpPr>
                    <p:spPr>
                      <a:xfrm>
                        <a:off x="4318560" y="56955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" h="55">
                            <a:moveTo>
                              <a:pt x="0" y="55"/>
                            </a:moveTo>
                            <a:lnTo>
                              <a:pt x="37" y="0"/>
                            </a:lnTo>
                            <a:lnTo>
                              <a:pt x="0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0" name=""/>
                      <p:cNvSpPr/>
                      <p:nvPr/>
                    </p:nvSpPr>
                    <p:spPr>
                      <a:xfrm flipH="1" flipV="1">
                        <a:off x="4298760" y="5684040"/>
                        <a:ext cx="20160" cy="11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1" name=""/>
                      <p:cNvSpPr/>
                      <p:nvPr/>
                    </p:nvSpPr>
                    <p:spPr>
                      <a:xfrm>
                        <a:off x="4188960" y="5659560"/>
                        <a:ext cx="166320" cy="128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357" h="4654">
                            <a:moveTo>
                              <a:pt x="4732" y="0"/>
                            </a:moveTo>
                            <a:lnTo>
                              <a:pt x="4742" y="231"/>
                            </a:lnTo>
                            <a:lnTo>
                              <a:pt x="4763" y="446"/>
                            </a:lnTo>
                            <a:lnTo>
                              <a:pt x="4792" y="644"/>
                            </a:lnTo>
                            <a:lnTo>
                              <a:pt x="4829" y="829"/>
                            </a:lnTo>
                            <a:lnTo>
                              <a:pt x="4871" y="1001"/>
                            </a:lnTo>
                            <a:lnTo>
                              <a:pt x="4918" y="1164"/>
                            </a:lnTo>
                            <a:lnTo>
                              <a:pt x="4968" y="1319"/>
                            </a:lnTo>
                            <a:lnTo>
                              <a:pt x="5019" y="1467"/>
                            </a:lnTo>
                            <a:lnTo>
                              <a:pt x="5073" y="1611"/>
                            </a:lnTo>
                            <a:lnTo>
                              <a:pt x="5125" y="1752"/>
                            </a:lnTo>
                            <a:lnTo>
                              <a:pt x="5175" y="1892"/>
                            </a:lnTo>
                            <a:lnTo>
                              <a:pt x="5222" y="2035"/>
                            </a:lnTo>
                            <a:lnTo>
                              <a:pt x="5264" y="2181"/>
                            </a:lnTo>
                            <a:lnTo>
                              <a:pt x="5301" y="2333"/>
                            </a:lnTo>
                            <a:lnTo>
                              <a:pt x="5330" y="2492"/>
                            </a:lnTo>
                            <a:lnTo>
                              <a:pt x="5353" y="2661"/>
                            </a:lnTo>
                            <a:lnTo>
                              <a:pt x="5357" y="2843"/>
                            </a:lnTo>
                            <a:lnTo>
                              <a:pt x="5335" y="3028"/>
                            </a:lnTo>
                            <a:lnTo>
                              <a:pt x="5288" y="3213"/>
                            </a:lnTo>
                            <a:lnTo>
                              <a:pt x="5219" y="3395"/>
                            </a:lnTo>
                            <a:lnTo>
                              <a:pt x="5126" y="3573"/>
                            </a:lnTo>
                            <a:lnTo>
                              <a:pt x="5009" y="3744"/>
                            </a:lnTo>
                            <a:lnTo>
                              <a:pt x="4871" y="3906"/>
                            </a:lnTo>
                            <a:lnTo>
                              <a:pt x="4714" y="4058"/>
                            </a:lnTo>
                            <a:lnTo>
                              <a:pt x="4535" y="4197"/>
                            </a:lnTo>
                            <a:lnTo>
                              <a:pt x="4338" y="4322"/>
                            </a:lnTo>
                            <a:lnTo>
                              <a:pt x="4121" y="4430"/>
                            </a:lnTo>
                            <a:lnTo>
                              <a:pt x="3887" y="4519"/>
                            </a:lnTo>
                            <a:lnTo>
                              <a:pt x="3637" y="4588"/>
                            </a:lnTo>
                            <a:lnTo>
                              <a:pt x="3370" y="4633"/>
                            </a:lnTo>
                            <a:lnTo>
                              <a:pt x="3087" y="4654"/>
                            </a:lnTo>
                            <a:lnTo>
                              <a:pt x="2791" y="4649"/>
                            </a:lnTo>
                            <a:lnTo>
                              <a:pt x="2670" y="4640"/>
                            </a:lnTo>
                            <a:lnTo>
                              <a:pt x="2548" y="4625"/>
                            </a:lnTo>
                            <a:lnTo>
                              <a:pt x="2424" y="4605"/>
                            </a:lnTo>
                            <a:lnTo>
                              <a:pt x="2301" y="4580"/>
                            </a:lnTo>
                            <a:lnTo>
                              <a:pt x="2178" y="4550"/>
                            </a:lnTo>
                            <a:lnTo>
                              <a:pt x="2055" y="4516"/>
                            </a:lnTo>
                            <a:lnTo>
                              <a:pt x="1935" y="4478"/>
                            </a:lnTo>
                            <a:lnTo>
                              <a:pt x="1815" y="4437"/>
                            </a:lnTo>
                            <a:lnTo>
                              <a:pt x="1698" y="4394"/>
                            </a:lnTo>
                            <a:lnTo>
                              <a:pt x="1585" y="4349"/>
                            </a:lnTo>
                            <a:lnTo>
                              <a:pt x="1475" y="4303"/>
                            </a:lnTo>
                            <a:lnTo>
                              <a:pt x="1369" y="4256"/>
                            </a:lnTo>
                            <a:lnTo>
                              <a:pt x="1268" y="4208"/>
                            </a:lnTo>
                            <a:lnTo>
                              <a:pt x="1174" y="4162"/>
                            </a:lnTo>
                            <a:lnTo>
                              <a:pt x="1085" y="4116"/>
                            </a:lnTo>
                            <a:lnTo>
                              <a:pt x="1003" y="4073"/>
                            </a:lnTo>
                            <a:lnTo>
                              <a:pt x="962" y="4046"/>
                            </a:lnTo>
                            <a:lnTo>
                              <a:pt x="914" y="4016"/>
                            </a:lnTo>
                            <a:lnTo>
                              <a:pt x="861" y="3983"/>
                            </a:lnTo>
                            <a:lnTo>
                              <a:pt x="801" y="3949"/>
                            </a:lnTo>
                            <a:lnTo>
                              <a:pt x="737" y="3912"/>
                            </a:lnTo>
                            <a:lnTo>
                              <a:pt x="670" y="3875"/>
                            </a:lnTo>
                            <a:lnTo>
                              <a:pt x="599" y="3836"/>
                            </a:lnTo>
                            <a:lnTo>
                              <a:pt x="527" y="3800"/>
                            </a:lnTo>
                            <a:lnTo>
                              <a:pt x="454" y="3762"/>
                            </a:lnTo>
                            <a:lnTo>
                              <a:pt x="382" y="3727"/>
                            </a:lnTo>
                            <a:lnTo>
                              <a:pt x="309" y="3693"/>
                            </a:lnTo>
                            <a:lnTo>
                              <a:pt x="240" y="3663"/>
                            </a:lnTo>
                            <a:lnTo>
                              <a:pt x="174" y="3636"/>
                            </a:lnTo>
                            <a:lnTo>
                              <a:pt x="111" y="3611"/>
                            </a:lnTo>
                            <a:lnTo>
                              <a:pt x="52" y="3593"/>
                            </a:lnTo>
                            <a:lnTo>
                              <a:pt x="0" y="3580"/>
                            </a:lnTo>
                            <a:lnTo>
                              <a:pt x="46" y="3585"/>
                            </a:lnTo>
                            <a:lnTo>
                              <a:pt x="100" y="3597"/>
                            </a:lnTo>
                            <a:lnTo>
                              <a:pt x="160" y="3614"/>
                            </a:lnTo>
                            <a:lnTo>
                              <a:pt x="224" y="3635"/>
                            </a:lnTo>
                            <a:lnTo>
                              <a:pt x="293" y="3661"/>
                            </a:lnTo>
                            <a:lnTo>
                              <a:pt x="365" y="3690"/>
                            </a:lnTo>
                            <a:lnTo>
                              <a:pt x="438" y="3722"/>
                            </a:lnTo>
                            <a:lnTo>
                              <a:pt x="514" y="3756"/>
                            </a:lnTo>
                            <a:lnTo>
                              <a:pt x="589" y="3792"/>
                            </a:lnTo>
                            <a:lnTo>
                              <a:pt x="663" y="3828"/>
                            </a:lnTo>
                            <a:lnTo>
                              <a:pt x="736" y="3865"/>
                            </a:lnTo>
                            <a:lnTo>
                              <a:pt x="805" y="3901"/>
                            </a:lnTo>
                            <a:lnTo>
                              <a:pt x="871" y="3936"/>
                            </a:lnTo>
                            <a:lnTo>
                              <a:pt x="932" y="3969"/>
                            </a:lnTo>
                            <a:lnTo>
                              <a:pt x="987" y="3999"/>
                            </a:lnTo>
                            <a:lnTo>
                              <a:pt x="1036" y="4028"/>
                            </a:lnTo>
                            <a:lnTo>
                              <a:pt x="1130" y="4074"/>
                            </a:lnTo>
                            <a:lnTo>
                              <a:pt x="1228" y="4121"/>
                            </a:lnTo>
                            <a:lnTo>
                              <a:pt x="1330" y="4167"/>
                            </a:lnTo>
                            <a:lnTo>
                              <a:pt x="1435" y="4211"/>
                            </a:lnTo>
                            <a:lnTo>
                              <a:pt x="1543" y="4255"/>
                            </a:lnTo>
                            <a:lnTo>
                              <a:pt x="1653" y="4295"/>
                            </a:lnTo>
                            <a:lnTo>
                              <a:pt x="1765" y="4335"/>
                            </a:lnTo>
                            <a:lnTo>
                              <a:pt x="1879" y="4372"/>
                            </a:lnTo>
                            <a:lnTo>
                              <a:pt x="1994" y="4406"/>
                            </a:lnTo>
                            <a:lnTo>
                              <a:pt x="2109" y="4437"/>
                            </a:lnTo>
                            <a:lnTo>
                              <a:pt x="2226" y="4466"/>
                            </a:lnTo>
                            <a:lnTo>
                              <a:pt x="2340" y="4490"/>
                            </a:lnTo>
                            <a:lnTo>
                              <a:pt x="2456" y="4511"/>
                            </a:lnTo>
                            <a:lnTo>
                              <a:pt x="2569" y="4527"/>
                            </a:lnTo>
                            <a:lnTo>
                              <a:pt x="2682" y="4539"/>
                            </a:lnTo>
                            <a:lnTo>
                              <a:pt x="2792" y="4547"/>
                            </a:lnTo>
                            <a:lnTo>
                              <a:pt x="2998" y="4556"/>
                            </a:lnTo>
                            <a:lnTo>
                              <a:pt x="3208" y="4548"/>
                            </a:lnTo>
                            <a:lnTo>
                              <a:pt x="3421" y="4521"/>
                            </a:lnTo>
                            <a:lnTo>
                              <a:pt x="3634" y="4477"/>
                            </a:lnTo>
                            <a:lnTo>
                              <a:pt x="3843" y="4414"/>
                            </a:lnTo>
                            <a:lnTo>
                              <a:pt x="4046" y="4335"/>
                            </a:lnTo>
                            <a:lnTo>
                              <a:pt x="4242" y="4239"/>
                            </a:lnTo>
                            <a:lnTo>
                              <a:pt x="4428" y="4125"/>
                            </a:lnTo>
                            <a:lnTo>
                              <a:pt x="4600" y="3996"/>
                            </a:lnTo>
                            <a:lnTo>
                              <a:pt x="4757" y="3850"/>
                            </a:lnTo>
                            <a:lnTo>
                              <a:pt x="4897" y="3689"/>
                            </a:lnTo>
                            <a:lnTo>
                              <a:pt x="5015" y="3513"/>
                            </a:lnTo>
                            <a:lnTo>
                              <a:pt x="5111" y="3320"/>
                            </a:lnTo>
                            <a:lnTo>
                              <a:pt x="5181" y="3114"/>
                            </a:lnTo>
                            <a:lnTo>
                              <a:pt x="5224" y="2894"/>
                            </a:lnTo>
                            <a:lnTo>
                              <a:pt x="5237" y="2659"/>
                            </a:lnTo>
                            <a:lnTo>
                              <a:pt x="5214" y="2469"/>
                            </a:lnTo>
                            <a:lnTo>
                              <a:pt x="5184" y="2294"/>
                            </a:lnTo>
                            <a:lnTo>
                              <a:pt x="5148" y="2129"/>
                            </a:lnTo>
                            <a:lnTo>
                              <a:pt x="5108" y="1972"/>
                            </a:lnTo>
                            <a:lnTo>
                              <a:pt x="5064" y="1823"/>
                            </a:lnTo>
                            <a:lnTo>
                              <a:pt x="5017" y="1678"/>
                            </a:lnTo>
                            <a:lnTo>
                              <a:pt x="4970" y="1536"/>
                            </a:lnTo>
                            <a:lnTo>
                              <a:pt x="4924" y="1393"/>
                            </a:lnTo>
                            <a:lnTo>
                              <a:pt x="4880" y="1249"/>
                            </a:lnTo>
                            <a:lnTo>
                              <a:pt x="4839" y="1101"/>
                            </a:lnTo>
                            <a:lnTo>
                              <a:pt x="4802" y="946"/>
                            </a:lnTo>
                            <a:lnTo>
                              <a:pt x="4770" y="783"/>
                            </a:lnTo>
                            <a:lnTo>
                              <a:pt x="4747" y="608"/>
                            </a:lnTo>
                            <a:lnTo>
                              <a:pt x="4732" y="421"/>
                            </a:lnTo>
                            <a:lnTo>
                              <a:pt x="4725" y="219"/>
                            </a:lnTo>
                            <a:lnTo>
                              <a:pt x="473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2" name=""/>
                      <p:cNvSpPr/>
                      <p:nvPr/>
                    </p:nvSpPr>
                    <p:spPr>
                      <a:xfrm flipV="1">
                        <a:off x="4426200" y="5547960"/>
                        <a:ext cx="11520" cy="5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9960" bIns="-39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3" name=""/>
                      <p:cNvSpPr/>
                      <p:nvPr/>
                    </p:nvSpPr>
                    <p:spPr>
                      <a:xfrm>
                        <a:off x="4438080" y="5547240"/>
                        <a:ext cx="122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9" h="244">
                            <a:moveTo>
                              <a:pt x="0" y="38"/>
                            </a:moveTo>
                            <a:lnTo>
                              <a:pt x="2" y="36"/>
                            </a:lnTo>
                            <a:lnTo>
                              <a:pt x="8" y="31"/>
                            </a:lnTo>
                            <a:lnTo>
                              <a:pt x="19" y="25"/>
                            </a:lnTo>
                            <a:lnTo>
                              <a:pt x="33" y="17"/>
                            </a:lnTo>
                            <a:lnTo>
                              <a:pt x="50" y="10"/>
                            </a:lnTo>
                            <a:lnTo>
                              <a:pt x="70" y="4"/>
                            </a:lnTo>
                            <a:lnTo>
                              <a:pt x="95" y="0"/>
                            </a:lnTo>
                            <a:lnTo>
                              <a:pt x="121" y="0"/>
                            </a:lnTo>
                            <a:lnTo>
                              <a:pt x="149" y="5"/>
                            </a:lnTo>
                            <a:lnTo>
                              <a:pt x="181" y="14"/>
                            </a:lnTo>
                            <a:lnTo>
                              <a:pt x="213" y="30"/>
                            </a:lnTo>
                            <a:lnTo>
                              <a:pt x="248" y="53"/>
                            </a:lnTo>
                            <a:lnTo>
                              <a:pt x="285" y="85"/>
                            </a:lnTo>
                            <a:lnTo>
                              <a:pt x="322" y="127"/>
                            </a:lnTo>
                            <a:lnTo>
                              <a:pt x="359" y="179"/>
                            </a:lnTo>
                            <a:lnTo>
                              <a:pt x="399" y="24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4" name=""/>
                      <p:cNvSpPr/>
                      <p:nvPr/>
                    </p:nvSpPr>
                    <p:spPr>
                      <a:xfrm>
                        <a:off x="4437360" y="554724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0">
                            <a:moveTo>
                              <a:pt x="44" y="50"/>
                            </a:moveTo>
                            <a:lnTo>
                              <a:pt x="0" y="0"/>
                            </a:lnTo>
                            <a:lnTo>
                              <a:pt x="44" y="5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5" name=""/>
                      <p:cNvSpPr/>
                      <p:nvPr/>
                    </p:nvSpPr>
                    <p:spPr>
                      <a:xfrm>
                        <a:off x="4449240" y="555336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2">
                            <a:moveTo>
                              <a:pt x="59" y="0"/>
                            </a:moveTo>
                            <a:lnTo>
                              <a:pt x="0" y="32"/>
                            </a:lnTo>
                            <a:lnTo>
                              <a:pt x="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6" name=""/>
                      <p:cNvSpPr/>
                      <p:nvPr/>
                    </p:nvSpPr>
                    <p:spPr>
                      <a:xfrm>
                        <a:off x="4450320" y="5553720"/>
                        <a:ext cx="14040" cy="29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7" name=""/>
                      <p:cNvSpPr/>
                      <p:nvPr/>
                    </p:nvSpPr>
                    <p:spPr>
                      <a:xfrm>
                        <a:off x="4454280" y="5583600"/>
                        <a:ext cx="1080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2" h="447">
                            <a:moveTo>
                              <a:pt x="332" y="0"/>
                            </a:moveTo>
                            <a:lnTo>
                              <a:pt x="345" y="50"/>
                            </a:lnTo>
                            <a:lnTo>
                              <a:pt x="351" y="99"/>
                            </a:lnTo>
                            <a:lnTo>
                              <a:pt x="352" y="144"/>
                            </a:lnTo>
                            <a:lnTo>
                              <a:pt x="347" y="186"/>
                            </a:lnTo>
                            <a:lnTo>
                              <a:pt x="336" y="225"/>
                            </a:lnTo>
                            <a:lnTo>
                              <a:pt x="322" y="261"/>
                            </a:lnTo>
                            <a:lnTo>
                              <a:pt x="303" y="293"/>
                            </a:lnTo>
                            <a:lnTo>
                              <a:pt x="280" y="324"/>
                            </a:lnTo>
                            <a:lnTo>
                              <a:pt x="252" y="350"/>
                            </a:lnTo>
                            <a:lnTo>
                              <a:pt x="223" y="373"/>
                            </a:lnTo>
                            <a:lnTo>
                              <a:pt x="190" y="393"/>
                            </a:lnTo>
                            <a:lnTo>
                              <a:pt x="155" y="410"/>
                            </a:lnTo>
                            <a:lnTo>
                              <a:pt x="118" y="423"/>
                            </a:lnTo>
                            <a:lnTo>
                              <a:pt x="80" y="434"/>
                            </a:lnTo>
                            <a:lnTo>
                              <a:pt x="40" y="442"/>
                            </a:lnTo>
                            <a:lnTo>
                              <a:pt x="0" y="4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8" name=""/>
                      <p:cNvSpPr/>
                      <p:nvPr/>
                    </p:nvSpPr>
                    <p:spPr>
                      <a:xfrm>
                        <a:off x="4463280" y="55832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8">
                            <a:moveTo>
                              <a:pt x="0" y="18"/>
                            </a:moveTo>
                            <a:lnTo>
                              <a:pt x="65" y="0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69" name=""/>
                      <p:cNvSpPr/>
                      <p:nvPr/>
                    </p:nvSpPr>
                    <p:spPr>
                      <a:xfrm>
                        <a:off x="4454280" y="559476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" h="67">
                            <a:moveTo>
                              <a:pt x="4" y="67"/>
                            </a:moveTo>
                            <a:lnTo>
                              <a:pt x="0" y="0"/>
                            </a:lnTo>
                            <a:lnTo>
                              <a:pt x="4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0" name=""/>
                      <p:cNvSpPr/>
                      <p:nvPr/>
                    </p:nvSpPr>
                    <p:spPr>
                      <a:xfrm flipH="1">
                        <a:off x="4442400" y="5595840"/>
                        <a:ext cx="11520" cy="36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1" name=""/>
                      <p:cNvSpPr/>
                      <p:nvPr/>
                    </p:nvSpPr>
                    <p:spPr>
                      <a:xfrm>
                        <a:off x="4434840" y="558936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0" h="256">
                            <a:moveTo>
                              <a:pt x="250" y="255"/>
                            </a:moveTo>
                            <a:lnTo>
                              <a:pt x="248" y="255"/>
                            </a:lnTo>
                            <a:lnTo>
                              <a:pt x="242" y="256"/>
                            </a:lnTo>
                            <a:lnTo>
                              <a:pt x="233" y="256"/>
                            </a:lnTo>
                            <a:lnTo>
                              <a:pt x="222" y="256"/>
                            </a:lnTo>
                            <a:lnTo>
                              <a:pt x="207" y="255"/>
                            </a:lnTo>
                            <a:lnTo>
                              <a:pt x="191" y="251"/>
                            </a:lnTo>
                            <a:lnTo>
                              <a:pt x="173" y="246"/>
                            </a:lnTo>
                            <a:lnTo>
                              <a:pt x="154" y="237"/>
                            </a:lnTo>
                            <a:lnTo>
                              <a:pt x="133" y="226"/>
                            </a:lnTo>
                            <a:lnTo>
                              <a:pt x="113" y="209"/>
                            </a:lnTo>
                            <a:lnTo>
                              <a:pt x="92" y="189"/>
                            </a:lnTo>
                            <a:lnTo>
                              <a:pt x="71" y="164"/>
                            </a:lnTo>
                            <a:lnTo>
                              <a:pt x="51" y="132"/>
                            </a:lnTo>
                            <a:lnTo>
                              <a:pt x="32" y="94"/>
                            </a:lnTo>
                            <a:lnTo>
                              <a:pt x="16" y="5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2" name=""/>
                      <p:cNvSpPr/>
                      <p:nvPr/>
                    </p:nvSpPr>
                    <p:spPr>
                      <a:xfrm>
                        <a:off x="4442400" y="55954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0" y="0"/>
                            </a:moveTo>
                            <a:lnTo>
                              <a:pt x="14" y="6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3" name=""/>
                      <p:cNvSpPr/>
                      <p:nvPr/>
                    </p:nvSpPr>
                    <p:spPr>
                      <a:xfrm>
                        <a:off x="4433760" y="55886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4" name=""/>
                      <p:cNvSpPr/>
                      <p:nvPr/>
                    </p:nvSpPr>
                    <p:spPr>
                      <a:xfrm flipH="1" flipV="1">
                        <a:off x="4424040" y="5562360"/>
                        <a:ext cx="10440" cy="262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5" name=""/>
                      <p:cNvSpPr/>
                      <p:nvPr/>
                    </p:nvSpPr>
                    <p:spPr>
                      <a:xfrm>
                        <a:off x="4423680" y="555372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318">
                            <a:moveTo>
                              <a:pt x="20" y="318"/>
                            </a:moveTo>
                            <a:lnTo>
                              <a:pt x="19" y="315"/>
                            </a:lnTo>
                            <a:lnTo>
                              <a:pt x="17" y="306"/>
                            </a:lnTo>
                            <a:lnTo>
                              <a:pt x="14" y="293"/>
                            </a:lnTo>
                            <a:lnTo>
                              <a:pt x="11" y="275"/>
                            </a:lnTo>
                            <a:lnTo>
                              <a:pt x="8" y="254"/>
                            </a:lnTo>
                            <a:lnTo>
                              <a:pt x="5" y="230"/>
                            </a:lnTo>
                            <a:lnTo>
                              <a:pt x="2" y="205"/>
                            </a:lnTo>
                            <a:lnTo>
                              <a:pt x="0" y="178"/>
                            </a:lnTo>
                            <a:lnTo>
                              <a:pt x="0" y="150"/>
                            </a:lnTo>
                            <a:lnTo>
                              <a:pt x="3" y="122"/>
                            </a:lnTo>
                            <a:lnTo>
                              <a:pt x="8" y="96"/>
                            </a:lnTo>
                            <a:lnTo>
                              <a:pt x="14" y="70"/>
                            </a:lnTo>
                            <a:lnTo>
                              <a:pt x="25" y="47"/>
                            </a:lnTo>
                            <a:lnTo>
                              <a:pt x="38" y="27"/>
                            </a:lnTo>
                            <a:lnTo>
                              <a:pt x="56" y="12"/>
                            </a:lnTo>
                            <a:lnTo>
                              <a:pt x="78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6" name=""/>
                      <p:cNvSpPr/>
                      <p:nvPr/>
                    </p:nvSpPr>
                    <p:spPr>
                      <a:xfrm>
                        <a:off x="4422960" y="55623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65" y="0"/>
                            </a:moveTo>
                            <a:lnTo>
                              <a:pt x="0" y="17"/>
                            </a:lnTo>
                            <a:lnTo>
                              <a:pt x="6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7" name=""/>
                      <p:cNvSpPr/>
                      <p:nvPr/>
                    </p:nvSpPr>
                    <p:spPr>
                      <a:xfrm>
                        <a:off x="4425480" y="55526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0" y="0"/>
                            </a:moveTo>
                            <a:lnTo>
                              <a:pt x="23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8" name=""/>
                      <p:cNvSpPr/>
                      <p:nvPr/>
                    </p:nvSpPr>
                    <p:spPr>
                      <a:xfrm>
                        <a:off x="4550040" y="5674680"/>
                        <a:ext cx="3600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66" h="3861">
                            <a:moveTo>
                              <a:pt x="0" y="3"/>
                            </a:moveTo>
                            <a:lnTo>
                              <a:pt x="48" y="0"/>
                            </a:lnTo>
                            <a:lnTo>
                              <a:pt x="93" y="1"/>
                            </a:lnTo>
                            <a:lnTo>
                              <a:pt x="135" y="6"/>
                            </a:lnTo>
                            <a:lnTo>
                              <a:pt x="174" y="13"/>
                            </a:lnTo>
                            <a:lnTo>
                              <a:pt x="210" y="24"/>
                            </a:lnTo>
                            <a:lnTo>
                              <a:pt x="244" y="37"/>
                            </a:lnTo>
                            <a:lnTo>
                              <a:pt x="276" y="52"/>
                            </a:lnTo>
                            <a:lnTo>
                              <a:pt x="305" y="70"/>
                            </a:lnTo>
                            <a:lnTo>
                              <a:pt x="331" y="90"/>
                            </a:lnTo>
                            <a:lnTo>
                              <a:pt x="355" y="112"/>
                            </a:lnTo>
                            <a:lnTo>
                              <a:pt x="378" y="135"/>
                            </a:lnTo>
                            <a:lnTo>
                              <a:pt x="398" y="159"/>
                            </a:lnTo>
                            <a:lnTo>
                              <a:pt x="414" y="185"/>
                            </a:lnTo>
                            <a:lnTo>
                              <a:pt x="430" y="211"/>
                            </a:lnTo>
                            <a:lnTo>
                              <a:pt x="444" y="238"/>
                            </a:lnTo>
                            <a:lnTo>
                              <a:pt x="455" y="266"/>
                            </a:lnTo>
                            <a:lnTo>
                              <a:pt x="503" y="394"/>
                            </a:lnTo>
                            <a:lnTo>
                              <a:pt x="553" y="532"/>
                            </a:lnTo>
                            <a:lnTo>
                              <a:pt x="606" y="680"/>
                            </a:lnTo>
                            <a:lnTo>
                              <a:pt x="658" y="838"/>
                            </a:lnTo>
                            <a:lnTo>
                              <a:pt x="711" y="1004"/>
                            </a:lnTo>
                            <a:lnTo>
                              <a:pt x="764" y="1181"/>
                            </a:lnTo>
                            <a:lnTo>
                              <a:pt x="816" y="1365"/>
                            </a:lnTo>
                            <a:lnTo>
                              <a:pt x="867" y="1558"/>
                            </a:lnTo>
                            <a:lnTo>
                              <a:pt x="917" y="1758"/>
                            </a:lnTo>
                            <a:lnTo>
                              <a:pt x="963" y="1967"/>
                            </a:lnTo>
                            <a:lnTo>
                              <a:pt x="1007" y="2182"/>
                            </a:lnTo>
                            <a:lnTo>
                              <a:pt x="1048" y="2405"/>
                            </a:lnTo>
                            <a:lnTo>
                              <a:pt x="1085" y="2634"/>
                            </a:lnTo>
                            <a:lnTo>
                              <a:pt x="1116" y="2870"/>
                            </a:lnTo>
                            <a:lnTo>
                              <a:pt x="1144" y="3112"/>
                            </a:lnTo>
                            <a:lnTo>
                              <a:pt x="1166" y="3360"/>
                            </a:lnTo>
                            <a:lnTo>
                              <a:pt x="1166" y="3364"/>
                            </a:lnTo>
                            <a:lnTo>
                              <a:pt x="1166" y="3377"/>
                            </a:lnTo>
                            <a:lnTo>
                              <a:pt x="1165" y="3396"/>
                            </a:lnTo>
                            <a:lnTo>
                              <a:pt x="1163" y="3422"/>
                            </a:lnTo>
                            <a:lnTo>
                              <a:pt x="1161" y="3452"/>
                            </a:lnTo>
                            <a:lnTo>
                              <a:pt x="1158" y="3488"/>
                            </a:lnTo>
                            <a:lnTo>
                              <a:pt x="1152" y="3527"/>
                            </a:lnTo>
                            <a:lnTo>
                              <a:pt x="1144" y="3568"/>
                            </a:lnTo>
                            <a:lnTo>
                              <a:pt x="1133" y="3610"/>
                            </a:lnTo>
                            <a:lnTo>
                              <a:pt x="1119" y="3652"/>
                            </a:lnTo>
                            <a:lnTo>
                              <a:pt x="1101" y="3694"/>
                            </a:lnTo>
                            <a:lnTo>
                              <a:pt x="1080" y="3734"/>
                            </a:lnTo>
                            <a:lnTo>
                              <a:pt x="1054" y="3772"/>
                            </a:lnTo>
                            <a:lnTo>
                              <a:pt x="1024" y="3806"/>
                            </a:lnTo>
                            <a:lnTo>
                              <a:pt x="988" y="3836"/>
                            </a:lnTo>
                            <a:lnTo>
                              <a:pt x="948" y="3861"/>
                            </a:lnTo>
                            <a:lnTo>
                              <a:pt x="942" y="3860"/>
                            </a:lnTo>
                            <a:lnTo>
                              <a:pt x="925" y="3857"/>
                            </a:lnTo>
                            <a:lnTo>
                              <a:pt x="899" y="3853"/>
                            </a:lnTo>
                            <a:lnTo>
                              <a:pt x="866" y="3845"/>
                            </a:lnTo>
                            <a:lnTo>
                              <a:pt x="828" y="3836"/>
                            </a:lnTo>
                            <a:lnTo>
                              <a:pt x="788" y="3823"/>
                            </a:lnTo>
                            <a:lnTo>
                              <a:pt x="747" y="3809"/>
                            </a:lnTo>
                            <a:lnTo>
                              <a:pt x="706" y="3791"/>
                            </a:lnTo>
                            <a:lnTo>
                              <a:pt x="670" y="3769"/>
                            </a:lnTo>
                            <a:lnTo>
                              <a:pt x="638" y="3743"/>
                            </a:lnTo>
                            <a:lnTo>
                              <a:pt x="613" y="3714"/>
                            </a:lnTo>
                            <a:lnTo>
                              <a:pt x="597" y="3681"/>
                            </a:lnTo>
                            <a:lnTo>
                              <a:pt x="592" y="3645"/>
                            </a:lnTo>
                            <a:lnTo>
                              <a:pt x="600" y="3603"/>
                            </a:lnTo>
                            <a:lnTo>
                              <a:pt x="623" y="3556"/>
                            </a:lnTo>
                            <a:lnTo>
                              <a:pt x="664" y="3506"/>
                            </a:lnTo>
                            <a:lnTo>
                              <a:pt x="665" y="3505"/>
                            </a:lnTo>
                            <a:lnTo>
                              <a:pt x="669" y="3503"/>
                            </a:lnTo>
                            <a:lnTo>
                              <a:pt x="674" y="3500"/>
                            </a:lnTo>
                            <a:lnTo>
                              <a:pt x="681" y="3495"/>
                            </a:lnTo>
                            <a:lnTo>
                              <a:pt x="690" y="3489"/>
                            </a:lnTo>
                            <a:lnTo>
                              <a:pt x="699" y="3481"/>
                            </a:lnTo>
                            <a:lnTo>
                              <a:pt x="710" y="3471"/>
                            </a:lnTo>
                            <a:lnTo>
                              <a:pt x="719" y="3459"/>
                            </a:lnTo>
                            <a:lnTo>
                              <a:pt x="730" y="3444"/>
                            </a:lnTo>
                            <a:lnTo>
                              <a:pt x="739" y="3427"/>
                            </a:lnTo>
                            <a:lnTo>
                              <a:pt x="747" y="3408"/>
                            </a:lnTo>
                            <a:lnTo>
                              <a:pt x="755" y="3386"/>
                            </a:lnTo>
                            <a:lnTo>
                              <a:pt x="761" y="3361"/>
                            </a:lnTo>
                            <a:lnTo>
                              <a:pt x="765" y="3333"/>
                            </a:lnTo>
                            <a:lnTo>
                              <a:pt x="767" y="3301"/>
                            </a:lnTo>
                            <a:lnTo>
                              <a:pt x="767" y="3267"/>
                            </a:lnTo>
                            <a:lnTo>
                              <a:pt x="758" y="3192"/>
                            </a:lnTo>
                            <a:lnTo>
                              <a:pt x="746" y="3110"/>
                            </a:lnTo>
                            <a:lnTo>
                              <a:pt x="734" y="3025"/>
                            </a:lnTo>
                            <a:lnTo>
                              <a:pt x="720" y="2935"/>
                            </a:lnTo>
                            <a:lnTo>
                              <a:pt x="705" y="2843"/>
                            </a:lnTo>
                            <a:lnTo>
                              <a:pt x="690" y="2748"/>
                            </a:lnTo>
                            <a:lnTo>
                              <a:pt x="674" y="2653"/>
                            </a:lnTo>
                            <a:lnTo>
                              <a:pt x="657" y="2557"/>
                            </a:lnTo>
                            <a:lnTo>
                              <a:pt x="640" y="2460"/>
                            </a:lnTo>
                            <a:lnTo>
                              <a:pt x="622" y="2366"/>
                            </a:lnTo>
                            <a:lnTo>
                              <a:pt x="606" y="2272"/>
                            </a:lnTo>
                            <a:lnTo>
                              <a:pt x="590" y="2182"/>
                            </a:lnTo>
                            <a:lnTo>
                              <a:pt x="573" y="2095"/>
                            </a:lnTo>
                            <a:lnTo>
                              <a:pt x="558" y="2013"/>
                            </a:lnTo>
                            <a:lnTo>
                              <a:pt x="544" y="1935"/>
                            </a:lnTo>
                            <a:lnTo>
                              <a:pt x="531" y="1864"/>
                            </a:lnTo>
                            <a:lnTo>
                              <a:pt x="566" y="1849"/>
                            </a:lnTo>
                            <a:lnTo>
                              <a:pt x="597" y="1826"/>
                            </a:lnTo>
                            <a:lnTo>
                              <a:pt x="624" y="1793"/>
                            </a:lnTo>
                            <a:lnTo>
                              <a:pt x="648" y="1754"/>
                            </a:lnTo>
                            <a:lnTo>
                              <a:pt x="665" y="1710"/>
                            </a:lnTo>
                            <a:lnTo>
                              <a:pt x="677" y="1664"/>
                            </a:lnTo>
                            <a:lnTo>
                              <a:pt x="682" y="1615"/>
                            </a:lnTo>
                            <a:lnTo>
                              <a:pt x="680" y="1565"/>
                            </a:lnTo>
                            <a:lnTo>
                              <a:pt x="670" y="1518"/>
                            </a:lnTo>
                            <a:lnTo>
                              <a:pt x="651" y="1473"/>
                            </a:lnTo>
                            <a:lnTo>
                              <a:pt x="622" y="1433"/>
                            </a:lnTo>
                            <a:lnTo>
                              <a:pt x="583" y="1399"/>
                            </a:lnTo>
                            <a:lnTo>
                              <a:pt x="534" y="1374"/>
                            </a:lnTo>
                            <a:lnTo>
                              <a:pt x="473" y="1357"/>
                            </a:lnTo>
                            <a:lnTo>
                              <a:pt x="401" y="1352"/>
                            </a:lnTo>
                            <a:lnTo>
                              <a:pt x="316" y="1360"/>
                            </a:lnTo>
                            <a:lnTo>
                              <a:pt x="316" y="1358"/>
                            </a:lnTo>
                            <a:lnTo>
                              <a:pt x="319" y="1354"/>
                            </a:lnTo>
                            <a:lnTo>
                              <a:pt x="323" y="1348"/>
                            </a:lnTo>
                            <a:lnTo>
                              <a:pt x="328" y="1339"/>
                            </a:lnTo>
                            <a:lnTo>
                              <a:pt x="334" y="1328"/>
                            </a:lnTo>
                            <a:lnTo>
                              <a:pt x="342" y="1315"/>
                            </a:lnTo>
                            <a:lnTo>
                              <a:pt x="348" y="1300"/>
                            </a:lnTo>
                            <a:lnTo>
                              <a:pt x="355" y="1285"/>
                            </a:lnTo>
                            <a:lnTo>
                              <a:pt x="361" y="1268"/>
                            </a:lnTo>
                            <a:lnTo>
                              <a:pt x="366" y="1250"/>
                            </a:lnTo>
                            <a:lnTo>
                              <a:pt x="370" y="1231"/>
                            </a:lnTo>
                            <a:lnTo>
                              <a:pt x="373" y="1212"/>
                            </a:lnTo>
                            <a:lnTo>
                              <a:pt x="373" y="1192"/>
                            </a:lnTo>
                            <a:lnTo>
                              <a:pt x="372" y="1172"/>
                            </a:lnTo>
                            <a:lnTo>
                              <a:pt x="368" y="1152"/>
                            </a:lnTo>
                            <a:lnTo>
                              <a:pt x="362" y="1133"/>
                            </a:lnTo>
                            <a:lnTo>
                              <a:pt x="351" y="1109"/>
                            </a:lnTo>
                            <a:lnTo>
                              <a:pt x="338" y="1076"/>
                            </a:lnTo>
                            <a:lnTo>
                              <a:pt x="322" y="1036"/>
                            </a:lnTo>
                            <a:lnTo>
                              <a:pt x="304" y="989"/>
                            </a:lnTo>
                            <a:lnTo>
                              <a:pt x="284" y="938"/>
                            </a:lnTo>
                            <a:lnTo>
                              <a:pt x="262" y="882"/>
                            </a:lnTo>
                            <a:lnTo>
                              <a:pt x="239" y="824"/>
                            </a:lnTo>
                            <a:lnTo>
                              <a:pt x="216" y="766"/>
                            </a:lnTo>
                            <a:lnTo>
                              <a:pt x="192" y="707"/>
                            </a:lnTo>
                            <a:lnTo>
                              <a:pt x="167" y="648"/>
                            </a:lnTo>
                            <a:lnTo>
                              <a:pt x="144" y="592"/>
                            </a:lnTo>
                            <a:lnTo>
                              <a:pt x="121" y="540"/>
                            </a:lnTo>
                            <a:lnTo>
                              <a:pt x="99" y="492"/>
                            </a:lnTo>
                            <a:lnTo>
                              <a:pt x="79" y="450"/>
                            </a:lnTo>
                            <a:lnTo>
                              <a:pt x="61" y="416"/>
                            </a:lnTo>
                            <a:lnTo>
                              <a:pt x="46" y="390"/>
                            </a:lnTo>
                            <a:lnTo>
                              <a:pt x="77" y="380"/>
                            </a:lnTo>
                            <a:lnTo>
                              <a:pt x="105" y="363"/>
                            </a:lnTo>
                            <a:lnTo>
                              <a:pt x="129" y="342"/>
                            </a:lnTo>
                            <a:lnTo>
                              <a:pt x="148" y="315"/>
                            </a:lnTo>
                            <a:lnTo>
                              <a:pt x="163" y="285"/>
                            </a:lnTo>
                            <a:lnTo>
                              <a:pt x="174" y="253"/>
                            </a:lnTo>
                            <a:lnTo>
                              <a:pt x="179" y="218"/>
                            </a:lnTo>
                            <a:lnTo>
                              <a:pt x="180" y="183"/>
                            </a:lnTo>
                            <a:lnTo>
                              <a:pt x="177" y="150"/>
                            </a:lnTo>
                            <a:lnTo>
                              <a:pt x="167" y="116"/>
                            </a:lnTo>
                            <a:lnTo>
                              <a:pt x="153" y="86"/>
                            </a:lnTo>
                            <a:lnTo>
                              <a:pt x="134" y="58"/>
                            </a:lnTo>
                            <a:lnTo>
                              <a:pt x="109" y="35"/>
                            </a:lnTo>
                            <a:lnTo>
                              <a:pt x="78" y="17"/>
                            </a:lnTo>
                            <a:lnTo>
                              <a:pt x="41" y="6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79" name=""/>
                      <p:cNvSpPr/>
                      <p:nvPr/>
                    </p:nvSpPr>
                    <p:spPr>
                      <a:xfrm>
                        <a:off x="4431600" y="5645880"/>
                        <a:ext cx="116280" cy="3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5" h="1451">
                            <a:moveTo>
                              <a:pt x="92" y="21"/>
                            </a:moveTo>
                            <a:lnTo>
                              <a:pt x="140" y="91"/>
                            </a:lnTo>
                            <a:lnTo>
                              <a:pt x="196" y="161"/>
                            </a:lnTo>
                            <a:lnTo>
                              <a:pt x="257" y="231"/>
                            </a:lnTo>
                            <a:lnTo>
                              <a:pt x="321" y="302"/>
                            </a:lnTo>
                            <a:lnTo>
                              <a:pt x="389" y="370"/>
                            </a:lnTo>
                            <a:lnTo>
                              <a:pt x="460" y="438"/>
                            </a:lnTo>
                            <a:lnTo>
                              <a:pt x="531" y="504"/>
                            </a:lnTo>
                            <a:lnTo>
                              <a:pt x="605" y="568"/>
                            </a:lnTo>
                            <a:lnTo>
                              <a:pt x="676" y="629"/>
                            </a:lnTo>
                            <a:lnTo>
                              <a:pt x="748" y="686"/>
                            </a:lnTo>
                            <a:lnTo>
                              <a:pt x="817" y="741"/>
                            </a:lnTo>
                            <a:lnTo>
                              <a:pt x="884" y="792"/>
                            </a:lnTo>
                            <a:lnTo>
                              <a:pt x="947" y="839"/>
                            </a:lnTo>
                            <a:lnTo>
                              <a:pt x="1005" y="880"/>
                            </a:lnTo>
                            <a:lnTo>
                              <a:pt x="1058" y="916"/>
                            </a:lnTo>
                            <a:lnTo>
                              <a:pt x="1105" y="948"/>
                            </a:lnTo>
                            <a:lnTo>
                              <a:pt x="1242" y="1009"/>
                            </a:lnTo>
                            <a:lnTo>
                              <a:pt x="1398" y="1057"/>
                            </a:lnTo>
                            <a:lnTo>
                              <a:pt x="1568" y="1094"/>
                            </a:lnTo>
                            <a:lnTo>
                              <a:pt x="1751" y="1120"/>
                            </a:lnTo>
                            <a:lnTo>
                              <a:pt x="1941" y="1137"/>
                            </a:lnTo>
                            <a:lnTo>
                              <a:pt x="2138" y="1147"/>
                            </a:lnTo>
                            <a:lnTo>
                              <a:pt x="2336" y="1149"/>
                            </a:lnTo>
                            <a:lnTo>
                              <a:pt x="2534" y="1146"/>
                            </a:lnTo>
                            <a:lnTo>
                              <a:pt x="2727" y="1137"/>
                            </a:lnTo>
                            <a:lnTo>
                              <a:pt x="2913" y="1127"/>
                            </a:lnTo>
                            <a:lnTo>
                              <a:pt x="3088" y="1114"/>
                            </a:lnTo>
                            <a:lnTo>
                              <a:pt x="3250" y="1101"/>
                            </a:lnTo>
                            <a:lnTo>
                              <a:pt x="3393" y="1089"/>
                            </a:lnTo>
                            <a:lnTo>
                              <a:pt x="3517" y="1079"/>
                            </a:lnTo>
                            <a:lnTo>
                              <a:pt x="3618" y="1072"/>
                            </a:lnTo>
                            <a:lnTo>
                              <a:pt x="3693" y="1070"/>
                            </a:lnTo>
                            <a:lnTo>
                              <a:pt x="3735" y="1074"/>
                            </a:lnTo>
                            <a:lnTo>
                              <a:pt x="3729" y="1086"/>
                            </a:lnTo>
                            <a:lnTo>
                              <a:pt x="3677" y="1106"/>
                            </a:lnTo>
                            <a:lnTo>
                              <a:pt x="3587" y="1130"/>
                            </a:lnTo>
                            <a:lnTo>
                              <a:pt x="3463" y="1159"/>
                            </a:lnTo>
                            <a:lnTo>
                              <a:pt x="3310" y="1191"/>
                            </a:lnTo>
                            <a:lnTo>
                              <a:pt x="3135" y="1225"/>
                            </a:lnTo>
                            <a:lnTo>
                              <a:pt x="2942" y="1261"/>
                            </a:lnTo>
                            <a:lnTo>
                              <a:pt x="2736" y="1297"/>
                            </a:lnTo>
                            <a:lnTo>
                              <a:pt x="2521" y="1332"/>
                            </a:lnTo>
                            <a:lnTo>
                              <a:pt x="2306" y="1363"/>
                            </a:lnTo>
                            <a:lnTo>
                              <a:pt x="2093" y="1392"/>
                            </a:lnTo>
                            <a:lnTo>
                              <a:pt x="1888" y="1417"/>
                            </a:lnTo>
                            <a:lnTo>
                              <a:pt x="1697" y="1436"/>
                            </a:lnTo>
                            <a:lnTo>
                              <a:pt x="1524" y="1447"/>
                            </a:lnTo>
                            <a:lnTo>
                              <a:pt x="1376" y="1451"/>
                            </a:lnTo>
                            <a:lnTo>
                              <a:pt x="1236" y="1403"/>
                            </a:lnTo>
                            <a:lnTo>
                              <a:pt x="1103" y="1348"/>
                            </a:lnTo>
                            <a:lnTo>
                              <a:pt x="977" y="1287"/>
                            </a:lnTo>
                            <a:lnTo>
                              <a:pt x="858" y="1221"/>
                            </a:lnTo>
                            <a:lnTo>
                              <a:pt x="746" y="1152"/>
                            </a:lnTo>
                            <a:lnTo>
                              <a:pt x="641" y="1079"/>
                            </a:lnTo>
                            <a:lnTo>
                              <a:pt x="543" y="1005"/>
                            </a:lnTo>
                            <a:lnTo>
                              <a:pt x="453" y="930"/>
                            </a:lnTo>
                            <a:lnTo>
                              <a:pt x="368" y="856"/>
                            </a:lnTo>
                            <a:lnTo>
                              <a:pt x="293" y="784"/>
                            </a:lnTo>
                            <a:lnTo>
                              <a:pt x="225" y="715"/>
                            </a:lnTo>
                            <a:lnTo>
                              <a:pt x="165" y="650"/>
                            </a:lnTo>
                            <a:lnTo>
                              <a:pt x="111" y="590"/>
                            </a:lnTo>
                            <a:lnTo>
                              <a:pt x="66" y="537"/>
                            </a:lnTo>
                            <a:lnTo>
                              <a:pt x="28" y="491"/>
                            </a:lnTo>
                            <a:lnTo>
                              <a:pt x="0" y="455"/>
                            </a:lnTo>
                            <a:lnTo>
                              <a:pt x="0" y="448"/>
                            </a:lnTo>
                            <a:lnTo>
                              <a:pt x="0" y="430"/>
                            </a:lnTo>
                            <a:lnTo>
                              <a:pt x="0" y="403"/>
                            </a:lnTo>
                            <a:lnTo>
                              <a:pt x="1" y="368"/>
                            </a:lnTo>
                            <a:lnTo>
                              <a:pt x="2" y="327"/>
                            </a:lnTo>
                            <a:lnTo>
                              <a:pt x="4" y="282"/>
                            </a:lnTo>
                            <a:lnTo>
                              <a:pt x="7" y="235"/>
                            </a:lnTo>
                            <a:lnTo>
                              <a:pt x="11" y="186"/>
                            </a:lnTo>
                            <a:lnTo>
                              <a:pt x="16" y="140"/>
                            </a:lnTo>
                            <a:lnTo>
                              <a:pt x="22" y="98"/>
                            </a:lnTo>
                            <a:lnTo>
                              <a:pt x="30" y="61"/>
                            </a:lnTo>
                            <a:lnTo>
                              <a:pt x="39" y="31"/>
                            </a:lnTo>
                            <a:lnTo>
                              <a:pt x="49" y="10"/>
                            </a:lnTo>
                            <a:lnTo>
                              <a:pt x="62" y="0"/>
                            </a:lnTo>
                            <a:lnTo>
                              <a:pt x="75" y="3"/>
                            </a:lnTo>
                            <a:lnTo>
                              <a:pt x="92" y="2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5760" bIns="-5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0" name=""/>
                      <p:cNvSpPr/>
                      <p:nvPr/>
                    </p:nvSpPr>
                    <p:spPr>
                      <a:xfrm>
                        <a:off x="4438440" y="5707800"/>
                        <a:ext cx="13248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44" h="830">
                            <a:moveTo>
                              <a:pt x="3297" y="825"/>
                            </a:moveTo>
                            <a:lnTo>
                              <a:pt x="3296" y="821"/>
                            </a:lnTo>
                            <a:lnTo>
                              <a:pt x="3294" y="811"/>
                            </a:lnTo>
                            <a:lnTo>
                              <a:pt x="3291" y="797"/>
                            </a:lnTo>
                            <a:lnTo>
                              <a:pt x="3288" y="778"/>
                            </a:lnTo>
                            <a:lnTo>
                              <a:pt x="3283" y="754"/>
                            </a:lnTo>
                            <a:lnTo>
                              <a:pt x="3277" y="727"/>
                            </a:lnTo>
                            <a:lnTo>
                              <a:pt x="3271" y="698"/>
                            </a:lnTo>
                            <a:lnTo>
                              <a:pt x="3265" y="667"/>
                            </a:lnTo>
                            <a:lnTo>
                              <a:pt x="3257" y="635"/>
                            </a:lnTo>
                            <a:lnTo>
                              <a:pt x="3250" y="602"/>
                            </a:lnTo>
                            <a:lnTo>
                              <a:pt x="3243" y="571"/>
                            </a:lnTo>
                            <a:lnTo>
                              <a:pt x="3234" y="540"/>
                            </a:lnTo>
                            <a:lnTo>
                              <a:pt x="3227" y="511"/>
                            </a:lnTo>
                            <a:lnTo>
                              <a:pt x="3220" y="485"/>
                            </a:lnTo>
                            <a:lnTo>
                              <a:pt x="3213" y="461"/>
                            </a:lnTo>
                            <a:lnTo>
                              <a:pt x="3207" y="443"/>
                            </a:lnTo>
                            <a:lnTo>
                              <a:pt x="3197" y="445"/>
                            </a:lnTo>
                            <a:lnTo>
                              <a:pt x="3166" y="451"/>
                            </a:lnTo>
                            <a:lnTo>
                              <a:pt x="3118" y="460"/>
                            </a:lnTo>
                            <a:lnTo>
                              <a:pt x="3055" y="474"/>
                            </a:lnTo>
                            <a:lnTo>
                              <a:pt x="2978" y="490"/>
                            </a:lnTo>
                            <a:lnTo>
                              <a:pt x="2890" y="508"/>
                            </a:lnTo>
                            <a:lnTo>
                              <a:pt x="2791" y="527"/>
                            </a:lnTo>
                            <a:lnTo>
                              <a:pt x="2686" y="547"/>
                            </a:lnTo>
                            <a:lnTo>
                              <a:pt x="2575" y="567"/>
                            </a:lnTo>
                            <a:lnTo>
                              <a:pt x="2460" y="585"/>
                            </a:lnTo>
                            <a:lnTo>
                              <a:pt x="2344" y="604"/>
                            </a:lnTo>
                            <a:lnTo>
                              <a:pt x="2229" y="622"/>
                            </a:lnTo>
                            <a:lnTo>
                              <a:pt x="2116" y="637"/>
                            </a:lnTo>
                            <a:lnTo>
                              <a:pt x="2008" y="651"/>
                            </a:lnTo>
                            <a:lnTo>
                              <a:pt x="1907" y="660"/>
                            </a:lnTo>
                            <a:lnTo>
                              <a:pt x="1815" y="666"/>
                            </a:lnTo>
                            <a:lnTo>
                              <a:pt x="24" y="366"/>
                            </a:lnTo>
                            <a:lnTo>
                              <a:pt x="23" y="362"/>
                            </a:lnTo>
                            <a:lnTo>
                              <a:pt x="22" y="351"/>
                            </a:lnTo>
                            <a:lnTo>
                              <a:pt x="21" y="334"/>
                            </a:lnTo>
                            <a:lnTo>
                              <a:pt x="19" y="313"/>
                            </a:lnTo>
                            <a:lnTo>
                              <a:pt x="17" y="287"/>
                            </a:lnTo>
                            <a:lnTo>
                              <a:pt x="14" y="259"/>
                            </a:lnTo>
                            <a:lnTo>
                              <a:pt x="12" y="228"/>
                            </a:lnTo>
                            <a:lnTo>
                              <a:pt x="9" y="196"/>
                            </a:lnTo>
                            <a:lnTo>
                              <a:pt x="7" y="163"/>
                            </a:lnTo>
                            <a:lnTo>
                              <a:pt x="4" y="131"/>
                            </a:lnTo>
                            <a:lnTo>
                              <a:pt x="2" y="100"/>
                            </a:lnTo>
                            <a:lnTo>
                              <a:pt x="1" y="72"/>
                            </a:lnTo>
                            <a:lnTo>
                              <a:pt x="0" y="46"/>
                            </a:lnTo>
                            <a:lnTo>
                              <a:pt x="0" y="25"/>
                            </a:lnTo>
                            <a:lnTo>
                              <a:pt x="1" y="10"/>
                            </a:lnTo>
                            <a:lnTo>
                              <a:pt x="3" y="0"/>
                            </a:lnTo>
                            <a:lnTo>
                              <a:pt x="1656" y="289"/>
                            </a:lnTo>
                            <a:lnTo>
                              <a:pt x="1672" y="290"/>
                            </a:lnTo>
                            <a:lnTo>
                              <a:pt x="1719" y="292"/>
                            </a:lnTo>
                            <a:lnTo>
                              <a:pt x="1794" y="297"/>
                            </a:lnTo>
                            <a:lnTo>
                              <a:pt x="1894" y="302"/>
                            </a:lnTo>
                            <a:lnTo>
                              <a:pt x="2016" y="305"/>
                            </a:lnTo>
                            <a:lnTo>
                              <a:pt x="2156" y="308"/>
                            </a:lnTo>
                            <a:lnTo>
                              <a:pt x="2314" y="310"/>
                            </a:lnTo>
                            <a:lnTo>
                              <a:pt x="2484" y="309"/>
                            </a:lnTo>
                            <a:lnTo>
                              <a:pt x="2665" y="305"/>
                            </a:lnTo>
                            <a:lnTo>
                              <a:pt x="2853" y="297"/>
                            </a:lnTo>
                            <a:lnTo>
                              <a:pt x="3045" y="283"/>
                            </a:lnTo>
                            <a:lnTo>
                              <a:pt x="3239" y="265"/>
                            </a:lnTo>
                            <a:lnTo>
                              <a:pt x="3432" y="241"/>
                            </a:lnTo>
                            <a:lnTo>
                              <a:pt x="3620" y="210"/>
                            </a:lnTo>
                            <a:lnTo>
                              <a:pt x="3801" y="171"/>
                            </a:lnTo>
                            <a:lnTo>
                              <a:pt x="3972" y="125"/>
                            </a:lnTo>
                            <a:lnTo>
                              <a:pt x="4025" y="126"/>
                            </a:lnTo>
                            <a:lnTo>
                              <a:pt x="4073" y="138"/>
                            </a:lnTo>
                            <a:lnTo>
                              <a:pt x="4115" y="158"/>
                            </a:lnTo>
                            <a:lnTo>
                              <a:pt x="4152" y="186"/>
                            </a:lnTo>
                            <a:lnTo>
                              <a:pt x="4182" y="221"/>
                            </a:lnTo>
                            <a:lnTo>
                              <a:pt x="4207" y="261"/>
                            </a:lnTo>
                            <a:lnTo>
                              <a:pt x="4226" y="304"/>
                            </a:lnTo>
                            <a:lnTo>
                              <a:pt x="4238" y="350"/>
                            </a:lnTo>
                            <a:lnTo>
                              <a:pt x="4244" y="396"/>
                            </a:lnTo>
                            <a:lnTo>
                              <a:pt x="4243" y="444"/>
                            </a:lnTo>
                            <a:lnTo>
                              <a:pt x="4235" y="489"/>
                            </a:lnTo>
                            <a:lnTo>
                              <a:pt x="4219" y="532"/>
                            </a:lnTo>
                            <a:lnTo>
                              <a:pt x="4197" y="571"/>
                            </a:lnTo>
                            <a:lnTo>
                              <a:pt x="4167" y="604"/>
                            </a:lnTo>
                            <a:lnTo>
                              <a:pt x="4130" y="631"/>
                            </a:lnTo>
                            <a:lnTo>
                              <a:pt x="4084" y="651"/>
                            </a:lnTo>
                            <a:lnTo>
                              <a:pt x="4078" y="652"/>
                            </a:lnTo>
                            <a:lnTo>
                              <a:pt x="4060" y="656"/>
                            </a:lnTo>
                            <a:lnTo>
                              <a:pt x="4032" y="663"/>
                            </a:lnTo>
                            <a:lnTo>
                              <a:pt x="3994" y="673"/>
                            </a:lnTo>
                            <a:lnTo>
                              <a:pt x="3949" y="684"/>
                            </a:lnTo>
                            <a:lnTo>
                              <a:pt x="3897" y="697"/>
                            </a:lnTo>
                            <a:lnTo>
                              <a:pt x="3841" y="711"/>
                            </a:lnTo>
                            <a:lnTo>
                              <a:pt x="3781" y="726"/>
                            </a:lnTo>
                            <a:lnTo>
                              <a:pt x="3718" y="741"/>
                            </a:lnTo>
                            <a:lnTo>
                              <a:pt x="3653" y="757"/>
                            </a:lnTo>
                            <a:lnTo>
                              <a:pt x="3587" y="771"/>
                            </a:lnTo>
                            <a:lnTo>
                              <a:pt x="3524" y="786"/>
                            </a:lnTo>
                            <a:lnTo>
                              <a:pt x="3463" y="799"/>
                            </a:lnTo>
                            <a:lnTo>
                              <a:pt x="3407" y="811"/>
                            </a:lnTo>
                            <a:lnTo>
                              <a:pt x="3354" y="822"/>
                            </a:lnTo>
                            <a:lnTo>
                              <a:pt x="3309" y="830"/>
                            </a:lnTo>
                            <a:lnTo>
                              <a:pt x="3297" y="82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1" name=""/>
                      <p:cNvSpPr/>
                      <p:nvPr/>
                    </p:nvSpPr>
                    <p:spPr>
                      <a:xfrm>
                        <a:off x="4374720" y="5616360"/>
                        <a:ext cx="8208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2" name=""/>
                      <p:cNvSpPr/>
                      <p:nvPr/>
                    </p:nvSpPr>
                    <p:spPr>
                      <a:xfrm>
                        <a:off x="4456800" y="5589720"/>
                        <a:ext cx="15840" cy="2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4" h="979">
                            <a:moveTo>
                              <a:pt x="0" y="979"/>
                            </a:moveTo>
                            <a:lnTo>
                              <a:pt x="72" y="962"/>
                            </a:lnTo>
                            <a:lnTo>
                              <a:pt x="143" y="940"/>
                            </a:lnTo>
                            <a:lnTo>
                              <a:pt x="208" y="911"/>
                            </a:lnTo>
                            <a:lnTo>
                              <a:pt x="269" y="875"/>
                            </a:lnTo>
                            <a:lnTo>
                              <a:pt x="323" y="833"/>
                            </a:lnTo>
                            <a:lnTo>
                              <a:pt x="374" y="785"/>
                            </a:lnTo>
                            <a:lnTo>
                              <a:pt x="417" y="731"/>
                            </a:lnTo>
                            <a:lnTo>
                              <a:pt x="454" y="671"/>
                            </a:lnTo>
                            <a:lnTo>
                              <a:pt x="484" y="606"/>
                            </a:lnTo>
                            <a:lnTo>
                              <a:pt x="506" y="535"/>
                            </a:lnTo>
                            <a:lnTo>
                              <a:pt x="520" y="458"/>
                            </a:lnTo>
                            <a:lnTo>
                              <a:pt x="524" y="376"/>
                            </a:lnTo>
                            <a:lnTo>
                              <a:pt x="520" y="290"/>
                            </a:lnTo>
                            <a:lnTo>
                              <a:pt x="506" y="197"/>
                            </a:lnTo>
                            <a:lnTo>
                              <a:pt x="483" y="101"/>
                            </a:lnTo>
                            <a:lnTo>
                              <a:pt x="448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360" bIns="-18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3" name=""/>
                      <p:cNvSpPr/>
                      <p:nvPr/>
                    </p:nvSpPr>
                    <p:spPr>
                      <a:xfrm>
                        <a:off x="4456080" y="5615280"/>
                        <a:ext cx="3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" h="88">
                            <a:moveTo>
                              <a:pt x="15" y="88"/>
                            </a:moveTo>
                            <a:lnTo>
                              <a:pt x="0" y="0"/>
                            </a:lnTo>
                            <a:lnTo>
                              <a:pt x="15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4" name=""/>
                      <p:cNvSpPr/>
                      <p:nvPr/>
                    </p:nvSpPr>
                    <p:spPr>
                      <a:xfrm>
                        <a:off x="4469040" y="558936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32">
                            <a:moveTo>
                              <a:pt x="0" y="32"/>
                            </a:moveTo>
                            <a:lnTo>
                              <a:pt x="85" y="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5" name=""/>
                      <p:cNvSpPr/>
                      <p:nvPr/>
                    </p:nvSpPr>
                    <p:spPr>
                      <a:xfrm>
                        <a:off x="4416840" y="555264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315">
                            <a:moveTo>
                              <a:pt x="83" y="0"/>
                            </a:moveTo>
                            <a:lnTo>
                              <a:pt x="56" y="2"/>
                            </a:lnTo>
                            <a:lnTo>
                              <a:pt x="35" y="11"/>
                            </a:lnTo>
                            <a:lnTo>
                              <a:pt x="19" y="27"/>
                            </a:lnTo>
                            <a:lnTo>
                              <a:pt x="8" y="47"/>
                            </a:lnTo>
                            <a:lnTo>
                              <a:pt x="2" y="70"/>
                            </a:lnTo>
                            <a:lnTo>
                              <a:pt x="0" y="98"/>
                            </a:lnTo>
                            <a:lnTo>
                              <a:pt x="0" y="126"/>
                            </a:lnTo>
                            <a:lnTo>
                              <a:pt x="3" y="155"/>
                            </a:lnTo>
                            <a:lnTo>
                              <a:pt x="8" y="185"/>
                            </a:lnTo>
                            <a:lnTo>
                              <a:pt x="15" y="214"/>
                            </a:lnTo>
                            <a:lnTo>
                              <a:pt x="22" y="240"/>
                            </a:lnTo>
                            <a:lnTo>
                              <a:pt x="29" y="265"/>
                            </a:lnTo>
                            <a:lnTo>
                              <a:pt x="36" y="285"/>
                            </a:lnTo>
                            <a:lnTo>
                              <a:pt x="42" y="300"/>
                            </a:lnTo>
                            <a:lnTo>
                              <a:pt x="45" y="311"/>
                            </a:lnTo>
                            <a:lnTo>
                              <a:pt x="47" y="315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6" name=""/>
                      <p:cNvSpPr/>
                      <p:nvPr/>
                    </p:nvSpPr>
                    <p:spPr>
                      <a:xfrm>
                        <a:off x="4419360" y="55522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0"/>
                            </a:moveTo>
                            <a:lnTo>
                              <a:pt x="0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7" name=""/>
                      <p:cNvSpPr/>
                      <p:nvPr/>
                    </p:nvSpPr>
                    <p:spPr>
                      <a:xfrm>
                        <a:off x="4416840" y="556164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3" h="26">
                            <a:moveTo>
                              <a:pt x="63" y="0"/>
                            </a:moveTo>
                            <a:lnTo>
                              <a:pt x="0" y="26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8" name=""/>
                      <p:cNvSpPr/>
                      <p:nvPr/>
                    </p:nvSpPr>
                    <p:spPr>
                      <a:xfrm>
                        <a:off x="4417920" y="5561640"/>
                        <a:ext cx="12240" cy="313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89" name=""/>
                      <p:cNvSpPr/>
                      <p:nvPr/>
                    </p:nvSpPr>
                    <p:spPr>
                      <a:xfrm>
                        <a:off x="4415760" y="5592960"/>
                        <a:ext cx="15840" cy="15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4" h="558">
                            <a:moveTo>
                              <a:pt x="481" y="0"/>
                            </a:moveTo>
                            <a:lnTo>
                              <a:pt x="494" y="58"/>
                            </a:lnTo>
                            <a:lnTo>
                              <a:pt x="502" y="114"/>
                            </a:lnTo>
                            <a:lnTo>
                              <a:pt x="504" y="166"/>
                            </a:lnTo>
                            <a:lnTo>
                              <a:pt x="500" y="216"/>
                            </a:lnTo>
                            <a:lnTo>
                              <a:pt x="489" y="262"/>
                            </a:lnTo>
                            <a:lnTo>
                              <a:pt x="473" y="305"/>
                            </a:lnTo>
                            <a:lnTo>
                              <a:pt x="451" y="345"/>
                            </a:lnTo>
                            <a:lnTo>
                              <a:pt x="424" y="382"/>
                            </a:lnTo>
                            <a:lnTo>
                              <a:pt x="390" y="415"/>
                            </a:lnTo>
                            <a:lnTo>
                              <a:pt x="352" y="446"/>
                            </a:lnTo>
                            <a:lnTo>
                              <a:pt x="306" y="473"/>
                            </a:lnTo>
                            <a:lnTo>
                              <a:pt x="256" y="496"/>
                            </a:lnTo>
                            <a:lnTo>
                              <a:pt x="200" y="517"/>
                            </a:lnTo>
                            <a:lnTo>
                              <a:pt x="138" y="534"/>
                            </a:lnTo>
                            <a:lnTo>
                              <a:pt x="71" y="548"/>
                            </a:lnTo>
                            <a:lnTo>
                              <a:pt x="0" y="55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880" bIns="-29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0" name=""/>
                      <p:cNvSpPr/>
                      <p:nvPr/>
                    </p:nvSpPr>
                    <p:spPr>
                      <a:xfrm>
                        <a:off x="4429800" y="55929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1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" h="67">
                            <a:moveTo>
                              <a:pt x="7" y="67"/>
                            </a:moveTo>
                            <a:lnTo>
                              <a:pt x="0" y="0"/>
                            </a:lnTo>
                            <a:lnTo>
                              <a:pt x="7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2" name=""/>
                      <p:cNvSpPr/>
                      <p:nvPr/>
                    </p:nvSpPr>
                    <p:spPr>
                      <a:xfrm>
                        <a:off x="4384440" y="5608800"/>
                        <a:ext cx="309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5" h="100">
                            <a:moveTo>
                              <a:pt x="1005" y="0"/>
                            </a:moveTo>
                            <a:lnTo>
                              <a:pt x="968" y="1"/>
                            </a:lnTo>
                            <a:lnTo>
                              <a:pt x="926" y="2"/>
                            </a:lnTo>
                            <a:lnTo>
                              <a:pt x="880" y="4"/>
                            </a:lnTo>
                            <a:lnTo>
                              <a:pt x="828" y="5"/>
                            </a:lnTo>
                            <a:lnTo>
                              <a:pt x="773" y="6"/>
                            </a:lnTo>
                            <a:lnTo>
                              <a:pt x="715" y="9"/>
                            </a:lnTo>
                            <a:lnTo>
                              <a:pt x="653" y="12"/>
                            </a:lnTo>
                            <a:lnTo>
                              <a:pt x="588" y="15"/>
                            </a:lnTo>
                            <a:lnTo>
                              <a:pt x="520" y="20"/>
                            </a:lnTo>
                            <a:lnTo>
                              <a:pt x="451" y="25"/>
                            </a:lnTo>
                            <a:lnTo>
                              <a:pt x="378" y="33"/>
                            </a:lnTo>
                            <a:lnTo>
                              <a:pt x="305" y="42"/>
                            </a:lnTo>
                            <a:lnTo>
                              <a:pt x="229" y="54"/>
                            </a:lnTo>
                            <a:lnTo>
                              <a:pt x="154" y="66"/>
                            </a:lnTo>
                            <a:lnTo>
                              <a:pt x="77" y="82"/>
                            </a:lnTo>
                            <a:lnTo>
                              <a:pt x="0" y="10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3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" h="67">
                            <a:moveTo>
                              <a:pt x="0" y="0"/>
                            </a:moveTo>
                            <a:lnTo>
                              <a:pt x="2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4" name=""/>
                      <p:cNvSpPr/>
                      <p:nvPr/>
                    </p:nvSpPr>
                    <p:spPr>
                      <a:xfrm>
                        <a:off x="4384440" y="561096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14" y="66"/>
                            </a:moveTo>
                            <a:lnTo>
                              <a:pt x="0" y="0"/>
                            </a:lnTo>
                            <a:lnTo>
                              <a:pt x="14" y="6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5" name=""/>
                      <p:cNvSpPr/>
                      <p:nvPr/>
                    </p:nvSpPr>
                    <p:spPr>
                      <a:xfrm>
                        <a:off x="4450320" y="5553720"/>
                        <a:ext cx="198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6" h="1297">
                            <a:moveTo>
                              <a:pt x="0" y="0"/>
                            </a:moveTo>
                            <a:lnTo>
                              <a:pt x="234" y="25"/>
                            </a:lnTo>
                            <a:lnTo>
                              <a:pt x="511" y="873"/>
                            </a:lnTo>
                            <a:lnTo>
                              <a:pt x="646" y="129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9360" bIns="-9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6" name=""/>
                      <p:cNvSpPr/>
                      <p:nvPr/>
                    </p:nvSpPr>
                    <p:spPr>
                      <a:xfrm>
                        <a:off x="4470480" y="5589720"/>
                        <a:ext cx="2412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75" h="267">
                            <a:moveTo>
                              <a:pt x="0" y="0"/>
                            </a:moveTo>
                            <a:lnTo>
                              <a:pt x="37" y="62"/>
                            </a:lnTo>
                            <a:lnTo>
                              <a:pt x="80" y="115"/>
                            </a:lnTo>
                            <a:lnTo>
                              <a:pt x="128" y="161"/>
                            </a:lnTo>
                            <a:lnTo>
                              <a:pt x="180" y="198"/>
                            </a:lnTo>
                            <a:lnTo>
                              <a:pt x="235" y="228"/>
                            </a:lnTo>
                            <a:lnTo>
                              <a:pt x="292" y="249"/>
                            </a:lnTo>
                            <a:lnTo>
                              <a:pt x="350" y="261"/>
                            </a:lnTo>
                            <a:lnTo>
                              <a:pt x="409" y="267"/>
                            </a:lnTo>
                            <a:lnTo>
                              <a:pt x="467" y="263"/>
                            </a:lnTo>
                            <a:lnTo>
                              <a:pt x="523" y="252"/>
                            </a:lnTo>
                            <a:lnTo>
                              <a:pt x="576" y="233"/>
                            </a:lnTo>
                            <a:lnTo>
                              <a:pt x="627" y="206"/>
                            </a:lnTo>
                            <a:lnTo>
                              <a:pt x="673" y="170"/>
                            </a:lnTo>
                            <a:lnTo>
                              <a:pt x="713" y="128"/>
                            </a:lnTo>
                            <a:lnTo>
                              <a:pt x="748" y="76"/>
                            </a:lnTo>
                            <a:lnTo>
                              <a:pt x="775" y="1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7" name=""/>
                      <p:cNvSpPr/>
                      <p:nvPr/>
                    </p:nvSpPr>
                    <p:spPr>
                      <a:xfrm>
                        <a:off x="4469040" y="558936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9" h="40">
                            <a:moveTo>
                              <a:pt x="0" y="40"/>
                            </a:moveTo>
                            <a:lnTo>
                              <a:pt x="79" y="0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8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31">
                            <a:moveTo>
                              <a:pt x="0" y="0"/>
                            </a:moveTo>
                            <a:lnTo>
                              <a:pt x="84" y="3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899" name=""/>
                      <p:cNvSpPr/>
                      <p:nvPr/>
                    </p:nvSpPr>
                    <p:spPr>
                      <a:xfrm>
                        <a:off x="4492080" y="5580000"/>
                        <a:ext cx="2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2" h="365">
                            <a:moveTo>
                              <a:pt x="84" y="365"/>
                            </a:moveTo>
                            <a:lnTo>
                              <a:pt x="84" y="363"/>
                            </a:lnTo>
                            <a:lnTo>
                              <a:pt x="85" y="357"/>
                            </a:lnTo>
                            <a:lnTo>
                              <a:pt x="87" y="350"/>
                            </a:lnTo>
                            <a:lnTo>
                              <a:pt x="89" y="338"/>
                            </a:lnTo>
                            <a:lnTo>
                              <a:pt x="91" y="325"/>
                            </a:lnTo>
                            <a:lnTo>
                              <a:pt x="92" y="308"/>
                            </a:lnTo>
                            <a:lnTo>
                              <a:pt x="92" y="288"/>
                            </a:lnTo>
                            <a:lnTo>
                              <a:pt x="91" y="266"/>
                            </a:lnTo>
                            <a:lnTo>
                              <a:pt x="89" y="241"/>
                            </a:lnTo>
                            <a:lnTo>
                              <a:pt x="85" y="212"/>
                            </a:lnTo>
                            <a:lnTo>
                              <a:pt x="78" y="183"/>
                            </a:lnTo>
                            <a:lnTo>
                              <a:pt x="69" y="150"/>
                            </a:lnTo>
                            <a:lnTo>
                              <a:pt x="57" y="116"/>
                            </a:lnTo>
                            <a:lnTo>
                              <a:pt x="41" y="79"/>
                            </a:lnTo>
                            <a:lnTo>
                              <a:pt x="22" y="4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0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29">
                            <a:moveTo>
                              <a:pt x="86" y="29"/>
                            </a:moveTo>
                            <a:lnTo>
                              <a:pt x="0" y="0"/>
                            </a:lnTo>
                            <a:lnTo>
                              <a:pt x="86" y="2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1" name=""/>
                      <p:cNvSpPr/>
                      <p:nvPr/>
                    </p:nvSpPr>
                    <p:spPr>
                      <a:xfrm>
                        <a:off x="4491000" y="55792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46">
                            <a:moveTo>
                              <a:pt x="0" y="46"/>
                            </a:moveTo>
                            <a:lnTo>
                              <a:pt x="78" y="0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2" name=""/>
                      <p:cNvSpPr/>
                      <p:nvPr/>
                    </p:nvSpPr>
                    <p:spPr>
                      <a:xfrm>
                        <a:off x="4456800" y="5549040"/>
                        <a:ext cx="35280" cy="3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27" h="1131">
                            <a:moveTo>
                              <a:pt x="1127" y="1131"/>
                            </a:moveTo>
                            <a:lnTo>
                              <a:pt x="509" y="0"/>
                            </a:lnTo>
                            <a:lnTo>
                              <a:pt x="0" y="205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400" bIns="-14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3" name=""/>
                      <p:cNvSpPr/>
                      <p:nvPr/>
                    </p:nvSpPr>
                    <p:spPr>
                      <a:xfrm>
                        <a:off x="4463280" y="5552280"/>
                        <a:ext cx="12960" cy="277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640" bIns="-17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4" name=""/>
                      <p:cNvSpPr/>
                      <p:nvPr/>
                    </p:nvSpPr>
                    <p:spPr>
                      <a:xfrm>
                        <a:off x="4463280" y="5578920"/>
                        <a:ext cx="2484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1" h="443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40" y="1"/>
                            </a:lnTo>
                            <a:lnTo>
                              <a:pt x="71" y="3"/>
                            </a:lnTo>
                            <a:lnTo>
                              <a:pt x="108" y="6"/>
                            </a:lnTo>
                            <a:lnTo>
                              <a:pt x="151" y="9"/>
                            </a:lnTo>
                            <a:lnTo>
                              <a:pt x="197" y="13"/>
                            </a:lnTo>
                            <a:lnTo>
                              <a:pt x="246" y="19"/>
                            </a:lnTo>
                            <a:lnTo>
                              <a:pt x="299" y="24"/>
                            </a:lnTo>
                            <a:lnTo>
                              <a:pt x="351" y="30"/>
                            </a:lnTo>
                            <a:lnTo>
                              <a:pt x="404" y="36"/>
                            </a:lnTo>
                            <a:lnTo>
                              <a:pt x="456" y="45"/>
                            </a:lnTo>
                            <a:lnTo>
                              <a:pt x="507" y="52"/>
                            </a:lnTo>
                            <a:lnTo>
                              <a:pt x="555" y="61"/>
                            </a:lnTo>
                            <a:lnTo>
                              <a:pt x="599" y="70"/>
                            </a:lnTo>
                            <a:lnTo>
                              <a:pt x="638" y="80"/>
                            </a:lnTo>
                            <a:lnTo>
                              <a:pt x="673" y="90"/>
                            </a:lnTo>
                            <a:lnTo>
                              <a:pt x="701" y="97"/>
                            </a:lnTo>
                            <a:lnTo>
                              <a:pt x="727" y="112"/>
                            </a:lnTo>
                            <a:lnTo>
                              <a:pt x="749" y="131"/>
                            </a:lnTo>
                            <a:lnTo>
                              <a:pt x="768" y="155"/>
                            </a:lnTo>
                            <a:lnTo>
                              <a:pt x="783" y="184"/>
                            </a:lnTo>
                            <a:lnTo>
                              <a:pt x="794" y="214"/>
                            </a:lnTo>
                            <a:lnTo>
                              <a:pt x="800" y="246"/>
                            </a:lnTo>
                            <a:lnTo>
                              <a:pt x="801" y="278"/>
                            </a:lnTo>
                            <a:lnTo>
                              <a:pt x="797" y="310"/>
                            </a:lnTo>
                            <a:lnTo>
                              <a:pt x="787" y="341"/>
                            </a:lnTo>
                            <a:lnTo>
                              <a:pt x="773" y="370"/>
                            </a:lnTo>
                            <a:lnTo>
                              <a:pt x="752" y="394"/>
                            </a:lnTo>
                            <a:lnTo>
                              <a:pt x="724" y="415"/>
                            </a:lnTo>
                            <a:lnTo>
                              <a:pt x="691" y="431"/>
                            </a:lnTo>
                            <a:lnTo>
                              <a:pt x="651" y="440"/>
                            </a:lnTo>
                            <a:lnTo>
                              <a:pt x="603" y="443"/>
                            </a:lnTo>
                            <a:lnTo>
                              <a:pt x="600" y="442"/>
                            </a:lnTo>
                            <a:lnTo>
                              <a:pt x="593" y="440"/>
                            </a:lnTo>
                            <a:lnTo>
                              <a:pt x="581" y="437"/>
                            </a:lnTo>
                            <a:lnTo>
                              <a:pt x="566" y="433"/>
                            </a:lnTo>
                            <a:lnTo>
                              <a:pt x="545" y="427"/>
                            </a:lnTo>
                            <a:lnTo>
                              <a:pt x="520" y="422"/>
                            </a:lnTo>
                            <a:lnTo>
                              <a:pt x="491" y="416"/>
                            </a:lnTo>
                            <a:lnTo>
                              <a:pt x="458" y="411"/>
                            </a:lnTo>
                            <a:lnTo>
                              <a:pt x="422" y="405"/>
                            </a:lnTo>
                            <a:lnTo>
                              <a:pt x="382" y="401"/>
                            </a:lnTo>
                            <a:lnTo>
                              <a:pt x="338" y="397"/>
                            </a:lnTo>
                            <a:lnTo>
                              <a:pt x="290" y="394"/>
                            </a:lnTo>
                            <a:lnTo>
                              <a:pt x="239" y="392"/>
                            </a:lnTo>
                            <a:lnTo>
                              <a:pt x="185" y="391"/>
                            </a:lnTo>
                            <a:lnTo>
                              <a:pt x="127" y="393"/>
                            </a:lnTo>
                            <a:lnTo>
                              <a:pt x="68" y="396"/>
                            </a:lnTo>
                            <a:lnTo>
                              <a:pt x="75" y="373"/>
                            </a:lnTo>
                            <a:lnTo>
                              <a:pt x="80" y="350"/>
                            </a:lnTo>
                            <a:lnTo>
                              <a:pt x="83" y="324"/>
                            </a:lnTo>
                            <a:lnTo>
                              <a:pt x="84" y="300"/>
                            </a:lnTo>
                            <a:lnTo>
                              <a:pt x="82" y="274"/>
                            </a:lnTo>
                            <a:lnTo>
                              <a:pt x="79" y="248"/>
                            </a:lnTo>
                            <a:lnTo>
                              <a:pt x="74" y="221"/>
                            </a:lnTo>
                            <a:lnTo>
                              <a:pt x="68" y="195"/>
                            </a:lnTo>
                            <a:lnTo>
                              <a:pt x="60" y="169"/>
                            </a:lnTo>
                            <a:lnTo>
                              <a:pt x="52" y="143"/>
                            </a:lnTo>
                            <a:lnTo>
                              <a:pt x="43" y="116"/>
                            </a:lnTo>
                            <a:lnTo>
                              <a:pt x="34" y="91"/>
                            </a:lnTo>
                            <a:lnTo>
                              <a:pt x="25" y="67"/>
                            </a:lnTo>
                            <a:lnTo>
                              <a:pt x="16" y="43"/>
                            </a:lnTo>
                            <a:lnTo>
                              <a:pt x="8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5" name=""/>
                      <p:cNvSpPr/>
                      <p:nvPr/>
                    </p:nvSpPr>
                    <p:spPr>
                      <a:xfrm>
                        <a:off x="4466160" y="5585400"/>
                        <a:ext cx="21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96" h="93">
                            <a:moveTo>
                              <a:pt x="0" y="0"/>
                            </a:moveTo>
                            <a:lnTo>
                              <a:pt x="5" y="0"/>
                            </a:lnTo>
                            <a:lnTo>
                              <a:pt x="19" y="0"/>
                            </a:lnTo>
                            <a:lnTo>
                              <a:pt x="42" y="0"/>
                            </a:lnTo>
                            <a:lnTo>
                              <a:pt x="74" y="1"/>
                            </a:lnTo>
                            <a:lnTo>
                              <a:pt x="112" y="3"/>
                            </a:lnTo>
                            <a:lnTo>
                              <a:pt x="155" y="5"/>
                            </a:lnTo>
                            <a:lnTo>
                              <a:pt x="203" y="8"/>
                            </a:lnTo>
                            <a:lnTo>
                              <a:pt x="255" y="12"/>
                            </a:lnTo>
                            <a:lnTo>
                              <a:pt x="310" y="17"/>
                            </a:lnTo>
                            <a:lnTo>
                              <a:pt x="367" y="24"/>
                            </a:lnTo>
                            <a:lnTo>
                              <a:pt x="425" y="31"/>
                            </a:lnTo>
                            <a:lnTo>
                              <a:pt x="483" y="41"/>
                            </a:lnTo>
                            <a:lnTo>
                              <a:pt x="539" y="51"/>
                            </a:lnTo>
                            <a:lnTo>
                              <a:pt x="595" y="63"/>
                            </a:lnTo>
                            <a:lnTo>
                              <a:pt x="647" y="76"/>
                            </a:lnTo>
                            <a:lnTo>
                              <a:pt x="696" y="93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6" name=""/>
                      <p:cNvSpPr/>
                      <p:nvPr/>
                    </p:nvSpPr>
                    <p:spPr>
                      <a:xfrm>
                        <a:off x="4466160" y="55846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67"/>
                            </a:moveTo>
                            <a:lnTo>
                              <a:pt x="0" y="0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7" name=""/>
                      <p:cNvSpPr/>
                      <p:nvPr/>
                    </p:nvSpPr>
                    <p:spPr>
                      <a:xfrm>
                        <a:off x="4487040" y="558720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23" y="0"/>
                            </a:moveTo>
                            <a:lnTo>
                              <a:pt x="0" y="63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8" name=""/>
                      <p:cNvSpPr/>
                      <p:nvPr/>
                    </p:nvSpPr>
                    <p:spPr>
                      <a:xfrm>
                        <a:off x="4425480" y="5627520"/>
                        <a:ext cx="7920" cy="33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8" h="1207">
                            <a:moveTo>
                              <a:pt x="268" y="0"/>
                            </a:moveTo>
                            <a:lnTo>
                              <a:pt x="232" y="53"/>
                            </a:lnTo>
                            <a:lnTo>
                              <a:pt x="199" y="115"/>
                            </a:lnTo>
                            <a:lnTo>
                              <a:pt x="170" y="185"/>
                            </a:lnTo>
                            <a:lnTo>
                              <a:pt x="141" y="261"/>
                            </a:lnTo>
                            <a:lnTo>
                              <a:pt x="117" y="342"/>
                            </a:lnTo>
                            <a:lnTo>
                              <a:pt x="94" y="426"/>
                            </a:lnTo>
                            <a:lnTo>
                              <a:pt x="74" y="514"/>
                            </a:lnTo>
                            <a:lnTo>
                              <a:pt x="57" y="602"/>
                            </a:lnTo>
                            <a:lnTo>
                              <a:pt x="42" y="690"/>
                            </a:lnTo>
                            <a:lnTo>
                              <a:pt x="29" y="777"/>
                            </a:lnTo>
                            <a:lnTo>
                              <a:pt x="19" y="862"/>
                            </a:lnTo>
                            <a:lnTo>
                              <a:pt x="10" y="943"/>
                            </a:lnTo>
                            <a:lnTo>
                              <a:pt x="5" y="1020"/>
                            </a:lnTo>
                            <a:lnTo>
                              <a:pt x="2" y="1090"/>
                            </a:lnTo>
                            <a:lnTo>
                              <a:pt x="0" y="1152"/>
                            </a:lnTo>
                            <a:lnTo>
                              <a:pt x="2" y="1207"/>
                            </a:lnTo>
                          </a:path>
                        </a:pathLst>
                      </a:custGeom>
                      <a:noFill/>
                      <a:ln w="1116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2240" bIns="-12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09" name=""/>
                      <p:cNvSpPr/>
                      <p:nvPr/>
                    </p:nvSpPr>
                    <p:spPr>
                      <a:xfrm>
                        <a:off x="4432320" y="5625720"/>
                        <a:ext cx="3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" h="108">
                            <a:moveTo>
                              <a:pt x="0" y="28"/>
                            </a:moveTo>
                            <a:lnTo>
                              <a:pt x="0" y="28"/>
                            </a:lnTo>
                            <a:lnTo>
                              <a:pt x="8" y="18"/>
                            </a:lnTo>
                            <a:lnTo>
                              <a:pt x="18" y="11"/>
                            </a:lnTo>
                            <a:lnTo>
                              <a:pt x="28" y="6"/>
                            </a:lnTo>
                            <a:lnTo>
                              <a:pt x="40" y="2"/>
                            </a:lnTo>
                            <a:lnTo>
                              <a:pt x="51" y="0"/>
                            </a:lnTo>
                            <a:lnTo>
                              <a:pt x="62" y="0"/>
                            </a:lnTo>
                            <a:lnTo>
                              <a:pt x="73" y="3"/>
                            </a:lnTo>
                            <a:lnTo>
                              <a:pt x="85" y="7"/>
                            </a:lnTo>
                            <a:lnTo>
                              <a:pt x="95" y="13"/>
                            </a:lnTo>
                            <a:lnTo>
                              <a:pt x="104" y="21"/>
                            </a:lnTo>
                            <a:lnTo>
                              <a:pt x="111" y="31"/>
                            </a:lnTo>
                            <a:lnTo>
                              <a:pt x="117" y="41"/>
                            </a:lnTo>
                            <a:lnTo>
                              <a:pt x="121" y="53"/>
                            </a:lnTo>
                            <a:lnTo>
                              <a:pt x="122" y="65"/>
                            </a:lnTo>
                            <a:lnTo>
                              <a:pt x="122" y="75"/>
                            </a:lnTo>
                            <a:lnTo>
                              <a:pt x="120" y="87"/>
                            </a:lnTo>
                            <a:lnTo>
                              <a:pt x="116" y="98"/>
                            </a:lnTo>
                            <a:lnTo>
                              <a:pt x="109" y="108"/>
                            </a:lnTo>
                            <a:lnTo>
                              <a:pt x="109" y="108"/>
                            </a:lnTo>
                            <a:lnTo>
                              <a:pt x="0" y="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0" name=""/>
                      <p:cNvSpPr/>
                      <p:nvPr/>
                    </p:nvSpPr>
                    <p:spPr>
                      <a:xfrm>
                        <a:off x="4423680" y="5660640"/>
                        <a:ext cx="36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5" h="69">
                            <a:moveTo>
                              <a:pt x="135" y="0"/>
                            </a:moveTo>
                            <a:lnTo>
                              <a:pt x="135" y="0"/>
                            </a:lnTo>
                            <a:lnTo>
                              <a:pt x="135" y="10"/>
                            </a:lnTo>
                            <a:lnTo>
                              <a:pt x="132" y="22"/>
                            </a:lnTo>
                            <a:lnTo>
                              <a:pt x="128" y="33"/>
                            </a:lnTo>
                            <a:lnTo>
                              <a:pt x="121" y="43"/>
                            </a:lnTo>
                            <a:lnTo>
                              <a:pt x="113" y="51"/>
                            </a:lnTo>
                            <a:lnTo>
                              <a:pt x="103" y="59"/>
                            </a:lnTo>
                            <a:lnTo>
                              <a:pt x="93" y="65"/>
                            </a:lnTo>
                            <a:lnTo>
                              <a:pt x="82" y="68"/>
                            </a:lnTo>
                            <a:lnTo>
                              <a:pt x="70" y="69"/>
                            </a:lnTo>
                            <a:lnTo>
                              <a:pt x="59" y="69"/>
                            </a:lnTo>
                            <a:lnTo>
                              <a:pt x="48" y="66"/>
                            </a:lnTo>
                            <a:lnTo>
                              <a:pt x="37" y="62"/>
                            </a:lnTo>
                            <a:lnTo>
                              <a:pt x="27" y="56"/>
                            </a:lnTo>
                            <a:lnTo>
                              <a:pt x="18" y="47"/>
                            </a:lnTo>
                            <a:lnTo>
                              <a:pt x="11" y="38"/>
                            </a:lnTo>
                            <a:lnTo>
                              <a:pt x="5" y="27"/>
                            </a:lnTo>
                            <a:lnTo>
                              <a:pt x="2" y="17"/>
                            </a:lnTo>
                            <a:lnTo>
                              <a:pt x="0" y="4"/>
                            </a:lnTo>
                            <a:lnTo>
                              <a:pt x="0" y="4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1" name=""/>
                      <p:cNvSpPr/>
                      <p:nvPr/>
                    </p:nvSpPr>
                    <p:spPr>
                      <a:xfrm>
                        <a:off x="4295520" y="5694120"/>
                        <a:ext cx="828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83" h="237">
                            <a:moveTo>
                              <a:pt x="283" y="237"/>
                            </a:moveTo>
                            <a:lnTo>
                              <a:pt x="280" y="206"/>
                            </a:lnTo>
                            <a:lnTo>
                              <a:pt x="274" y="178"/>
                            </a:lnTo>
                            <a:lnTo>
                              <a:pt x="264" y="152"/>
                            </a:lnTo>
                            <a:lnTo>
                              <a:pt x="252" y="127"/>
                            </a:lnTo>
                            <a:lnTo>
                              <a:pt x="236" y="105"/>
                            </a:lnTo>
                            <a:lnTo>
                              <a:pt x="218" y="87"/>
                            </a:lnTo>
                            <a:lnTo>
                              <a:pt x="199" y="69"/>
                            </a:lnTo>
                            <a:lnTo>
                              <a:pt x="177" y="53"/>
                            </a:lnTo>
                            <a:lnTo>
                              <a:pt x="155" y="39"/>
                            </a:lnTo>
                            <a:lnTo>
                              <a:pt x="132" y="29"/>
                            </a:lnTo>
                            <a:lnTo>
                              <a:pt x="109" y="19"/>
                            </a:lnTo>
                            <a:lnTo>
                              <a:pt x="85" y="11"/>
                            </a:lnTo>
                            <a:lnTo>
                              <a:pt x="62" y="6"/>
                            </a:lnTo>
                            <a:lnTo>
                              <a:pt x="40" y="2"/>
                            </a:lnTo>
                            <a:lnTo>
                              <a:pt x="19" y="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2" name=""/>
                      <p:cNvSpPr/>
                      <p:nvPr/>
                    </p:nvSpPr>
                    <p:spPr>
                      <a:xfrm>
                        <a:off x="4303440" y="5700240"/>
                        <a:ext cx="1080" cy="72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3" name=""/>
                      <p:cNvSpPr/>
                      <p:nvPr/>
                    </p:nvSpPr>
                    <p:spPr>
                      <a:xfrm>
                        <a:off x="429480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6">
                            <a:moveTo>
                              <a:pt x="24" y="44"/>
                            </a:moveTo>
                            <a:lnTo>
                              <a:pt x="2" y="46"/>
                            </a:lnTo>
                            <a:lnTo>
                              <a:pt x="0" y="1"/>
                            </a:lnTo>
                            <a:lnTo>
                              <a:pt x="22" y="0"/>
                            </a:lnTo>
                            <a:lnTo>
                              <a:pt x="24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4" name=""/>
                      <p:cNvSpPr/>
                      <p:nvPr/>
                    </p:nvSpPr>
                    <p:spPr>
                      <a:xfrm>
                        <a:off x="4287960" y="569412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6" h="253">
                            <a:moveTo>
                              <a:pt x="236" y="0"/>
                            </a:moveTo>
                            <a:lnTo>
                              <a:pt x="207" y="4"/>
                            </a:lnTo>
                            <a:lnTo>
                              <a:pt x="181" y="9"/>
                            </a:lnTo>
                            <a:lnTo>
                              <a:pt x="156" y="16"/>
                            </a:lnTo>
                            <a:lnTo>
                              <a:pt x="133" y="27"/>
                            </a:lnTo>
                            <a:lnTo>
                              <a:pt x="111" y="38"/>
                            </a:lnTo>
                            <a:lnTo>
                              <a:pt x="91" y="52"/>
                            </a:lnTo>
                            <a:lnTo>
                              <a:pt x="73" y="67"/>
                            </a:lnTo>
                            <a:lnTo>
                              <a:pt x="56" y="83"/>
                            </a:lnTo>
                            <a:lnTo>
                              <a:pt x="42" y="102"/>
                            </a:lnTo>
                            <a:lnTo>
                              <a:pt x="30" y="121"/>
                            </a:lnTo>
                            <a:lnTo>
                              <a:pt x="19" y="141"/>
                            </a:lnTo>
                            <a:lnTo>
                              <a:pt x="12" y="162"/>
                            </a:lnTo>
                            <a:lnTo>
                              <a:pt x="6" y="184"/>
                            </a:lnTo>
                            <a:lnTo>
                              <a:pt x="2" y="206"/>
                            </a:lnTo>
                            <a:lnTo>
                              <a:pt x="0" y="229"/>
                            </a:lnTo>
                            <a:lnTo>
                              <a:pt x="2" y="25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5" name=""/>
                      <p:cNvSpPr/>
                      <p:nvPr/>
                    </p:nvSpPr>
                    <p:spPr>
                      <a:xfrm>
                        <a:off x="429552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5">
                            <a:moveTo>
                              <a:pt x="0" y="1"/>
                            </a:moveTo>
                            <a:lnTo>
                              <a:pt x="21" y="0"/>
                            </a:lnTo>
                            <a:lnTo>
                              <a:pt x="24" y="43"/>
                            </a:lnTo>
                            <a:lnTo>
                              <a:pt x="2" y="45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6" name=""/>
                      <p:cNvSpPr/>
                      <p:nvPr/>
                    </p:nvSpPr>
                    <p:spPr>
                      <a:xfrm>
                        <a:off x="4287240" y="570060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45" y="0"/>
                            </a:moveTo>
                            <a:lnTo>
                              <a:pt x="47" y="23"/>
                            </a:lnTo>
                            <a:lnTo>
                              <a:pt x="2" y="27"/>
                            </a:lnTo>
                            <a:lnTo>
                              <a:pt x="0" y="5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7" name=""/>
                      <p:cNvSpPr/>
                      <p:nvPr/>
                    </p:nvSpPr>
                    <p:spPr>
                      <a:xfrm>
                        <a:off x="4287960" y="5700600"/>
                        <a:ext cx="104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1" h="231">
                            <a:moveTo>
                              <a:pt x="0" y="0"/>
                            </a:moveTo>
                            <a:lnTo>
                              <a:pt x="4" y="26"/>
                            </a:lnTo>
                            <a:lnTo>
                              <a:pt x="10" y="52"/>
                            </a:lnTo>
                            <a:lnTo>
                              <a:pt x="18" y="77"/>
                            </a:lnTo>
                            <a:lnTo>
                              <a:pt x="29" y="102"/>
                            </a:lnTo>
                            <a:lnTo>
                              <a:pt x="42" y="125"/>
                            </a:lnTo>
                            <a:lnTo>
                              <a:pt x="58" y="147"/>
                            </a:lnTo>
                            <a:lnTo>
                              <a:pt x="76" y="167"/>
                            </a:lnTo>
                            <a:lnTo>
                              <a:pt x="96" y="185"/>
                            </a:lnTo>
                            <a:lnTo>
                              <a:pt x="118" y="199"/>
                            </a:lnTo>
                            <a:lnTo>
                              <a:pt x="142" y="212"/>
                            </a:lnTo>
                            <a:lnTo>
                              <a:pt x="169" y="221"/>
                            </a:lnTo>
                            <a:lnTo>
                              <a:pt x="197" y="229"/>
                            </a:lnTo>
                            <a:lnTo>
                              <a:pt x="227" y="231"/>
                            </a:lnTo>
                            <a:lnTo>
                              <a:pt x="260" y="230"/>
                            </a:lnTo>
                            <a:lnTo>
                              <a:pt x="295" y="225"/>
                            </a:lnTo>
                            <a:lnTo>
                              <a:pt x="331" y="216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8" name=""/>
                      <p:cNvSpPr/>
                      <p:nvPr/>
                    </p:nvSpPr>
                    <p:spPr>
                      <a:xfrm>
                        <a:off x="4287240" y="570024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2" y="27"/>
                            </a:moveTo>
                            <a:lnTo>
                              <a:pt x="0" y="5"/>
                            </a:lnTo>
                            <a:lnTo>
                              <a:pt x="44" y="0"/>
                            </a:lnTo>
                            <a:lnTo>
                              <a:pt x="47" y="22"/>
                            </a:lnTo>
                            <a:lnTo>
                              <a:pt x="2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19" name=""/>
                      <p:cNvSpPr/>
                      <p:nvPr/>
                    </p:nvSpPr>
                    <p:spPr>
                      <a:xfrm>
                        <a:off x="4298040" y="570636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48">
                            <a:moveTo>
                              <a:pt x="0" y="6"/>
                            </a:moveTo>
                            <a:lnTo>
                              <a:pt x="21" y="0"/>
                            </a:lnTo>
                            <a:lnTo>
                              <a:pt x="34" y="42"/>
                            </a:lnTo>
                            <a:lnTo>
                              <a:pt x="13" y="48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0" name=""/>
                      <p:cNvSpPr/>
                      <p:nvPr/>
                    </p:nvSpPr>
                    <p:spPr>
                      <a:xfrm>
                        <a:off x="4439880" y="5550480"/>
                        <a:ext cx="1296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2" h="779">
                            <a:moveTo>
                              <a:pt x="273" y="389"/>
                            </a:moveTo>
                            <a:lnTo>
                              <a:pt x="273" y="367"/>
                            </a:lnTo>
                            <a:lnTo>
                              <a:pt x="273" y="328"/>
                            </a:lnTo>
                            <a:lnTo>
                              <a:pt x="270" y="291"/>
                            </a:lnTo>
                            <a:lnTo>
                              <a:pt x="265" y="255"/>
                            </a:lnTo>
                            <a:lnTo>
                              <a:pt x="257" y="221"/>
                            </a:lnTo>
                            <a:lnTo>
                              <a:pt x="247" y="188"/>
                            </a:lnTo>
                            <a:lnTo>
                              <a:pt x="234" y="158"/>
                            </a:lnTo>
                            <a:lnTo>
                              <a:pt x="220" y="129"/>
                            </a:lnTo>
                            <a:lnTo>
                              <a:pt x="205" y="103"/>
                            </a:lnTo>
                            <a:lnTo>
                              <a:pt x="189" y="80"/>
                            </a:lnTo>
                            <a:lnTo>
                              <a:pt x="172" y="59"/>
                            </a:lnTo>
                            <a:lnTo>
                              <a:pt x="154" y="41"/>
                            </a:lnTo>
                            <a:lnTo>
                              <a:pt x="136" y="25"/>
                            </a:lnTo>
                            <a:lnTo>
                              <a:pt x="120" y="14"/>
                            </a:lnTo>
                            <a:lnTo>
                              <a:pt x="102" y="5"/>
                            </a:lnTo>
                            <a:lnTo>
                              <a:pt x="86" y="0"/>
                            </a:lnTo>
                            <a:lnTo>
                              <a:pt x="71" y="0"/>
                            </a:lnTo>
                            <a:lnTo>
                              <a:pt x="48" y="4"/>
                            </a:lnTo>
                            <a:lnTo>
                              <a:pt x="30" y="14"/>
                            </a:lnTo>
                            <a:lnTo>
                              <a:pt x="17" y="27"/>
                            </a:lnTo>
                            <a:lnTo>
                              <a:pt x="7" y="45"/>
                            </a:lnTo>
                            <a:lnTo>
                              <a:pt x="2" y="66"/>
                            </a:lnTo>
                            <a:lnTo>
                              <a:pt x="0" y="90"/>
                            </a:lnTo>
                            <a:lnTo>
                              <a:pt x="2" y="117"/>
                            </a:lnTo>
                            <a:lnTo>
                              <a:pt x="7" y="146"/>
                            </a:lnTo>
                            <a:lnTo>
                              <a:pt x="17" y="175"/>
                            </a:lnTo>
                            <a:lnTo>
                              <a:pt x="28" y="206"/>
                            </a:lnTo>
                            <a:lnTo>
                              <a:pt x="43" y="237"/>
                            </a:lnTo>
                            <a:lnTo>
                              <a:pt x="61" y="269"/>
                            </a:lnTo>
                            <a:lnTo>
                              <a:pt x="82" y="299"/>
                            </a:lnTo>
                            <a:lnTo>
                              <a:pt x="105" y="329"/>
                            </a:lnTo>
                            <a:lnTo>
                              <a:pt x="130" y="357"/>
                            </a:lnTo>
                            <a:lnTo>
                              <a:pt x="158" y="383"/>
                            </a:lnTo>
                            <a:lnTo>
                              <a:pt x="158" y="417"/>
                            </a:lnTo>
                            <a:lnTo>
                              <a:pt x="161" y="452"/>
                            </a:lnTo>
                            <a:lnTo>
                              <a:pt x="165" y="486"/>
                            </a:lnTo>
                            <a:lnTo>
                              <a:pt x="172" y="522"/>
                            </a:lnTo>
                            <a:lnTo>
                              <a:pt x="181" y="556"/>
                            </a:lnTo>
                            <a:lnTo>
                              <a:pt x="191" y="588"/>
                            </a:lnTo>
                            <a:lnTo>
                              <a:pt x="204" y="620"/>
                            </a:lnTo>
                            <a:lnTo>
                              <a:pt x="217" y="650"/>
                            </a:lnTo>
                            <a:lnTo>
                              <a:pt x="233" y="678"/>
                            </a:lnTo>
                            <a:lnTo>
                              <a:pt x="249" y="703"/>
                            </a:lnTo>
                            <a:lnTo>
                              <a:pt x="267" y="725"/>
                            </a:lnTo>
                            <a:lnTo>
                              <a:pt x="285" y="744"/>
                            </a:lnTo>
                            <a:lnTo>
                              <a:pt x="303" y="759"/>
                            </a:lnTo>
                            <a:lnTo>
                              <a:pt x="323" y="770"/>
                            </a:lnTo>
                            <a:lnTo>
                              <a:pt x="343" y="776"/>
                            </a:lnTo>
                            <a:lnTo>
                              <a:pt x="364" y="779"/>
                            </a:lnTo>
                            <a:lnTo>
                              <a:pt x="386" y="773"/>
                            </a:lnTo>
                            <a:lnTo>
                              <a:pt x="404" y="764"/>
                            </a:lnTo>
                            <a:lnTo>
                              <a:pt x="418" y="748"/>
                            </a:lnTo>
                            <a:lnTo>
                              <a:pt x="426" y="728"/>
                            </a:lnTo>
                            <a:lnTo>
                              <a:pt x="431" y="705"/>
                            </a:lnTo>
                            <a:lnTo>
                              <a:pt x="432" y="679"/>
                            </a:lnTo>
                            <a:lnTo>
                              <a:pt x="428" y="649"/>
                            </a:lnTo>
                            <a:lnTo>
                              <a:pt x="422" y="618"/>
                            </a:lnTo>
                            <a:lnTo>
                              <a:pt x="412" y="586"/>
                            </a:lnTo>
                            <a:lnTo>
                              <a:pt x="399" y="554"/>
                            </a:lnTo>
                            <a:lnTo>
                              <a:pt x="383" y="521"/>
                            </a:lnTo>
                            <a:lnTo>
                              <a:pt x="365" y="491"/>
                            </a:lnTo>
                            <a:lnTo>
                              <a:pt x="345" y="461"/>
                            </a:lnTo>
                            <a:lnTo>
                              <a:pt x="322" y="433"/>
                            </a:lnTo>
                            <a:lnTo>
                              <a:pt x="298" y="409"/>
                            </a:lnTo>
                            <a:lnTo>
                              <a:pt x="273" y="38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1" name=""/>
                      <p:cNvSpPr/>
                      <p:nvPr/>
                    </p:nvSpPr>
                    <p:spPr>
                      <a:xfrm>
                        <a:off x="4439880" y="5550840"/>
                        <a:ext cx="1368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8" h="784">
                            <a:moveTo>
                              <a:pt x="288" y="740"/>
                            </a:moveTo>
                            <a:lnTo>
                              <a:pt x="300" y="717"/>
                            </a:lnTo>
                            <a:lnTo>
                              <a:pt x="308" y="694"/>
                            </a:lnTo>
                            <a:lnTo>
                              <a:pt x="314" y="670"/>
                            </a:lnTo>
                            <a:lnTo>
                              <a:pt x="317" y="647"/>
                            </a:lnTo>
                            <a:lnTo>
                              <a:pt x="317" y="624"/>
                            </a:lnTo>
                            <a:lnTo>
                              <a:pt x="314" y="601"/>
                            </a:lnTo>
                            <a:lnTo>
                              <a:pt x="310" y="579"/>
                            </a:lnTo>
                            <a:lnTo>
                              <a:pt x="302" y="559"/>
                            </a:lnTo>
                            <a:lnTo>
                              <a:pt x="292" y="539"/>
                            </a:lnTo>
                            <a:lnTo>
                              <a:pt x="280" y="521"/>
                            </a:lnTo>
                            <a:lnTo>
                              <a:pt x="265" y="504"/>
                            </a:lnTo>
                            <a:lnTo>
                              <a:pt x="248" y="491"/>
                            </a:lnTo>
                            <a:lnTo>
                              <a:pt x="230" y="478"/>
                            </a:lnTo>
                            <a:lnTo>
                              <a:pt x="209" y="470"/>
                            </a:lnTo>
                            <a:lnTo>
                              <a:pt x="187" y="463"/>
                            </a:lnTo>
                            <a:lnTo>
                              <a:pt x="164" y="460"/>
                            </a:lnTo>
                            <a:lnTo>
                              <a:pt x="161" y="453"/>
                            </a:lnTo>
                            <a:lnTo>
                              <a:pt x="159" y="447"/>
                            </a:lnTo>
                            <a:lnTo>
                              <a:pt x="157" y="440"/>
                            </a:lnTo>
                            <a:lnTo>
                              <a:pt x="156" y="435"/>
                            </a:lnTo>
                            <a:lnTo>
                              <a:pt x="155" y="429"/>
                            </a:lnTo>
                            <a:lnTo>
                              <a:pt x="153" y="424"/>
                            </a:lnTo>
                            <a:lnTo>
                              <a:pt x="152" y="419"/>
                            </a:lnTo>
                            <a:lnTo>
                              <a:pt x="152" y="414"/>
                            </a:lnTo>
                            <a:lnTo>
                              <a:pt x="152" y="410"/>
                            </a:lnTo>
                            <a:lnTo>
                              <a:pt x="152" y="407"/>
                            </a:lnTo>
                            <a:lnTo>
                              <a:pt x="152" y="404"/>
                            </a:lnTo>
                            <a:lnTo>
                              <a:pt x="152" y="400"/>
                            </a:lnTo>
                            <a:lnTo>
                              <a:pt x="152" y="398"/>
                            </a:lnTo>
                            <a:lnTo>
                              <a:pt x="152" y="397"/>
                            </a:lnTo>
                            <a:lnTo>
                              <a:pt x="152" y="396"/>
                            </a:lnTo>
                            <a:lnTo>
                              <a:pt x="153" y="396"/>
                            </a:lnTo>
                            <a:lnTo>
                              <a:pt x="167" y="374"/>
                            </a:lnTo>
                            <a:lnTo>
                              <a:pt x="177" y="351"/>
                            </a:lnTo>
                            <a:lnTo>
                              <a:pt x="183" y="326"/>
                            </a:lnTo>
                            <a:lnTo>
                              <a:pt x="185" y="301"/>
                            </a:lnTo>
                            <a:lnTo>
                              <a:pt x="184" y="274"/>
                            </a:lnTo>
                            <a:lnTo>
                              <a:pt x="180" y="248"/>
                            </a:lnTo>
                            <a:lnTo>
                              <a:pt x="172" y="222"/>
                            </a:lnTo>
                            <a:lnTo>
                              <a:pt x="163" y="198"/>
                            </a:lnTo>
                            <a:lnTo>
                              <a:pt x="150" y="176"/>
                            </a:lnTo>
                            <a:lnTo>
                              <a:pt x="136" y="155"/>
                            </a:lnTo>
                            <a:lnTo>
                              <a:pt x="119" y="137"/>
                            </a:lnTo>
                            <a:lnTo>
                              <a:pt x="101" y="122"/>
                            </a:lnTo>
                            <a:lnTo>
                              <a:pt x="81" y="111"/>
                            </a:lnTo>
                            <a:lnTo>
                              <a:pt x="61" y="104"/>
                            </a:lnTo>
                            <a:lnTo>
                              <a:pt x="39" y="102"/>
                            </a:lnTo>
                            <a:lnTo>
                              <a:pt x="17" y="106"/>
                            </a:lnTo>
                            <a:lnTo>
                              <a:pt x="0" y="90"/>
                            </a:lnTo>
                            <a:lnTo>
                              <a:pt x="1" y="57"/>
                            </a:lnTo>
                            <a:lnTo>
                              <a:pt x="8" y="32"/>
                            </a:lnTo>
                            <a:lnTo>
                              <a:pt x="21" y="14"/>
                            </a:lnTo>
                            <a:lnTo>
                              <a:pt x="38" y="3"/>
                            </a:lnTo>
                            <a:lnTo>
                              <a:pt x="58" y="0"/>
                            </a:lnTo>
                            <a:lnTo>
                              <a:pt x="81" y="4"/>
                            </a:lnTo>
                            <a:lnTo>
                              <a:pt x="105" y="14"/>
                            </a:lnTo>
                            <a:lnTo>
                              <a:pt x="130" y="32"/>
                            </a:lnTo>
                            <a:lnTo>
                              <a:pt x="156" y="55"/>
                            </a:lnTo>
                            <a:lnTo>
                              <a:pt x="180" y="84"/>
                            </a:lnTo>
                            <a:lnTo>
                              <a:pt x="202" y="119"/>
                            </a:lnTo>
                            <a:lnTo>
                              <a:pt x="221" y="160"/>
                            </a:lnTo>
                            <a:lnTo>
                              <a:pt x="236" y="207"/>
                            </a:lnTo>
                            <a:lnTo>
                              <a:pt x="248" y="259"/>
                            </a:lnTo>
                            <a:lnTo>
                              <a:pt x="254" y="315"/>
                            </a:lnTo>
                            <a:lnTo>
                              <a:pt x="254" y="377"/>
                            </a:lnTo>
                            <a:lnTo>
                              <a:pt x="300" y="411"/>
                            </a:lnTo>
                            <a:lnTo>
                              <a:pt x="337" y="448"/>
                            </a:lnTo>
                            <a:lnTo>
                              <a:pt x="369" y="488"/>
                            </a:lnTo>
                            <a:lnTo>
                              <a:pt x="392" y="529"/>
                            </a:lnTo>
                            <a:lnTo>
                              <a:pt x="410" y="571"/>
                            </a:lnTo>
                            <a:lnTo>
                              <a:pt x="421" y="612"/>
                            </a:lnTo>
                            <a:lnTo>
                              <a:pt x="427" y="651"/>
                            </a:lnTo>
                            <a:lnTo>
                              <a:pt x="428" y="686"/>
                            </a:lnTo>
                            <a:lnTo>
                              <a:pt x="423" y="718"/>
                            </a:lnTo>
                            <a:lnTo>
                              <a:pt x="414" y="745"/>
                            </a:lnTo>
                            <a:lnTo>
                              <a:pt x="401" y="766"/>
                            </a:lnTo>
                            <a:lnTo>
                              <a:pt x="385" y="779"/>
                            </a:lnTo>
                            <a:lnTo>
                              <a:pt x="364" y="784"/>
                            </a:lnTo>
                            <a:lnTo>
                              <a:pt x="340" y="780"/>
                            </a:lnTo>
                            <a:lnTo>
                              <a:pt x="315" y="765"/>
                            </a:lnTo>
                            <a:lnTo>
                              <a:pt x="288" y="7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2" name=""/>
                      <p:cNvSpPr/>
                      <p:nvPr/>
                    </p:nvSpPr>
                    <p:spPr>
                      <a:xfrm>
                        <a:off x="4440960" y="5584320"/>
                        <a:ext cx="9720" cy="1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425">
                            <a:moveTo>
                              <a:pt x="0" y="424"/>
                            </a:moveTo>
                            <a:lnTo>
                              <a:pt x="39" y="425"/>
                            </a:lnTo>
                            <a:lnTo>
                              <a:pt x="77" y="421"/>
                            </a:lnTo>
                            <a:lnTo>
                              <a:pt x="112" y="413"/>
                            </a:lnTo>
                            <a:lnTo>
                              <a:pt x="146" y="402"/>
                            </a:lnTo>
                            <a:lnTo>
                              <a:pt x="178" y="386"/>
                            </a:lnTo>
                            <a:lnTo>
                              <a:pt x="206" y="367"/>
                            </a:lnTo>
                            <a:lnTo>
                              <a:pt x="231" y="344"/>
                            </a:lnTo>
                            <a:lnTo>
                              <a:pt x="254" y="318"/>
                            </a:lnTo>
                            <a:lnTo>
                              <a:pt x="273" y="288"/>
                            </a:lnTo>
                            <a:lnTo>
                              <a:pt x="288" y="255"/>
                            </a:lnTo>
                            <a:lnTo>
                              <a:pt x="299" y="219"/>
                            </a:lnTo>
                            <a:lnTo>
                              <a:pt x="306" y="180"/>
                            </a:lnTo>
                            <a:lnTo>
                              <a:pt x="308" y="139"/>
                            </a:lnTo>
                            <a:lnTo>
                              <a:pt x="305" y="95"/>
                            </a:lnTo>
                            <a:lnTo>
                              <a:pt x="297" y="49"/>
                            </a:lnTo>
                            <a:lnTo>
                              <a:pt x="28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840" bIns="-33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3" name=""/>
                      <p:cNvSpPr/>
                      <p:nvPr/>
                    </p:nvSpPr>
                    <p:spPr>
                      <a:xfrm>
                        <a:off x="4439880" y="559476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70">
                            <a:moveTo>
                              <a:pt x="35" y="70"/>
                            </a:moveTo>
                            <a:lnTo>
                              <a:pt x="0" y="67"/>
                            </a:lnTo>
                            <a:lnTo>
                              <a:pt x="7" y="0"/>
                            </a:lnTo>
                            <a:lnTo>
                              <a:pt x="39" y="3"/>
                            </a:lnTo>
                            <a:lnTo>
                              <a:pt x="35" y="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4" name=""/>
                      <p:cNvSpPr/>
                      <p:nvPr/>
                    </p:nvSpPr>
                    <p:spPr>
                      <a:xfrm>
                        <a:off x="4448520" y="558324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54">
                            <a:moveTo>
                              <a:pt x="11" y="54"/>
                            </a:moveTo>
                            <a:lnTo>
                              <a:pt x="0" y="22"/>
                            </a:lnTo>
                            <a:lnTo>
                              <a:pt x="64" y="0"/>
                            </a:lnTo>
                            <a:lnTo>
                              <a:pt x="74" y="33"/>
                            </a:lnTo>
                            <a:lnTo>
                              <a:pt x="1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5" name=""/>
                      <p:cNvSpPr/>
                      <p:nvPr/>
                    </p:nvSpPr>
                    <p:spPr>
                      <a:xfrm flipH="1" flipV="1">
                        <a:off x="4436640" y="5555880"/>
                        <a:ext cx="12960" cy="280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6" name=""/>
                      <p:cNvSpPr/>
                      <p:nvPr/>
                    </p:nvSpPr>
                    <p:spPr>
                      <a:xfrm>
                        <a:off x="4435920" y="5547240"/>
                        <a:ext cx="468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" h="328">
                            <a:moveTo>
                              <a:pt x="27" y="328"/>
                            </a:moveTo>
                            <a:lnTo>
                              <a:pt x="19" y="305"/>
                            </a:lnTo>
                            <a:lnTo>
                              <a:pt x="12" y="282"/>
                            </a:lnTo>
                            <a:lnTo>
                              <a:pt x="6" y="257"/>
                            </a:lnTo>
                            <a:lnTo>
                              <a:pt x="2" y="232"/>
                            </a:lnTo>
                            <a:lnTo>
                              <a:pt x="0" y="206"/>
                            </a:lnTo>
                            <a:lnTo>
                              <a:pt x="0" y="180"/>
                            </a:lnTo>
                            <a:lnTo>
                              <a:pt x="2" y="155"/>
                            </a:lnTo>
                            <a:lnTo>
                              <a:pt x="7" y="130"/>
                            </a:lnTo>
                            <a:lnTo>
                              <a:pt x="14" y="106"/>
                            </a:lnTo>
                            <a:lnTo>
                              <a:pt x="24" y="83"/>
                            </a:lnTo>
                            <a:lnTo>
                              <a:pt x="37" y="63"/>
                            </a:lnTo>
                            <a:lnTo>
                              <a:pt x="53" y="44"/>
                            </a:lnTo>
                            <a:lnTo>
                              <a:pt x="72" y="29"/>
                            </a:lnTo>
                            <a:lnTo>
                              <a:pt x="95" y="16"/>
                            </a:lnTo>
                            <a:lnTo>
                              <a:pt x="121" y="6"/>
                            </a:lnTo>
                            <a:lnTo>
                              <a:pt x="1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7" name=""/>
                      <p:cNvSpPr/>
                      <p:nvPr/>
                    </p:nvSpPr>
                    <p:spPr>
                      <a:xfrm>
                        <a:off x="4435920" y="55555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6">
                            <a:moveTo>
                              <a:pt x="61" y="0"/>
                            </a:moveTo>
                            <a:lnTo>
                              <a:pt x="75" y="30"/>
                            </a:lnTo>
                            <a:lnTo>
                              <a:pt x="13" y="56"/>
                            </a:lnTo>
                            <a:lnTo>
                              <a:pt x="0" y="25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8" name=""/>
                      <p:cNvSpPr/>
                      <p:nvPr/>
                    </p:nvSpPr>
                    <p:spPr>
                      <a:xfrm>
                        <a:off x="4440600" y="55461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71">
                            <a:moveTo>
                              <a:pt x="0" y="4"/>
                            </a:moveTo>
                            <a:lnTo>
                              <a:pt x="33" y="0"/>
                            </a:lnTo>
                            <a:lnTo>
                              <a:pt x="42" y="66"/>
                            </a:lnTo>
                            <a:lnTo>
                              <a:pt x="9" y="71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29" name=""/>
                      <p:cNvSpPr/>
                      <p:nvPr/>
                    </p:nvSpPr>
                    <p:spPr>
                      <a:xfrm flipH="1" flipV="1">
                        <a:off x="4431240" y="5563800"/>
                        <a:ext cx="6480" cy="158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0" name=""/>
                      <p:cNvSpPr/>
                      <p:nvPr/>
                    </p:nvSpPr>
                    <p:spPr>
                      <a:xfrm>
                        <a:off x="4429440" y="5550480"/>
                        <a:ext cx="2160" cy="1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" h="482">
                            <a:moveTo>
                              <a:pt x="66" y="482"/>
                            </a:moveTo>
                            <a:lnTo>
                              <a:pt x="64" y="477"/>
                            </a:lnTo>
                            <a:lnTo>
                              <a:pt x="59" y="464"/>
                            </a:lnTo>
                            <a:lnTo>
                              <a:pt x="52" y="445"/>
                            </a:lnTo>
                            <a:lnTo>
                              <a:pt x="43" y="419"/>
                            </a:lnTo>
                            <a:lnTo>
                              <a:pt x="34" y="388"/>
                            </a:lnTo>
                            <a:lnTo>
                              <a:pt x="24" y="354"/>
                            </a:lnTo>
                            <a:lnTo>
                              <a:pt x="15" y="316"/>
                            </a:lnTo>
                            <a:lnTo>
                              <a:pt x="8" y="275"/>
                            </a:lnTo>
                            <a:lnTo>
                              <a:pt x="2" y="234"/>
                            </a:lnTo>
                            <a:lnTo>
                              <a:pt x="0" y="193"/>
                            </a:lnTo>
                            <a:lnTo>
                              <a:pt x="2" y="152"/>
                            </a:lnTo>
                            <a:lnTo>
                              <a:pt x="9" y="114"/>
                            </a:lnTo>
                            <a:lnTo>
                              <a:pt x="20" y="79"/>
                            </a:lnTo>
                            <a:lnTo>
                              <a:pt x="37" y="47"/>
                            </a:lnTo>
                            <a:lnTo>
                              <a:pt x="61" y="20"/>
                            </a:lnTo>
                            <a:lnTo>
                              <a:pt x="9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400" bIns="-32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1" name=""/>
                      <p:cNvSpPr/>
                      <p:nvPr/>
                    </p:nvSpPr>
                    <p:spPr>
                      <a:xfrm>
                        <a:off x="4430520" y="55638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7">
                            <a:moveTo>
                              <a:pt x="61" y="0"/>
                            </a:moveTo>
                            <a:lnTo>
                              <a:pt x="75" y="31"/>
                            </a:lnTo>
                            <a:lnTo>
                              <a:pt x="13" y="57"/>
                            </a:lnTo>
                            <a:lnTo>
                              <a:pt x="0" y="26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2" name=""/>
                      <p:cNvSpPr/>
                      <p:nvPr/>
                    </p:nvSpPr>
                    <p:spPr>
                      <a:xfrm>
                        <a:off x="4431600" y="554940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75">
                            <a:moveTo>
                              <a:pt x="0" y="14"/>
                            </a:moveTo>
                            <a:lnTo>
                              <a:pt x="29" y="0"/>
                            </a:lnTo>
                            <a:lnTo>
                              <a:pt x="60" y="59"/>
                            </a:lnTo>
                            <a:lnTo>
                              <a:pt x="29" y="75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3" name=""/>
                      <p:cNvSpPr/>
                      <p:nvPr/>
                    </p:nvSpPr>
                    <p:spPr>
                      <a:xfrm>
                        <a:off x="4288680" y="5580360"/>
                        <a:ext cx="156600" cy="104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36" h="3771">
                            <a:moveTo>
                              <a:pt x="24" y="3478"/>
                            </a:moveTo>
                            <a:lnTo>
                              <a:pt x="36" y="3458"/>
                            </a:lnTo>
                            <a:lnTo>
                              <a:pt x="69" y="3402"/>
                            </a:lnTo>
                            <a:lnTo>
                              <a:pt x="123" y="3315"/>
                            </a:lnTo>
                            <a:lnTo>
                              <a:pt x="193" y="3200"/>
                            </a:lnTo>
                            <a:lnTo>
                              <a:pt x="276" y="3065"/>
                            </a:lnTo>
                            <a:lnTo>
                              <a:pt x="371" y="2911"/>
                            </a:lnTo>
                            <a:lnTo>
                              <a:pt x="473" y="2745"/>
                            </a:lnTo>
                            <a:lnTo>
                              <a:pt x="580" y="2572"/>
                            </a:lnTo>
                            <a:lnTo>
                              <a:pt x="689" y="2395"/>
                            </a:lnTo>
                            <a:lnTo>
                              <a:pt x="798" y="2220"/>
                            </a:lnTo>
                            <a:lnTo>
                              <a:pt x="903" y="2051"/>
                            </a:lnTo>
                            <a:lnTo>
                              <a:pt x="1000" y="1892"/>
                            </a:lnTo>
                            <a:lnTo>
                              <a:pt x="1090" y="1749"/>
                            </a:lnTo>
                            <a:lnTo>
                              <a:pt x="1166" y="1627"/>
                            </a:lnTo>
                            <a:lnTo>
                              <a:pt x="1228" y="1529"/>
                            </a:lnTo>
                            <a:lnTo>
                              <a:pt x="1274" y="1462"/>
                            </a:lnTo>
                            <a:lnTo>
                              <a:pt x="1335" y="1379"/>
                            </a:lnTo>
                            <a:lnTo>
                              <a:pt x="1395" y="1302"/>
                            </a:lnTo>
                            <a:lnTo>
                              <a:pt x="1456" y="1231"/>
                            </a:lnTo>
                            <a:lnTo>
                              <a:pt x="1516" y="1165"/>
                            </a:lnTo>
                            <a:lnTo>
                              <a:pt x="1577" y="1104"/>
                            </a:lnTo>
                            <a:lnTo>
                              <a:pt x="1637" y="1046"/>
                            </a:lnTo>
                            <a:lnTo>
                              <a:pt x="1698" y="994"/>
                            </a:lnTo>
                            <a:lnTo>
                              <a:pt x="1761" y="944"/>
                            </a:lnTo>
                            <a:lnTo>
                              <a:pt x="1824" y="898"/>
                            </a:lnTo>
                            <a:lnTo>
                              <a:pt x="1889" y="854"/>
                            </a:lnTo>
                            <a:lnTo>
                              <a:pt x="1955" y="813"/>
                            </a:lnTo>
                            <a:lnTo>
                              <a:pt x="2024" y="774"/>
                            </a:lnTo>
                            <a:lnTo>
                              <a:pt x="2095" y="737"/>
                            </a:lnTo>
                            <a:lnTo>
                              <a:pt x="2169" y="701"/>
                            </a:lnTo>
                            <a:lnTo>
                              <a:pt x="2245" y="667"/>
                            </a:lnTo>
                            <a:lnTo>
                              <a:pt x="2325" y="633"/>
                            </a:lnTo>
                            <a:lnTo>
                              <a:pt x="2430" y="590"/>
                            </a:lnTo>
                            <a:lnTo>
                              <a:pt x="2548" y="547"/>
                            </a:lnTo>
                            <a:lnTo>
                              <a:pt x="2677" y="503"/>
                            </a:lnTo>
                            <a:lnTo>
                              <a:pt x="2815" y="459"/>
                            </a:lnTo>
                            <a:lnTo>
                              <a:pt x="2961" y="415"/>
                            </a:lnTo>
                            <a:lnTo>
                              <a:pt x="3114" y="372"/>
                            </a:lnTo>
                            <a:lnTo>
                              <a:pt x="3274" y="328"/>
                            </a:lnTo>
                            <a:lnTo>
                              <a:pt x="3439" y="285"/>
                            </a:lnTo>
                            <a:lnTo>
                              <a:pt x="3608" y="244"/>
                            </a:lnTo>
                            <a:lnTo>
                              <a:pt x="3780" y="204"/>
                            </a:lnTo>
                            <a:lnTo>
                              <a:pt x="3954" y="166"/>
                            </a:lnTo>
                            <a:lnTo>
                              <a:pt x="4128" y="128"/>
                            </a:lnTo>
                            <a:lnTo>
                              <a:pt x="4303" y="93"/>
                            </a:lnTo>
                            <a:lnTo>
                              <a:pt x="4475" y="59"/>
                            </a:lnTo>
                            <a:lnTo>
                              <a:pt x="4646" y="29"/>
                            </a:lnTo>
                            <a:lnTo>
                              <a:pt x="4813" y="2"/>
                            </a:lnTo>
                            <a:lnTo>
                              <a:pt x="4856" y="0"/>
                            </a:lnTo>
                            <a:lnTo>
                              <a:pt x="4895" y="5"/>
                            </a:lnTo>
                            <a:lnTo>
                              <a:pt x="4931" y="18"/>
                            </a:lnTo>
                            <a:lnTo>
                              <a:pt x="4962" y="37"/>
                            </a:lnTo>
                            <a:lnTo>
                              <a:pt x="4988" y="62"/>
                            </a:lnTo>
                            <a:lnTo>
                              <a:pt x="5008" y="90"/>
                            </a:lnTo>
                            <a:lnTo>
                              <a:pt x="5024" y="120"/>
                            </a:lnTo>
                            <a:lnTo>
                              <a:pt x="5033" y="154"/>
                            </a:lnTo>
                            <a:lnTo>
                              <a:pt x="5036" y="188"/>
                            </a:lnTo>
                            <a:lnTo>
                              <a:pt x="5033" y="221"/>
                            </a:lnTo>
                            <a:lnTo>
                              <a:pt x="5024" y="254"/>
                            </a:lnTo>
                            <a:lnTo>
                              <a:pt x="5006" y="284"/>
                            </a:lnTo>
                            <a:lnTo>
                              <a:pt x="4980" y="312"/>
                            </a:lnTo>
                            <a:lnTo>
                              <a:pt x="4948" y="335"/>
                            </a:lnTo>
                            <a:lnTo>
                              <a:pt x="4907" y="353"/>
                            </a:lnTo>
                            <a:lnTo>
                              <a:pt x="4858" y="365"/>
                            </a:lnTo>
                            <a:lnTo>
                              <a:pt x="4720" y="393"/>
                            </a:lnTo>
                            <a:lnTo>
                              <a:pt x="4580" y="421"/>
                            </a:lnTo>
                            <a:lnTo>
                              <a:pt x="4438" y="449"/>
                            </a:lnTo>
                            <a:lnTo>
                              <a:pt x="4294" y="480"/>
                            </a:lnTo>
                            <a:lnTo>
                              <a:pt x="4149" y="511"/>
                            </a:lnTo>
                            <a:lnTo>
                              <a:pt x="4003" y="543"/>
                            </a:lnTo>
                            <a:lnTo>
                              <a:pt x="3856" y="576"/>
                            </a:lnTo>
                            <a:lnTo>
                              <a:pt x="3709" y="612"/>
                            </a:lnTo>
                            <a:lnTo>
                              <a:pt x="3562" y="649"/>
                            </a:lnTo>
                            <a:lnTo>
                              <a:pt x="3415" y="687"/>
                            </a:lnTo>
                            <a:lnTo>
                              <a:pt x="3270" y="728"/>
                            </a:lnTo>
                            <a:lnTo>
                              <a:pt x="3126" y="770"/>
                            </a:lnTo>
                            <a:lnTo>
                              <a:pt x="2984" y="815"/>
                            </a:lnTo>
                            <a:lnTo>
                              <a:pt x="2844" y="862"/>
                            </a:lnTo>
                            <a:lnTo>
                              <a:pt x="2708" y="912"/>
                            </a:lnTo>
                            <a:lnTo>
                              <a:pt x="2574" y="964"/>
                            </a:lnTo>
                            <a:lnTo>
                              <a:pt x="2507" y="989"/>
                            </a:lnTo>
                            <a:lnTo>
                              <a:pt x="2440" y="1019"/>
                            </a:lnTo>
                            <a:lnTo>
                              <a:pt x="2372" y="1052"/>
                            </a:lnTo>
                            <a:lnTo>
                              <a:pt x="2303" y="1090"/>
                            </a:lnTo>
                            <a:lnTo>
                              <a:pt x="2235" y="1131"/>
                            </a:lnTo>
                            <a:lnTo>
                              <a:pt x="2166" y="1176"/>
                            </a:lnTo>
                            <a:lnTo>
                              <a:pt x="2096" y="1226"/>
                            </a:lnTo>
                            <a:lnTo>
                              <a:pt x="2028" y="1279"/>
                            </a:lnTo>
                            <a:lnTo>
                              <a:pt x="1961" y="1336"/>
                            </a:lnTo>
                            <a:lnTo>
                              <a:pt x="1893" y="1398"/>
                            </a:lnTo>
                            <a:lnTo>
                              <a:pt x="1827" y="1463"/>
                            </a:lnTo>
                            <a:lnTo>
                              <a:pt x="1763" y="1533"/>
                            </a:lnTo>
                            <a:lnTo>
                              <a:pt x="1700" y="1606"/>
                            </a:lnTo>
                            <a:lnTo>
                              <a:pt x="1638" y="1683"/>
                            </a:lnTo>
                            <a:lnTo>
                              <a:pt x="1579" y="1765"/>
                            </a:lnTo>
                            <a:lnTo>
                              <a:pt x="1523" y="1851"/>
                            </a:lnTo>
                            <a:lnTo>
                              <a:pt x="354" y="3741"/>
                            </a:lnTo>
                            <a:lnTo>
                              <a:pt x="328" y="3758"/>
                            </a:lnTo>
                            <a:lnTo>
                              <a:pt x="299" y="3768"/>
                            </a:lnTo>
                            <a:lnTo>
                              <a:pt x="267" y="3771"/>
                            </a:lnTo>
                            <a:lnTo>
                              <a:pt x="233" y="3768"/>
                            </a:lnTo>
                            <a:lnTo>
                              <a:pt x="199" y="3758"/>
                            </a:lnTo>
                            <a:lnTo>
                              <a:pt x="164" y="3743"/>
                            </a:lnTo>
                            <a:lnTo>
                              <a:pt x="130" y="3726"/>
                            </a:lnTo>
                            <a:lnTo>
                              <a:pt x="99" y="3703"/>
                            </a:lnTo>
                            <a:lnTo>
                              <a:pt x="71" y="3678"/>
                            </a:lnTo>
                            <a:lnTo>
                              <a:pt x="45" y="3651"/>
                            </a:lnTo>
                            <a:lnTo>
                              <a:pt x="24" y="3622"/>
                            </a:lnTo>
                            <a:lnTo>
                              <a:pt x="10" y="3592"/>
                            </a:lnTo>
                            <a:lnTo>
                              <a:pt x="1" y="3562"/>
                            </a:lnTo>
                            <a:lnTo>
                              <a:pt x="0" y="3532"/>
                            </a:lnTo>
                            <a:lnTo>
                              <a:pt x="7" y="3504"/>
                            </a:lnTo>
                            <a:lnTo>
                              <a:pt x="24" y="34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4" name=""/>
                      <p:cNvSpPr/>
                      <p:nvPr/>
                    </p:nvSpPr>
                    <p:spPr>
                      <a:xfrm>
                        <a:off x="4370040" y="5585400"/>
                        <a:ext cx="74520" cy="16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9" h="598">
                            <a:moveTo>
                              <a:pt x="2409" y="0"/>
                            </a:moveTo>
                            <a:lnTo>
                              <a:pt x="2289" y="18"/>
                            </a:lnTo>
                            <a:lnTo>
                              <a:pt x="2155" y="41"/>
                            </a:lnTo>
                            <a:lnTo>
                              <a:pt x="2007" y="69"/>
                            </a:lnTo>
                            <a:lnTo>
                              <a:pt x="1850" y="100"/>
                            </a:lnTo>
                            <a:lnTo>
                              <a:pt x="1684" y="134"/>
                            </a:lnTo>
                            <a:lnTo>
                              <a:pt x="1513" y="171"/>
                            </a:lnTo>
                            <a:lnTo>
                              <a:pt x="1337" y="210"/>
                            </a:lnTo>
                            <a:lnTo>
                              <a:pt x="1162" y="251"/>
                            </a:lnTo>
                            <a:lnTo>
                              <a:pt x="986" y="294"/>
                            </a:lnTo>
                            <a:lnTo>
                              <a:pt x="815" y="337"/>
                            </a:lnTo>
                            <a:lnTo>
                              <a:pt x="650" y="381"/>
                            </a:lnTo>
                            <a:lnTo>
                              <a:pt x="493" y="426"/>
                            </a:lnTo>
                            <a:lnTo>
                              <a:pt x="347" y="470"/>
                            </a:lnTo>
                            <a:lnTo>
                              <a:pt x="215" y="514"/>
                            </a:lnTo>
                            <a:lnTo>
                              <a:pt x="98" y="556"/>
                            </a:lnTo>
                            <a:lnTo>
                              <a:pt x="0" y="59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8800" bIns="-28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5" name=""/>
                      <p:cNvSpPr/>
                      <p:nvPr/>
                    </p:nvSpPr>
                    <p:spPr>
                      <a:xfrm>
                        <a:off x="4444920" y="558432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" h="67">
                            <a:moveTo>
                              <a:pt x="0" y="0"/>
                            </a:moveTo>
                            <a:lnTo>
                              <a:pt x="8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6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7" name=""/>
                      <p:cNvSpPr/>
                      <p:nvPr/>
                    </p:nvSpPr>
                    <p:spPr>
                      <a:xfrm>
                        <a:off x="4330800" y="5601960"/>
                        <a:ext cx="38880" cy="28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8" h="1024">
                            <a:moveTo>
                              <a:pt x="1258" y="0"/>
                            </a:moveTo>
                            <a:lnTo>
                              <a:pt x="1146" y="42"/>
                            </a:lnTo>
                            <a:lnTo>
                              <a:pt x="1039" y="89"/>
                            </a:lnTo>
                            <a:lnTo>
                              <a:pt x="937" y="138"/>
                            </a:lnTo>
                            <a:lnTo>
                              <a:pt x="839" y="192"/>
                            </a:lnTo>
                            <a:lnTo>
                              <a:pt x="746" y="247"/>
                            </a:lnTo>
                            <a:lnTo>
                              <a:pt x="657" y="307"/>
                            </a:lnTo>
                            <a:lnTo>
                              <a:pt x="573" y="369"/>
                            </a:lnTo>
                            <a:lnTo>
                              <a:pt x="492" y="434"/>
                            </a:lnTo>
                            <a:lnTo>
                              <a:pt x="416" y="502"/>
                            </a:lnTo>
                            <a:lnTo>
                              <a:pt x="343" y="571"/>
                            </a:lnTo>
                            <a:lnTo>
                              <a:pt x="276" y="642"/>
                            </a:lnTo>
                            <a:lnTo>
                              <a:pt x="213" y="716"/>
                            </a:lnTo>
                            <a:lnTo>
                              <a:pt x="153" y="790"/>
                            </a:lnTo>
                            <a:lnTo>
                              <a:pt x="98" y="867"/>
                            </a:lnTo>
                            <a:lnTo>
                              <a:pt x="47" y="945"/>
                            </a:lnTo>
                            <a:lnTo>
                              <a:pt x="0" y="102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8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63">
                            <a:moveTo>
                              <a:pt x="0" y="0"/>
                            </a:moveTo>
                            <a:lnTo>
                              <a:pt x="21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39" name=""/>
                      <p:cNvSpPr/>
                      <p:nvPr/>
                    </p:nvSpPr>
                    <p:spPr>
                      <a:xfrm>
                        <a:off x="4329720" y="56296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4">
                            <a:moveTo>
                              <a:pt x="59" y="34"/>
                            </a:moveTo>
                            <a:lnTo>
                              <a:pt x="0" y="0"/>
                            </a:lnTo>
                            <a:lnTo>
                              <a:pt x="59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0" name=""/>
                      <p:cNvSpPr/>
                      <p:nvPr/>
                    </p:nvSpPr>
                    <p:spPr>
                      <a:xfrm flipH="1">
                        <a:off x="4293720" y="5630400"/>
                        <a:ext cx="36360" cy="52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7560" bIns="7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1" name=""/>
                      <p:cNvSpPr/>
                      <p:nvPr/>
                    </p:nvSpPr>
                    <p:spPr>
                      <a:xfrm>
                        <a:off x="4126320" y="5734080"/>
                        <a:ext cx="7560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8" h="1760">
                            <a:moveTo>
                              <a:pt x="0" y="0"/>
                            </a:moveTo>
                            <a:lnTo>
                              <a:pt x="0" y="1"/>
                            </a:lnTo>
                            <a:lnTo>
                              <a:pt x="0" y="7"/>
                            </a:lnTo>
                            <a:lnTo>
                              <a:pt x="0" y="17"/>
                            </a:lnTo>
                            <a:lnTo>
                              <a:pt x="0" y="30"/>
                            </a:lnTo>
                            <a:lnTo>
                              <a:pt x="0" y="45"/>
                            </a:lnTo>
                            <a:lnTo>
                              <a:pt x="1" y="62"/>
                            </a:lnTo>
                            <a:lnTo>
                              <a:pt x="2" y="82"/>
                            </a:lnTo>
                            <a:lnTo>
                              <a:pt x="5" y="102"/>
                            </a:lnTo>
                            <a:lnTo>
                              <a:pt x="6" y="124"/>
                            </a:lnTo>
                            <a:lnTo>
                              <a:pt x="8" y="147"/>
                            </a:lnTo>
                            <a:lnTo>
                              <a:pt x="11" y="169"/>
                            </a:lnTo>
                            <a:lnTo>
                              <a:pt x="14" y="192"/>
                            </a:lnTo>
                            <a:lnTo>
                              <a:pt x="18" y="214"/>
                            </a:lnTo>
                            <a:lnTo>
                              <a:pt x="22" y="236"/>
                            </a:lnTo>
                            <a:lnTo>
                              <a:pt x="28" y="255"/>
                            </a:lnTo>
                            <a:lnTo>
                              <a:pt x="34" y="274"/>
                            </a:lnTo>
                            <a:lnTo>
                              <a:pt x="37" y="284"/>
                            </a:lnTo>
                            <a:lnTo>
                              <a:pt x="48" y="311"/>
                            </a:lnTo>
                            <a:lnTo>
                              <a:pt x="64" y="354"/>
                            </a:lnTo>
                            <a:lnTo>
                              <a:pt x="85" y="410"/>
                            </a:lnTo>
                            <a:lnTo>
                              <a:pt x="111" y="476"/>
                            </a:lnTo>
                            <a:lnTo>
                              <a:pt x="139" y="551"/>
                            </a:lnTo>
                            <a:lnTo>
                              <a:pt x="171" y="631"/>
                            </a:lnTo>
                            <a:lnTo>
                              <a:pt x="203" y="714"/>
                            </a:lnTo>
                            <a:lnTo>
                              <a:pt x="236" y="797"/>
                            </a:lnTo>
                            <a:lnTo>
                              <a:pt x="268" y="879"/>
                            </a:lnTo>
                            <a:lnTo>
                              <a:pt x="300" y="955"/>
                            </a:lnTo>
                            <a:lnTo>
                              <a:pt x="329" y="1026"/>
                            </a:lnTo>
                            <a:lnTo>
                              <a:pt x="355" y="1086"/>
                            </a:lnTo>
                            <a:lnTo>
                              <a:pt x="378" y="1135"/>
                            </a:lnTo>
                            <a:lnTo>
                              <a:pt x="394" y="1170"/>
                            </a:lnTo>
                            <a:lnTo>
                              <a:pt x="407" y="1187"/>
                            </a:lnTo>
                            <a:lnTo>
                              <a:pt x="391" y="1233"/>
                            </a:lnTo>
                            <a:lnTo>
                              <a:pt x="383" y="1281"/>
                            </a:lnTo>
                            <a:lnTo>
                              <a:pt x="382" y="1330"/>
                            </a:lnTo>
                            <a:lnTo>
                              <a:pt x="387" y="1380"/>
                            </a:lnTo>
                            <a:lnTo>
                              <a:pt x="400" y="1429"/>
                            </a:lnTo>
                            <a:lnTo>
                              <a:pt x="420" y="1479"/>
                            </a:lnTo>
                            <a:lnTo>
                              <a:pt x="445" y="1525"/>
                            </a:lnTo>
                            <a:lnTo>
                              <a:pt x="477" y="1570"/>
                            </a:lnTo>
                            <a:lnTo>
                              <a:pt x="515" y="1612"/>
                            </a:lnTo>
                            <a:lnTo>
                              <a:pt x="559" y="1650"/>
                            </a:lnTo>
                            <a:lnTo>
                              <a:pt x="610" y="1683"/>
                            </a:lnTo>
                            <a:lnTo>
                              <a:pt x="665" y="1712"/>
                            </a:lnTo>
                            <a:lnTo>
                              <a:pt x="726" y="1734"/>
                            </a:lnTo>
                            <a:lnTo>
                              <a:pt x="793" y="1750"/>
                            </a:lnTo>
                            <a:lnTo>
                              <a:pt x="865" y="1759"/>
                            </a:lnTo>
                            <a:lnTo>
                              <a:pt x="942" y="1760"/>
                            </a:lnTo>
                            <a:lnTo>
                              <a:pt x="1042" y="1757"/>
                            </a:lnTo>
                            <a:lnTo>
                              <a:pt x="1141" y="1749"/>
                            </a:lnTo>
                            <a:lnTo>
                              <a:pt x="1242" y="1736"/>
                            </a:lnTo>
                            <a:lnTo>
                              <a:pt x="1342" y="1720"/>
                            </a:lnTo>
                            <a:lnTo>
                              <a:pt x="1443" y="1699"/>
                            </a:lnTo>
                            <a:lnTo>
                              <a:pt x="1543" y="1675"/>
                            </a:lnTo>
                            <a:lnTo>
                              <a:pt x="1640" y="1647"/>
                            </a:lnTo>
                            <a:lnTo>
                              <a:pt x="1738" y="1616"/>
                            </a:lnTo>
                            <a:lnTo>
                              <a:pt x="1834" y="1583"/>
                            </a:lnTo>
                            <a:lnTo>
                              <a:pt x="1928" y="1547"/>
                            </a:lnTo>
                            <a:lnTo>
                              <a:pt x="2020" y="1508"/>
                            </a:lnTo>
                            <a:lnTo>
                              <a:pt x="2109" y="1468"/>
                            </a:lnTo>
                            <a:lnTo>
                              <a:pt x="2196" y="1426"/>
                            </a:lnTo>
                            <a:lnTo>
                              <a:pt x="2280" y="1384"/>
                            </a:lnTo>
                            <a:lnTo>
                              <a:pt x="2360" y="1340"/>
                            </a:lnTo>
                            <a:lnTo>
                              <a:pt x="2438" y="1296"/>
                            </a:lnTo>
                            <a:lnTo>
                              <a:pt x="2261" y="1184"/>
                            </a:lnTo>
                            <a:lnTo>
                              <a:pt x="2187" y="1227"/>
                            </a:lnTo>
                            <a:lnTo>
                              <a:pt x="2112" y="1267"/>
                            </a:lnTo>
                            <a:lnTo>
                              <a:pt x="2038" y="1304"/>
                            </a:lnTo>
                            <a:lnTo>
                              <a:pt x="1962" y="1338"/>
                            </a:lnTo>
                            <a:lnTo>
                              <a:pt x="1888" y="1369"/>
                            </a:lnTo>
                            <a:lnTo>
                              <a:pt x="1815" y="1399"/>
                            </a:lnTo>
                            <a:lnTo>
                              <a:pt x="1743" y="1424"/>
                            </a:lnTo>
                            <a:lnTo>
                              <a:pt x="1673" y="1448"/>
                            </a:lnTo>
                            <a:lnTo>
                              <a:pt x="1606" y="1470"/>
                            </a:lnTo>
                            <a:lnTo>
                              <a:pt x="1542" y="1489"/>
                            </a:lnTo>
                            <a:lnTo>
                              <a:pt x="1480" y="1506"/>
                            </a:lnTo>
                            <a:lnTo>
                              <a:pt x="1423" y="1522"/>
                            </a:lnTo>
                            <a:lnTo>
                              <a:pt x="1369" y="1535"/>
                            </a:lnTo>
                            <a:lnTo>
                              <a:pt x="1320" y="1547"/>
                            </a:lnTo>
                            <a:lnTo>
                              <a:pt x="1277" y="1556"/>
                            </a:lnTo>
                            <a:lnTo>
                              <a:pt x="1239" y="1566"/>
                            </a:lnTo>
                            <a:lnTo>
                              <a:pt x="1204" y="1575"/>
                            </a:lnTo>
                            <a:lnTo>
                              <a:pt x="1172" y="1583"/>
                            </a:lnTo>
                            <a:lnTo>
                              <a:pt x="1141" y="1588"/>
                            </a:lnTo>
                            <a:lnTo>
                              <a:pt x="1112" y="1592"/>
                            </a:lnTo>
                            <a:lnTo>
                              <a:pt x="1086" y="1593"/>
                            </a:lnTo>
                            <a:lnTo>
                              <a:pt x="1064" y="1593"/>
                            </a:lnTo>
                            <a:lnTo>
                              <a:pt x="1045" y="1591"/>
                            </a:lnTo>
                            <a:lnTo>
                              <a:pt x="1031" y="1587"/>
                            </a:lnTo>
                            <a:lnTo>
                              <a:pt x="1023" y="1580"/>
                            </a:lnTo>
                            <a:lnTo>
                              <a:pt x="1020" y="1573"/>
                            </a:lnTo>
                            <a:lnTo>
                              <a:pt x="1023" y="1565"/>
                            </a:lnTo>
                            <a:lnTo>
                              <a:pt x="1034" y="1554"/>
                            </a:lnTo>
                            <a:lnTo>
                              <a:pt x="1052" y="1542"/>
                            </a:lnTo>
                            <a:lnTo>
                              <a:pt x="1079" y="1528"/>
                            </a:lnTo>
                            <a:lnTo>
                              <a:pt x="1115" y="1513"/>
                            </a:lnTo>
                            <a:lnTo>
                              <a:pt x="1160" y="1497"/>
                            </a:lnTo>
                            <a:lnTo>
                              <a:pt x="1195" y="1482"/>
                            </a:lnTo>
                            <a:lnTo>
                              <a:pt x="1227" y="1465"/>
                            </a:lnTo>
                            <a:lnTo>
                              <a:pt x="1254" y="1447"/>
                            </a:lnTo>
                            <a:lnTo>
                              <a:pt x="1277" y="1427"/>
                            </a:lnTo>
                            <a:lnTo>
                              <a:pt x="1297" y="1406"/>
                            </a:lnTo>
                            <a:lnTo>
                              <a:pt x="1313" y="1384"/>
                            </a:lnTo>
                            <a:lnTo>
                              <a:pt x="1326" y="1361"/>
                            </a:lnTo>
                            <a:lnTo>
                              <a:pt x="1337" y="1336"/>
                            </a:lnTo>
                            <a:lnTo>
                              <a:pt x="1344" y="1310"/>
                            </a:lnTo>
                            <a:lnTo>
                              <a:pt x="1350" y="1284"/>
                            </a:lnTo>
                            <a:lnTo>
                              <a:pt x="1355" y="1257"/>
                            </a:lnTo>
                            <a:lnTo>
                              <a:pt x="1357" y="1228"/>
                            </a:lnTo>
                            <a:lnTo>
                              <a:pt x="1358" y="1200"/>
                            </a:lnTo>
                            <a:lnTo>
                              <a:pt x="1357" y="1171"/>
                            </a:lnTo>
                            <a:lnTo>
                              <a:pt x="1356" y="1140"/>
                            </a:lnTo>
                            <a:lnTo>
                              <a:pt x="1355" y="1111"/>
                            </a:lnTo>
                            <a:lnTo>
                              <a:pt x="1353" y="1111"/>
                            </a:lnTo>
                            <a:lnTo>
                              <a:pt x="1349" y="1112"/>
                            </a:lnTo>
                            <a:lnTo>
                              <a:pt x="1344" y="1113"/>
                            </a:lnTo>
                            <a:lnTo>
                              <a:pt x="1337" y="1114"/>
                            </a:lnTo>
                            <a:lnTo>
                              <a:pt x="1327" y="1117"/>
                            </a:lnTo>
                            <a:lnTo>
                              <a:pt x="1316" y="1119"/>
                            </a:lnTo>
                            <a:lnTo>
                              <a:pt x="1302" y="1122"/>
                            </a:lnTo>
                            <a:lnTo>
                              <a:pt x="1287" y="1127"/>
                            </a:lnTo>
                            <a:lnTo>
                              <a:pt x="1270" y="1130"/>
                            </a:lnTo>
                            <a:lnTo>
                              <a:pt x="1250" y="1134"/>
                            </a:lnTo>
                            <a:lnTo>
                              <a:pt x="1229" y="1139"/>
                            </a:lnTo>
                            <a:lnTo>
                              <a:pt x="1204" y="1144"/>
                            </a:lnTo>
                            <a:lnTo>
                              <a:pt x="1179" y="1150"/>
                            </a:lnTo>
                            <a:lnTo>
                              <a:pt x="1152" y="1155"/>
                            </a:lnTo>
                            <a:lnTo>
                              <a:pt x="1122" y="1161"/>
                            </a:lnTo>
                            <a:lnTo>
                              <a:pt x="1092" y="1168"/>
                            </a:lnTo>
                            <a:lnTo>
                              <a:pt x="1065" y="1172"/>
                            </a:lnTo>
                            <a:lnTo>
                              <a:pt x="1038" y="1174"/>
                            </a:lnTo>
                            <a:lnTo>
                              <a:pt x="1012" y="1175"/>
                            </a:lnTo>
                            <a:lnTo>
                              <a:pt x="988" y="1175"/>
                            </a:lnTo>
                            <a:lnTo>
                              <a:pt x="965" y="1172"/>
                            </a:lnTo>
                            <a:lnTo>
                              <a:pt x="943" y="1165"/>
                            </a:lnTo>
                            <a:lnTo>
                              <a:pt x="923" y="1158"/>
                            </a:lnTo>
                            <a:lnTo>
                              <a:pt x="905" y="1148"/>
                            </a:lnTo>
                            <a:lnTo>
                              <a:pt x="888" y="1135"/>
                            </a:lnTo>
                            <a:lnTo>
                              <a:pt x="873" y="1119"/>
                            </a:lnTo>
                            <a:lnTo>
                              <a:pt x="861" y="1100"/>
                            </a:lnTo>
                            <a:lnTo>
                              <a:pt x="851" y="1078"/>
                            </a:lnTo>
                            <a:lnTo>
                              <a:pt x="844" y="1053"/>
                            </a:lnTo>
                            <a:lnTo>
                              <a:pt x="839" y="1025"/>
                            </a:lnTo>
                            <a:lnTo>
                              <a:pt x="837" y="993"/>
                            </a:lnTo>
                            <a:lnTo>
                              <a:pt x="839" y="957"/>
                            </a:lnTo>
                            <a:lnTo>
                              <a:pt x="832" y="948"/>
                            </a:lnTo>
                            <a:lnTo>
                              <a:pt x="817" y="931"/>
                            </a:lnTo>
                            <a:lnTo>
                              <a:pt x="790" y="905"/>
                            </a:lnTo>
                            <a:lnTo>
                              <a:pt x="756" y="872"/>
                            </a:lnTo>
                            <a:lnTo>
                              <a:pt x="714" y="832"/>
                            </a:lnTo>
                            <a:lnTo>
                              <a:pt x="664" y="785"/>
                            </a:lnTo>
                            <a:lnTo>
                              <a:pt x="610" y="733"/>
                            </a:lnTo>
                            <a:lnTo>
                              <a:pt x="550" y="673"/>
                            </a:lnTo>
                            <a:lnTo>
                              <a:pt x="487" y="609"/>
                            </a:lnTo>
                            <a:lnTo>
                              <a:pt x="422" y="538"/>
                            </a:lnTo>
                            <a:lnTo>
                              <a:pt x="354" y="464"/>
                            </a:lnTo>
                            <a:lnTo>
                              <a:pt x="287" y="385"/>
                            </a:lnTo>
                            <a:lnTo>
                              <a:pt x="220" y="302"/>
                            </a:lnTo>
                            <a:lnTo>
                              <a:pt x="156" y="216"/>
                            </a:lnTo>
                            <a:lnTo>
                              <a:pt x="93" y="126"/>
                            </a:lnTo>
                            <a:lnTo>
                              <a:pt x="35" y="3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2" name=""/>
                      <p:cNvSpPr/>
                      <p:nvPr/>
                    </p:nvSpPr>
                    <p:spPr>
                      <a:xfrm>
                        <a:off x="4147200" y="5764320"/>
                        <a:ext cx="162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5" h="262">
                            <a:moveTo>
                              <a:pt x="514" y="71"/>
                            </a:moveTo>
                            <a:lnTo>
                              <a:pt x="515" y="110"/>
                            </a:lnTo>
                            <a:lnTo>
                              <a:pt x="503" y="148"/>
                            </a:lnTo>
                            <a:lnTo>
                              <a:pt x="481" y="181"/>
                            </a:lnTo>
                            <a:lnTo>
                              <a:pt x="451" y="208"/>
                            </a:lnTo>
                            <a:lnTo>
                              <a:pt x="412" y="230"/>
                            </a:lnTo>
                            <a:lnTo>
                              <a:pt x="368" y="247"/>
                            </a:lnTo>
                            <a:lnTo>
                              <a:pt x="320" y="258"/>
                            </a:lnTo>
                            <a:lnTo>
                              <a:pt x="269" y="262"/>
                            </a:lnTo>
                            <a:lnTo>
                              <a:pt x="219" y="259"/>
                            </a:lnTo>
                            <a:lnTo>
                              <a:pt x="169" y="247"/>
                            </a:lnTo>
                            <a:lnTo>
                              <a:pt x="123" y="228"/>
                            </a:lnTo>
                            <a:lnTo>
                              <a:pt x="81" y="202"/>
                            </a:lnTo>
                            <a:lnTo>
                              <a:pt x="46" y="165"/>
                            </a:lnTo>
                            <a:lnTo>
                              <a:pt x="20" y="120"/>
                            </a:lnTo>
                            <a:lnTo>
                              <a:pt x="4" y="6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3" name=""/>
                      <p:cNvSpPr/>
                      <p:nvPr/>
                    </p:nvSpPr>
                    <p:spPr>
                      <a:xfrm>
                        <a:off x="4161600" y="576468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4">
                            <a:moveTo>
                              <a:pt x="1" y="54"/>
                            </a:moveTo>
                            <a:lnTo>
                              <a:pt x="1" y="54"/>
                            </a:lnTo>
                            <a:lnTo>
                              <a:pt x="0" y="46"/>
                            </a:lnTo>
                            <a:lnTo>
                              <a:pt x="1" y="39"/>
                            </a:lnTo>
                            <a:lnTo>
                              <a:pt x="2" y="31"/>
                            </a:lnTo>
                            <a:lnTo>
                              <a:pt x="5" y="25"/>
                            </a:lnTo>
                            <a:lnTo>
                              <a:pt x="10" y="17"/>
                            </a:lnTo>
                            <a:lnTo>
                              <a:pt x="16" y="12"/>
                            </a:lnTo>
                            <a:lnTo>
                              <a:pt x="22" y="7"/>
                            </a:lnTo>
                            <a:lnTo>
                              <a:pt x="29" y="3"/>
                            </a:lnTo>
                            <a:lnTo>
                              <a:pt x="37" y="1"/>
                            </a:lnTo>
                            <a:lnTo>
                              <a:pt x="45" y="0"/>
                            </a:lnTo>
                            <a:lnTo>
                              <a:pt x="51" y="1"/>
                            </a:lnTo>
                            <a:lnTo>
                              <a:pt x="60" y="2"/>
                            </a:lnTo>
                            <a:lnTo>
                              <a:pt x="66" y="6"/>
                            </a:lnTo>
                            <a:lnTo>
                              <a:pt x="73" y="11"/>
                            </a:lnTo>
                            <a:lnTo>
                              <a:pt x="79" y="16"/>
                            </a:lnTo>
                            <a:lnTo>
                              <a:pt x="84" y="22"/>
                            </a:lnTo>
                            <a:lnTo>
                              <a:pt x="87" y="30"/>
                            </a:lnTo>
                            <a:lnTo>
                              <a:pt x="89" y="37"/>
                            </a:lnTo>
                            <a:lnTo>
                              <a:pt x="89" y="37"/>
                            </a:lnTo>
                            <a:lnTo>
                              <a:pt x="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4" name=""/>
                      <p:cNvSpPr/>
                      <p:nvPr/>
                    </p:nvSpPr>
                    <p:spPr>
                      <a:xfrm>
                        <a:off x="4146120" y="57628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" h="46">
                            <a:moveTo>
                              <a:pt x="0" y="44"/>
                            </a:moveTo>
                            <a:lnTo>
                              <a:pt x="0" y="44"/>
                            </a:lnTo>
                            <a:lnTo>
                              <a:pt x="1" y="37"/>
                            </a:lnTo>
                            <a:lnTo>
                              <a:pt x="3" y="28"/>
                            </a:lnTo>
                            <a:lnTo>
                              <a:pt x="7" y="22"/>
                            </a:lnTo>
                            <a:lnTo>
                              <a:pt x="12" y="16"/>
                            </a:lnTo>
                            <a:lnTo>
                              <a:pt x="18" y="9"/>
                            </a:lnTo>
                            <a:lnTo>
                              <a:pt x="24" y="5"/>
                            </a:lnTo>
                            <a:lnTo>
                              <a:pt x="32" y="2"/>
                            </a:lnTo>
                            <a:lnTo>
                              <a:pt x="39" y="0"/>
                            </a:lnTo>
                            <a:lnTo>
                              <a:pt x="46" y="0"/>
                            </a:lnTo>
                            <a:lnTo>
                              <a:pt x="54" y="1"/>
                            </a:lnTo>
                            <a:lnTo>
                              <a:pt x="62" y="3"/>
                            </a:lnTo>
                            <a:lnTo>
                              <a:pt x="68" y="7"/>
                            </a:lnTo>
                            <a:lnTo>
                              <a:pt x="75" y="11"/>
                            </a:lnTo>
                            <a:lnTo>
                              <a:pt x="81" y="18"/>
                            </a:lnTo>
                            <a:lnTo>
                              <a:pt x="85" y="24"/>
                            </a:lnTo>
                            <a:lnTo>
                              <a:pt x="88" y="31"/>
                            </a:lnTo>
                            <a:lnTo>
                              <a:pt x="90" y="39"/>
                            </a:lnTo>
                            <a:lnTo>
                              <a:pt x="90" y="46"/>
                            </a:lnTo>
                            <a:lnTo>
                              <a:pt x="90" y="46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5" name=""/>
                      <p:cNvSpPr/>
                      <p:nvPr/>
                    </p:nvSpPr>
                    <p:spPr>
                      <a:xfrm>
                        <a:off x="4158360" y="5762880"/>
                        <a:ext cx="37800" cy="1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2" h="565">
                            <a:moveTo>
                              <a:pt x="1222" y="131"/>
                            </a:moveTo>
                            <a:lnTo>
                              <a:pt x="1158" y="96"/>
                            </a:lnTo>
                            <a:lnTo>
                              <a:pt x="1093" y="67"/>
                            </a:lnTo>
                            <a:lnTo>
                              <a:pt x="1025" y="45"/>
                            </a:lnTo>
                            <a:lnTo>
                              <a:pt x="958" y="27"/>
                            </a:lnTo>
                            <a:lnTo>
                              <a:pt x="890" y="14"/>
                            </a:lnTo>
                            <a:lnTo>
                              <a:pt x="823" y="6"/>
                            </a:lnTo>
                            <a:lnTo>
                              <a:pt x="755" y="1"/>
                            </a:lnTo>
                            <a:lnTo>
                              <a:pt x="691" y="0"/>
                            </a:lnTo>
                            <a:lnTo>
                              <a:pt x="629" y="1"/>
                            </a:lnTo>
                            <a:lnTo>
                              <a:pt x="570" y="5"/>
                            </a:lnTo>
                            <a:lnTo>
                              <a:pt x="515" y="11"/>
                            </a:lnTo>
                            <a:lnTo>
                              <a:pt x="464" y="19"/>
                            </a:lnTo>
                            <a:lnTo>
                              <a:pt x="418" y="27"/>
                            </a:lnTo>
                            <a:lnTo>
                              <a:pt x="378" y="35"/>
                            </a:lnTo>
                            <a:lnTo>
                              <a:pt x="345" y="45"/>
                            </a:lnTo>
                            <a:lnTo>
                              <a:pt x="318" y="54"/>
                            </a:lnTo>
                            <a:lnTo>
                              <a:pt x="319" y="87"/>
                            </a:lnTo>
                            <a:lnTo>
                              <a:pt x="319" y="120"/>
                            </a:lnTo>
                            <a:lnTo>
                              <a:pt x="319" y="151"/>
                            </a:lnTo>
                            <a:lnTo>
                              <a:pt x="318" y="182"/>
                            </a:lnTo>
                            <a:lnTo>
                              <a:pt x="316" y="212"/>
                            </a:lnTo>
                            <a:lnTo>
                              <a:pt x="313" y="240"/>
                            </a:lnTo>
                            <a:lnTo>
                              <a:pt x="308" y="268"/>
                            </a:lnTo>
                            <a:lnTo>
                              <a:pt x="300" y="293"/>
                            </a:lnTo>
                            <a:lnTo>
                              <a:pt x="291" y="318"/>
                            </a:lnTo>
                            <a:lnTo>
                              <a:pt x="280" y="341"/>
                            </a:lnTo>
                            <a:lnTo>
                              <a:pt x="267" y="362"/>
                            </a:lnTo>
                            <a:lnTo>
                              <a:pt x="250" y="382"/>
                            </a:lnTo>
                            <a:lnTo>
                              <a:pt x="231" y="400"/>
                            </a:lnTo>
                            <a:lnTo>
                              <a:pt x="209" y="417"/>
                            </a:lnTo>
                            <a:lnTo>
                              <a:pt x="183" y="432"/>
                            </a:lnTo>
                            <a:lnTo>
                              <a:pt x="154" y="444"/>
                            </a:lnTo>
                            <a:lnTo>
                              <a:pt x="122" y="457"/>
                            </a:lnTo>
                            <a:lnTo>
                              <a:pt x="92" y="470"/>
                            </a:lnTo>
                            <a:lnTo>
                              <a:pt x="67" y="484"/>
                            </a:lnTo>
                            <a:lnTo>
                              <a:pt x="45" y="499"/>
                            </a:lnTo>
                            <a:lnTo>
                              <a:pt x="26" y="513"/>
                            </a:lnTo>
                            <a:lnTo>
                              <a:pt x="12" y="526"/>
                            </a:lnTo>
                            <a:lnTo>
                              <a:pt x="3" y="538"/>
                            </a:lnTo>
                            <a:lnTo>
                              <a:pt x="0" y="548"/>
                            </a:lnTo>
                            <a:lnTo>
                              <a:pt x="1" y="557"/>
                            </a:lnTo>
                            <a:lnTo>
                              <a:pt x="8" y="562"/>
                            </a:lnTo>
                            <a:lnTo>
                              <a:pt x="22" y="565"/>
                            </a:lnTo>
                            <a:lnTo>
                              <a:pt x="43" y="565"/>
                            </a:lnTo>
                            <a:lnTo>
                              <a:pt x="70" y="560"/>
                            </a:lnTo>
                            <a:lnTo>
                              <a:pt x="105" y="551"/>
                            </a:lnTo>
                            <a:lnTo>
                              <a:pt x="148" y="539"/>
                            </a:lnTo>
                            <a:lnTo>
                              <a:pt x="200" y="521"/>
                            </a:lnTo>
                            <a:lnTo>
                              <a:pt x="206" y="519"/>
                            </a:lnTo>
                            <a:lnTo>
                              <a:pt x="227" y="514"/>
                            </a:lnTo>
                            <a:lnTo>
                              <a:pt x="260" y="506"/>
                            </a:lnTo>
                            <a:lnTo>
                              <a:pt x="305" y="495"/>
                            </a:lnTo>
                            <a:lnTo>
                              <a:pt x="358" y="481"/>
                            </a:lnTo>
                            <a:lnTo>
                              <a:pt x="421" y="463"/>
                            </a:lnTo>
                            <a:lnTo>
                              <a:pt x="491" y="443"/>
                            </a:lnTo>
                            <a:lnTo>
                              <a:pt x="565" y="420"/>
                            </a:lnTo>
                            <a:lnTo>
                              <a:pt x="645" y="394"/>
                            </a:lnTo>
                            <a:lnTo>
                              <a:pt x="728" y="364"/>
                            </a:lnTo>
                            <a:lnTo>
                              <a:pt x="813" y="332"/>
                            </a:lnTo>
                            <a:lnTo>
                              <a:pt x="899" y="297"/>
                            </a:lnTo>
                            <a:lnTo>
                              <a:pt x="983" y="259"/>
                            </a:lnTo>
                            <a:lnTo>
                              <a:pt x="1066" y="219"/>
                            </a:lnTo>
                            <a:lnTo>
                              <a:pt x="1146" y="176"/>
                            </a:lnTo>
                            <a:lnTo>
                              <a:pt x="1222" y="1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6" name=""/>
                      <p:cNvSpPr/>
                      <p:nvPr/>
                    </p:nvSpPr>
                    <p:spPr>
                      <a:xfrm>
                        <a:off x="4218480" y="5683320"/>
                        <a:ext cx="4536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55" h="1511">
                            <a:moveTo>
                              <a:pt x="1455" y="761"/>
                            </a:moveTo>
                            <a:lnTo>
                              <a:pt x="975" y="1506"/>
                            </a:lnTo>
                            <a:lnTo>
                              <a:pt x="881" y="1511"/>
                            </a:lnTo>
                            <a:lnTo>
                              <a:pt x="785" y="1508"/>
                            </a:lnTo>
                            <a:lnTo>
                              <a:pt x="687" y="1493"/>
                            </a:lnTo>
                            <a:lnTo>
                              <a:pt x="592" y="1469"/>
                            </a:lnTo>
                            <a:lnTo>
                              <a:pt x="497" y="1435"/>
                            </a:lnTo>
                            <a:lnTo>
                              <a:pt x="407" y="1391"/>
                            </a:lnTo>
                            <a:lnTo>
                              <a:pt x="322" y="1337"/>
                            </a:lnTo>
                            <a:lnTo>
                              <a:pt x="243" y="1273"/>
                            </a:lnTo>
                            <a:lnTo>
                              <a:pt x="173" y="1201"/>
                            </a:lnTo>
                            <a:lnTo>
                              <a:pt x="113" y="1119"/>
                            </a:lnTo>
                            <a:lnTo>
                              <a:pt x="63" y="1027"/>
                            </a:lnTo>
                            <a:lnTo>
                              <a:pt x="28" y="927"/>
                            </a:lnTo>
                            <a:lnTo>
                              <a:pt x="5" y="817"/>
                            </a:lnTo>
                            <a:lnTo>
                              <a:pt x="0" y="699"/>
                            </a:lnTo>
                            <a:lnTo>
                              <a:pt x="12" y="571"/>
                            </a:lnTo>
                            <a:lnTo>
                              <a:pt x="43" y="436"/>
                            </a:lnTo>
                            <a:lnTo>
                              <a:pt x="80" y="342"/>
                            </a:lnTo>
                            <a:lnTo>
                              <a:pt x="127" y="261"/>
                            </a:lnTo>
                            <a:lnTo>
                              <a:pt x="185" y="191"/>
                            </a:lnTo>
                            <a:lnTo>
                              <a:pt x="251" y="131"/>
                            </a:lnTo>
                            <a:lnTo>
                              <a:pt x="325" y="84"/>
                            </a:lnTo>
                            <a:lnTo>
                              <a:pt x="404" y="46"/>
                            </a:lnTo>
                            <a:lnTo>
                              <a:pt x="488" y="20"/>
                            </a:lnTo>
                            <a:lnTo>
                              <a:pt x="575" y="4"/>
                            </a:lnTo>
                            <a:lnTo>
                              <a:pt x="663" y="0"/>
                            </a:lnTo>
                            <a:lnTo>
                              <a:pt x="753" y="6"/>
                            </a:lnTo>
                            <a:lnTo>
                              <a:pt x="841" y="22"/>
                            </a:lnTo>
                            <a:lnTo>
                              <a:pt x="928" y="49"/>
                            </a:lnTo>
                            <a:lnTo>
                              <a:pt x="1011" y="87"/>
                            </a:lnTo>
                            <a:lnTo>
                              <a:pt x="1090" y="135"/>
                            </a:lnTo>
                            <a:lnTo>
                              <a:pt x="1163" y="194"/>
                            </a:lnTo>
                            <a:lnTo>
                              <a:pt x="1230" y="264"/>
                            </a:lnTo>
                            <a:lnTo>
                              <a:pt x="1231" y="265"/>
                            </a:lnTo>
                            <a:lnTo>
                              <a:pt x="1236" y="270"/>
                            </a:lnTo>
                            <a:lnTo>
                              <a:pt x="1244" y="278"/>
                            </a:lnTo>
                            <a:lnTo>
                              <a:pt x="1256" y="290"/>
                            </a:lnTo>
                            <a:lnTo>
                              <a:pt x="1269" y="306"/>
                            </a:lnTo>
                            <a:lnTo>
                              <a:pt x="1284" y="326"/>
                            </a:lnTo>
                            <a:lnTo>
                              <a:pt x="1301" y="349"/>
                            </a:lnTo>
                            <a:lnTo>
                              <a:pt x="1319" y="376"/>
                            </a:lnTo>
                            <a:lnTo>
                              <a:pt x="1338" y="409"/>
                            </a:lnTo>
                            <a:lnTo>
                              <a:pt x="1357" y="444"/>
                            </a:lnTo>
                            <a:lnTo>
                              <a:pt x="1376" y="485"/>
                            </a:lnTo>
                            <a:lnTo>
                              <a:pt x="1393" y="530"/>
                            </a:lnTo>
                            <a:lnTo>
                              <a:pt x="1411" y="580"/>
                            </a:lnTo>
                            <a:lnTo>
                              <a:pt x="1428" y="635"/>
                            </a:lnTo>
                            <a:lnTo>
                              <a:pt x="1443" y="695"/>
                            </a:lnTo>
                            <a:lnTo>
                              <a:pt x="1455" y="7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7" name=""/>
                      <p:cNvSpPr/>
                      <p:nvPr/>
                    </p:nvSpPr>
                    <p:spPr>
                      <a:xfrm>
                        <a:off x="4218480" y="5679720"/>
                        <a:ext cx="3708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05" h="349">
                            <a:moveTo>
                              <a:pt x="1205" y="203"/>
                            </a:moveTo>
                            <a:lnTo>
                              <a:pt x="1132" y="148"/>
                            </a:lnTo>
                            <a:lnTo>
                              <a:pt x="1055" y="101"/>
                            </a:lnTo>
                            <a:lnTo>
                              <a:pt x="976" y="64"/>
                            </a:lnTo>
                            <a:lnTo>
                              <a:pt x="896" y="35"/>
                            </a:lnTo>
                            <a:lnTo>
                              <a:pt x="814" y="14"/>
                            </a:lnTo>
                            <a:lnTo>
                              <a:pt x="730" y="4"/>
                            </a:lnTo>
                            <a:lnTo>
                              <a:pt x="647" y="0"/>
                            </a:lnTo>
                            <a:lnTo>
                              <a:pt x="564" y="7"/>
                            </a:lnTo>
                            <a:lnTo>
                              <a:pt x="482" y="20"/>
                            </a:lnTo>
                            <a:lnTo>
                              <a:pt x="402" y="43"/>
                            </a:lnTo>
                            <a:lnTo>
                              <a:pt x="325" y="74"/>
                            </a:lnTo>
                            <a:lnTo>
                              <a:pt x="250" y="113"/>
                            </a:lnTo>
                            <a:lnTo>
                              <a:pt x="180" y="160"/>
                            </a:lnTo>
                            <a:lnTo>
                              <a:pt x="115" y="215"/>
                            </a:lnTo>
                            <a:lnTo>
                              <a:pt x="54" y="278"/>
                            </a:lnTo>
                            <a:lnTo>
                              <a:pt x="0" y="34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8" name=""/>
                      <p:cNvSpPr/>
                      <p:nvPr/>
                    </p:nvSpPr>
                    <p:spPr>
                      <a:xfrm>
                        <a:off x="4255200" y="56844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45" y="0"/>
                            </a:moveTo>
                            <a:lnTo>
                              <a:pt x="45" y="0"/>
                            </a:lnTo>
                            <a:lnTo>
                              <a:pt x="49" y="4"/>
                            </a:lnTo>
                            <a:lnTo>
                              <a:pt x="52" y="8"/>
                            </a:lnTo>
                            <a:lnTo>
                              <a:pt x="54" y="15"/>
                            </a:lnTo>
                            <a:lnTo>
                              <a:pt x="56" y="20"/>
                            </a:lnTo>
                            <a:lnTo>
                              <a:pt x="56" y="25"/>
                            </a:lnTo>
                            <a:lnTo>
                              <a:pt x="55" y="31"/>
                            </a:lnTo>
                            <a:lnTo>
                              <a:pt x="54" y="37"/>
                            </a:lnTo>
                            <a:lnTo>
                              <a:pt x="52" y="42"/>
                            </a:lnTo>
                            <a:lnTo>
                              <a:pt x="48" y="47"/>
                            </a:lnTo>
                            <a:lnTo>
                              <a:pt x="44" y="52"/>
                            </a:lnTo>
                            <a:lnTo>
                              <a:pt x="39" y="55"/>
                            </a:lnTo>
                            <a:lnTo>
                              <a:pt x="33" y="57"/>
                            </a:lnTo>
                            <a:lnTo>
                              <a:pt x="28" y="59"/>
                            </a:lnTo>
                            <a:lnTo>
                              <a:pt x="23" y="59"/>
                            </a:lnTo>
                            <a:lnTo>
                              <a:pt x="17" y="58"/>
                            </a:lnTo>
                            <a:lnTo>
                              <a:pt x="11" y="57"/>
                            </a:lnTo>
                            <a:lnTo>
                              <a:pt x="6" y="55"/>
                            </a:lnTo>
                            <a:lnTo>
                              <a:pt x="0" y="50"/>
                            </a:lnTo>
                            <a:lnTo>
                              <a:pt x="0" y="50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49" name=""/>
                      <p:cNvSpPr/>
                      <p:nvPr/>
                    </p:nvSpPr>
                    <p:spPr>
                      <a:xfrm>
                        <a:off x="4217040" y="568836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53">
                            <a:moveTo>
                              <a:pt x="61" y="38"/>
                            </a:moveTo>
                            <a:lnTo>
                              <a:pt x="61" y="38"/>
                            </a:lnTo>
                            <a:lnTo>
                              <a:pt x="58" y="42"/>
                            </a:lnTo>
                            <a:lnTo>
                              <a:pt x="52" y="47"/>
                            </a:lnTo>
                            <a:lnTo>
                              <a:pt x="47" y="50"/>
                            </a:lnTo>
                            <a:lnTo>
                              <a:pt x="42" y="52"/>
                            </a:lnTo>
                            <a:lnTo>
                              <a:pt x="37" y="53"/>
                            </a:lnTo>
                            <a:lnTo>
                              <a:pt x="31" y="53"/>
                            </a:lnTo>
                            <a:lnTo>
                              <a:pt x="25" y="52"/>
                            </a:lnTo>
                            <a:lnTo>
                              <a:pt x="20" y="50"/>
                            </a:lnTo>
                            <a:lnTo>
                              <a:pt x="14" y="47"/>
                            </a:lnTo>
                            <a:lnTo>
                              <a:pt x="10" y="43"/>
                            </a:lnTo>
                            <a:lnTo>
                              <a:pt x="6" y="38"/>
                            </a:lnTo>
                            <a:lnTo>
                              <a:pt x="3" y="33"/>
                            </a:lnTo>
                            <a:lnTo>
                              <a:pt x="1" y="28"/>
                            </a:lnTo>
                            <a:lnTo>
                              <a:pt x="0" y="22"/>
                            </a:lnTo>
                            <a:lnTo>
                              <a:pt x="0" y="17"/>
                            </a:lnTo>
                            <a:lnTo>
                              <a:pt x="1" y="11"/>
                            </a:lnTo>
                            <a:lnTo>
                              <a:pt x="3" y="6"/>
                            </a:lnTo>
                            <a:lnTo>
                              <a:pt x="6" y="0"/>
                            </a:lnTo>
                            <a:lnTo>
                              <a:pt x="6" y="0"/>
                            </a:lnTo>
                            <a:lnTo>
                              <a:pt x="61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0" name=""/>
                      <p:cNvSpPr/>
                      <p:nvPr/>
                    </p:nvSpPr>
                    <p:spPr>
                      <a:xfrm>
                        <a:off x="4227120" y="5725080"/>
                        <a:ext cx="1980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0" h="169">
                            <a:moveTo>
                              <a:pt x="650" y="167"/>
                            </a:moveTo>
                            <a:lnTo>
                              <a:pt x="611" y="169"/>
                            </a:lnTo>
                            <a:lnTo>
                              <a:pt x="571" y="169"/>
                            </a:lnTo>
                            <a:lnTo>
                              <a:pt x="528" y="168"/>
                            </a:lnTo>
                            <a:lnTo>
                              <a:pt x="483" y="166"/>
                            </a:lnTo>
                            <a:lnTo>
                              <a:pt x="438" y="162"/>
                            </a:lnTo>
                            <a:lnTo>
                              <a:pt x="390" y="156"/>
                            </a:lnTo>
                            <a:lnTo>
                              <a:pt x="344" y="148"/>
                            </a:lnTo>
                            <a:lnTo>
                              <a:pt x="297" y="139"/>
                            </a:lnTo>
                            <a:lnTo>
                              <a:pt x="252" y="127"/>
                            </a:lnTo>
                            <a:lnTo>
                              <a:pt x="207" y="115"/>
                            </a:lnTo>
                            <a:lnTo>
                              <a:pt x="164" y="100"/>
                            </a:lnTo>
                            <a:lnTo>
                              <a:pt x="124" y="83"/>
                            </a:lnTo>
                            <a:lnTo>
                              <a:pt x="88" y="65"/>
                            </a:lnTo>
                            <a:lnTo>
                              <a:pt x="54" y="45"/>
                            </a:lnTo>
                            <a:lnTo>
                              <a:pt x="25" y="2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1" name=""/>
                      <p:cNvSpPr/>
                      <p:nvPr/>
                    </p:nvSpPr>
                    <p:spPr>
                      <a:xfrm>
                        <a:off x="4246920" y="57283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67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lnTo>
                              <a:pt x="10" y="1"/>
                            </a:lnTo>
                            <a:lnTo>
                              <a:pt x="15" y="3"/>
                            </a:lnTo>
                            <a:lnTo>
                              <a:pt x="21" y="6"/>
                            </a:lnTo>
                            <a:lnTo>
                              <a:pt x="25" y="10"/>
                            </a:lnTo>
                            <a:lnTo>
                              <a:pt x="29" y="14"/>
                            </a:lnTo>
                            <a:lnTo>
                              <a:pt x="32" y="20"/>
                            </a:lnTo>
                            <a:lnTo>
                              <a:pt x="34" y="25"/>
                            </a:lnTo>
                            <a:lnTo>
                              <a:pt x="35" y="31"/>
                            </a:lnTo>
                            <a:lnTo>
                              <a:pt x="35" y="35"/>
                            </a:lnTo>
                            <a:lnTo>
                              <a:pt x="34" y="42"/>
                            </a:lnTo>
                            <a:lnTo>
                              <a:pt x="32" y="47"/>
                            </a:lnTo>
                            <a:lnTo>
                              <a:pt x="29" y="52"/>
                            </a:lnTo>
                            <a:lnTo>
                              <a:pt x="25" y="56"/>
                            </a:lnTo>
                            <a:lnTo>
                              <a:pt x="21" y="61"/>
                            </a:lnTo>
                            <a:lnTo>
                              <a:pt x="15" y="64"/>
                            </a:lnTo>
                            <a:lnTo>
                              <a:pt x="10" y="66"/>
                            </a:lnTo>
                            <a:lnTo>
                              <a:pt x="4" y="67"/>
                            </a:lnTo>
                            <a:lnTo>
                              <a:pt x="4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2" name=""/>
                      <p:cNvSpPr/>
                      <p:nvPr/>
                    </p:nvSpPr>
                    <p:spPr>
                      <a:xfrm>
                        <a:off x="4225680" y="57240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55">
                            <a:moveTo>
                              <a:pt x="8" y="55"/>
                            </a:moveTo>
                            <a:lnTo>
                              <a:pt x="8" y="55"/>
                            </a:lnTo>
                            <a:lnTo>
                              <a:pt x="5" y="51"/>
                            </a:lnTo>
                            <a:lnTo>
                              <a:pt x="2" y="46"/>
                            </a:lnTo>
                            <a:lnTo>
                              <a:pt x="1" y="40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4"/>
                            </a:lnTo>
                            <a:lnTo>
                              <a:pt x="4" y="18"/>
                            </a:lnTo>
                            <a:lnTo>
                              <a:pt x="7" y="13"/>
                            </a:lnTo>
                            <a:lnTo>
                              <a:pt x="11" y="8"/>
                            </a:lnTo>
                            <a:lnTo>
                              <a:pt x="16" y="5"/>
                            </a:lnTo>
                            <a:lnTo>
                              <a:pt x="21" y="2"/>
                            </a:lnTo>
                            <a:lnTo>
                              <a:pt x="27" y="1"/>
                            </a:lnTo>
                            <a:lnTo>
                              <a:pt x="32" y="0"/>
                            </a:lnTo>
                            <a:lnTo>
                              <a:pt x="38" y="0"/>
                            </a:lnTo>
                            <a:lnTo>
                              <a:pt x="43" y="2"/>
                            </a:lnTo>
                            <a:lnTo>
                              <a:pt x="49" y="4"/>
                            </a:lnTo>
                            <a:lnTo>
                              <a:pt x="53" y="7"/>
                            </a:lnTo>
                            <a:lnTo>
                              <a:pt x="59" y="11"/>
                            </a:lnTo>
                            <a:lnTo>
                              <a:pt x="59" y="11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3" name=""/>
                      <p:cNvSpPr/>
                      <p:nvPr/>
                    </p:nvSpPr>
                    <p:spPr>
                      <a:xfrm>
                        <a:off x="4196520" y="5656320"/>
                        <a:ext cx="75240" cy="2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26" h="1081">
                            <a:moveTo>
                              <a:pt x="2426" y="413"/>
                            </a:moveTo>
                            <a:lnTo>
                              <a:pt x="2271" y="285"/>
                            </a:lnTo>
                            <a:lnTo>
                              <a:pt x="2106" y="182"/>
                            </a:lnTo>
                            <a:lnTo>
                              <a:pt x="1933" y="102"/>
                            </a:lnTo>
                            <a:lnTo>
                              <a:pt x="1752" y="45"/>
                            </a:lnTo>
                            <a:lnTo>
                              <a:pt x="1568" y="11"/>
                            </a:lnTo>
                            <a:lnTo>
                              <a:pt x="1382" y="0"/>
                            </a:lnTo>
                            <a:lnTo>
                              <a:pt x="1198" y="11"/>
                            </a:lnTo>
                            <a:lnTo>
                              <a:pt x="1017" y="45"/>
                            </a:lnTo>
                            <a:lnTo>
                              <a:pt x="842" y="100"/>
                            </a:lnTo>
                            <a:lnTo>
                              <a:pt x="676" y="177"/>
                            </a:lnTo>
                            <a:lnTo>
                              <a:pt x="521" y="276"/>
                            </a:lnTo>
                            <a:lnTo>
                              <a:pt x="380" y="395"/>
                            </a:lnTo>
                            <a:lnTo>
                              <a:pt x="254" y="535"/>
                            </a:lnTo>
                            <a:lnTo>
                              <a:pt x="147" y="697"/>
                            </a:lnTo>
                            <a:lnTo>
                              <a:pt x="62" y="879"/>
                            </a:lnTo>
                            <a:lnTo>
                              <a:pt x="0" y="1081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4" name=""/>
                      <p:cNvSpPr/>
                      <p:nvPr/>
                    </p:nvSpPr>
                    <p:spPr>
                      <a:xfrm>
                        <a:off x="4271400" y="566748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8">
                            <a:moveTo>
                              <a:pt x="46" y="0"/>
                            </a:moveTo>
                            <a:lnTo>
                              <a:pt x="46" y="0"/>
                            </a:lnTo>
                            <a:lnTo>
                              <a:pt x="50" y="4"/>
                            </a:lnTo>
                            <a:lnTo>
                              <a:pt x="53" y="10"/>
                            </a:lnTo>
                            <a:lnTo>
                              <a:pt x="55" y="15"/>
                            </a:lnTo>
                            <a:lnTo>
                              <a:pt x="56" y="21"/>
                            </a:lnTo>
                            <a:lnTo>
                              <a:pt x="56" y="25"/>
                            </a:lnTo>
                            <a:lnTo>
                              <a:pt x="55" y="32"/>
                            </a:lnTo>
                            <a:lnTo>
                              <a:pt x="53" y="37"/>
                            </a:lnTo>
                            <a:lnTo>
                              <a:pt x="51" y="42"/>
                            </a:lnTo>
                            <a:lnTo>
                              <a:pt x="47" y="47"/>
                            </a:lnTo>
                            <a:lnTo>
                              <a:pt x="43" y="52"/>
                            </a:lnTo>
                            <a:lnTo>
                              <a:pt x="37" y="55"/>
                            </a:lnTo>
                            <a:lnTo>
                              <a:pt x="32" y="57"/>
                            </a:lnTo>
                            <a:lnTo>
                              <a:pt x="26" y="58"/>
                            </a:lnTo>
                            <a:lnTo>
                              <a:pt x="22" y="58"/>
                            </a:lnTo>
                            <a:lnTo>
                              <a:pt x="15" y="57"/>
                            </a:lnTo>
                            <a:lnTo>
                              <a:pt x="10" y="55"/>
                            </a:lnTo>
                            <a:lnTo>
                              <a:pt x="5" y="53"/>
                            </a:lnTo>
                            <a:lnTo>
                              <a:pt x="0" y="48"/>
                            </a:lnTo>
                            <a:lnTo>
                              <a:pt x="0" y="48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5" name=""/>
                      <p:cNvSpPr/>
                      <p:nvPr/>
                    </p:nvSpPr>
                    <p:spPr>
                      <a:xfrm>
                        <a:off x="4195440" y="5686200"/>
                        <a:ext cx="21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41">
                            <a:moveTo>
                              <a:pt x="66" y="15"/>
                            </a:moveTo>
                            <a:lnTo>
                              <a:pt x="66" y="15"/>
                            </a:lnTo>
                            <a:lnTo>
                              <a:pt x="64" y="20"/>
                            </a:lnTo>
                            <a:lnTo>
                              <a:pt x="62" y="25"/>
                            </a:lnTo>
                            <a:lnTo>
                              <a:pt x="58" y="31"/>
                            </a:lnTo>
                            <a:lnTo>
                              <a:pt x="54" y="35"/>
                            </a:lnTo>
                            <a:lnTo>
                              <a:pt x="48" y="38"/>
                            </a:lnTo>
                            <a:lnTo>
                              <a:pt x="43" y="40"/>
                            </a:lnTo>
                            <a:lnTo>
                              <a:pt x="37" y="41"/>
                            </a:lnTo>
                            <a:lnTo>
                              <a:pt x="33" y="41"/>
                            </a:lnTo>
                            <a:lnTo>
                              <a:pt x="26" y="40"/>
                            </a:lnTo>
                            <a:lnTo>
                              <a:pt x="21" y="38"/>
                            </a:lnTo>
                            <a:lnTo>
                              <a:pt x="16" y="36"/>
                            </a:lnTo>
                            <a:lnTo>
                              <a:pt x="10" y="32"/>
                            </a:lnTo>
                            <a:lnTo>
                              <a:pt x="6" y="28"/>
                            </a:lnTo>
                            <a:lnTo>
                              <a:pt x="3" y="22"/>
                            </a:lnTo>
                            <a:lnTo>
                              <a:pt x="1" y="17"/>
                            </a:lnTo>
                            <a:lnTo>
                              <a:pt x="0" y="11"/>
                            </a:lnTo>
                            <a:lnTo>
                              <a:pt x="0" y="7"/>
                            </a:lnTo>
                            <a:lnTo>
                              <a:pt x="1" y="0"/>
                            </a:lnTo>
                            <a:lnTo>
                              <a:pt x="1" y="0"/>
                            </a:lnTo>
                            <a:lnTo>
                              <a:pt x="66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6" name=""/>
                      <p:cNvSpPr/>
                      <p:nvPr/>
                    </p:nvSpPr>
                    <p:spPr>
                      <a:xfrm>
                        <a:off x="4298760" y="5738400"/>
                        <a:ext cx="1764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3" h="572">
                            <a:moveTo>
                              <a:pt x="286" y="572"/>
                            </a:moveTo>
                            <a:lnTo>
                              <a:pt x="314" y="570"/>
                            </a:lnTo>
                            <a:lnTo>
                              <a:pt x="342" y="566"/>
                            </a:lnTo>
                            <a:lnTo>
                              <a:pt x="370" y="560"/>
                            </a:lnTo>
                            <a:lnTo>
                              <a:pt x="396" y="550"/>
                            </a:lnTo>
                            <a:lnTo>
                              <a:pt x="421" y="538"/>
                            </a:lnTo>
                            <a:lnTo>
                              <a:pt x="445" y="524"/>
                            </a:lnTo>
                            <a:lnTo>
                              <a:pt x="467" y="507"/>
                            </a:lnTo>
                            <a:lnTo>
                              <a:pt x="487" y="489"/>
                            </a:lnTo>
                            <a:lnTo>
                              <a:pt x="505" y="468"/>
                            </a:lnTo>
                            <a:lnTo>
                              <a:pt x="522" y="446"/>
                            </a:lnTo>
                            <a:lnTo>
                              <a:pt x="537" y="423"/>
                            </a:lnTo>
                            <a:lnTo>
                              <a:pt x="549" y="398"/>
                            </a:lnTo>
                            <a:lnTo>
                              <a:pt x="559" y="372"/>
                            </a:lnTo>
                            <a:lnTo>
                              <a:pt x="566" y="344"/>
                            </a:lnTo>
                            <a:lnTo>
                              <a:pt x="570" y="315"/>
                            </a:lnTo>
                            <a:lnTo>
                              <a:pt x="573" y="287"/>
                            </a:lnTo>
                            <a:lnTo>
                              <a:pt x="570" y="257"/>
                            </a:lnTo>
                            <a:lnTo>
                              <a:pt x="566" y="229"/>
                            </a:lnTo>
                            <a:lnTo>
                              <a:pt x="559" y="201"/>
                            </a:lnTo>
                            <a:lnTo>
                              <a:pt x="549" y="175"/>
                            </a:lnTo>
                            <a:lnTo>
                              <a:pt x="538" y="150"/>
                            </a:lnTo>
                            <a:lnTo>
                              <a:pt x="523" y="126"/>
                            </a:lnTo>
                            <a:lnTo>
                              <a:pt x="507" y="104"/>
                            </a:lnTo>
                            <a:lnTo>
                              <a:pt x="488" y="84"/>
                            </a:lnTo>
                            <a:lnTo>
                              <a:pt x="468" y="66"/>
                            </a:lnTo>
                            <a:lnTo>
                              <a:pt x="446" y="49"/>
                            </a:lnTo>
                            <a:lnTo>
                              <a:pt x="422" y="34"/>
                            </a:lnTo>
                            <a:lnTo>
                              <a:pt x="398" y="22"/>
                            </a:lnTo>
                            <a:lnTo>
                              <a:pt x="372" y="12"/>
                            </a:lnTo>
                            <a:lnTo>
                              <a:pt x="345" y="5"/>
                            </a:lnTo>
                            <a:lnTo>
                              <a:pt x="315" y="1"/>
                            </a:lnTo>
                            <a:lnTo>
                              <a:pt x="287" y="0"/>
                            </a:lnTo>
                            <a:lnTo>
                              <a:pt x="257" y="1"/>
                            </a:lnTo>
                            <a:lnTo>
                              <a:pt x="229" y="5"/>
                            </a:lnTo>
                            <a:lnTo>
                              <a:pt x="202" y="12"/>
                            </a:lnTo>
                            <a:lnTo>
                              <a:pt x="175" y="22"/>
                            </a:lnTo>
                            <a:lnTo>
                              <a:pt x="150" y="33"/>
                            </a:lnTo>
                            <a:lnTo>
                              <a:pt x="126" y="48"/>
                            </a:lnTo>
                            <a:lnTo>
                              <a:pt x="104" y="64"/>
                            </a:lnTo>
                            <a:lnTo>
                              <a:pt x="84" y="83"/>
                            </a:lnTo>
                            <a:lnTo>
                              <a:pt x="65" y="103"/>
                            </a:lnTo>
                            <a:lnTo>
                              <a:pt x="48" y="125"/>
                            </a:lnTo>
                            <a:lnTo>
                              <a:pt x="35" y="149"/>
                            </a:lnTo>
                            <a:lnTo>
                              <a:pt x="22" y="173"/>
                            </a:lnTo>
                            <a:lnTo>
                              <a:pt x="12" y="199"/>
                            </a:lnTo>
                            <a:lnTo>
                              <a:pt x="5" y="227"/>
                            </a:lnTo>
                            <a:lnTo>
                              <a:pt x="1" y="256"/>
                            </a:lnTo>
                            <a:lnTo>
                              <a:pt x="0" y="286"/>
                            </a:lnTo>
                            <a:lnTo>
                              <a:pt x="1" y="314"/>
                            </a:lnTo>
                            <a:lnTo>
                              <a:pt x="5" y="343"/>
                            </a:lnTo>
                            <a:lnTo>
                              <a:pt x="11" y="371"/>
                            </a:lnTo>
                            <a:lnTo>
                              <a:pt x="21" y="397"/>
                            </a:lnTo>
                            <a:lnTo>
                              <a:pt x="34" y="422"/>
                            </a:lnTo>
                            <a:lnTo>
                              <a:pt x="48" y="445"/>
                            </a:lnTo>
                            <a:lnTo>
                              <a:pt x="64" y="467"/>
                            </a:lnTo>
                            <a:lnTo>
                              <a:pt x="83" y="488"/>
                            </a:lnTo>
                            <a:lnTo>
                              <a:pt x="103" y="506"/>
                            </a:lnTo>
                            <a:lnTo>
                              <a:pt x="125" y="523"/>
                            </a:lnTo>
                            <a:lnTo>
                              <a:pt x="149" y="538"/>
                            </a:lnTo>
                            <a:lnTo>
                              <a:pt x="174" y="549"/>
                            </a:lnTo>
                            <a:lnTo>
                              <a:pt x="201" y="559"/>
                            </a:lnTo>
                            <a:lnTo>
                              <a:pt x="228" y="566"/>
                            </a:lnTo>
                            <a:lnTo>
                              <a:pt x="256" y="570"/>
                            </a:lnTo>
                            <a:lnTo>
                              <a:pt x="286" y="57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7" name=""/>
                      <p:cNvSpPr/>
                      <p:nvPr/>
                    </p:nvSpPr>
                    <p:spPr>
                      <a:xfrm>
                        <a:off x="4300560" y="574128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6" h="457">
                            <a:moveTo>
                              <a:pt x="224" y="457"/>
                            </a:moveTo>
                            <a:lnTo>
                              <a:pt x="242" y="456"/>
                            </a:lnTo>
                            <a:lnTo>
                              <a:pt x="261" y="452"/>
                            </a:lnTo>
                            <a:lnTo>
                              <a:pt x="280" y="448"/>
                            </a:lnTo>
                            <a:lnTo>
                              <a:pt x="299" y="443"/>
                            </a:lnTo>
                            <a:lnTo>
                              <a:pt x="316" y="436"/>
                            </a:lnTo>
                            <a:lnTo>
                              <a:pt x="334" y="426"/>
                            </a:lnTo>
                            <a:lnTo>
                              <a:pt x="350" y="415"/>
                            </a:lnTo>
                            <a:lnTo>
                              <a:pt x="364" y="402"/>
                            </a:lnTo>
                            <a:lnTo>
                              <a:pt x="379" y="386"/>
                            </a:lnTo>
                            <a:lnTo>
                              <a:pt x="392" y="370"/>
                            </a:lnTo>
                            <a:lnTo>
                              <a:pt x="403" y="352"/>
                            </a:lnTo>
                            <a:lnTo>
                              <a:pt x="413" y="331"/>
                            </a:lnTo>
                            <a:lnTo>
                              <a:pt x="421" y="308"/>
                            </a:lnTo>
                            <a:lnTo>
                              <a:pt x="427" y="283"/>
                            </a:lnTo>
                            <a:lnTo>
                              <a:pt x="433" y="257"/>
                            </a:lnTo>
                            <a:lnTo>
                              <a:pt x="436" y="229"/>
                            </a:lnTo>
                            <a:lnTo>
                              <a:pt x="436" y="201"/>
                            </a:lnTo>
                            <a:lnTo>
                              <a:pt x="433" y="177"/>
                            </a:lnTo>
                            <a:lnTo>
                              <a:pt x="427" y="154"/>
                            </a:lnTo>
                            <a:lnTo>
                              <a:pt x="420" y="132"/>
                            </a:lnTo>
                            <a:lnTo>
                              <a:pt x="411" y="111"/>
                            </a:lnTo>
                            <a:lnTo>
                              <a:pt x="398" y="92"/>
                            </a:lnTo>
                            <a:lnTo>
                              <a:pt x="385" y="75"/>
                            </a:lnTo>
                            <a:lnTo>
                              <a:pt x="370" y="59"/>
                            </a:lnTo>
                            <a:lnTo>
                              <a:pt x="354" y="46"/>
                            </a:lnTo>
                            <a:lnTo>
                              <a:pt x="336" y="33"/>
                            </a:lnTo>
                            <a:lnTo>
                              <a:pt x="318" y="23"/>
                            </a:lnTo>
                            <a:lnTo>
                              <a:pt x="299" y="14"/>
                            </a:lnTo>
                            <a:lnTo>
                              <a:pt x="280" y="8"/>
                            </a:lnTo>
                            <a:lnTo>
                              <a:pt x="261" y="3"/>
                            </a:lnTo>
                            <a:lnTo>
                              <a:pt x="242" y="0"/>
                            </a:lnTo>
                            <a:lnTo>
                              <a:pt x="225" y="0"/>
                            </a:lnTo>
                            <a:lnTo>
                              <a:pt x="207" y="0"/>
                            </a:lnTo>
                            <a:lnTo>
                              <a:pt x="189" y="3"/>
                            </a:lnTo>
                            <a:lnTo>
                              <a:pt x="170" y="7"/>
                            </a:lnTo>
                            <a:lnTo>
                              <a:pt x="151" y="12"/>
                            </a:lnTo>
                            <a:lnTo>
                              <a:pt x="132" y="21"/>
                            </a:lnTo>
                            <a:lnTo>
                              <a:pt x="114" y="30"/>
                            </a:lnTo>
                            <a:lnTo>
                              <a:pt x="96" y="40"/>
                            </a:lnTo>
                            <a:lnTo>
                              <a:pt x="79" y="54"/>
                            </a:lnTo>
                            <a:lnTo>
                              <a:pt x="63" y="69"/>
                            </a:lnTo>
                            <a:lnTo>
                              <a:pt x="48" y="85"/>
                            </a:lnTo>
                            <a:lnTo>
                              <a:pt x="34" y="102"/>
                            </a:lnTo>
                            <a:lnTo>
                              <a:pt x="23" y="122"/>
                            </a:lnTo>
                            <a:lnTo>
                              <a:pt x="13" y="143"/>
                            </a:lnTo>
                            <a:lnTo>
                              <a:pt x="6" y="167"/>
                            </a:lnTo>
                            <a:lnTo>
                              <a:pt x="1" y="191"/>
                            </a:lnTo>
                            <a:lnTo>
                              <a:pt x="0" y="217"/>
                            </a:lnTo>
                            <a:lnTo>
                              <a:pt x="1" y="243"/>
                            </a:lnTo>
                            <a:lnTo>
                              <a:pt x="4" y="269"/>
                            </a:lnTo>
                            <a:lnTo>
                              <a:pt x="10" y="293"/>
                            </a:lnTo>
                            <a:lnTo>
                              <a:pt x="20" y="315"/>
                            </a:lnTo>
                            <a:lnTo>
                              <a:pt x="30" y="337"/>
                            </a:lnTo>
                            <a:lnTo>
                              <a:pt x="43" y="356"/>
                            </a:lnTo>
                            <a:lnTo>
                              <a:pt x="58" y="375"/>
                            </a:lnTo>
                            <a:lnTo>
                              <a:pt x="73" y="390"/>
                            </a:lnTo>
                            <a:lnTo>
                              <a:pt x="91" y="405"/>
                            </a:lnTo>
                            <a:lnTo>
                              <a:pt x="109" y="419"/>
                            </a:lnTo>
                            <a:lnTo>
                              <a:pt x="127" y="429"/>
                            </a:lnTo>
                            <a:lnTo>
                              <a:pt x="147" y="439"/>
                            </a:lnTo>
                            <a:lnTo>
                              <a:pt x="166" y="446"/>
                            </a:lnTo>
                            <a:lnTo>
                              <a:pt x="186" y="451"/>
                            </a:lnTo>
                            <a:lnTo>
                              <a:pt x="205" y="454"/>
                            </a:lnTo>
                            <a:lnTo>
                              <a:pt x="224" y="4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8" name=""/>
                      <p:cNvSpPr/>
                      <p:nvPr/>
                    </p:nvSpPr>
                    <p:spPr>
                      <a:xfrm>
                        <a:off x="4300920" y="5744880"/>
                        <a:ext cx="11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2" h="389">
                            <a:moveTo>
                              <a:pt x="192" y="0"/>
                            </a:moveTo>
                            <a:lnTo>
                              <a:pt x="211" y="0"/>
                            </a:lnTo>
                            <a:lnTo>
                              <a:pt x="230" y="3"/>
                            </a:lnTo>
                            <a:lnTo>
                              <a:pt x="248" y="9"/>
                            </a:lnTo>
                            <a:lnTo>
                              <a:pt x="265" y="15"/>
                            </a:lnTo>
                            <a:lnTo>
                              <a:pt x="282" y="23"/>
                            </a:lnTo>
                            <a:lnTo>
                              <a:pt x="298" y="33"/>
                            </a:lnTo>
                            <a:lnTo>
                              <a:pt x="312" y="44"/>
                            </a:lnTo>
                            <a:lnTo>
                              <a:pt x="326" y="57"/>
                            </a:lnTo>
                            <a:lnTo>
                              <a:pt x="337" y="71"/>
                            </a:lnTo>
                            <a:lnTo>
                              <a:pt x="349" y="86"/>
                            </a:lnTo>
                            <a:lnTo>
                              <a:pt x="358" y="102"/>
                            </a:lnTo>
                            <a:lnTo>
                              <a:pt x="366" y="119"/>
                            </a:lnTo>
                            <a:lnTo>
                              <a:pt x="372" y="137"/>
                            </a:lnTo>
                            <a:lnTo>
                              <a:pt x="377" y="156"/>
                            </a:lnTo>
                            <a:lnTo>
                              <a:pt x="381" y="176"/>
                            </a:lnTo>
                            <a:lnTo>
                              <a:pt x="382" y="196"/>
                            </a:lnTo>
                            <a:lnTo>
                              <a:pt x="379" y="215"/>
                            </a:lnTo>
                            <a:lnTo>
                              <a:pt x="376" y="235"/>
                            </a:lnTo>
                            <a:lnTo>
                              <a:pt x="372" y="252"/>
                            </a:lnTo>
                            <a:lnTo>
                              <a:pt x="366" y="270"/>
                            </a:lnTo>
                            <a:lnTo>
                              <a:pt x="357" y="287"/>
                            </a:lnTo>
                            <a:lnTo>
                              <a:pt x="348" y="304"/>
                            </a:lnTo>
                            <a:lnTo>
                              <a:pt x="336" y="319"/>
                            </a:lnTo>
                            <a:lnTo>
                              <a:pt x="325" y="332"/>
                            </a:lnTo>
                            <a:lnTo>
                              <a:pt x="311" y="345"/>
                            </a:lnTo>
                            <a:lnTo>
                              <a:pt x="296" y="355"/>
                            </a:lnTo>
                            <a:lnTo>
                              <a:pt x="281" y="365"/>
                            </a:lnTo>
                            <a:lnTo>
                              <a:pt x="264" y="373"/>
                            </a:lnTo>
                            <a:lnTo>
                              <a:pt x="246" y="380"/>
                            </a:lnTo>
                            <a:lnTo>
                              <a:pt x="228" y="385"/>
                            </a:lnTo>
                            <a:lnTo>
                              <a:pt x="209" y="388"/>
                            </a:lnTo>
                            <a:lnTo>
                              <a:pt x="190" y="389"/>
                            </a:lnTo>
                            <a:lnTo>
                              <a:pt x="170" y="387"/>
                            </a:lnTo>
                            <a:lnTo>
                              <a:pt x="151" y="384"/>
                            </a:lnTo>
                            <a:lnTo>
                              <a:pt x="134" y="380"/>
                            </a:lnTo>
                            <a:lnTo>
                              <a:pt x="116" y="373"/>
                            </a:lnTo>
                            <a:lnTo>
                              <a:pt x="100" y="365"/>
                            </a:lnTo>
                            <a:lnTo>
                              <a:pt x="84" y="354"/>
                            </a:lnTo>
                            <a:lnTo>
                              <a:pt x="70" y="344"/>
                            </a:lnTo>
                            <a:lnTo>
                              <a:pt x="56" y="331"/>
                            </a:lnTo>
                            <a:lnTo>
                              <a:pt x="43" y="318"/>
                            </a:lnTo>
                            <a:lnTo>
                              <a:pt x="33" y="303"/>
                            </a:lnTo>
                            <a:lnTo>
                              <a:pt x="23" y="286"/>
                            </a:lnTo>
                            <a:lnTo>
                              <a:pt x="15" y="269"/>
                            </a:lnTo>
                            <a:lnTo>
                              <a:pt x="9" y="251"/>
                            </a:lnTo>
                            <a:lnTo>
                              <a:pt x="3" y="234"/>
                            </a:lnTo>
                            <a:lnTo>
                              <a:pt x="0" y="214"/>
                            </a:lnTo>
                            <a:lnTo>
                              <a:pt x="0" y="195"/>
                            </a:lnTo>
                            <a:lnTo>
                              <a:pt x="0" y="175"/>
                            </a:lnTo>
                            <a:lnTo>
                              <a:pt x="3" y="155"/>
                            </a:lnTo>
                            <a:lnTo>
                              <a:pt x="9" y="136"/>
                            </a:lnTo>
                            <a:lnTo>
                              <a:pt x="15" y="118"/>
                            </a:lnTo>
                            <a:lnTo>
                              <a:pt x="23" y="101"/>
                            </a:lnTo>
                            <a:lnTo>
                              <a:pt x="33" y="85"/>
                            </a:lnTo>
                            <a:lnTo>
                              <a:pt x="44" y="71"/>
                            </a:lnTo>
                            <a:lnTo>
                              <a:pt x="57" y="56"/>
                            </a:lnTo>
                            <a:lnTo>
                              <a:pt x="71" y="43"/>
                            </a:lnTo>
                            <a:lnTo>
                              <a:pt x="85" y="33"/>
                            </a:lnTo>
                            <a:lnTo>
                              <a:pt x="101" y="22"/>
                            </a:lnTo>
                            <a:lnTo>
                              <a:pt x="118" y="15"/>
                            </a:lnTo>
                            <a:lnTo>
                              <a:pt x="135" y="8"/>
                            </a:lnTo>
                            <a:lnTo>
                              <a:pt x="154" y="3"/>
                            </a:lnTo>
                            <a:lnTo>
                              <a:pt x="172" y="0"/>
                            </a:lnTo>
                            <a:lnTo>
                              <a:pt x="1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59" name=""/>
                      <p:cNvSpPr/>
                      <p:nvPr/>
                    </p:nvSpPr>
                    <p:spPr>
                      <a:xfrm>
                        <a:off x="4302360" y="5746680"/>
                        <a:ext cx="864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9" h="273">
                            <a:moveTo>
                              <a:pt x="134" y="273"/>
                            </a:moveTo>
                            <a:lnTo>
                              <a:pt x="147" y="272"/>
                            </a:lnTo>
                            <a:lnTo>
                              <a:pt x="161" y="270"/>
                            </a:lnTo>
                            <a:lnTo>
                              <a:pt x="173" y="267"/>
                            </a:lnTo>
                            <a:lnTo>
                              <a:pt x="186" y="262"/>
                            </a:lnTo>
                            <a:lnTo>
                              <a:pt x="198" y="256"/>
                            </a:lnTo>
                            <a:lnTo>
                              <a:pt x="209" y="249"/>
                            </a:lnTo>
                            <a:lnTo>
                              <a:pt x="220" y="242"/>
                            </a:lnTo>
                            <a:lnTo>
                              <a:pt x="229" y="233"/>
                            </a:lnTo>
                            <a:lnTo>
                              <a:pt x="237" y="223"/>
                            </a:lnTo>
                            <a:lnTo>
                              <a:pt x="245" y="213"/>
                            </a:lnTo>
                            <a:lnTo>
                              <a:pt x="252" y="202"/>
                            </a:lnTo>
                            <a:lnTo>
                              <a:pt x="257" y="190"/>
                            </a:lnTo>
                            <a:lnTo>
                              <a:pt x="263" y="178"/>
                            </a:lnTo>
                            <a:lnTo>
                              <a:pt x="266" y="164"/>
                            </a:lnTo>
                            <a:lnTo>
                              <a:pt x="268" y="151"/>
                            </a:lnTo>
                            <a:lnTo>
                              <a:pt x="269" y="138"/>
                            </a:lnTo>
                            <a:lnTo>
                              <a:pt x="268" y="123"/>
                            </a:lnTo>
                            <a:lnTo>
                              <a:pt x="266" y="109"/>
                            </a:lnTo>
                            <a:lnTo>
                              <a:pt x="263" y="97"/>
                            </a:lnTo>
                            <a:lnTo>
                              <a:pt x="257" y="84"/>
                            </a:lnTo>
                            <a:lnTo>
                              <a:pt x="252" y="71"/>
                            </a:lnTo>
                            <a:lnTo>
                              <a:pt x="246" y="60"/>
                            </a:lnTo>
                            <a:lnTo>
                              <a:pt x="237" y="49"/>
                            </a:lnTo>
                            <a:lnTo>
                              <a:pt x="229" y="40"/>
                            </a:lnTo>
                            <a:lnTo>
                              <a:pt x="220" y="32"/>
                            </a:lnTo>
                            <a:lnTo>
                              <a:pt x="209" y="23"/>
                            </a:lnTo>
                            <a:lnTo>
                              <a:pt x="199" y="16"/>
                            </a:lnTo>
                            <a:lnTo>
                              <a:pt x="186" y="11"/>
                            </a:lnTo>
                            <a:lnTo>
                              <a:pt x="174" y="5"/>
                            </a:lnTo>
                            <a:lnTo>
                              <a:pt x="161" y="2"/>
                            </a:lnTo>
                            <a:lnTo>
                              <a:pt x="148" y="0"/>
                            </a:lnTo>
                            <a:lnTo>
                              <a:pt x="134" y="0"/>
                            </a:lnTo>
                            <a:lnTo>
                              <a:pt x="121" y="0"/>
                            </a:lnTo>
                            <a:lnTo>
                              <a:pt x="107" y="2"/>
                            </a:lnTo>
                            <a:lnTo>
                              <a:pt x="95" y="5"/>
                            </a:lnTo>
                            <a:lnTo>
                              <a:pt x="82" y="11"/>
                            </a:lnTo>
                            <a:lnTo>
                              <a:pt x="70" y="16"/>
                            </a:lnTo>
                            <a:lnTo>
                              <a:pt x="59" y="23"/>
                            </a:lnTo>
                            <a:lnTo>
                              <a:pt x="48" y="30"/>
                            </a:lnTo>
                            <a:lnTo>
                              <a:pt x="39" y="40"/>
                            </a:lnTo>
                            <a:lnTo>
                              <a:pt x="30" y="49"/>
                            </a:lnTo>
                            <a:lnTo>
                              <a:pt x="23" y="60"/>
                            </a:lnTo>
                            <a:lnTo>
                              <a:pt x="16" y="71"/>
                            </a:lnTo>
                            <a:lnTo>
                              <a:pt x="10" y="83"/>
                            </a:lnTo>
                            <a:lnTo>
                              <a:pt x="5" y="96"/>
                            </a:lnTo>
                            <a:lnTo>
                              <a:pt x="2" y="109"/>
                            </a:lnTo>
                            <a:lnTo>
                              <a:pt x="0" y="122"/>
                            </a:lnTo>
                            <a:lnTo>
                              <a:pt x="0" y="137"/>
                            </a:lnTo>
                            <a:lnTo>
                              <a:pt x="0" y="150"/>
                            </a:lnTo>
                            <a:lnTo>
                              <a:pt x="2" y="163"/>
                            </a:lnTo>
                            <a:lnTo>
                              <a:pt x="5" y="177"/>
                            </a:lnTo>
                            <a:lnTo>
                              <a:pt x="10" y="189"/>
                            </a:lnTo>
                            <a:lnTo>
                              <a:pt x="16" y="201"/>
                            </a:lnTo>
                            <a:lnTo>
                              <a:pt x="22" y="212"/>
                            </a:lnTo>
                            <a:lnTo>
                              <a:pt x="30" y="223"/>
                            </a:lnTo>
                            <a:lnTo>
                              <a:pt x="39" y="232"/>
                            </a:lnTo>
                            <a:lnTo>
                              <a:pt x="48" y="241"/>
                            </a:lnTo>
                            <a:lnTo>
                              <a:pt x="59" y="249"/>
                            </a:lnTo>
                            <a:lnTo>
                              <a:pt x="69" y="255"/>
                            </a:lnTo>
                            <a:lnTo>
                              <a:pt x="82" y="262"/>
                            </a:lnTo>
                            <a:lnTo>
                              <a:pt x="93" y="266"/>
                            </a:lnTo>
                            <a:lnTo>
                              <a:pt x="107" y="270"/>
                            </a:lnTo>
                            <a:lnTo>
                              <a:pt x="120" y="272"/>
                            </a:lnTo>
                            <a:lnTo>
                              <a:pt x="134" y="27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0" name=""/>
                      <p:cNvSpPr/>
                      <p:nvPr/>
                    </p:nvSpPr>
                    <p:spPr>
                      <a:xfrm>
                        <a:off x="4303440" y="5749920"/>
                        <a:ext cx="61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5" h="107">
                            <a:moveTo>
                              <a:pt x="2" y="10"/>
                            </a:moveTo>
                            <a:lnTo>
                              <a:pt x="0" y="24"/>
                            </a:lnTo>
                            <a:lnTo>
                              <a:pt x="4" y="38"/>
                            </a:lnTo>
                            <a:lnTo>
                              <a:pt x="10" y="53"/>
                            </a:lnTo>
                            <a:lnTo>
                              <a:pt x="19" y="65"/>
                            </a:lnTo>
                            <a:lnTo>
                              <a:pt x="31" y="77"/>
                            </a:lnTo>
                            <a:lnTo>
                              <a:pt x="44" y="87"/>
                            </a:lnTo>
                            <a:lnTo>
                              <a:pt x="58" y="96"/>
                            </a:lnTo>
                            <a:lnTo>
                              <a:pt x="75" y="102"/>
                            </a:lnTo>
                            <a:lnTo>
                              <a:pt x="92" y="106"/>
                            </a:lnTo>
                            <a:lnTo>
                              <a:pt x="109" y="107"/>
                            </a:lnTo>
                            <a:lnTo>
                              <a:pt x="127" y="106"/>
                            </a:lnTo>
                            <a:lnTo>
                              <a:pt x="144" y="101"/>
                            </a:lnTo>
                            <a:lnTo>
                              <a:pt x="161" y="92"/>
                            </a:lnTo>
                            <a:lnTo>
                              <a:pt x="177" y="79"/>
                            </a:lnTo>
                            <a:lnTo>
                              <a:pt x="192" y="62"/>
                            </a:lnTo>
                            <a:lnTo>
                              <a:pt x="205" y="41"/>
                            </a:lnTo>
                            <a:lnTo>
                              <a:pt x="204" y="40"/>
                            </a:lnTo>
                            <a:lnTo>
                              <a:pt x="204" y="39"/>
                            </a:lnTo>
                            <a:lnTo>
                              <a:pt x="204" y="38"/>
                            </a:lnTo>
                            <a:lnTo>
                              <a:pt x="204" y="36"/>
                            </a:lnTo>
                            <a:lnTo>
                              <a:pt x="204" y="34"/>
                            </a:lnTo>
                            <a:lnTo>
                              <a:pt x="204" y="32"/>
                            </a:lnTo>
                            <a:lnTo>
                              <a:pt x="203" y="30"/>
                            </a:lnTo>
                            <a:lnTo>
                              <a:pt x="203" y="28"/>
                            </a:lnTo>
                            <a:lnTo>
                              <a:pt x="202" y="25"/>
                            </a:lnTo>
                            <a:lnTo>
                              <a:pt x="201" y="24"/>
                            </a:lnTo>
                            <a:lnTo>
                              <a:pt x="200" y="23"/>
                            </a:lnTo>
                            <a:lnTo>
                              <a:pt x="198" y="23"/>
                            </a:lnTo>
                            <a:lnTo>
                              <a:pt x="196" y="24"/>
                            </a:lnTo>
                            <a:lnTo>
                              <a:pt x="194" y="25"/>
                            </a:lnTo>
                            <a:lnTo>
                              <a:pt x="192" y="29"/>
                            </a:lnTo>
                            <a:lnTo>
                              <a:pt x="190" y="33"/>
                            </a:lnTo>
                            <a:lnTo>
                              <a:pt x="182" y="40"/>
                            </a:lnTo>
                            <a:lnTo>
                              <a:pt x="174" y="46"/>
                            </a:lnTo>
                            <a:lnTo>
                              <a:pt x="164" y="53"/>
                            </a:lnTo>
                            <a:lnTo>
                              <a:pt x="154" y="57"/>
                            </a:lnTo>
                            <a:lnTo>
                              <a:pt x="142" y="60"/>
                            </a:lnTo>
                            <a:lnTo>
                              <a:pt x="131" y="62"/>
                            </a:lnTo>
                            <a:lnTo>
                              <a:pt x="118" y="63"/>
                            </a:lnTo>
                            <a:lnTo>
                              <a:pt x="105" y="62"/>
                            </a:lnTo>
                            <a:lnTo>
                              <a:pt x="92" y="61"/>
                            </a:lnTo>
                            <a:lnTo>
                              <a:pt x="79" y="58"/>
                            </a:lnTo>
                            <a:lnTo>
                              <a:pt x="67" y="54"/>
                            </a:lnTo>
                            <a:lnTo>
                              <a:pt x="54" y="49"/>
                            </a:lnTo>
                            <a:lnTo>
                              <a:pt x="44" y="42"/>
                            </a:lnTo>
                            <a:lnTo>
                              <a:pt x="33" y="34"/>
                            </a:lnTo>
                            <a:lnTo>
                              <a:pt x="24" y="24"/>
                            </a:lnTo>
                            <a:lnTo>
                              <a:pt x="16" y="15"/>
                            </a:lnTo>
                            <a:lnTo>
                              <a:pt x="15" y="12"/>
                            </a:lnTo>
                            <a:lnTo>
                              <a:pt x="14" y="10"/>
                            </a:lnTo>
                            <a:lnTo>
                              <a:pt x="13" y="8"/>
                            </a:lnTo>
                            <a:lnTo>
                              <a:pt x="12" y="6"/>
                            </a:lnTo>
                            <a:lnTo>
                              <a:pt x="12" y="3"/>
                            </a:lnTo>
                            <a:lnTo>
                              <a:pt x="11" y="2"/>
                            </a:lnTo>
                            <a:lnTo>
                              <a:pt x="10" y="1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5" y="1"/>
                            </a:lnTo>
                            <a:lnTo>
                              <a:pt x="4" y="2"/>
                            </a:lnTo>
                            <a:lnTo>
                              <a:pt x="3" y="4"/>
                            </a:lnTo>
                            <a:lnTo>
                              <a:pt x="2" y="7"/>
                            </a:lnTo>
                            <a:lnTo>
                              <a:pt x="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1" name=""/>
                      <p:cNvSpPr/>
                      <p:nvPr/>
                    </p:nvSpPr>
                    <p:spPr>
                      <a:xfrm>
                        <a:off x="4302720" y="5742360"/>
                        <a:ext cx="936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124">
                            <a:moveTo>
                              <a:pt x="299" y="76"/>
                            </a:moveTo>
                            <a:lnTo>
                              <a:pt x="303" y="84"/>
                            </a:lnTo>
                            <a:lnTo>
                              <a:pt x="306" y="91"/>
                            </a:lnTo>
                            <a:lnTo>
                              <a:pt x="308" y="98"/>
                            </a:lnTo>
                            <a:lnTo>
                              <a:pt x="308" y="105"/>
                            </a:lnTo>
                            <a:lnTo>
                              <a:pt x="307" y="110"/>
                            </a:lnTo>
                            <a:lnTo>
                              <a:pt x="305" y="114"/>
                            </a:lnTo>
                            <a:lnTo>
                              <a:pt x="302" y="118"/>
                            </a:lnTo>
                            <a:lnTo>
                              <a:pt x="299" y="120"/>
                            </a:lnTo>
                            <a:lnTo>
                              <a:pt x="294" y="123"/>
                            </a:lnTo>
                            <a:lnTo>
                              <a:pt x="290" y="124"/>
                            </a:lnTo>
                            <a:lnTo>
                              <a:pt x="284" y="124"/>
                            </a:lnTo>
                            <a:lnTo>
                              <a:pt x="278" y="123"/>
                            </a:lnTo>
                            <a:lnTo>
                              <a:pt x="273" y="119"/>
                            </a:lnTo>
                            <a:lnTo>
                              <a:pt x="267" y="116"/>
                            </a:lnTo>
                            <a:lnTo>
                              <a:pt x="262" y="111"/>
                            </a:lnTo>
                            <a:lnTo>
                              <a:pt x="258" y="106"/>
                            </a:lnTo>
                            <a:lnTo>
                              <a:pt x="249" y="96"/>
                            </a:lnTo>
                            <a:lnTo>
                              <a:pt x="238" y="88"/>
                            </a:lnTo>
                            <a:lnTo>
                              <a:pt x="226" y="82"/>
                            </a:lnTo>
                            <a:lnTo>
                              <a:pt x="214" y="75"/>
                            </a:lnTo>
                            <a:lnTo>
                              <a:pt x="200" y="70"/>
                            </a:lnTo>
                            <a:lnTo>
                              <a:pt x="186" y="66"/>
                            </a:lnTo>
                            <a:lnTo>
                              <a:pt x="171" y="63"/>
                            </a:lnTo>
                            <a:lnTo>
                              <a:pt x="156" y="61"/>
                            </a:lnTo>
                            <a:lnTo>
                              <a:pt x="140" y="58"/>
                            </a:lnTo>
                            <a:lnTo>
                              <a:pt x="125" y="58"/>
                            </a:lnTo>
                            <a:lnTo>
                              <a:pt x="109" y="61"/>
                            </a:lnTo>
                            <a:lnTo>
                              <a:pt x="94" y="63"/>
                            </a:lnTo>
                            <a:lnTo>
                              <a:pt x="79" y="66"/>
                            </a:lnTo>
                            <a:lnTo>
                              <a:pt x="65" y="71"/>
                            </a:lnTo>
                            <a:lnTo>
                              <a:pt x="51" y="76"/>
                            </a:lnTo>
                            <a:lnTo>
                              <a:pt x="39" y="85"/>
                            </a:lnTo>
                            <a:lnTo>
                              <a:pt x="33" y="87"/>
                            </a:lnTo>
                            <a:lnTo>
                              <a:pt x="28" y="89"/>
                            </a:lnTo>
                            <a:lnTo>
                              <a:pt x="23" y="90"/>
                            </a:lnTo>
                            <a:lnTo>
                              <a:pt x="17" y="90"/>
                            </a:lnTo>
                            <a:lnTo>
                              <a:pt x="13" y="89"/>
                            </a:lnTo>
                            <a:lnTo>
                              <a:pt x="9" y="88"/>
                            </a:lnTo>
                            <a:lnTo>
                              <a:pt x="6" y="86"/>
                            </a:lnTo>
                            <a:lnTo>
                              <a:pt x="3" y="83"/>
                            </a:lnTo>
                            <a:lnTo>
                              <a:pt x="1" y="79"/>
                            </a:lnTo>
                            <a:lnTo>
                              <a:pt x="0" y="75"/>
                            </a:lnTo>
                            <a:lnTo>
                              <a:pt x="0" y="70"/>
                            </a:lnTo>
                            <a:lnTo>
                              <a:pt x="1" y="66"/>
                            </a:lnTo>
                            <a:lnTo>
                              <a:pt x="3" y="59"/>
                            </a:lnTo>
                            <a:lnTo>
                              <a:pt x="6" y="53"/>
                            </a:lnTo>
                            <a:lnTo>
                              <a:pt x="11" y="47"/>
                            </a:lnTo>
                            <a:lnTo>
                              <a:pt x="17" y="41"/>
                            </a:lnTo>
                            <a:lnTo>
                              <a:pt x="31" y="29"/>
                            </a:lnTo>
                            <a:lnTo>
                              <a:pt x="47" y="20"/>
                            </a:lnTo>
                            <a:lnTo>
                              <a:pt x="64" y="12"/>
                            </a:lnTo>
                            <a:lnTo>
                              <a:pt x="83" y="7"/>
                            </a:lnTo>
                            <a:lnTo>
                              <a:pt x="101" y="3"/>
                            </a:lnTo>
                            <a:lnTo>
                              <a:pt x="121" y="0"/>
                            </a:lnTo>
                            <a:lnTo>
                              <a:pt x="141" y="0"/>
                            </a:lnTo>
                            <a:lnTo>
                              <a:pt x="161" y="1"/>
                            </a:lnTo>
                            <a:lnTo>
                              <a:pt x="181" y="3"/>
                            </a:lnTo>
                            <a:lnTo>
                              <a:pt x="201" y="8"/>
                            </a:lnTo>
                            <a:lnTo>
                              <a:pt x="220" y="14"/>
                            </a:lnTo>
                            <a:lnTo>
                              <a:pt x="238" y="23"/>
                            </a:lnTo>
                            <a:lnTo>
                              <a:pt x="256" y="33"/>
                            </a:lnTo>
                            <a:lnTo>
                              <a:pt x="272" y="46"/>
                            </a:lnTo>
                            <a:lnTo>
                              <a:pt x="286" y="59"/>
                            </a:lnTo>
                            <a:lnTo>
                              <a:pt x="299" y="7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2" name=""/>
                      <p:cNvSpPr/>
                      <p:nvPr/>
                    </p:nvSpPr>
                    <p:spPr>
                      <a:xfrm>
                        <a:off x="4214520" y="5737320"/>
                        <a:ext cx="65880" cy="14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19" h="513">
                            <a:moveTo>
                              <a:pt x="2119" y="200"/>
                            </a:moveTo>
                            <a:lnTo>
                              <a:pt x="1988" y="297"/>
                            </a:lnTo>
                            <a:lnTo>
                              <a:pt x="1848" y="375"/>
                            </a:lnTo>
                            <a:lnTo>
                              <a:pt x="1703" y="434"/>
                            </a:lnTo>
                            <a:lnTo>
                              <a:pt x="1553" y="477"/>
                            </a:lnTo>
                            <a:lnTo>
                              <a:pt x="1400" y="503"/>
                            </a:lnTo>
                            <a:lnTo>
                              <a:pt x="1245" y="513"/>
                            </a:lnTo>
                            <a:lnTo>
                              <a:pt x="1091" y="510"/>
                            </a:lnTo>
                            <a:lnTo>
                              <a:pt x="938" y="492"/>
                            </a:lnTo>
                            <a:lnTo>
                              <a:pt x="790" y="463"/>
                            </a:lnTo>
                            <a:lnTo>
                              <a:pt x="646" y="423"/>
                            </a:lnTo>
                            <a:lnTo>
                              <a:pt x="511" y="371"/>
                            </a:lnTo>
                            <a:lnTo>
                              <a:pt x="384" y="311"/>
                            </a:lnTo>
                            <a:lnTo>
                              <a:pt x="268" y="243"/>
                            </a:lnTo>
                            <a:lnTo>
                              <a:pt x="164" y="168"/>
                            </a:lnTo>
                            <a:lnTo>
                              <a:pt x="7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3" name=""/>
                      <p:cNvSpPr/>
                      <p:nvPr/>
                    </p:nvSpPr>
                    <p:spPr>
                      <a:xfrm>
                        <a:off x="4280040" y="57423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0" y="9"/>
                            </a:moveTo>
                            <a:lnTo>
                              <a:pt x="0" y="9"/>
                            </a:lnTo>
                            <a:lnTo>
                              <a:pt x="6" y="5"/>
                            </a:lnTo>
                            <a:lnTo>
                              <a:pt x="11" y="2"/>
                            </a:lnTo>
                            <a:lnTo>
                              <a:pt x="17" y="1"/>
                            </a:lnTo>
                            <a:lnTo>
                              <a:pt x="22" y="0"/>
                            </a:lnTo>
                            <a:lnTo>
                              <a:pt x="28" y="0"/>
                            </a:lnTo>
                            <a:lnTo>
                              <a:pt x="33" y="2"/>
                            </a:lnTo>
                            <a:lnTo>
                              <a:pt x="39" y="5"/>
                            </a:lnTo>
                            <a:lnTo>
                              <a:pt x="43" y="8"/>
                            </a:lnTo>
                            <a:lnTo>
                              <a:pt x="48" y="12"/>
                            </a:lnTo>
                            <a:lnTo>
                              <a:pt x="52" y="17"/>
                            </a:lnTo>
                            <a:lnTo>
                              <a:pt x="54" y="22"/>
                            </a:lnTo>
                            <a:lnTo>
                              <a:pt x="55" y="29"/>
                            </a:lnTo>
                            <a:lnTo>
                              <a:pt x="56" y="34"/>
                            </a:lnTo>
                            <a:lnTo>
                              <a:pt x="56" y="39"/>
                            </a:lnTo>
                            <a:lnTo>
                              <a:pt x="54" y="44"/>
                            </a:lnTo>
                            <a:lnTo>
                              <a:pt x="52" y="51"/>
                            </a:lnTo>
                            <a:lnTo>
                              <a:pt x="49" y="55"/>
                            </a:lnTo>
                            <a:lnTo>
                              <a:pt x="44" y="59"/>
                            </a:lnTo>
                            <a:lnTo>
                              <a:pt x="44" y="5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4" name=""/>
                      <p:cNvSpPr/>
                      <p:nvPr/>
                    </p:nvSpPr>
                    <p:spPr>
                      <a:xfrm>
                        <a:off x="4213080" y="573660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53">
                            <a:moveTo>
                              <a:pt x="6" y="53"/>
                            </a:moveTo>
                            <a:lnTo>
                              <a:pt x="6" y="53"/>
                            </a:lnTo>
                            <a:lnTo>
                              <a:pt x="3" y="48"/>
                            </a:lnTo>
                            <a:lnTo>
                              <a:pt x="1" y="43"/>
                            </a:lnTo>
                            <a:lnTo>
                              <a:pt x="0" y="36"/>
                            </a:lnTo>
                            <a:lnTo>
                              <a:pt x="0" y="32"/>
                            </a:lnTo>
                            <a:lnTo>
                              <a:pt x="1" y="26"/>
                            </a:lnTo>
                            <a:lnTo>
                              <a:pt x="3" y="21"/>
                            </a:lnTo>
                            <a:lnTo>
                              <a:pt x="5" y="15"/>
                            </a:lnTo>
                            <a:lnTo>
                              <a:pt x="9" y="10"/>
                            </a:lnTo>
                            <a:lnTo>
                              <a:pt x="13" y="6"/>
                            </a:lnTo>
                            <a:lnTo>
                              <a:pt x="18" y="3"/>
                            </a:lnTo>
                            <a:lnTo>
                              <a:pt x="24" y="1"/>
                            </a:lnTo>
                            <a:lnTo>
                              <a:pt x="30" y="0"/>
                            </a:lnTo>
                            <a:lnTo>
                              <a:pt x="34" y="0"/>
                            </a:lnTo>
                            <a:lnTo>
                              <a:pt x="41" y="1"/>
                            </a:lnTo>
                            <a:lnTo>
                              <a:pt x="46" y="3"/>
                            </a:lnTo>
                            <a:lnTo>
                              <a:pt x="51" y="5"/>
                            </a:lnTo>
                            <a:lnTo>
                              <a:pt x="56" y="9"/>
                            </a:lnTo>
                            <a:lnTo>
                              <a:pt x="60" y="13"/>
                            </a:lnTo>
                            <a:lnTo>
                              <a:pt x="60" y="13"/>
                            </a:lnTo>
                            <a:lnTo>
                              <a:pt x="6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5" name=""/>
                      <p:cNvSpPr/>
                      <p:nvPr/>
                    </p:nvSpPr>
                    <p:spPr>
                      <a:xfrm>
                        <a:off x="4521240" y="5674680"/>
                        <a:ext cx="3456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" h="561">
                            <a:moveTo>
                              <a:pt x="0" y="218"/>
                            </a:moveTo>
                            <a:lnTo>
                              <a:pt x="8" y="216"/>
                            </a:lnTo>
                            <a:lnTo>
                              <a:pt x="36" y="211"/>
                            </a:lnTo>
                            <a:lnTo>
                              <a:pt x="77" y="203"/>
                            </a:lnTo>
                            <a:lnTo>
                              <a:pt x="130" y="194"/>
                            </a:lnTo>
                            <a:lnTo>
                              <a:pt x="194" y="181"/>
                            </a:lnTo>
                            <a:lnTo>
                              <a:pt x="267" y="168"/>
                            </a:lnTo>
                            <a:lnTo>
                              <a:pt x="343" y="153"/>
                            </a:lnTo>
                            <a:lnTo>
                              <a:pt x="424" y="136"/>
                            </a:lnTo>
                            <a:lnTo>
                              <a:pt x="505" y="118"/>
                            </a:lnTo>
                            <a:lnTo>
                              <a:pt x="585" y="101"/>
                            </a:lnTo>
                            <a:lnTo>
                              <a:pt x="661" y="84"/>
                            </a:lnTo>
                            <a:lnTo>
                              <a:pt x="731" y="66"/>
                            </a:lnTo>
                            <a:lnTo>
                              <a:pt x="792" y="48"/>
                            </a:lnTo>
                            <a:lnTo>
                              <a:pt x="843" y="32"/>
                            </a:lnTo>
                            <a:lnTo>
                              <a:pt x="879" y="17"/>
                            </a:lnTo>
                            <a:lnTo>
                              <a:pt x="901" y="4"/>
                            </a:lnTo>
                            <a:lnTo>
                              <a:pt x="949" y="0"/>
                            </a:lnTo>
                            <a:lnTo>
                              <a:pt x="992" y="6"/>
                            </a:lnTo>
                            <a:lnTo>
                              <a:pt x="1027" y="18"/>
                            </a:lnTo>
                            <a:lnTo>
                              <a:pt x="1057" y="38"/>
                            </a:lnTo>
                            <a:lnTo>
                              <a:pt x="1081" y="65"/>
                            </a:lnTo>
                            <a:lnTo>
                              <a:pt x="1099" y="94"/>
                            </a:lnTo>
                            <a:lnTo>
                              <a:pt x="1110" y="128"/>
                            </a:lnTo>
                            <a:lnTo>
                              <a:pt x="1116" y="163"/>
                            </a:lnTo>
                            <a:lnTo>
                              <a:pt x="1116" y="200"/>
                            </a:lnTo>
                            <a:lnTo>
                              <a:pt x="1109" y="237"/>
                            </a:lnTo>
                            <a:lnTo>
                              <a:pt x="1097" y="272"/>
                            </a:lnTo>
                            <a:lnTo>
                              <a:pt x="1079" y="305"/>
                            </a:lnTo>
                            <a:lnTo>
                              <a:pt x="1055" y="335"/>
                            </a:lnTo>
                            <a:lnTo>
                              <a:pt x="1024" y="360"/>
                            </a:lnTo>
                            <a:lnTo>
                              <a:pt x="988" y="379"/>
                            </a:lnTo>
                            <a:lnTo>
                              <a:pt x="947" y="391"/>
                            </a:lnTo>
                            <a:lnTo>
                              <a:pt x="917" y="401"/>
                            </a:lnTo>
                            <a:lnTo>
                              <a:pt x="878" y="412"/>
                            </a:lnTo>
                            <a:lnTo>
                              <a:pt x="832" y="424"/>
                            </a:lnTo>
                            <a:lnTo>
                              <a:pt x="779" y="437"/>
                            </a:lnTo>
                            <a:lnTo>
                              <a:pt x="723" y="448"/>
                            </a:lnTo>
                            <a:lnTo>
                              <a:pt x="662" y="461"/>
                            </a:lnTo>
                            <a:lnTo>
                              <a:pt x="599" y="473"/>
                            </a:lnTo>
                            <a:lnTo>
                              <a:pt x="535" y="486"/>
                            </a:lnTo>
                            <a:lnTo>
                              <a:pt x="472" y="498"/>
                            </a:lnTo>
                            <a:lnTo>
                              <a:pt x="411" y="509"/>
                            </a:lnTo>
                            <a:lnTo>
                              <a:pt x="353" y="520"/>
                            </a:lnTo>
                            <a:lnTo>
                              <a:pt x="300" y="530"/>
                            </a:lnTo>
                            <a:lnTo>
                              <a:pt x="255" y="540"/>
                            </a:lnTo>
                            <a:lnTo>
                              <a:pt x="216" y="547"/>
                            </a:lnTo>
                            <a:lnTo>
                              <a:pt x="188" y="554"/>
                            </a:lnTo>
                            <a:lnTo>
                              <a:pt x="170" y="561"/>
                            </a:lnTo>
                            <a:lnTo>
                              <a:pt x="169" y="557"/>
                            </a:lnTo>
                            <a:lnTo>
                              <a:pt x="166" y="551"/>
                            </a:lnTo>
                            <a:lnTo>
                              <a:pt x="161" y="541"/>
                            </a:lnTo>
                            <a:lnTo>
                              <a:pt x="154" y="526"/>
                            </a:lnTo>
                            <a:lnTo>
                              <a:pt x="146" y="508"/>
                            </a:lnTo>
                            <a:lnTo>
                              <a:pt x="136" y="488"/>
                            </a:lnTo>
                            <a:lnTo>
                              <a:pt x="126" y="465"/>
                            </a:lnTo>
                            <a:lnTo>
                              <a:pt x="114" y="440"/>
                            </a:lnTo>
                            <a:lnTo>
                              <a:pt x="102" y="414"/>
                            </a:lnTo>
                            <a:lnTo>
                              <a:pt x="88" y="386"/>
                            </a:lnTo>
                            <a:lnTo>
                              <a:pt x="74" y="358"/>
                            </a:lnTo>
                            <a:lnTo>
                              <a:pt x="60" y="328"/>
                            </a:lnTo>
                            <a:lnTo>
                              <a:pt x="45" y="300"/>
                            </a:lnTo>
                            <a:lnTo>
                              <a:pt x="29" y="272"/>
                            </a:lnTo>
                            <a:lnTo>
                              <a:pt x="15" y="244"/>
                            </a:lnTo>
                            <a:lnTo>
                              <a:pt x="0" y="21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6" name=""/>
                      <p:cNvSpPr/>
                      <p:nvPr/>
                    </p:nvSpPr>
                    <p:spPr>
                      <a:xfrm>
                        <a:off x="4444920" y="5617080"/>
                        <a:ext cx="137160" cy="172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2" h="6241">
                            <a:moveTo>
                              <a:pt x="3725" y="5748"/>
                            </a:moveTo>
                            <a:lnTo>
                              <a:pt x="3585" y="5733"/>
                            </a:lnTo>
                            <a:lnTo>
                              <a:pt x="3444" y="5706"/>
                            </a:lnTo>
                            <a:lnTo>
                              <a:pt x="3303" y="5667"/>
                            </a:lnTo>
                            <a:lnTo>
                              <a:pt x="3162" y="5617"/>
                            </a:lnTo>
                            <a:lnTo>
                              <a:pt x="3020" y="5555"/>
                            </a:lnTo>
                            <a:lnTo>
                              <a:pt x="2880" y="5481"/>
                            </a:lnTo>
                            <a:lnTo>
                              <a:pt x="2743" y="5396"/>
                            </a:lnTo>
                            <a:lnTo>
                              <a:pt x="2607" y="5300"/>
                            </a:lnTo>
                            <a:lnTo>
                              <a:pt x="2475" y="5193"/>
                            </a:lnTo>
                            <a:lnTo>
                              <a:pt x="2345" y="5076"/>
                            </a:lnTo>
                            <a:lnTo>
                              <a:pt x="2221" y="4948"/>
                            </a:lnTo>
                            <a:lnTo>
                              <a:pt x="2102" y="4809"/>
                            </a:lnTo>
                            <a:lnTo>
                              <a:pt x="1988" y="4661"/>
                            </a:lnTo>
                            <a:lnTo>
                              <a:pt x="1880" y="4503"/>
                            </a:lnTo>
                            <a:lnTo>
                              <a:pt x="1779" y="4335"/>
                            </a:lnTo>
                            <a:lnTo>
                              <a:pt x="1687" y="4158"/>
                            </a:lnTo>
                            <a:lnTo>
                              <a:pt x="0" y="194"/>
                            </a:lnTo>
                            <a:lnTo>
                              <a:pt x="1" y="191"/>
                            </a:lnTo>
                            <a:lnTo>
                              <a:pt x="6" y="184"/>
                            </a:lnTo>
                            <a:lnTo>
                              <a:pt x="16" y="174"/>
                            </a:lnTo>
                            <a:lnTo>
                              <a:pt x="27" y="160"/>
                            </a:lnTo>
                            <a:lnTo>
                              <a:pt x="41" y="145"/>
                            </a:lnTo>
                            <a:lnTo>
                              <a:pt x="59" y="127"/>
                            </a:lnTo>
                            <a:lnTo>
                              <a:pt x="78" y="108"/>
                            </a:lnTo>
                            <a:lnTo>
                              <a:pt x="99" y="89"/>
                            </a:lnTo>
                            <a:lnTo>
                              <a:pt x="123" y="70"/>
                            </a:lnTo>
                            <a:lnTo>
                              <a:pt x="147" y="52"/>
                            </a:lnTo>
                            <a:lnTo>
                              <a:pt x="174" y="35"/>
                            </a:lnTo>
                            <a:lnTo>
                              <a:pt x="201" y="22"/>
                            </a:lnTo>
                            <a:lnTo>
                              <a:pt x="229" y="10"/>
                            </a:lnTo>
                            <a:lnTo>
                              <a:pt x="259" y="3"/>
                            </a:lnTo>
                            <a:lnTo>
                              <a:pt x="288" y="0"/>
                            </a:lnTo>
                            <a:lnTo>
                              <a:pt x="319" y="2"/>
                            </a:lnTo>
                            <a:lnTo>
                              <a:pt x="1962" y="3919"/>
                            </a:lnTo>
                            <a:lnTo>
                              <a:pt x="2023" y="4053"/>
                            </a:lnTo>
                            <a:lnTo>
                              <a:pt x="2094" y="4186"/>
                            </a:lnTo>
                            <a:lnTo>
                              <a:pt x="2177" y="4316"/>
                            </a:lnTo>
                            <a:lnTo>
                              <a:pt x="2269" y="4442"/>
                            </a:lnTo>
                            <a:lnTo>
                              <a:pt x="2370" y="4565"/>
                            </a:lnTo>
                            <a:lnTo>
                              <a:pt x="2480" y="4683"/>
                            </a:lnTo>
                            <a:lnTo>
                              <a:pt x="2598" y="4795"/>
                            </a:lnTo>
                            <a:lnTo>
                              <a:pt x="2724" y="4901"/>
                            </a:lnTo>
                            <a:lnTo>
                              <a:pt x="2857" y="5001"/>
                            </a:lnTo>
                            <a:lnTo>
                              <a:pt x="2998" y="5094"/>
                            </a:lnTo>
                            <a:lnTo>
                              <a:pt x="3145" y="5178"/>
                            </a:lnTo>
                            <a:lnTo>
                              <a:pt x="3298" y="5252"/>
                            </a:lnTo>
                            <a:lnTo>
                              <a:pt x="3457" y="5318"/>
                            </a:lnTo>
                            <a:lnTo>
                              <a:pt x="3622" y="5374"/>
                            </a:lnTo>
                            <a:lnTo>
                              <a:pt x="3791" y="5419"/>
                            </a:lnTo>
                            <a:lnTo>
                              <a:pt x="3964" y="5453"/>
                            </a:lnTo>
                            <a:lnTo>
                              <a:pt x="3969" y="5453"/>
                            </a:lnTo>
                            <a:lnTo>
                              <a:pt x="3982" y="5454"/>
                            </a:lnTo>
                            <a:lnTo>
                              <a:pt x="4002" y="5456"/>
                            </a:lnTo>
                            <a:lnTo>
                              <a:pt x="4030" y="5459"/>
                            </a:lnTo>
                            <a:lnTo>
                              <a:pt x="4061" y="5464"/>
                            </a:lnTo>
                            <a:lnTo>
                              <a:pt x="4098" y="5471"/>
                            </a:lnTo>
                            <a:lnTo>
                              <a:pt x="4137" y="5480"/>
                            </a:lnTo>
                            <a:lnTo>
                              <a:pt x="4178" y="5492"/>
                            </a:lnTo>
                            <a:lnTo>
                              <a:pt x="4219" y="5507"/>
                            </a:lnTo>
                            <a:lnTo>
                              <a:pt x="4260" y="5524"/>
                            </a:lnTo>
                            <a:lnTo>
                              <a:pt x="4300" y="5546"/>
                            </a:lnTo>
                            <a:lnTo>
                              <a:pt x="4335" y="5572"/>
                            </a:lnTo>
                            <a:lnTo>
                              <a:pt x="4368" y="5600"/>
                            </a:lnTo>
                            <a:lnTo>
                              <a:pt x="4396" y="5635"/>
                            </a:lnTo>
                            <a:lnTo>
                              <a:pt x="4417" y="5673"/>
                            </a:lnTo>
                            <a:lnTo>
                              <a:pt x="4432" y="5717"/>
                            </a:lnTo>
                            <a:lnTo>
                              <a:pt x="4432" y="5718"/>
                            </a:lnTo>
                            <a:lnTo>
                              <a:pt x="4432" y="5724"/>
                            </a:lnTo>
                            <a:lnTo>
                              <a:pt x="4432" y="5732"/>
                            </a:lnTo>
                            <a:lnTo>
                              <a:pt x="4431" y="5744"/>
                            </a:lnTo>
                            <a:lnTo>
                              <a:pt x="4431" y="5759"/>
                            </a:lnTo>
                            <a:lnTo>
                              <a:pt x="4429" y="5774"/>
                            </a:lnTo>
                            <a:lnTo>
                              <a:pt x="4427" y="5791"/>
                            </a:lnTo>
                            <a:lnTo>
                              <a:pt x="4423" y="5810"/>
                            </a:lnTo>
                            <a:lnTo>
                              <a:pt x="4417" y="5828"/>
                            </a:lnTo>
                            <a:lnTo>
                              <a:pt x="4411" y="5847"/>
                            </a:lnTo>
                            <a:lnTo>
                              <a:pt x="4403" y="5865"/>
                            </a:lnTo>
                            <a:lnTo>
                              <a:pt x="4392" y="5883"/>
                            </a:lnTo>
                            <a:lnTo>
                              <a:pt x="4381" y="5898"/>
                            </a:lnTo>
                            <a:lnTo>
                              <a:pt x="4366" y="5912"/>
                            </a:lnTo>
                            <a:lnTo>
                              <a:pt x="4348" y="5924"/>
                            </a:lnTo>
                            <a:lnTo>
                              <a:pt x="4329" y="5933"/>
                            </a:lnTo>
                            <a:lnTo>
                              <a:pt x="4327" y="5934"/>
                            </a:lnTo>
                            <a:lnTo>
                              <a:pt x="4323" y="5937"/>
                            </a:lnTo>
                            <a:lnTo>
                              <a:pt x="4313" y="5943"/>
                            </a:lnTo>
                            <a:lnTo>
                              <a:pt x="4300" y="5950"/>
                            </a:lnTo>
                            <a:lnTo>
                              <a:pt x="4279" y="5960"/>
                            </a:lnTo>
                            <a:lnTo>
                              <a:pt x="4249" y="5973"/>
                            </a:lnTo>
                            <a:lnTo>
                              <a:pt x="4211" y="5988"/>
                            </a:lnTo>
                            <a:lnTo>
                              <a:pt x="4164" y="6006"/>
                            </a:lnTo>
                            <a:lnTo>
                              <a:pt x="4104" y="6026"/>
                            </a:lnTo>
                            <a:lnTo>
                              <a:pt x="4033" y="6048"/>
                            </a:lnTo>
                            <a:lnTo>
                              <a:pt x="3949" y="6073"/>
                            </a:lnTo>
                            <a:lnTo>
                              <a:pt x="3849" y="6101"/>
                            </a:lnTo>
                            <a:lnTo>
                              <a:pt x="3733" y="6132"/>
                            </a:lnTo>
                            <a:lnTo>
                              <a:pt x="3602" y="6165"/>
                            </a:lnTo>
                            <a:lnTo>
                              <a:pt x="3452" y="6201"/>
                            </a:lnTo>
                            <a:lnTo>
                              <a:pt x="3284" y="6241"/>
                            </a:lnTo>
                            <a:lnTo>
                              <a:pt x="3284" y="6240"/>
                            </a:lnTo>
                            <a:lnTo>
                              <a:pt x="3286" y="6237"/>
                            </a:lnTo>
                            <a:lnTo>
                              <a:pt x="3289" y="6233"/>
                            </a:lnTo>
                            <a:lnTo>
                              <a:pt x="3294" y="6225"/>
                            </a:lnTo>
                            <a:lnTo>
                              <a:pt x="3298" y="6216"/>
                            </a:lnTo>
                            <a:lnTo>
                              <a:pt x="3305" y="6203"/>
                            </a:lnTo>
                            <a:lnTo>
                              <a:pt x="3310" y="6186"/>
                            </a:lnTo>
                            <a:lnTo>
                              <a:pt x="3316" y="6166"/>
                            </a:lnTo>
                            <a:lnTo>
                              <a:pt x="3321" y="6142"/>
                            </a:lnTo>
                            <a:lnTo>
                              <a:pt x="3328" y="6114"/>
                            </a:lnTo>
                            <a:lnTo>
                              <a:pt x="3332" y="6080"/>
                            </a:lnTo>
                            <a:lnTo>
                              <a:pt x="3337" y="6041"/>
                            </a:lnTo>
                            <a:lnTo>
                              <a:pt x="3340" y="5997"/>
                            </a:lnTo>
                            <a:lnTo>
                              <a:pt x="3342" y="5947"/>
                            </a:lnTo>
                            <a:lnTo>
                              <a:pt x="3342" y="5890"/>
                            </a:lnTo>
                            <a:lnTo>
                              <a:pt x="3342" y="5828"/>
                            </a:lnTo>
                            <a:lnTo>
                              <a:pt x="3381" y="5822"/>
                            </a:lnTo>
                            <a:lnTo>
                              <a:pt x="3423" y="5814"/>
                            </a:lnTo>
                            <a:lnTo>
                              <a:pt x="3466" y="5807"/>
                            </a:lnTo>
                            <a:lnTo>
                              <a:pt x="3510" y="5799"/>
                            </a:lnTo>
                            <a:lnTo>
                              <a:pt x="3554" y="5790"/>
                            </a:lnTo>
                            <a:lnTo>
                              <a:pt x="3597" y="5781"/>
                            </a:lnTo>
                            <a:lnTo>
                              <a:pt x="3639" y="5771"/>
                            </a:lnTo>
                            <a:lnTo>
                              <a:pt x="3678" y="5761"/>
                            </a:lnTo>
                            <a:lnTo>
                              <a:pt x="3715" y="5749"/>
                            </a:lnTo>
                            <a:lnTo>
                              <a:pt x="3749" y="5738"/>
                            </a:lnTo>
                            <a:lnTo>
                              <a:pt x="3780" y="5725"/>
                            </a:lnTo>
                            <a:lnTo>
                              <a:pt x="3805" y="5711"/>
                            </a:lnTo>
                            <a:lnTo>
                              <a:pt x="3826" y="5698"/>
                            </a:lnTo>
                            <a:lnTo>
                              <a:pt x="3841" y="5683"/>
                            </a:lnTo>
                            <a:lnTo>
                              <a:pt x="3848" y="5667"/>
                            </a:lnTo>
                            <a:lnTo>
                              <a:pt x="3850" y="5652"/>
                            </a:lnTo>
                            <a:lnTo>
                              <a:pt x="3725" y="57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7" name=""/>
                      <p:cNvSpPr/>
                      <p:nvPr/>
                    </p:nvSpPr>
                    <p:spPr>
                      <a:xfrm>
                        <a:off x="4554720" y="5682960"/>
                        <a:ext cx="9720" cy="24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879">
                            <a:moveTo>
                              <a:pt x="0" y="0"/>
                            </a:moveTo>
                            <a:lnTo>
                              <a:pt x="3" y="8"/>
                            </a:lnTo>
                            <a:lnTo>
                              <a:pt x="14" y="33"/>
                            </a:lnTo>
                            <a:lnTo>
                              <a:pt x="31" y="73"/>
                            </a:lnTo>
                            <a:lnTo>
                              <a:pt x="53" y="126"/>
                            </a:lnTo>
                            <a:lnTo>
                              <a:pt x="78" y="187"/>
                            </a:lnTo>
                            <a:lnTo>
                              <a:pt x="106" y="256"/>
                            </a:lnTo>
                            <a:lnTo>
                              <a:pt x="137" y="331"/>
                            </a:lnTo>
                            <a:lnTo>
                              <a:pt x="169" y="409"/>
                            </a:lnTo>
                            <a:lnTo>
                              <a:pt x="201" y="487"/>
                            </a:lnTo>
                            <a:lnTo>
                              <a:pt x="231" y="565"/>
                            </a:lnTo>
                            <a:lnTo>
                              <a:pt x="260" y="640"/>
                            </a:lnTo>
                            <a:lnTo>
                              <a:pt x="285" y="708"/>
                            </a:lnTo>
                            <a:lnTo>
                              <a:pt x="307" y="768"/>
                            </a:lnTo>
                            <a:lnTo>
                              <a:pt x="324" y="818"/>
                            </a:lnTo>
                            <a:lnTo>
                              <a:pt x="334" y="856"/>
                            </a:lnTo>
                            <a:lnTo>
                              <a:pt x="338" y="87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1240" bIns="-21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8" name=""/>
                      <p:cNvSpPr/>
                      <p:nvPr/>
                    </p:nvSpPr>
                    <p:spPr>
                      <a:xfrm>
                        <a:off x="4553640" y="56822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38">
                            <a:moveTo>
                              <a:pt x="2" y="38"/>
                            </a:moveTo>
                            <a:lnTo>
                              <a:pt x="2" y="38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0" y="24"/>
                            </a:lnTo>
                            <a:lnTo>
                              <a:pt x="1" y="20"/>
                            </a:lnTo>
                            <a:lnTo>
                              <a:pt x="2" y="15"/>
                            </a:lnTo>
                            <a:lnTo>
                              <a:pt x="5" y="11"/>
                            </a:lnTo>
                            <a:lnTo>
                              <a:pt x="8" y="8"/>
                            </a:lnTo>
                            <a:lnTo>
                              <a:pt x="12" y="5"/>
                            </a:lnTo>
                            <a:lnTo>
                              <a:pt x="17" y="2"/>
                            </a:lnTo>
                            <a:lnTo>
                              <a:pt x="21" y="0"/>
                            </a:lnTo>
                            <a:lnTo>
                              <a:pt x="26" y="0"/>
                            </a:lnTo>
                            <a:lnTo>
                              <a:pt x="30" y="0"/>
                            </a:lnTo>
                            <a:lnTo>
                              <a:pt x="34" y="1"/>
                            </a:lnTo>
                            <a:lnTo>
                              <a:pt x="40" y="2"/>
                            </a:lnTo>
                            <a:lnTo>
                              <a:pt x="44" y="6"/>
                            </a:lnTo>
                            <a:lnTo>
                              <a:pt x="47" y="9"/>
                            </a:lnTo>
                            <a:lnTo>
                              <a:pt x="50" y="13"/>
                            </a:lnTo>
                            <a:lnTo>
                              <a:pt x="52" y="17"/>
                            </a:lnTo>
                            <a:lnTo>
                              <a:pt x="52" y="17"/>
                            </a:lnTo>
                            <a:lnTo>
                              <a:pt x="2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69" name=""/>
                      <p:cNvSpPr/>
                      <p:nvPr/>
                    </p:nvSpPr>
                    <p:spPr>
                      <a:xfrm>
                        <a:off x="4564440" y="57074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55" y="0"/>
                            </a:moveTo>
                            <a:lnTo>
                              <a:pt x="55" y="0"/>
                            </a:lnTo>
                            <a:lnTo>
                              <a:pt x="55" y="4"/>
                            </a:lnTo>
                            <a:lnTo>
                              <a:pt x="54" y="10"/>
                            </a:lnTo>
                            <a:lnTo>
                              <a:pt x="52" y="14"/>
                            </a:lnTo>
                            <a:lnTo>
                              <a:pt x="48" y="18"/>
                            </a:lnTo>
                            <a:lnTo>
                              <a:pt x="45" y="21"/>
                            </a:lnTo>
                            <a:lnTo>
                              <a:pt x="41" y="24"/>
                            </a:lnTo>
                            <a:lnTo>
                              <a:pt x="37" y="26"/>
                            </a:lnTo>
                            <a:lnTo>
                              <a:pt x="32" y="27"/>
                            </a:lnTo>
                            <a:lnTo>
                              <a:pt x="27" y="27"/>
                            </a:lnTo>
                            <a:lnTo>
                              <a:pt x="23" y="27"/>
                            </a:lnTo>
                            <a:lnTo>
                              <a:pt x="18" y="26"/>
                            </a:lnTo>
                            <a:lnTo>
                              <a:pt x="14" y="24"/>
                            </a:lnTo>
                            <a:lnTo>
                              <a:pt x="10" y="21"/>
                            </a:lnTo>
                            <a:lnTo>
                              <a:pt x="6" y="18"/>
                            </a:lnTo>
                            <a:lnTo>
                              <a:pt x="3" y="14"/>
                            </a:lnTo>
                            <a:lnTo>
                              <a:pt x="1" y="10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0" name=""/>
                      <p:cNvSpPr/>
                      <p:nvPr/>
                    </p:nvSpPr>
                    <p:spPr>
                      <a:xfrm>
                        <a:off x="4564800" y="5707440"/>
                        <a:ext cx="36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148">
                            <a:moveTo>
                              <a:pt x="11" y="0"/>
                            </a:moveTo>
                            <a:lnTo>
                              <a:pt x="10" y="16"/>
                            </a:lnTo>
                            <a:lnTo>
                              <a:pt x="10" y="33"/>
                            </a:lnTo>
                            <a:lnTo>
                              <a:pt x="9" y="47"/>
                            </a:lnTo>
                            <a:lnTo>
                              <a:pt x="9" y="61"/>
                            </a:lnTo>
                            <a:lnTo>
                              <a:pt x="8" y="75"/>
                            </a:lnTo>
                            <a:lnTo>
                              <a:pt x="7" y="86"/>
                            </a:lnTo>
                            <a:lnTo>
                              <a:pt x="6" y="98"/>
                            </a:lnTo>
                            <a:lnTo>
                              <a:pt x="5" y="108"/>
                            </a:lnTo>
                            <a:lnTo>
                              <a:pt x="4" y="117"/>
                            </a:lnTo>
                            <a:lnTo>
                              <a:pt x="3" y="125"/>
                            </a:lnTo>
                            <a:lnTo>
                              <a:pt x="2" y="131"/>
                            </a:lnTo>
                            <a:lnTo>
                              <a:pt x="1" y="138"/>
                            </a:lnTo>
                            <a:lnTo>
                              <a:pt x="1" y="142"/>
                            </a:lnTo>
                            <a:lnTo>
                              <a:pt x="0" y="145"/>
                            </a:lnTo>
                            <a:lnTo>
                              <a:pt x="0" y="147"/>
                            </a:lnTo>
                            <a:lnTo>
                              <a:pt x="0" y="14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1" name=""/>
                      <p:cNvSpPr/>
                      <p:nvPr/>
                    </p:nvSpPr>
                    <p:spPr>
                      <a:xfrm>
                        <a:off x="4564440" y="570672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0" y="27"/>
                            </a:move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8"/>
                            </a:lnTo>
                            <a:lnTo>
                              <a:pt x="3" y="13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3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7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3"/>
                            </a:lnTo>
                            <a:lnTo>
                              <a:pt x="54" y="18"/>
                            </a:lnTo>
                            <a:lnTo>
                              <a:pt x="55" y="23"/>
                            </a:lnTo>
                            <a:lnTo>
                              <a:pt x="55" y="27"/>
                            </a:lnTo>
                            <a:lnTo>
                              <a:pt x="55" y="27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2" name=""/>
                      <p:cNvSpPr/>
                      <p:nvPr/>
                    </p:nvSpPr>
                    <p:spPr>
                      <a:xfrm>
                        <a:off x="4564440" y="5711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" h="33">
                            <a:moveTo>
                              <a:pt x="54" y="11"/>
                            </a:moveTo>
                            <a:lnTo>
                              <a:pt x="54" y="11"/>
                            </a:lnTo>
                            <a:lnTo>
                              <a:pt x="53" y="15"/>
                            </a:lnTo>
                            <a:lnTo>
                              <a:pt x="51" y="20"/>
                            </a:lnTo>
                            <a:lnTo>
                              <a:pt x="48" y="23"/>
                            </a:lnTo>
                            <a:lnTo>
                              <a:pt x="44" y="27"/>
                            </a:lnTo>
                            <a:lnTo>
                              <a:pt x="39" y="29"/>
                            </a:lnTo>
                            <a:lnTo>
                              <a:pt x="35" y="32"/>
                            </a:lnTo>
                            <a:lnTo>
                              <a:pt x="30" y="33"/>
                            </a:lnTo>
                            <a:lnTo>
                              <a:pt x="27" y="33"/>
                            </a:lnTo>
                            <a:lnTo>
                              <a:pt x="22" y="33"/>
                            </a:lnTo>
                            <a:lnTo>
                              <a:pt x="17" y="32"/>
                            </a:lnTo>
                            <a:lnTo>
                              <a:pt x="12" y="29"/>
                            </a:lnTo>
                            <a:lnTo>
                              <a:pt x="9" y="26"/>
                            </a:lnTo>
                            <a:lnTo>
                              <a:pt x="5" y="22"/>
                            </a:lnTo>
                            <a:lnTo>
                              <a:pt x="3" y="18"/>
                            </a:lnTo>
                            <a:lnTo>
                              <a:pt x="1" y="14"/>
                            </a:lnTo>
                            <a:lnTo>
                              <a:pt x="0" y="8"/>
                            </a:lnTo>
                            <a:lnTo>
                              <a:pt x="0" y="5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4" y="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3" name=""/>
                      <p:cNvSpPr/>
                      <p:nvPr/>
                    </p:nvSpPr>
                    <p:spPr>
                      <a:xfrm>
                        <a:off x="4569840" y="5724360"/>
                        <a:ext cx="720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" h="1530">
                            <a:moveTo>
                              <a:pt x="0" y="0"/>
                            </a:moveTo>
                            <a:lnTo>
                              <a:pt x="3" y="15"/>
                            </a:lnTo>
                            <a:lnTo>
                              <a:pt x="11" y="59"/>
                            </a:lnTo>
                            <a:lnTo>
                              <a:pt x="24" y="127"/>
                            </a:lnTo>
                            <a:lnTo>
                              <a:pt x="40" y="216"/>
                            </a:lnTo>
                            <a:lnTo>
                              <a:pt x="59" y="322"/>
                            </a:lnTo>
                            <a:lnTo>
                              <a:pt x="81" y="442"/>
                            </a:lnTo>
                            <a:lnTo>
                              <a:pt x="105" y="570"/>
                            </a:lnTo>
                            <a:lnTo>
                              <a:pt x="128" y="704"/>
                            </a:lnTo>
                            <a:lnTo>
                              <a:pt x="151" y="841"/>
                            </a:lnTo>
                            <a:lnTo>
                              <a:pt x="174" y="975"/>
                            </a:lnTo>
                            <a:lnTo>
                              <a:pt x="195" y="1104"/>
                            </a:lnTo>
                            <a:lnTo>
                              <a:pt x="213" y="1222"/>
                            </a:lnTo>
                            <a:lnTo>
                              <a:pt x="228" y="1328"/>
                            </a:lnTo>
                            <a:lnTo>
                              <a:pt x="240" y="1418"/>
                            </a:lnTo>
                            <a:lnTo>
                              <a:pt x="246" y="1486"/>
                            </a:lnTo>
                            <a:lnTo>
                              <a:pt x="247" y="153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4" name=""/>
                      <p:cNvSpPr/>
                      <p:nvPr/>
                    </p:nvSpPr>
                    <p:spPr>
                      <a:xfrm>
                        <a:off x="4568760" y="57232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33">
                            <a:moveTo>
                              <a:pt x="0" y="33"/>
                            </a:moveTo>
                            <a:lnTo>
                              <a:pt x="0" y="33"/>
                            </a:ln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9"/>
                            </a:lnTo>
                            <a:lnTo>
                              <a:pt x="3" y="14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2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6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4"/>
                            </a:lnTo>
                            <a:lnTo>
                              <a:pt x="54" y="18"/>
                            </a:lnTo>
                            <a:lnTo>
                              <a:pt x="55" y="22"/>
                            </a:lnTo>
                            <a:lnTo>
                              <a:pt x="55" y="22"/>
                            </a:lnTo>
                            <a:lnTo>
                              <a:pt x="0" y="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5" name=""/>
                      <p:cNvSpPr/>
                      <p:nvPr/>
                    </p:nvSpPr>
                    <p:spPr>
                      <a:xfrm>
                        <a:off x="4576680" y="576648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9">
                            <a:moveTo>
                              <a:pt x="55" y="2"/>
                            </a:moveTo>
                            <a:lnTo>
                              <a:pt x="55" y="2"/>
                            </a:lnTo>
                            <a:lnTo>
                              <a:pt x="55" y="8"/>
                            </a:lnTo>
                            <a:lnTo>
                              <a:pt x="53" y="13"/>
                            </a:lnTo>
                            <a:lnTo>
                              <a:pt x="51" y="17"/>
                            </a:lnTo>
                            <a:lnTo>
                              <a:pt x="47" y="20"/>
                            </a:lnTo>
                            <a:lnTo>
                              <a:pt x="43" y="23"/>
                            </a:lnTo>
                            <a:lnTo>
                              <a:pt x="39" y="26"/>
                            </a:lnTo>
                            <a:lnTo>
                              <a:pt x="35" y="27"/>
                            </a:lnTo>
                            <a:lnTo>
                              <a:pt x="30" y="29"/>
                            </a:lnTo>
                            <a:lnTo>
                              <a:pt x="26" y="29"/>
                            </a:lnTo>
                            <a:lnTo>
                              <a:pt x="21" y="29"/>
                            </a:lnTo>
                            <a:lnTo>
                              <a:pt x="16" y="26"/>
                            </a:lnTo>
                            <a:lnTo>
                              <a:pt x="12" y="24"/>
                            </a:lnTo>
                            <a:lnTo>
                              <a:pt x="8" y="21"/>
                            </a:lnTo>
                            <a:lnTo>
                              <a:pt x="5" y="17"/>
                            </a:lnTo>
                            <a:lnTo>
                              <a:pt x="2" y="13"/>
                            </a:lnTo>
                            <a:lnTo>
                              <a:pt x="1" y="9"/>
                            </a:lnTo>
                            <a:lnTo>
                              <a:pt x="0" y="3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6" name=""/>
                      <p:cNvSpPr/>
                      <p:nvPr/>
                    </p:nvSpPr>
                    <p:spPr>
                      <a:xfrm flipH="1">
                        <a:off x="4576320" y="5766480"/>
                        <a:ext cx="360" cy="32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7" name=""/>
                      <p:cNvSpPr/>
                      <p:nvPr/>
                    </p:nvSpPr>
                    <p:spPr>
                      <a:xfrm>
                        <a:off x="4525560" y="5681880"/>
                        <a:ext cx="2412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7" h="159">
                            <a:moveTo>
                              <a:pt x="787" y="0"/>
                            </a:moveTo>
                            <a:lnTo>
                              <a:pt x="735" y="13"/>
                            </a:lnTo>
                            <a:lnTo>
                              <a:pt x="681" y="27"/>
                            </a:lnTo>
                            <a:lnTo>
                              <a:pt x="623" y="40"/>
                            </a:lnTo>
                            <a:lnTo>
                              <a:pt x="564" y="54"/>
                            </a:lnTo>
                            <a:lnTo>
                              <a:pt x="503" y="67"/>
                            </a:lnTo>
                            <a:lnTo>
                              <a:pt x="443" y="80"/>
                            </a:lnTo>
                            <a:lnTo>
                              <a:pt x="383" y="93"/>
                            </a:lnTo>
                            <a:lnTo>
                              <a:pt x="325" y="104"/>
                            </a:lnTo>
                            <a:lnTo>
                              <a:pt x="268" y="116"/>
                            </a:lnTo>
                            <a:lnTo>
                              <a:pt x="214" y="126"/>
                            </a:lnTo>
                            <a:lnTo>
                              <a:pt x="165" y="136"/>
                            </a:lnTo>
                            <a:lnTo>
                              <a:pt x="119" y="143"/>
                            </a:lnTo>
                            <a:lnTo>
                              <a:pt x="79" y="150"/>
                            </a:lnTo>
                            <a:lnTo>
                              <a:pt x="45" y="155"/>
                            </a:lnTo>
                            <a:lnTo>
                              <a:pt x="19" y="158"/>
                            </a:lnTo>
                            <a:lnTo>
                              <a:pt x="0" y="15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8" name=""/>
                      <p:cNvSpPr/>
                      <p:nvPr/>
                    </p:nvSpPr>
                    <p:spPr>
                      <a:xfrm>
                        <a:off x="4550040" y="568080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66">
                            <a:moveTo>
                              <a:pt x="0" y="1"/>
                            </a:moveTo>
                            <a:lnTo>
                              <a:pt x="0" y="1"/>
                            </a:lnTo>
                            <a:lnTo>
                              <a:pt x="7" y="0"/>
                            </a:lnTo>
                            <a:lnTo>
                              <a:pt x="12" y="0"/>
                            </a:lnTo>
                            <a:lnTo>
                              <a:pt x="17" y="1"/>
                            </a:lnTo>
                            <a:lnTo>
                              <a:pt x="23" y="3"/>
                            </a:lnTo>
                            <a:lnTo>
                              <a:pt x="28" y="6"/>
                            </a:lnTo>
                            <a:lnTo>
                              <a:pt x="33" y="10"/>
                            </a:lnTo>
                            <a:lnTo>
                              <a:pt x="36" y="14"/>
                            </a:lnTo>
                            <a:lnTo>
                              <a:pt x="39" y="20"/>
                            </a:lnTo>
                            <a:lnTo>
                              <a:pt x="41" y="25"/>
                            </a:lnTo>
                            <a:lnTo>
                              <a:pt x="42" y="31"/>
                            </a:lnTo>
                            <a:lnTo>
                              <a:pt x="42" y="37"/>
                            </a:lnTo>
                            <a:lnTo>
                              <a:pt x="41" y="42"/>
                            </a:lnTo>
                            <a:lnTo>
                              <a:pt x="39" y="47"/>
                            </a:lnTo>
                            <a:lnTo>
                              <a:pt x="36" y="52"/>
                            </a:lnTo>
                            <a:lnTo>
                              <a:pt x="32" y="58"/>
                            </a:lnTo>
                            <a:lnTo>
                              <a:pt x="28" y="61"/>
                            </a:lnTo>
                            <a:lnTo>
                              <a:pt x="23" y="64"/>
                            </a:lnTo>
                            <a:lnTo>
                              <a:pt x="17" y="66"/>
                            </a:lnTo>
                            <a:lnTo>
                              <a:pt x="17" y="66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79" name=""/>
                      <p:cNvSpPr/>
                      <p:nvPr/>
                    </p:nvSpPr>
                    <p:spPr>
                      <a:xfrm>
                        <a:off x="4524480" y="56851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68">
                            <a:moveTo>
                              <a:pt x="34" y="68"/>
                            </a:moveTo>
                            <a:lnTo>
                              <a:pt x="34" y="68"/>
                            </a:lnTo>
                            <a:lnTo>
                              <a:pt x="29" y="68"/>
                            </a:lnTo>
                            <a:lnTo>
                              <a:pt x="22" y="66"/>
                            </a:lnTo>
                            <a:lnTo>
                              <a:pt x="17" y="63"/>
                            </a:lnTo>
                            <a:lnTo>
                              <a:pt x="13" y="59"/>
                            </a:lnTo>
                            <a:lnTo>
                              <a:pt x="9" y="55"/>
                            </a:lnTo>
                            <a:lnTo>
                              <a:pt x="4" y="51"/>
                            </a:lnTo>
                            <a:lnTo>
                              <a:pt x="2" y="46"/>
                            </a:lnTo>
                            <a:lnTo>
                              <a:pt x="0" y="39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2"/>
                            </a:lnTo>
                            <a:lnTo>
                              <a:pt x="4" y="17"/>
                            </a:lnTo>
                            <a:lnTo>
                              <a:pt x="9" y="13"/>
                            </a:lnTo>
                            <a:lnTo>
                              <a:pt x="13" y="9"/>
                            </a:lnTo>
                            <a:lnTo>
                              <a:pt x="17" y="5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34" y="0"/>
                            </a:lnTo>
                            <a:lnTo>
                              <a:pt x="34" y="0"/>
                            </a:lnTo>
                            <a:lnTo>
                              <a:pt x="34" y="6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980" name=""/>
                      <p:cNvSpPr/>
                      <p:nvPr/>
                    </p:nvSpPr>
                    <p:spPr>
                      <a:xfrm>
                        <a:off x="4541040" y="5721120"/>
                        <a:ext cx="25200" cy="4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2" h="190">
                            <a:moveTo>
                              <a:pt x="0" y="190"/>
                            </a:moveTo>
                            <a:lnTo>
                              <a:pt x="32" y="184"/>
                            </a:lnTo>
                            <a:lnTo>
                              <a:pt x="73" y="176"/>
                            </a:lnTo>
                            <a:lnTo>
                              <a:pt x="123" y="167"/>
                            </a:lnTo>
                            <a:lnTo>
                              <a:pt x="180" y="155"/>
                            </a:lnTo>
                            <a:lnTo>
                              <a:pt x="239" y="143"/>
                            </a:lnTo>
                            <a:lnTo>
                              <a:pt x="304" y="128"/>
                            </a:lnTo>
                            <a:lnTo>
                              <a:pt x="370" y="113"/>
                            </a:lnTo>
                            <a:lnTo>
                              <a:pt x="437" y="99"/>
                            </a:lnTo>
                            <a:lnTo>
                              <a:pt x="503" y="84"/>
                            </a:lnTo>
                            <a:lnTo>
                              <a:pt x="567" y="68"/>
                            </a:lnTo>
                            <a:lnTo>
                              <a:pt x="628" y="53"/>
                            </a:lnTo>
                            <a:lnTo>
                              <a:pt x="684" y="40"/>
                            </a:lnTo>
                            <a:lnTo>
                              <a:pt x="733" y="27"/>
                            </a:lnTo>
                            <a:lnTo>
                              <a:pt x="775" y="17"/>
                            </a:lnTo>
                            <a:lnTo>
                              <a:pt x="809" y="7"/>
                            </a:lnTo>
                            <a:lnTo>
                              <a:pt x="83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0680" bIns="-40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sp>
                  <p:nvSpPr>
                    <p:cNvPr id="4981" name=""/>
                    <p:cNvSpPr/>
                    <p:nvPr/>
                  </p:nvSpPr>
                  <p:spPr>
                    <a:xfrm>
                      <a:off x="4539960" y="57254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68">
                          <a:moveTo>
                            <a:pt x="38" y="68"/>
                          </a:moveTo>
                          <a:lnTo>
                            <a:pt x="38" y="68"/>
                          </a:lnTo>
                          <a:lnTo>
                            <a:pt x="34" y="68"/>
                          </a:lnTo>
                          <a:lnTo>
                            <a:pt x="28" y="67"/>
                          </a:lnTo>
                          <a:lnTo>
                            <a:pt x="22" y="66"/>
                          </a:lnTo>
                          <a:lnTo>
                            <a:pt x="17" y="62"/>
                          </a:lnTo>
                          <a:lnTo>
                            <a:pt x="12" y="59"/>
                          </a:lnTo>
                          <a:lnTo>
                            <a:pt x="8" y="55"/>
                          </a:lnTo>
                          <a:lnTo>
                            <a:pt x="4" y="50"/>
                          </a:lnTo>
                          <a:lnTo>
                            <a:pt x="2" y="45"/>
                          </a:lnTo>
                          <a:lnTo>
                            <a:pt x="0" y="38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6" y="17"/>
                          </a:lnTo>
                          <a:lnTo>
                            <a:pt x="9" y="12"/>
                          </a:lnTo>
                          <a:lnTo>
                            <a:pt x="13" y="8"/>
                          </a:lnTo>
                          <a:lnTo>
                            <a:pt x="18" y="5"/>
                          </a:lnTo>
                          <a:lnTo>
                            <a:pt x="23" y="3"/>
                          </a:lnTo>
                          <a:lnTo>
                            <a:pt x="30" y="0"/>
                          </a:lnTo>
                          <a:lnTo>
                            <a:pt x="30" y="0"/>
                          </a:lnTo>
                          <a:lnTo>
                            <a:pt x="38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2" name=""/>
                    <p:cNvSpPr/>
                    <p:nvPr/>
                  </p:nvSpPr>
                  <p:spPr>
                    <a:xfrm>
                      <a:off x="4566600" y="57200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65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6" y="1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28" y="4"/>
                          </a:lnTo>
                          <a:lnTo>
                            <a:pt x="32" y="9"/>
                          </a:lnTo>
                          <a:lnTo>
                            <a:pt x="36" y="13"/>
                          </a:lnTo>
                          <a:lnTo>
                            <a:pt x="40" y="17"/>
                          </a:lnTo>
                          <a:lnTo>
                            <a:pt x="43" y="22"/>
                          </a:lnTo>
                          <a:lnTo>
                            <a:pt x="44" y="29"/>
                          </a:lnTo>
                          <a:lnTo>
                            <a:pt x="45" y="34"/>
                          </a:lnTo>
                          <a:lnTo>
                            <a:pt x="45" y="39"/>
                          </a:lnTo>
                          <a:lnTo>
                            <a:pt x="43" y="45"/>
                          </a:lnTo>
                          <a:lnTo>
                            <a:pt x="40" y="51"/>
                          </a:lnTo>
                          <a:lnTo>
                            <a:pt x="36" y="55"/>
                          </a:lnTo>
                          <a:lnTo>
                            <a:pt x="32" y="59"/>
                          </a:lnTo>
                          <a:lnTo>
                            <a:pt x="28" y="63"/>
                          </a:lnTo>
                          <a:lnTo>
                            <a:pt x="23" y="65"/>
                          </a:lnTo>
                          <a:lnTo>
                            <a:pt x="23" y="65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3" name=""/>
                    <p:cNvSpPr/>
                    <p:nvPr/>
                  </p:nvSpPr>
                  <p:spPr>
                    <a:xfrm>
                      <a:off x="4556160" y="5770440"/>
                      <a:ext cx="1152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9" h="262">
                          <a:moveTo>
                            <a:pt x="94" y="262"/>
                          </a:moveTo>
                          <a:lnTo>
                            <a:pt x="177" y="203"/>
                          </a:lnTo>
                          <a:lnTo>
                            <a:pt x="179" y="201"/>
                          </a:lnTo>
                          <a:lnTo>
                            <a:pt x="186" y="198"/>
                          </a:lnTo>
                          <a:lnTo>
                            <a:pt x="197" y="192"/>
                          </a:lnTo>
                          <a:lnTo>
                            <a:pt x="209" y="184"/>
                          </a:lnTo>
                          <a:lnTo>
                            <a:pt x="223" y="175"/>
                          </a:lnTo>
                          <a:lnTo>
                            <a:pt x="235" y="163"/>
                          </a:lnTo>
                          <a:lnTo>
                            <a:pt x="245" y="151"/>
                          </a:lnTo>
                          <a:lnTo>
                            <a:pt x="250" y="137"/>
                          </a:lnTo>
                          <a:lnTo>
                            <a:pt x="251" y="121"/>
                          </a:lnTo>
                          <a:lnTo>
                            <a:pt x="246" y="105"/>
                          </a:lnTo>
                          <a:lnTo>
                            <a:pt x="233" y="89"/>
                          </a:lnTo>
                          <a:lnTo>
                            <a:pt x="210" y="72"/>
                          </a:lnTo>
                          <a:lnTo>
                            <a:pt x="177" y="54"/>
                          </a:lnTo>
                          <a:lnTo>
                            <a:pt x="132" y="36"/>
                          </a:lnTo>
                          <a:lnTo>
                            <a:pt x="73" y="17"/>
                          </a:lnTo>
                          <a:lnTo>
                            <a:pt x="0" y="0"/>
                          </a:lnTo>
                          <a:lnTo>
                            <a:pt x="70" y="10"/>
                          </a:lnTo>
                          <a:lnTo>
                            <a:pt x="135" y="22"/>
                          </a:lnTo>
                          <a:lnTo>
                            <a:pt x="194" y="35"/>
                          </a:lnTo>
                          <a:lnTo>
                            <a:pt x="245" y="49"/>
                          </a:lnTo>
                          <a:lnTo>
                            <a:pt x="289" y="63"/>
                          </a:lnTo>
                          <a:lnTo>
                            <a:pt x="326" y="79"/>
                          </a:lnTo>
                          <a:lnTo>
                            <a:pt x="353" y="96"/>
                          </a:lnTo>
                          <a:lnTo>
                            <a:pt x="371" y="113"/>
                          </a:lnTo>
                          <a:lnTo>
                            <a:pt x="379" y="131"/>
                          </a:lnTo>
                          <a:lnTo>
                            <a:pt x="375" y="148"/>
                          </a:lnTo>
                          <a:lnTo>
                            <a:pt x="361" y="166"/>
                          </a:lnTo>
                          <a:lnTo>
                            <a:pt x="334" y="185"/>
                          </a:lnTo>
                          <a:lnTo>
                            <a:pt x="295" y="204"/>
                          </a:lnTo>
                          <a:lnTo>
                            <a:pt x="242" y="223"/>
                          </a:lnTo>
                          <a:lnTo>
                            <a:pt x="175" y="242"/>
                          </a:lnTo>
                          <a:lnTo>
                            <a:pt x="94" y="2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520" bIns="-38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4" name=""/>
                    <p:cNvSpPr/>
                    <p:nvPr/>
                  </p:nvSpPr>
                  <p:spPr>
                    <a:xfrm>
                      <a:off x="4557960" y="5768640"/>
                      <a:ext cx="24840" cy="1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3" h="467">
                          <a:moveTo>
                            <a:pt x="415" y="0"/>
                          </a:moveTo>
                          <a:lnTo>
                            <a:pt x="422" y="2"/>
                          </a:lnTo>
                          <a:lnTo>
                            <a:pt x="441" y="8"/>
                          </a:lnTo>
                          <a:lnTo>
                            <a:pt x="470" y="20"/>
                          </a:lnTo>
                          <a:lnTo>
                            <a:pt x="503" y="36"/>
                          </a:lnTo>
                          <a:lnTo>
                            <a:pt x="539" y="55"/>
                          </a:lnTo>
                          <a:lnTo>
                            <a:pt x="573" y="78"/>
                          </a:lnTo>
                          <a:lnTo>
                            <a:pt x="600" y="104"/>
                          </a:lnTo>
                          <a:lnTo>
                            <a:pt x="618" y="135"/>
                          </a:lnTo>
                          <a:lnTo>
                            <a:pt x="623" y="166"/>
                          </a:lnTo>
                          <a:lnTo>
                            <a:pt x="613" y="202"/>
                          </a:lnTo>
                          <a:lnTo>
                            <a:pt x="581" y="239"/>
                          </a:lnTo>
                          <a:lnTo>
                            <a:pt x="526" y="278"/>
                          </a:lnTo>
                          <a:lnTo>
                            <a:pt x="444" y="321"/>
                          </a:lnTo>
                          <a:lnTo>
                            <a:pt x="332" y="364"/>
                          </a:lnTo>
                          <a:lnTo>
                            <a:pt x="185" y="409"/>
                          </a:lnTo>
                          <a:lnTo>
                            <a:pt x="0" y="455"/>
                          </a:lnTo>
                          <a:lnTo>
                            <a:pt x="12" y="467"/>
                          </a:lnTo>
                          <a:lnTo>
                            <a:pt x="14" y="466"/>
                          </a:lnTo>
                          <a:lnTo>
                            <a:pt x="20" y="466"/>
                          </a:lnTo>
                          <a:lnTo>
                            <a:pt x="32" y="464"/>
                          </a:lnTo>
                          <a:lnTo>
                            <a:pt x="47" y="462"/>
                          </a:lnTo>
                          <a:lnTo>
                            <a:pt x="67" y="459"/>
                          </a:lnTo>
                          <a:lnTo>
                            <a:pt x="91" y="455"/>
                          </a:lnTo>
                          <a:lnTo>
                            <a:pt x="120" y="451"/>
                          </a:lnTo>
                          <a:lnTo>
                            <a:pt x="151" y="443"/>
                          </a:lnTo>
                          <a:lnTo>
                            <a:pt x="187" y="435"/>
                          </a:lnTo>
                          <a:lnTo>
                            <a:pt x="227" y="426"/>
                          </a:lnTo>
                          <a:lnTo>
                            <a:pt x="270" y="414"/>
                          </a:lnTo>
                          <a:lnTo>
                            <a:pt x="317" y="399"/>
                          </a:lnTo>
                          <a:lnTo>
                            <a:pt x="367" y="384"/>
                          </a:lnTo>
                          <a:lnTo>
                            <a:pt x="420" y="365"/>
                          </a:lnTo>
                          <a:lnTo>
                            <a:pt x="477" y="343"/>
                          </a:lnTo>
                          <a:lnTo>
                            <a:pt x="537" y="319"/>
                          </a:lnTo>
                          <a:lnTo>
                            <a:pt x="538" y="318"/>
                          </a:lnTo>
                          <a:lnTo>
                            <a:pt x="541" y="315"/>
                          </a:lnTo>
                          <a:lnTo>
                            <a:pt x="547" y="311"/>
                          </a:lnTo>
                          <a:lnTo>
                            <a:pt x="555" y="306"/>
                          </a:lnTo>
                          <a:lnTo>
                            <a:pt x="563" y="301"/>
                          </a:lnTo>
                          <a:lnTo>
                            <a:pt x="574" y="294"/>
                          </a:lnTo>
                          <a:lnTo>
                            <a:pt x="584" y="289"/>
                          </a:lnTo>
                          <a:lnTo>
                            <a:pt x="596" y="284"/>
                          </a:lnTo>
                          <a:lnTo>
                            <a:pt x="607" y="280"/>
                          </a:lnTo>
                          <a:lnTo>
                            <a:pt x="619" y="277"/>
                          </a:lnTo>
                          <a:lnTo>
                            <a:pt x="629" y="276"/>
                          </a:lnTo>
                          <a:lnTo>
                            <a:pt x="640" y="278"/>
                          </a:lnTo>
                          <a:lnTo>
                            <a:pt x="649" y="283"/>
                          </a:lnTo>
                          <a:lnTo>
                            <a:pt x="658" y="289"/>
                          </a:lnTo>
                          <a:lnTo>
                            <a:pt x="663" y="300"/>
                          </a:lnTo>
                          <a:lnTo>
                            <a:pt x="668" y="314"/>
                          </a:lnTo>
                          <a:lnTo>
                            <a:pt x="670" y="312"/>
                          </a:lnTo>
                          <a:lnTo>
                            <a:pt x="677" y="309"/>
                          </a:lnTo>
                          <a:lnTo>
                            <a:pt x="687" y="304"/>
                          </a:lnTo>
                          <a:lnTo>
                            <a:pt x="700" y="297"/>
                          </a:lnTo>
                          <a:lnTo>
                            <a:pt x="715" y="292"/>
                          </a:lnTo>
                          <a:lnTo>
                            <a:pt x="730" y="287"/>
                          </a:lnTo>
                          <a:lnTo>
                            <a:pt x="745" y="283"/>
                          </a:lnTo>
                          <a:lnTo>
                            <a:pt x="760" y="282"/>
                          </a:lnTo>
                          <a:lnTo>
                            <a:pt x="772" y="282"/>
                          </a:lnTo>
                          <a:lnTo>
                            <a:pt x="782" y="287"/>
                          </a:lnTo>
                          <a:lnTo>
                            <a:pt x="788" y="295"/>
                          </a:lnTo>
                          <a:lnTo>
                            <a:pt x="790" y="309"/>
                          </a:lnTo>
                          <a:lnTo>
                            <a:pt x="786" y="329"/>
                          </a:lnTo>
                          <a:lnTo>
                            <a:pt x="776" y="354"/>
                          </a:lnTo>
                          <a:lnTo>
                            <a:pt x="760" y="388"/>
                          </a:lnTo>
                          <a:lnTo>
                            <a:pt x="736" y="429"/>
                          </a:lnTo>
                          <a:lnTo>
                            <a:pt x="737" y="427"/>
                          </a:lnTo>
                          <a:lnTo>
                            <a:pt x="740" y="423"/>
                          </a:lnTo>
                          <a:lnTo>
                            <a:pt x="746" y="418"/>
                          </a:lnTo>
                          <a:lnTo>
                            <a:pt x="753" y="410"/>
                          </a:lnTo>
                          <a:lnTo>
                            <a:pt x="761" y="400"/>
                          </a:lnTo>
                          <a:lnTo>
                            <a:pt x="769" y="389"/>
                          </a:lnTo>
                          <a:lnTo>
                            <a:pt x="778" y="375"/>
                          </a:lnTo>
                          <a:lnTo>
                            <a:pt x="786" y="359"/>
                          </a:lnTo>
                          <a:lnTo>
                            <a:pt x="792" y="342"/>
                          </a:lnTo>
                          <a:lnTo>
                            <a:pt x="799" y="323"/>
                          </a:lnTo>
                          <a:lnTo>
                            <a:pt x="802" y="302"/>
                          </a:lnTo>
                          <a:lnTo>
                            <a:pt x="803" y="278"/>
                          </a:lnTo>
                          <a:lnTo>
                            <a:pt x="801" y="254"/>
                          </a:lnTo>
                          <a:lnTo>
                            <a:pt x="795" y="229"/>
                          </a:lnTo>
                          <a:lnTo>
                            <a:pt x="786" y="202"/>
                          </a:lnTo>
                          <a:lnTo>
                            <a:pt x="773" y="174"/>
                          </a:lnTo>
                          <a:lnTo>
                            <a:pt x="771" y="172"/>
                          </a:lnTo>
                          <a:lnTo>
                            <a:pt x="767" y="167"/>
                          </a:lnTo>
                          <a:lnTo>
                            <a:pt x="759" y="160"/>
                          </a:lnTo>
                          <a:lnTo>
                            <a:pt x="748" y="150"/>
                          </a:lnTo>
                          <a:lnTo>
                            <a:pt x="736" y="138"/>
                          </a:lnTo>
                          <a:lnTo>
                            <a:pt x="719" y="125"/>
                          </a:lnTo>
                          <a:lnTo>
                            <a:pt x="700" y="110"/>
                          </a:lnTo>
                          <a:lnTo>
                            <a:pt x="678" y="96"/>
                          </a:lnTo>
                          <a:lnTo>
                            <a:pt x="654" y="80"/>
                          </a:lnTo>
                          <a:lnTo>
                            <a:pt x="626" y="65"/>
                          </a:lnTo>
                          <a:lnTo>
                            <a:pt x="597" y="50"/>
                          </a:lnTo>
                          <a:lnTo>
                            <a:pt x="565" y="37"/>
                          </a:lnTo>
                          <a:lnTo>
                            <a:pt x="531" y="24"/>
                          </a:lnTo>
                          <a:lnTo>
                            <a:pt x="495" y="14"/>
                          </a:lnTo>
                          <a:lnTo>
                            <a:pt x="456" y="5"/>
                          </a:lnTo>
                          <a:lnTo>
                            <a:pt x="4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760" bIns="-32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5" name=""/>
                    <p:cNvSpPr/>
                    <p:nvPr/>
                  </p:nvSpPr>
                  <p:spPr>
                    <a:xfrm>
                      <a:off x="4263120" y="5604840"/>
                      <a:ext cx="284760" cy="19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63" h="6915">
                          <a:moveTo>
                            <a:pt x="8875" y="6720"/>
                          </a:moveTo>
                          <a:lnTo>
                            <a:pt x="8603" y="6791"/>
                          </a:lnTo>
                          <a:lnTo>
                            <a:pt x="8317" y="6848"/>
                          </a:lnTo>
                          <a:lnTo>
                            <a:pt x="8020" y="6889"/>
                          </a:lnTo>
                          <a:lnTo>
                            <a:pt x="7716" y="6912"/>
                          </a:lnTo>
                          <a:lnTo>
                            <a:pt x="7408" y="6915"/>
                          </a:lnTo>
                          <a:lnTo>
                            <a:pt x="7098" y="6897"/>
                          </a:lnTo>
                          <a:lnTo>
                            <a:pt x="6790" y="6856"/>
                          </a:lnTo>
                          <a:lnTo>
                            <a:pt x="6488" y="6790"/>
                          </a:lnTo>
                          <a:lnTo>
                            <a:pt x="6195" y="6699"/>
                          </a:lnTo>
                          <a:lnTo>
                            <a:pt x="5914" y="6579"/>
                          </a:lnTo>
                          <a:lnTo>
                            <a:pt x="5649" y="6428"/>
                          </a:lnTo>
                          <a:lnTo>
                            <a:pt x="5403" y="6248"/>
                          </a:lnTo>
                          <a:lnTo>
                            <a:pt x="5178" y="6033"/>
                          </a:lnTo>
                          <a:lnTo>
                            <a:pt x="4979" y="5785"/>
                          </a:lnTo>
                          <a:lnTo>
                            <a:pt x="4809" y="5501"/>
                          </a:lnTo>
                          <a:lnTo>
                            <a:pt x="4671" y="5178"/>
                          </a:lnTo>
                          <a:lnTo>
                            <a:pt x="4675" y="5177"/>
                          </a:lnTo>
                          <a:lnTo>
                            <a:pt x="4685" y="5177"/>
                          </a:lnTo>
                          <a:lnTo>
                            <a:pt x="4701" y="5177"/>
                          </a:lnTo>
                          <a:lnTo>
                            <a:pt x="4722" y="5176"/>
                          </a:lnTo>
                          <a:lnTo>
                            <a:pt x="4747" y="5175"/>
                          </a:lnTo>
                          <a:lnTo>
                            <a:pt x="4775" y="5174"/>
                          </a:lnTo>
                          <a:lnTo>
                            <a:pt x="4806" y="5173"/>
                          </a:lnTo>
                          <a:lnTo>
                            <a:pt x="4839" y="5173"/>
                          </a:lnTo>
                          <a:lnTo>
                            <a:pt x="4872" y="5172"/>
                          </a:lnTo>
                          <a:lnTo>
                            <a:pt x="4905" y="5171"/>
                          </a:lnTo>
                          <a:lnTo>
                            <a:pt x="4937" y="5170"/>
                          </a:lnTo>
                          <a:lnTo>
                            <a:pt x="4969" y="5169"/>
                          </a:lnTo>
                          <a:lnTo>
                            <a:pt x="4996" y="5168"/>
                          </a:lnTo>
                          <a:lnTo>
                            <a:pt x="5021" y="5168"/>
                          </a:lnTo>
                          <a:lnTo>
                            <a:pt x="5042" y="5168"/>
                          </a:lnTo>
                          <a:lnTo>
                            <a:pt x="5058" y="5168"/>
                          </a:lnTo>
                          <a:lnTo>
                            <a:pt x="5187" y="5412"/>
                          </a:lnTo>
                          <a:lnTo>
                            <a:pt x="5340" y="5630"/>
                          </a:lnTo>
                          <a:lnTo>
                            <a:pt x="5514" y="5820"/>
                          </a:lnTo>
                          <a:lnTo>
                            <a:pt x="5706" y="5986"/>
                          </a:lnTo>
                          <a:lnTo>
                            <a:pt x="5917" y="6127"/>
                          </a:lnTo>
                          <a:lnTo>
                            <a:pt x="6140" y="6245"/>
                          </a:lnTo>
                          <a:lnTo>
                            <a:pt x="6376" y="6340"/>
                          </a:lnTo>
                          <a:lnTo>
                            <a:pt x="6623" y="6415"/>
                          </a:lnTo>
                          <a:lnTo>
                            <a:pt x="6876" y="6468"/>
                          </a:lnTo>
                          <a:lnTo>
                            <a:pt x="7135" y="6502"/>
                          </a:lnTo>
                          <a:lnTo>
                            <a:pt x="7398" y="6519"/>
                          </a:lnTo>
                          <a:lnTo>
                            <a:pt x="7662" y="6518"/>
                          </a:lnTo>
                          <a:lnTo>
                            <a:pt x="7924" y="6501"/>
                          </a:lnTo>
                          <a:lnTo>
                            <a:pt x="8183" y="6468"/>
                          </a:lnTo>
                          <a:lnTo>
                            <a:pt x="8437" y="6422"/>
                          </a:lnTo>
                          <a:lnTo>
                            <a:pt x="8683" y="6363"/>
                          </a:lnTo>
                          <a:lnTo>
                            <a:pt x="8683" y="6362"/>
                          </a:lnTo>
                          <a:lnTo>
                            <a:pt x="8686" y="6360"/>
                          </a:lnTo>
                          <a:lnTo>
                            <a:pt x="8691" y="6358"/>
                          </a:lnTo>
                          <a:lnTo>
                            <a:pt x="8697" y="6354"/>
                          </a:lnTo>
                          <a:lnTo>
                            <a:pt x="8704" y="6349"/>
                          </a:lnTo>
                          <a:lnTo>
                            <a:pt x="8711" y="6341"/>
                          </a:lnTo>
                          <a:lnTo>
                            <a:pt x="8720" y="6333"/>
                          </a:lnTo>
                          <a:lnTo>
                            <a:pt x="8728" y="6323"/>
                          </a:lnTo>
                          <a:lnTo>
                            <a:pt x="8737" y="6312"/>
                          </a:lnTo>
                          <a:lnTo>
                            <a:pt x="8745" y="6298"/>
                          </a:lnTo>
                          <a:lnTo>
                            <a:pt x="8752" y="6283"/>
                          </a:lnTo>
                          <a:lnTo>
                            <a:pt x="8760" y="6267"/>
                          </a:lnTo>
                          <a:lnTo>
                            <a:pt x="8765" y="6248"/>
                          </a:lnTo>
                          <a:lnTo>
                            <a:pt x="8770" y="6228"/>
                          </a:lnTo>
                          <a:lnTo>
                            <a:pt x="8773" y="6205"/>
                          </a:lnTo>
                          <a:lnTo>
                            <a:pt x="8775" y="6181"/>
                          </a:lnTo>
                          <a:lnTo>
                            <a:pt x="8773" y="6169"/>
                          </a:lnTo>
                          <a:lnTo>
                            <a:pt x="8771" y="6138"/>
                          </a:lnTo>
                          <a:lnTo>
                            <a:pt x="8769" y="6090"/>
                          </a:lnTo>
                          <a:lnTo>
                            <a:pt x="8765" y="6026"/>
                          </a:lnTo>
                          <a:lnTo>
                            <a:pt x="8760" y="5948"/>
                          </a:lnTo>
                          <a:lnTo>
                            <a:pt x="8753" y="5859"/>
                          </a:lnTo>
                          <a:lnTo>
                            <a:pt x="8745" y="5760"/>
                          </a:lnTo>
                          <a:lnTo>
                            <a:pt x="8736" y="5653"/>
                          </a:lnTo>
                          <a:lnTo>
                            <a:pt x="8724" y="5541"/>
                          </a:lnTo>
                          <a:lnTo>
                            <a:pt x="8711" y="5424"/>
                          </a:lnTo>
                          <a:lnTo>
                            <a:pt x="8697" y="5306"/>
                          </a:lnTo>
                          <a:lnTo>
                            <a:pt x="8680" y="5190"/>
                          </a:lnTo>
                          <a:lnTo>
                            <a:pt x="8662" y="5074"/>
                          </a:lnTo>
                          <a:lnTo>
                            <a:pt x="8641" y="4965"/>
                          </a:lnTo>
                          <a:lnTo>
                            <a:pt x="8619" y="4861"/>
                          </a:lnTo>
                          <a:lnTo>
                            <a:pt x="8595" y="4766"/>
                          </a:lnTo>
                          <a:lnTo>
                            <a:pt x="8594" y="4764"/>
                          </a:lnTo>
                          <a:lnTo>
                            <a:pt x="8594" y="4760"/>
                          </a:lnTo>
                          <a:lnTo>
                            <a:pt x="8593" y="4753"/>
                          </a:lnTo>
                          <a:lnTo>
                            <a:pt x="8591" y="4743"/>
                          </a:lnTo>
                          <a:lnTo>
                            <a:pt x="8589" y="4733"/>
                          </a:lnTo>
                          <a:lnTo>
                            <a:pt x="8584" y="4721"/>
                          </a:lnTo>
                          <a:lnTo>
                            <a:pt x="8579" y="4708"/>
                          </a:lnTo>
                          <a:lnTo>
                            <a:pt x="8574" y="4696"/>
                          </a:lnTo>
                          <a:lnTo>
                            <a:pt x="8565" y="4684"/>
                          </a:lnTo>
                          <a:lnTo>
                            <a:pt x="8557" y="4673"/>
                          </a:lnTo>
                          <a:lnTo>
                            <a:pt x="8545" y="4663"/>
                          </a:lnTo>
                          <a:lnTo>
                            <a:pt x="8533" y="4655"/>
                          </a:lnTo>
                          <a:lnTo>
                            <a:pt x="8518" y="4650"/>
                          </a:lnTo>
                          <a:lnTo>
                            <a:pt x="8500" y="4646"/>
                          </a:lnTo>
                          <a:lnTo>
                            <a:pt x="8481" y="4646"/>
                          </a:lnTo>
                          <a:lnTo>
                            <a:pt x="8459" y="4652"/>
                          </a:lnTo>
                          <a:lnTo>
                            <a:pt x="8261" y="4696"/>
                          </a:lnTo>
                          <a:lnTo>
                            <a:pt x="8050" y="4740"/>
                          </a:lnTo>
                          <a:lnTo>
                            <a:pt x="7826" y="4783"/>
                          </a:lnTo>
                          <a:lnTo>
                            <a:pt x="7594" y="4825"/>
                          </a:lnTo>
                          <a:lnTo>
                            <a:pt x="7353" y="4865"/>
                          </a:lnTo>
                          <a:lnTo>
                            <a:pt x="7109" y="4904"/>
                          </a:lnTo>
                          <a:lnTo>
                            <a:pt x="6862" y="4942"/>
                          </a:lnTo>
                          <a:lnTo>
                            <a:pt x="6614" y="4976"/>
                          </a:lnTo>
                          <a:lnTo>
                            <a:pt x="6369" y="5010"/>
                          </a:lnTo>
                          <a:lnTo>
                            <a:pt x="6129" y="5042"/>
                          </a:lnTo>
                          <a:lnTo>
                            <a:pt x="5895" y="5071"/>
                          </a:lnTo>
                          <a:lnTo>
                            <a:pt x="5669" y="5097"/>
                          </a:lnTo>
                          <a:lnTo>
                            <a:pt x="5454" y="5121"/>
                          </a:lnTo>
                          <a:lnTo>
                            <a:pt x="5253" y="5143"/>
                          </a:lnTo>
                          <a:lnTo>
                            <a:pt x="5067" y="5162"/>
                          </a:lnTo>
                          <a:lnTo>
                            <a:pt x="4899" y="5178"/>
                          </a:lnTo>
                          <a:lnTo>
                            <a:pt x="4893" y="5177"/>
                          </a:lnTo>
                          <a:lnTo>
                            <a:pt x="4875" y="5176"/>
                          </a:lnTo>
                          <a:lnTo>
                            <a:pt x="4847" y="5175"/>
                          </a:lnTo>
                          <a:lnTo>
                            <a:pt x="4810" y="5173"/>
                          </a:lnTo>
                          <a:lnTo>
                            <a:pt x="4764" y="5171"/>
                          </a:lnTo>
                          <a:lnTo>
                            <a:pt x="4711" y="5168"/>
                          </a:lnTo>
                          <a:lnTo>
                            <a:pt x="4652" y="5163"/>
                          </a:lnTo>
                          <a:lnTo>
                            <a:pt x="4587" y="5159"/>
                          </a:lnTo>
                          <a:lnTo>
                            <a:pt x="4519" y="5155"/>
                          </a:lnTo>
                          <a:lnTo>
                            <a:pt x="4449" y="5150"/>
                          </a:lnTo>
                          <a:lnTo>
                            <a:pt x="4375" y="5143"/>
                          </a:lnTo>
                          <a:lnTo>
                            <a:pt x="4302" y="5137"/>
                          </a:lnTo>
                          <a:lnTo>
                            <a:pt x="4228" y="5130"/>
                          </a:lnTo>
                          <a:lnTo>
                            <a:pt x="4156" y="5122"/>
                          </a:lnTo>
                          <a:lnTo>
                            <a:pt x="4086" y="5115"/>
                          </a:lnTo>
                          <a:lnTo>
                            <a:pt x="4020" y="5107"/>
                          </a:lnTo>
                          <a:lnTo>
                            <a:pt x="111" y="4457"/>
                          </a:lnTo>
                          <a:lnTo>
                            <a:pt x="79" y="4448"/>
                          </a:lnTo>
                          <a:lnTo>
                            <a:pt x="53" y="4432"/>
                          </a:lnTo>
                          <a:lnTo>
                            <a:pt x="32" y="4410"/>
                          </a:lnTo>
                          <a:lnTo>
                            <a:pt x="15" y="4382"/>
                          </a:lnTo>
                          <a:lnTo>
                            <a:pt x="5" y="4350"/>
                          </a:lnTo>
                          <a:lnTo>
                            <a:pt x="0" y="4315"/>
                          </a:lnTo>
                          <a:lnTo>
                            <a:pt x="1" y="4280"/>
                          </a:lnTo>
                          <a:lnTo>
                            <a:pt x="7" y="4243"/>
                          </a:lnTo>
                          <a:lnTo>
                            <a:pt x="20" y="4207"/>
                          </a:lnTo>
                          <a:lnTo>
                            <a:pt x="39" y="4174"/>
                          </a:lnTo>
                          <a:lnTo>
                            <a:pt x="64" y="4143"/>
                          </a:lnTo>
                          <a:lnTo>
                            <a:pt x="95" y="4117"/>
                          </a:lnTo>
                          <a:lnTo>
                            <a:pt x="132" y="4097"/>
                          </a:lnTo>
                          <a:lnTo>
                            <a:pt x="175" y="4083"/>
                          </a:lnTo>
                          <a:lnTo>
                            <a:pt x="226" y="4078"/>
                          </a:lnTo>
                          <a:lnTo>
                            <a:pt x="283" y="4082"/>
                          </a:lnTo>
                          <a:lnTo>
                            <a:pt x="4114" y="4720"/>
                          </a:lnTo>
                          <a:lnTo>
                            <a:pt x="4490" y="4766"/>
                          </a:lnTo>
                          <a:lnTo>
                            <a:pt x="4002" y="3612"/>
                          </a:lnTo>
                          <a:lnTo>
                            <a:pt x="4401" y="3603"/>
                          </a:lnTo>
                          <a:lnTo>
                            <a:pt x="4901" y="4744"/>
                          </a:lnTo>
                          <a:lnTo>
                            <a:pt x="5147" y="4729"/>
                          </a:lnTo>
                          <a:lnTo>
                            <a:pt x="5388" y="4713"/>
                          </a:lnTo>
                          <a:lnTo>
                            <a:pt x="5622" y="4693"/>
                          </a:lnTo>
                          <a:lnTo>
                            <a:pt x="5852" y="4671"/>
                          </a:lnTo>
                          <a:lnTo>
                            <a:pt x="6076" y="4644"/>
                          </a:lnTo>
                          <a:lnTo>
                            <a:pt x="6297" y="4617"/>
                          </a:lnTo>
                          <a:lnTo>
                            <a:pt x="6512" y="4588"/>
                          </a:lnTo>
                          <a:lnTo>
                            <a:pt x="6726" y="4557"/>
                          </a:lnTo>
                          <a:lnTo>
                            <a:pt x="6935" y="4523"/>
                          </a:lnTo>
                          <a:lnTo>
                            <a:pt x="7141" y="4490"/>
                          </a:lnTo>
                          <a:lnTo>
                            <a:pt x="7344" y="4455"/>
                          </a:lnTo>
                          <a:lnTo>
                            <a:pt x="7547" y="4419"/>
                          </a:lnTo>
                          <a:lnTo>
                            <a:pt x="7748" y="4384"/>
                          </a:lnTo>
                          <a:lnTo>
                            <a:pt x="7948" y="4347"/>
                          </a:lnTo>
                          <a:lnTo>
                            <a:pt x="8146" y="4311"/>
                          </a:lnTo>
                          <a:lnTo>
                            <a:pt x="8346" y="4276"/>
                          </a:lnTo>
                          <a:lnTo>
                            <a:pt x="8347" y="4274"/>
                          </a:lnTo>
                          <a:lnTo>
                            <a:pt x="8351" y="4272"/>
                          </a:lnTo>
                          <a:lnTo>
                            <a:pt x="8357" y="4270"/>
                          </a:lnTo>
                          <a:lnTo>
                            <a:pt x="8366" y="4266"/>
                          </a:lnTo>
                          <a:lnTo>
                            <a:pt x="8375" y="4261"/>
                          </a:lnTo>
                          <a:lnTo>
                            <a:pt x="8386" y="4253"/>
                          </a:lnTo>
                          <a:lnTo>
                            <a:pt x="8397" y="4245"/>
                          </a:lnTo>
                          <a:lnTo>
                            <a:pt x="8408" y="4236"/>
                          </a:lnTo>
                          <a:lnTo>
                            <a:pt x="8418" y="4224"/>
                          </a:lnTo>
                          <a:lnTo>
                            <a:pt x="8428" y="4210"/>
                          </a:lnTo>
                          <a:lnTo>
                            <a:pt x="8435" y="4196"/>
                          </a:lnTo>
                          <a:lnTo>
                            <a:pt x="8441" y="4179"/>
                          </a:lnTo>
                          <a:lnTo>
                            <a:pt x="8445" y="4160"/>
                          </a:lnTo>
                          <a:lnTo>
                            <a:pt x="8446" y="4140"/>
                          </a:lnTo>
                          <a:lnTo>
                            <a:pt x="8444" y="4117"/>
                          </a:lnTo>
                          <a:lnTo>
                            <a:pt x="8437" y="4093"/>
                          </a:lnTo>
                          <a:lnTo>
                            <a:pt x="8434" y="4085"/>
                          </a:lnTo>
                          <a:lnTo>
                            <a:pt x="8428" y="4066"/>
                          </a:lnTo>
                          <a:lnTo>
                            <a:pt x="8416" y="4036"/>
                          </a:lnTo>
                          <a:lnTo>
                            <a:pt x="8402" y="3996"/>
                          </a:lnTo>
                          <a:lnTo>
                            <a:pt x="8385" y="3948"/>
                          </a:lnTo>
                          <a:lnTo>
                            <a:pt x="8364" y="3892"/>
                          </a:lnTo>
                          <a:lnTo>
                            <a:pt x="8342" y="3832"/>
                          </a:lnTo>
                          <a:lnTo>
                            <a:pt x="8318" y="3767"/>
                          </a:lnTo>
                          <a:lnTo>
                            <a:pt x="8293" y="3700"/>
                          </a:lnTo>
                          <a:lnTo>
                            <a:pt x="8268" y="3630"/>
                          </a:lnTo>
                          <a:lnTo>
                            <a:pt x="8243" y="3562"/>
                          </a:lnTo>
                          <a:lnTo>
                            <a:pt x="8218" y="3495"/>
                          </a:lnTo>
                          <a:lnTo>
                            <a:pt x="8193" y="3431"/>
                          </a:lnTo>
                          <a:lnTo>
                            <a:pt x="8171" y="3371"/>
                          </a:lnTo>
                          <a:lnTo>
                            <a:pt x="8150" y="3317"/>
                          </a:lnTo>
                          <a:lnTo>
                            <a:pt x="8133" y="3271"/>
                          </a:lnTo>
                          <a:lnTo>
                            <a:pt x="8131" y="3269"/>
                          </a:lnTo>
                          <a:lnTo>
                            <a:pt x="8129" y="3264"/>
                          </a:lnTo>
                          <a:lnTo>
                            <a:pt x="8126" y="3256"/>
                          </a:lnTo>
                          <a:lnTo>
                            <a:pt x="8122" y="3247"/>
                          </a:lnTo>
                          <a:lnTo>
                            <a:pt x="8116" y="3235"/>
                          </a:lnTo>
                          <a:lnTo>
                            <a:pt x="8108" y="3223"/>
                          </a:lnTo>
                          <a:lnTo>
                            <a:pt x="8099" y="3210"/>
                          </a:lnTo>
                          <a:lnTo>
                            <a:pt x="8087" y="3197"/>
                          </a:lnTo>
                          <a:lnTo>
                            <a:pt x="8075" y="3186"/>
                          </a:lnTo>
                          <a:lnTo>
                            <a:pt x="8059" y="3175"/>
                          </a:lnTo>
                          <a:lnTo>
                            <a:pt x="8041" y="3166"/>
                          </a:lnTo>
                          <a:lnTo>
                            <a:pt x="8021" y="3160"/>
                          </a:lnTo>
                          <a:lnTo>
                            <a:pt x="7999" y="3155"/>
                          </a:lnTo>
                          <a:lnTo>
                            <a:pt x="7974" y="3155"/>
                          </a:lnTo>
                          <a:lnTo>
                            <a:pt x="7947" y="3159"/>
                          </a:lnTo>
                          <a:lnTo>
                            <a:pt x="7916" y="3167"/>
                          </a:lnTo>
                          <a:lnTo>
                            <a:pt x="7708" y="3203"/>
                          </a:lnTo>
                          <a:lnTo>
                            <a:pt x="7481" y="3241"/>
                          </a:lnTo>
                          <a:lnTo>
                            <a:pt x="7238" y="3278"/>
                          </a:lnTo>
                          <a:lnTo>
                            <a:pt x="6982" y="3317"/>
                          </a:lnTo>
                          <a:lnTo>
                            <a:pt x="6717" y="3355"/>
                          </a:lnTo>
                          <a:lnTo>
                            <a:pt x="6445" y="3392"/>
                          </a:lnTo>
                          <a:lnTo>
                            <a:pt x="6170" y="3428"/>
                          </a:lnTo>
                          <a:lnTo>
                            <a:pt x="5896" y="3461"/>
                          </a:lnTo>
                          <a:lnTo>
                            <a:pt x="5623" y="3492"/>
                          </a:lnTo>
                          <a:lnTo>
                            <a:pt x="5359" y="3520"/>
                          </a:lnTo>
                          <a:lnTo>
                            <a:pt x="5103" y="3545"/>
                          </a:lnTo>
                          <a:lnTo>
                            <a:pt x="4861" y="3566"/>
                          </a:lnTo>
                          <a:lnTo>
                            <a:pt x="4634" y="3583"/>
                          </a:lnTo>
                          <a:lnTo>
                            <a:pt x="4427" y="3595"/>
                          </a:lnTo>
                          <a:lnTo>
                            <a:pt x="4242" y="3601"/>
                          </a:lnTo>
                          <a:lnTo>
                            <a:pt x="4083" y="3602"/>
                          </a:lnTo>
                          <a:lnTo>
                            <a:pt x="3949" y="3607"/>
                          </a:lnTo>
                          <a:lnTo>
                            <a:pt x="3818" y="3606"/>
                          </a:lnTo>
                          <a:lnTo>
                            <a:pt x="3690" y="3600"/>
                          </a:lnTo>
                          <a:lnTo>
                            <a:pt x="3565" y="3587"/>
                          </a:lnTo>
                          <a:lnTo>
                            <a:pt x="3441" y="3568"/>
                          </a:lnTo>
                          <a:lnTo>
                            <a:pt x="3320" y="3542"/>
                          </a:lnTo>
                          <a:lnTo>
                            <a:pt x="3202" y="3510"/>
                          </a:lnTo>
                          <a:lnTo>
                            <a:pt x="3084" y="3469"/>
                          </a:lnTo>
                          <a:lnTo>
                            <a:pt x="2968" y="3419"/>
                          </a:lnTo>
                          <a:lnTo>
                            <a:pt x="2854" y="3362"/>
                          </a:lnTo>
                          <a:lnTo>
                            <a:pt x="2741" y="3297"/>
                          </a:lnTo>
                          <a:lnTo>
                            <a:pt x="2629" y="3223"/>
                          </a:lnTo>
                          <a:lnTo>
                            <a:pt x="2519" y="3140"/>
                          </a:lnTo>
                          <a:lnTo>
                            <a:pt x="2408" y="3046"/>
                          </a:lnTo>
                          <a:lnTo>
                            <a:pt x="2299" y="2944"/>
                          </a:lnTo>
                          <a:lnTo>
                            <a:pt x="2191" y="2832"/>
                          </a:lnTo>
                          <a:lnTo>
                            <a:pt x="2183" y="2824"/>
                          </a:lnTo>
                          <a:lnTo>
                            <a:pt x="2162" y="2806"/>
                          </a:lnTo>
                          <a:lnTo>
                            <a:pt x="2131" y="2775"/>
                          </a:lnTo>
                          <a:lnTo>
                            <a:pt x="2089" y="2734"/>
                          </a:lnTo>
                          <a:lnTo>
                            <a:pt x="2037" y="2685"/>
                          </a:lnTo>
                          <a:lnTo>
                            <a:pt x="1980" y="2629"/>
                          </a:lnTo>
                          <a:lnTo>
                            <a:pt x="1915" y="2566"/>
                          </a:lnTo>
                          <a:lnTo>
                            <a:pt x="1846" y="2500"/>
                          </a:lnTo>
                          <a:lnTo>
                            <a:pt x="1775" y="2429"/>
                          </a:lnTo>
                          <a:lnTo>
                            <a:pt x="1702" y="2358"/>
                          </a:lnTo>
                          <a:lnTo>
                            <a:pt x="1629" y="2285"/>
                          </a:lnTo>
                          <a:lnTo>
                            <a:pt x="1557" y="2214"/>
                          </a:lnTo>
                          <a:lnTo>
                            <a:pt x="1489" y="2145"/>
                          </a:lnTo>
                          <a:lnTo>
                            <a:pt x="1425" y="2078"/>
                          </a:lnTo>
                          <a:lnTo>
                            <a:pt x="1366" y="2017"/>
                          </a:lnTo>
                          <a:lnTo>
                            <a:pt x="1316" y="1963"/>
                          </a:lnTo>
                          <a:lnTo>
                            <a:pt x="1292" y="1923"/>
                          </a:lnTo>
                          <a:lnTo>
                            <a:pt x="1278" y="1884"/>
                          </a:lnTo>
                          <a:lnTo>
                            <a:pt x="1272" y="1844"/>
                          </a:lnTo>
                          <a:lnTo>
                            <a:pt x="1275" y="1806"/>
                          </a:lnTo>
                          <a:lnTo>
                            <a:pt x="1283" y="1771"/>
                          </a:lnTo>
                          <a:lnTo>
                            <a:pt x="1298" y="1736"/>
                          </a:lnTo>
                          <a:lnTo>
                            <a:pt x="1318" y="1705"/>
                          </a:lnTo>
                          <a:lnTo>
                            <a:pt x="1341" y="1678"/>
                          </a:lnTo>
                          <a:lnTo>
                            <a:pt x="1368" y="1655"/>
                          </a:lnTo>
                          <a:lnTo>
                            <a:pt x="1399" y="1638"/>
                          </a:lnTo>
                          <a:lnTo>
                            <a:pt x="1430" y="1626"/>
                          </a:lnTo>
                          <a:lnTo>
                            <a:pt x="1463" y="1620"/>
                          </a:lnTo>
                          <a:lnTo>
                            <a:pt x="1496" y="1622"/>
                          </a:lnTo>
                          <a:lnTo>
                            <a:pt x="1529" y="1632"/>
                          </a:lnTo>
                          <a:lnTo>
                            <a:pt x="1560" y="1651"/>
                          </a:lnTo>
                          <a:lnTo>
                            <a:pt x="1590" y="1678"/>
                          </a:lnTo>
                          <a:lnTo>
                            <a:pt x="1614" y="1709"/>
                          </a:lnTo>
                          <a:lnTo>
                            <a:pt x="1650" y="1751"/>
                          </a:lnTo>
                          <a:lnTo>
                            <a:pt x="1694" y="1800"/>
                          </a:lnTo>
                          <a:lnTo>
                            <a:pt x="1747" y="1859"/>
                          </a:lnTo>
                          <a:lnTo>
                            <a:pt x="1807" y="1923"/>
                          </a:lnTo>
                          <a:lnTo>
                            <a:pt x="1873" y="1992"/>
                          </a:lnTo>
                          <a:lnTo>
                            <a:pt x="1945" y="2067"/>
                          </a:lnTo>
                          <a:lnTo>
                            <a:pt x="2019" y="2144"/>
                          </a:lnTo>
                          <a:lnTo>
                            <a:pt x="2097" y="2223"/>
                          </a:lnTo>
                          <a:lnTo>
                            <a:pt x="2176" y="2302"/>
                          </a:lnTo>
                          <a:lnTo>
                            <a:pt x="2255" y="2382"/>
                          </a:lnTo>
                          <a:lnTo>
                            <a:pt x="2333" y="2460"/>
                          </a:lnTo>
                          <a:lnTo>
                            <a:pt x="2408" y="2534"/>
                          </a:lnTo>
                          <a:lnTo>
                            <a:pt x="2482" y="2605"/>
                          </a:lnTo>
                          <a:lnTo>
                            <a:pt x="2550" y="2670"/>
                          </a:lnTo>
                          <a:lnTo>
                            <a:pt x="2613" y="2730"/>
                          </a:lnTo>
                          <a:lnTo>
                            <a:pt x="2679" y="2780"/>
                          </a:lnTo>
                          <a:lnTo>
                            <a:pt x="2746" y="2829"/>
                          </a:lnTo>
                          <a:lnTo>
                            <a:pt x="2812" y="2874"/>
                          </a:lnTo>
                          <a:lnTo>
                            <a:pt x="2879" y="2918"/>
                          </a:lnTo>
                          <a:lnTo>
                            <a:pt x="2947" y="2958"/>
                          </a:lnTo>
                          <a:lnTo>
                            <a:pt x="3017" y="2997"/>
                          </a:lnTo>
                          <a:lnTo>
                            <a:pt x="3087" y="3031"/>
                          </a:lnTo>
                          <a:lnTo>
                            <a:pt x="3158" y="3064"/>
                          </a:lnTo>
                          <a:lnTo>
                            <a:pt x="3231" y="3093"/>
                          </a:lnTo>
                          <a:lnTo>
                            <a:pt x="3306" y="3119"/>
                          </a:lnTo>
                          <a:lnTo>
                            <a:pt x="3381" y="3142"/>
                          </a:lnTo>
                          <a:lnTo>
                            <a:pt x="3460" y="3161"/>
                          </a:lnTo>
                          <a:lnTo>
                            <a:pt x="3541" y="3176"/>
                          </a:lnTo>
                          <a:lnTo>
                            <a:pt x="3624" y="3189"/>
                          </a:lnTo>
                          <a:lnTo>
                            <a:pt x="3709" y="3196"/>
                          </a:lnTo>
                          <a:lnTo>
                            <a:pt x="3798" y="3202"/>
                          </a:lnTo>
                          <a:lnTo>
                            <a:pt x="2472" y="324"/>
                          </a:lnTo>
                          <a:lnTo>
                            <a:pt x="2453" y="282"/>
                          </a:lnTo>
                          <a:lnTo>
                            <a:pt x="2445" y="242"/>
                          </a:lnTo>
                          <a:lnTo>
                            <a:pt x="2446" y="203"/>
                          </a:lnTo>
                          <a:lnTo>
                            <a:pt x="2453" y="166"/>
                          </a:lnTo>
                          <a:lnTo>
                            <a:pt x="2469" y="131"/>
                          </a:lnTo>
                          <a:lnTo>
                            <a:pt x="2489" y="101"/>
                          </a:lnTo>
                          <a:lnTo>
                            <a:pt x="2514" y="72"/>
                          </a:lnTo>
                          <a:lnTo>
                            <a:pt x="2543" y="49"/>
                          </a:lnTo>
                          <a:lnTo>
                            <a:pt x="2574" y="29"/>
                          </a:lnTo>
                          <a:lnTo>
                            <a:pt x="2607" y="15"/>
                          </a:lnTo>
                          <a:lnTo>
                            <a:pt x="2639" y="4"/>
                          </a:lnTo>
                          <a:lnTo>
                            <a:pt x="2671" y="0"/>
                          </a:lnTo>
                          <a:lnTo>
                            <a:pt x="2700" y="2"/>
                          </a:lnTo>
                          <a:lnTo>
                            <a:pt x="2728" y="11"/>
                          </a:lnTo>
                          <a:lnTo>
                            <a:pt x="2751" y="26"/>
                          </a:lnTo>
                          <a:lnTo>
                            <a:pt x="2769" y="49"/>
                          </a:lnTo>
                          <a:lnTo>
                            <a:pt x="4209" y="3203"/>
                          </a:lnTo>
                          <a:lnTo>
                            <a:pt x="4351" y="3200"/>
                          </a:lnTo>
                          <a:lnTo>
                            <a:pt x="4528" y="3191"/>
                          </a:lnTo>
                          <a:lnTo>
                            <a:pt x="4733" y="3179"/>
                          </a:lnTo>
                          <a:lnTo>
                            <a:pt x="4964" y="3162"/>
                          </a:lnTo>
                          <a:lnTo>
                            <a:pt x="5213" y="3141"/>
                          </a:lnTo>
                          <a:lnTo>
                            <a:pt x="5477" y="3115"/>
                          </a:lnTo>
                          <a:lnTo>
                            <a:pt x="5752" y="3088"/>
                          </a:lnTo>
                          <a:lnTo>
                            <a:pt x="6031" y="3060"/>
                          </a:lnTo>
                          <a:lnTo>
                            <a:pt x="6311" y="3028"/>
                          </a:lnTo>
                          <a:lnTo>
                            <a:pt x="6586" y="2997"/>
                          </a:lnTo>
                          <a:lnTo>
                            <a:pt x="6851" y="2964"/>
                          </a:lnTo>
                          <a:lnTo>
                            <a:pt x="7103" y="2932"/>
                          </a:lnTo>
                          <a:lnTo>
                            <a:pt x="7335" y="2899"/>
                          </a:lnTo>
                          <a:lnTo>
                            <a:pt x="7544" y="2869"/>
                          </a:lnTo>
                          <a:lnTo>
                            <a:pt x="7724" y="2839"/>
                          </a:lnTo>
                          <a:lnTo>
                            <a:pt x="7871" y="2813"/>
                          </a:lnTo>
                          <a:lnTo>
                            <a:pt x="7939" y="2791"/>
                          </a:lnTo>
                          <a:lnTo>
                            <a:pt x="7943" y="2774"/>
                          </a:lnTo>
                          <a:lnTo>
                            <a:pt x="7952" y="2758"/>
                          </a:lnTo>
                          <a:lnTo>
                            <a:pt x="7965" y="2744"/>
                          </a:lnTo>
                          <a:lnTo>
                            <a:pt x="7981" y="2730"/>
                          </a:lnTo>
                          <a:lnTo>
                            <a:pt x="8001" y="2718"/>
                          </a:lnTo>
                          <a:lnTo>
                            <a:pt x="8023" y="2709"/>
                          </a:lnTo>
                          <a:lnTo>
                            <a:pt x="8048" y="2700"/>
                          </a:lnTo>
                          <a:lnTo>
                            <a:pt x="8075" y="2694"/>
                          </a:lnTo>
                          <a:lnTo>
                            <a:pt x="8103" y="2690"/>
                          </a:lnTo>
                          <a:lnTo>
                            <a:pt x="8131" y="2688"/>
                          </a:lnTo>
                          <a:lnTo>
                            <a:pt x="8161" y="2689"/>
                          </a:lnTo>
                          <a:lnTo>
                            <a:pt x="8191" y="2692"/>
                          </a:lnTo>
                          <a:lnTo>
                            <a:pt x="8221" y="2698"/>
                          </a:lnTo>
                          <a:lnTo>
                            <a:pt x="8250" y="2707"/>
                          </a:lnTo>
                          <a:lnTo>
                            <a:pt x="8278" y="2719"/>
                          </a:lnTo>
                          <a:lnTo>
                            <a:pt x="8305" y="2735"/>
                          </a:lnTo>
                          <a:lnTo>
                            <a:pt x="8383" y="2893"/>
                          </a:lnTo>
                          <a:lnTo>
                            <a:pt x="8462" y="3070"/>
                          </a:lnTo>
                          <a:lnTo>
                            <a:pt x="8541" y="3264"/>
                          </a:lnTo>
                          <a:lnTo>
                            <a:pt x="8620" y="3472"/>
                          </a:lnTo>
                          <a:lnTo>
                            <a:pt x="8698" y="3693"/>
                          </a:lnTo>
                          <a:lnTo>
                            <a:pt x="8771" y="3927"/>
                          </a:lnTo>
                          <a:lnTo>
                            <a:pt x="8842" y="4170"/>
                          </a:lnTo>
                          <a:lnTo>
                            <a:pt x="8908" y="4422"/>
                          </a:lnTo>
                          <a:lnTo>
                            <a:pt x="8969" y="4680"/>
                          </a:lnTo>
                          <a:lnTo>
                            <a:pt x="9022" y="4943"/>
                          </a:lnTo>
                          <a:lnTo>
                            <a:pt x="9070" y="5210"/>
                          </a:lnTo>
                          <a:lnTo>
                            <a:pt x="9108" y="5478"/>
                          </a:lnTo>
                          <a:lnTo>
                            <a:pt x="9137" y="5747"/>
                          </a:lnTo>
                          <a:lnTo>
                            <a:pt x="9156" y="6013"/>
                          </a:lnTo>
                          <a:lnTo>
                            <a:pt x="9163" y="6276"/>
                          </a:lnTo>
                          <a:lnTo>
                            <a:pt x="9160" y="6536"/>
                          </a:lnTo>
                          <a:lnTo>
                            <a:pt x="9157" y="6568"/>
                          </a:lnTo>
                          <a:lnTo>
                            <a:pt x="9150" y="6599"/>
                          </a:lnTo>
                          <a:lnTo>
                            <a:pt x="9140" y="6626"/>
                          </a:lnTo>
                          <a:lnTo>
                            <a:pt x="9126" y="6651"/>
                          </a:lnTo>
                          <a:lnTo>
                            <a:pt x="9111" y="6672"/>
                          </a:lnTo>
                          <a:lnTo>
                            <a:pt x="9093" y="6692"/>
                          </a:lnTo>
                          <a:lnTo>
                            <a:pt x="9072" y="6708"/>
                          </a:lnTo>
                          <a:lnTo>
                            <a:pt x="9050" y="6721"/>
                          </a:lnTo>
                          <a:lnTo>
                            <a:pt x="9027" y="6730"/>
                          </a:lnTo>
                          <a:lnTo>
                            <a:pt x="9001" y="6737"/>
                          </a:lnTo>
                          <a:lnTo>
                            <a:pt x="8976" y="6741"/>
                          </a:lnTo>
                          <a:lnTo>
                            <a:pt x="8950" y="6741"/>
                          </a:lnTo>
                          <a:lnTo>
                            <a:pt x="8924" y="6737"/>
                          </a:lnTo>
                          <a:lnTo>
                            <a:pt x="8897" y="6730"/>
                          </a:lnTo>
                          <a:lnTo>
                            <a:pt x="8871" y="6720"/>
                          </a:lnTo>
                          <a:lnTo>
                            <a:pt x="8847" y="6706"/>
                          </a:lnTo>
                          <a:lnTo>
                            <a:pt x="8875" y="67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6" name=""/>
                    <p:cNvSpPr/>
                    <p:nvPr/>
                  </p:nvSpPr>
                  <p:spPr>
                    <a:xfrm>
                      <a:off x="4413600" y="5748120"/>
                      <a:ext cx="118080" cy="43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8" h="1580">
                          <a:moveTo>
                            <a:pt x="0" y="0"/>
                          </a:moveTo>
                          <a:lnTo>
                            <a:pt x="85" y="218"/>
                          </a:lnTo>
                          <a:lnTo>
                            <a:pt x="198" y="424"/>
                          </a:lnTo>
                          <a:lnTo>
                            <a:pt x="337" y="616"/>
                          </a:lnTo>
                          <a:lnTo>
                            <a:pt x="500" y="794"/>
                          </a:lnTo>
                          <a:lnTo>
                            <a:pt x="685" y="957"/>
                          </a:lnTo>
                          <a:lnTo>
                            <a:pt x="892" y="1103"/>
                          </a:lnTo>
                          <a:lnTo>
                            <a:pt x="1118" y="1231"/>
                          </a:lnTo>
                          <a:lnTo>
                            <a:pt x="1361" y="1341"/>
                          </a:lnTo>
                          <a:lnTo>
                            <a:pt x="1622" y="1432"/>
                          </a:lnTo>
                          <a:lnTo>
                            <a:pt x="1897" y="1501"/>
                          </a:lnTo>
                          <a:lnTo>
                            <a:pt x="2187" y="1551"/>
                          </a:lnTo>
                          <a:lnTo>
                            <a:pt x="2489" y="1577"/>
                          </a:lnTo>
                          <a:lnTo>
                            <a:pt x="2801" y="1580"/>
                          </a:lnTo>
                          <a:lnTo>
                            <a:pt x="3122" y="1559"/>
                          </a:lnTo>
                          <a:lnTo>
                            <a:pt x="3451" y="1513"/>
                          </a:lnTo>
                          <a:lnTo>
                            <a:pt x="3788" y="144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800" bIns="-1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7" name=""/>
                    <p:cNvSpPr/>
                    <p:nvPr/>
                  </p:nvSpPr>
                  <p:spPr>
                    <a:xfrm>
                      <a:off x="4413240" y="57477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43">
                          <a:moveTo>
                            <a:pt x="2" y="43"/>
                          </a:moveTo>
                          <a:lnTo>
                            <a:pt x="2" y="43"/>
                          </a:lnTo>
                          <a:lnTo>
                            <a:pt x="0" y="38"/>
                          </a:lnTo>
                          <a:lnTo>
                            <a:pt x="0" y="33"/>
                          </a:lnTo>
                          <a:lnTo>
                            <a:pt x="1" y="27"/>
                          </a:lnTo>
                          <a:lnTo>
                            <a:pt x="2" y="21"/>
                          </a:lnTo>
                          <a:lnTo>
                            <a:pt x="5" y="16"/>
                          </a:lnTo>
                          <a:lnTo>
                            <a:pt x="8" y="12"/>
                          </a:lnTo>
                          <a:lnTo>
                            <a:pt x="14" y="7"/>
                          </a:lnTo>
                          <a:lnTo>
                            <a:pt x="18" y="4"/>
                          </a:lnTo>
                          <a:lnTo>
                            <a:pt x="24" y="2"/>
                          </a:lnTo>
                          <a:lnTo>
                            <a:pt x="29" y="0"/>
                          </a:lnTo>
                          <a:lnTo>
                            <a:pt x="35" y="0"/>
                          </a:lnTo>
                          <a:lnTo>
                            <a:pt x="40" y="1"/>
                          </a:lnTo>
                          <a:lnTo>
                            <a:pt x="46" y="2"/>
                          </a:lnTo>
                          <a:lnTo>
                            <a:pt x="52" y="5"/>
                          </a:lnTo>
                          <a:lnTo>
                            <a:pt x="56" y="8"/>
                          </a:lnTo>
                          <a:lnTo>
                            <a:pt x="60" y="14"/>
                          </a:lnTo>
                          <a:lnTo>
                            <a:pt x="63" y="18"/>
                          </a:lnTo>
                          <a:lnTo>
                            <a:pt x="65" y="24"/>
                          </a:lnTo>
                          <a:lnTo>
                            <a:pt x="65" y="24"/>
                          </a:lnTo>
                          <a:lnTo>
                            <a:pt x="2" y="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8" name=""/>
                    <p:cNvSpPr/>
                    <p:nvPr/>
                  </p:nvSpPr>
                  <p:spPr>
                    <a:xfrm>
                      <a:off x="4531320" y="5787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5" y="0"/>
                          </a:lnTo>
                          <a:lnTo>
                            <a:pt x="11" y="0"/>
                          </a:lnTo>
                          <a:lnTo>
                            <a:pt x="16" y="1"/>
                          </a:lnTo>
                          <a:lnTo>
                            <a:pt x="22" y="3"/>
                          </a:lnTo>
                          <a:lnTo>
                            <a:pt x="26" y="6"/>
                          </a:lnTo>
                          <a:lnTo>
                            <a:pt x="32" y="10"/>
                          </a:lnTo>
                          <a:lnTo>
                            <a:pt x="35" y="14"/>
                          </a:lnTo>
                          <a:lnTo>
                            <a:pt x="38" y="20"/>
                          </a:lnTo>
                          <a:lnTo>
                            <a:pt x="40" y="26"/>
                          </a:lnTo>
                          <a:lnTo>
                            <a:pt x="41" y="31"/>
                          </a:lnTo>
                          <a:lnTo>
                            <a:pt x="41" y="36"/>
                          </a:lnTo>
                          <a:lnTo>
                            <a:pt x="40" y="42"/>
                          </a:lnTo>
                          <a:lnTo>
                            <a:pt x="38" y="48"/>
                          </a:lnTo>
                          <a:lnTo>
                            <a:pt x="35" y="52"/>
                          </a:lnTo>
                          <a:lnTo>
                            <a:pt x="31" y="57"/>
                          </a:lnTo>
                          <a:lnTo>
                            <a:pt x="26" y="61"/>
                          </a:lnTo>
                          <a:lnTo>
                            <a:pt x="21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89" name=""/>
                    <p:cNvSpPr/>
                    <p:nvPr/>
                  </p:nvSpPr>
                  <p:spPr>
                    <a:xfrm>
                      <a:off x="4274280" y="5725440"/>
                      <a:ext cx="114120" cy="165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8800" bIns="-28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0" name=""/>
                    <p:cNvSpPr/>
                    <p:nvPr/>
                  </p:nvSpPr>
                  <p:spPr>
                    <a:xfrm>
                      <a:off x="4388760" y="5742360"/>
                      <a:ext cx="266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4" h="62">
                          <a:moveTo>
                            <a:pt x="0" y="0"/>
                          </a:moveTo>
                          <a:lnTo>
                            <a:pt x="65" y="8"/>
                          </a:lnTo>
                          <a:lnTo>
                            <a:pt x="128" y="17"/>
                          </a:lnTo>
                          <a:lnTo>
                            <a:pt x="189" y="24"/>
                          </a:lnTo>
                          <a:lnTo>
                            <a:pt x="248" y="31"/>
                          </a:lnTo>
                          <a:lnTo>
                            <a:pt x="306" y="38"/>
                          </a:lnTo>
                          <a:lnTo>
                            <a:pt x="362" y="43"/>
                          </a:lnTo>
                          <a:lnTo>
                            <a:pt x="416" y="48"/>
                          </a:lnTo>
                          <a:lnTo>
                            <a:pt x="469" y="52"/>
                          </a:lnTo>
                          <a:lnTo>
                            <a:pt x="519" y="56"/>
                          </a:lnTo>
                          <a:lnTo>
                            <a:pt x="570" y="59"/>
                          </a:lnTo>
                          <a:lnTo>
                            <a:pt x="618" y="61"/>
                          </a:lnTo>
                          <a:lnTo>
                            <a:pt x="665" y="62"/>
                          </a:lnTo>
                          <a:lnTo>
                            <a:pt x="712" y="61"/>
                          </a:lnTo>
                          <a:lnTo>
                            <a:pt x="756" y="60"/>
                          </a:lnTo>
                          <a:lnTo>
                            <a:pt x="800" y="58"/>
                          </a:lnTo>
                          <a:lnTo>
                            <a:pt x="844" y="54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1" name=""/>
                    <p:cNvSpPr/>
                    <p:nvPr/>
                  </p:nvSpPr>
                  <p:spPr>
                    <a:xfrm>
                      <a:off x="4388400" y="57412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29" y="67"/>
                          </a:move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7" y="0"/>
                          </a:lnTo>
                          <a:lnTo>
                            <a:pt x="37" y="0"/>
                          </a:lnTo>
                          <a:lnTo>
                            <a:pt x="29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2" name=""/>
                    <p:cNvSpPr/>
                    <p:nvPr/>
                  </p:nvSpPr>
                  <p:spPr>
                    <a:xfrm>
                      <a:off x="441504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9"/>
                          </a:lnTo>
                          <a:lnTo>
                            <a:pt x="30" y="14"/>
                          </a:lnTo>
                          <a:lnTo>
                            <a:pt x="33" y="19"/>
                          </a:lnTo>
                          <a:lnTo>
                            <a:pt x="35" y="25"/>
                          </a:lnTo>
                          <a:lnTo>
                            <a:pt x="37" y="30"/>
                          </a:lnTo>
                          <a:lnTo>
                            <a:pt x="37" y="35"/>
                          </a:lnTo>
                          <a:lnTo>
                            <a:pt x="35" y="42"/>
                          </a:lnTo>
                          <a:lnTo>
                            <a:pt x="33" y="47"/>
                          </a:lnTo>
                          <a:lnTo>
                            <a:pt x="30" y="52"/>
                          </a:lnTo>
                          <a:lnTo>
                            <a:pt x="27" y="57"/>
                          </a:lnTo>
                          <a:lnTo>
                            <a:pt x="22" y="61"/>
                          </a:lnTo>
                          <a:lnTo>
                            <a:pt x="18" y="64"/>
                          </a:lnTo>
                          <a:lnTo>
                            <a:pt x="11" y="66"/>
                          </a:lnTo>
                          <a:lnTo>
                            <a:pt x="6" y="67"/>
                          </a:lnTo>
                          <a:lnTo>
                            <a:pt x="6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3" name=""/>
                    <p:cNvSpPr/>
                    <p:nvPr/>
                  </p:nvSpPr>
                  <p:spPr>
                    <a:xfrm>
                      <a:off x="4415760" y="5730480"/>
                      <a:ext cx="10692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6" h="481">
                          <a:moveTo>
                            <a:pt x="0" y="481"/>
                          </a:moveTo>
                          <a:lnTo>
                            <a:pt x="184" y="469"/>
                          </a:lnTo>
                          <a:lnTo>
                            <a:pt x="380" y="453"/>
                          </a:lnTo>
                          <a:lnTo>
                            <a:pt x="588" y="434"/>
                          </a:lnTo>
                          <a:lnTo>
                            <a:pt x="805" y="413"/>
                          </a:lnTo>
                          <a:lnTo>
                            <a:pt x="1028" y="388"/>
                          </a:lnTo>
                          <a:lnTo>
                            <a:pt x="1257" y="362"/>
                          </a:lnTo>
                          <a:lnTo>
                            <a:pt x="1489" y="332"/>
                          </a:lnTo>
                          <a:lnTo>
                            <a:pt x="1723" y="301"/>
                          </a:lnTo>
                          <a:lnTo>
                            <a:pt x="1956" y="267"/>
                          </a:lnTo>
                          <a:lnTo>
                            <a:pt x="2189" y="231"/>
                          </a:lnTo>
                          <a:lnTo>
                            <a:pt x="2418" y="196"/>
                          </a:lnTo>
                          <a:lnTo>
                            <a:pt x="2640" y="158"/>
                          </a:lnTo>
                          <a:lnTo>
                            <a:pt x="2857" y="119"/>
                          </a:lnTo>
                          <a:lnTo>
                            <a:pt x="3065" y="80"/>
                          </a:lnTo>
                          <a:lnTo>
                            <a:pt x="3261" y="40"/>
                          </a:lnTo>
                          <a:lnTo>
                            <a:pt x="3446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4" name=""/>
                    <p:cNvSpPr/>
                    <p:nvPr/>
                  </p:nvSpPr>
                  <p:spPr>
                    <a:xfrm>
                      <a:off x="441432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5" y="67"/>
                          </a:moveTo>
                          <a:lnTo>
                            <a:pt x="35" y="67"/>
                          </a:lnTo>
                          <a:lnTo>
                            <a:pt x="31" y="67"/>
                          </a:lnTo>
                          <a:lnTo>
                            <a:pt x="24" y="66"/>
                          </a:lnTo>
                          <a:lnTo>
                            <a:pt x="19" y="64"/>
                          </a:lnTo>
                          <a:lnTo>
                            <a:pt x="14" y="61"/>
                          </a:lnTo>
                          <a:lnTo>
                            <a:pt x="10" y="57"/>
                          </a:lnTo>
                          <a:lnTo>
                            <a:pt x="6" y="51"/>
                          </a:lnTo>
                          <a:lnTo>
                            <a:pt x="3" y="46"/>
                          </a:lnTo>
                          <a:lnTo>
                            <a:pt x="1" y="41"/>
                          </a:lnTo>
                          <a:lnTo>
                            <a:pt x="0" y="34"/>
                          </a:lnTo>
                          <a:lnTo>
                            <a:pt x="0" y="30"/>
                          </a:lnTo>
                          <a:lnTo>
                            <a:pt x="1" y="24"/>
                          </a:lnTo>
                          <a:lnTo>
                            <a:pt x="3" y="19"/>
                          </a:lnTo>
                          <a:lnTo>
                            <a:pt x="7" y="13"/>
                          </a:lnTo>
                          <a:lnTo>
                            <a:pt x="11" y="9"/>
                          </a:lnTo>
                          <a:lnTo>
                            <a:pt x="16" y="5"/>
                          </a:lnTo>
                          <a:lnTo>
                            <a:pt x="21" y="3"/>
                          </a:lnTo>
                          <a:lnTo>
                            <a:pt x="27" y="1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35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5" name=""/>
                    <p:cNvSpPr/>
                    <p:nvPr/>
                  </p:nvSpPr>
                  <p:spPr>
                    <a:xfrm>
                      <a:off x="4522680" y="57294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6" y="0"/>
                          </a:lnTo>
                          <a:lnTo>
                            <a:pt x="11" y="0"/>
                          </a:lnTo>
                          <a:lnTo>
                            <a:pt x="17" y="1"/>
                          </a:lnTo>
                          <a:lnTo>
                            <a:pt x="22" y="4"/>
                          </a:lnTo>
                          <a:lnTo>
                            <a:pt x="27" y="7"/>
                          </a:lnTo>
                          <a:lnTo>
                            <a:pt x="31" y="10"/>
                          </a:lnTo>
                          <a:lnTo>
                            <a:pt x="36" y="15"/>
                          </a:lnTo>
                          <a:lnTo>
                            <a:pt x="38" y="21"/>
                          </a:lnTo>
                          <a:lnTo>
                            <a:pt x="40" y="26"/>
                          </a:lnTo>
                          <a:lnTo>
                            <a:pt x="41" y="32"/>
                          </a:lnTo>
                          <a:lnTo>
                            <a:pt x="41" y="37"/>
                          </a:lnTo>
                          <a:lnTo>
                            <a:pt x="40" y="43"/>
                          </a:lnTo>
                          <a:lnTo>
                            <a:pt x="37" y="48"/>
                          </a:lnTo>
                          <a:lnTo>
                            <a:pt x="34" y="53"/>
                          </a:lnTo>
                          <a:lnTo>
                            <a:pt x="30" y="57"/>
                          </a:lnTo>
                          <a:lnTo>
                            <a:pt x="25" y="62"/>
                          </a:lnTo>
                          <a:lnTo>
                            <a:pt x="20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6" name=""/>
                    <p:cNvSpPr/>
                    <p:nvPr/>
                  </p:nvSpPr>
                  <p:spPr>
                    <a:xfrm>
                      <a:off x="4309200" y="5657040"/>
                      <a:ext cx="3636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83" h="1156">
                          <a:moveTo>
                            <a:pt x="0" y="0"/>
                          </a:moveTo>
                          <a:lnTo>
                            <a:pt x="61" y="72"/>
                          </a:lnTo>
                          <a:lnTo>
                            <a:pt x="130" y="151"/>
                          </a:lnTo>
                          <a:lnTo>
                            <a:pt x="207" y="232"/>
                          </a:lnTo>
                          <a:lnTo>
                            <a:pt x="288" y="316"/>
                          </a:lnTo>
                          <a:lnTo>
                            <a:pt x="373" y="402"/>
                          </a:lnTo>
                          <a:lnTo>
                            <a:pt x="460" y="489"/>
                          </a:lnTo>
                          <a:lnTo>
                            <a:pt x="549" y="575"/>
                          </a:lnTo>
                          <a:lnTo>
                            <a:pt x="638" y="659"/>
                          </a:lnTo>
                          <a:lnTo>
                            <a:pt x="725" y="741"/>
                          </a:lnTo>
                          <a:lnTo>
                            <a:pt x="809" y="818"/>
                          </a:lnTo>
                          <a:lnTo>
                            <a:pt x="889" y="892"/>
                          </a:lnTo>
                          <a:lnTo>
                            <a:pt x="965" y="960"/>
                          </a:lnTo>
                          <a:lnTo>
                            <a:pt x="1032" y="1021"/>
                          </a:lnTo>
                          <a:lnTo>
                            <a:pt x="1092" y="1075"/>
                          </a:lnTo>
                          <a:lnTo>
                            <a:pt x="1143" y="1120"/>
                          </a:lnTo>
                          <a:lnTo>
                            <a:pt x="1183" y="1156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3680" bIns="-13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7" name=""/>
                    <p:cNvSpPr/>
                    <p:nvPr/>
                  </p:nvSpPr>
                  <p:spPr>
                    <a:xfrm>
                      <a:off x="4308120" y="565596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55">
                          <a:moveTo>
                            <a:pt x="7" y="55"/>
                          </a:moveTo>
                          <a:lnTo>
                            <a:pt x="7" y="55"/>
                          </a:lnTo>
                          <a:lnTo>
                            <a:pt x="4" y="50"/>
                          </a:lnTo>
                          <a:lnTo>
                            <a:pt x="2" y="44"/>
                          </a:lnTo>
                          <a:lnTo>
                            <a:pt x="0" y="39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5" y="17"/>
                          </a:lnTo>
                          <a:lnTo>
                            <a:pt x="8" y="12"/>
                          </a:lnTo>
                          <a:lnTo>
                            <a:pt x="12" y="8"/>
                          </a:lnTo>
                          <a:lnTo>
                            <a:pt x="17" y="5"/>
                          </a:lnTo>
                          <a:lnTo>
                            <a:pt x="23" y="2"/>
                          </a:lnTo>
                          <a:lnTo>
                            <a:pt x="28" y="0"/>
                          </a:lnTo>
                          <a:lnTo>
                            <a:pt x="33" y="0"/>
                          </a:lnTo>
                          <a:lnTo>
                            <a:pt x="40" y="1"/>
                          </a:lnTo>
                          <a:lnTo>
                            <a:pt x="45" y="2"/>
                          </a:lnTo>
                          <a:lnTo>
                            <a:pt x="50" y="6"/>
                          </a:lnTo>
                          <a:lnTo>
                            <a:pt x="55" y="9"/>
                          </a:lnTo>
                          <a:lnTo>
                            <a:pt x="59" y="13"/>
                          </a:lnTo>
                          <a:lnTo>
                            <a:pt x="59" y="13"/>
                          </a:lnTo>
                          <a:lnTo>
                            <a:pt x="7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8" name=""/>
                    <p:cNvSpPr/>
                    <p:nvPr/>
                  </p:nvSpPr>
                  <p:spPr>
                    <a:xfrm>
                      <a:off x="4345200" y="56883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8">
                          <a:moveTo>
                            <a:pt x="44" y="0"/>
                          </a:moveTo>
                          <a:lnTo>
                            <a:pt x="44" y="0"/>
                          </a:lnTo>
                          <a:lnTo>
                            <a:pt x="49" y="4"/>
                          </a:lnTo>
                          <a:lnTo>
                            <a:pt x="52" y="9"/>
                          </a:lnTo>
                          <a:lnTo>
                            <a:pt x="54" y="14"/>
                          </a:lnTo>
                          <a:lnTo>
                            <a:pt x="56" y="21"/>
                          </a:lnTo>
                          <a:lnTo>
                            <a:pt x="56" y="25"/>
                          </a:lnTo>
                          <a:lnTo>
                            <a:pt x="55" y="31"/>
                          </a:lnTo>
                          <a:lnTo>
                            <a:pt x="54" y="36"/>
                          </a:lnTo>
                          <a:lnTo>
                            <a:pt x="51" y="42"/>
                          </a:lnTo>
                          <a:lnTo>
                            <a:pt x="48" y="47"/>
                          </a:lnTo>
                          <a:lnTo>
                            <a:pt x="43" y="51"/>
                          </a:lnTo>
                          <a:lnTo>
                            <a:pt x="38" y="54"/>
                          </a:lnTo>
                          <a:lnTo>
                            <a:pt x="33" y="56"/>
                          </a:lnTo>
                          <a:lnTo>
                            <a:pt x="27" y="58"/>
                          </a:lnTo>
                          <a:lnTo>
                            <a:pt x="22" y="58"/>
                          </a:lnTo>
                          <a:lnTo>
                            <a:pt x="16" y="57"/>
                          </a:lnTo>
                          <a:lnTo>
                            <a:pt x="11" y="56"/>
                          </a:lnTo>
                          <a:lnTo>
                            <a:pt x="6" y="53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999" name=""/>
                    <p:cNvSpPr/>
                    <p:nvPr/>
                  </p:nvSpPr>
                  <p:spPr>
                    <a:xfrm>
                      <a:off x="4345920" y="5689080"/>
                      <a:ext cx="316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4" h="401">
                          <a:moveTo>
                            <a:pt x="0" y="0"/>
                          </a:moveTo>
                          <a:lnTo>
                            <a:pt x="45" y="33"/>
                          </a:lnTo>
                          <a:lnTo>
                            <a:pt x="93" y="67"/>
                          </a:lnTo>
                          <a:lnTo>
                            <a:pt x="142" y="101"/>
                          </a:lnTo>
                          <a:lnTo>
                            <a:pt x="193" y="132"/>
                          </a:lnTo>
                          <a:lnTo>
                            <a:pt x="246" y="164"/>
                          </a:lnTo>
                          <a:lnTo>
                            <a:pt x="302" y="194"/>
                          </a:lnTo>
                          <a:lnTo>
                            <a:pt x="361" y="224"/>
                          </a:lnTo>
                          <a:lnTo>
                            <a:pt x="421" y="251"/>
                          </a:lnTo>
                          <a:lnTo>
                            <a:pt x="485" y="277"/>
                          </a:lnTo>
                          <a:lnTo>
                            <a:pt x="550" y="301"/>
                          </a:lnTo>
                          <a:lnTo>
                            <a:pt x="619" y="323"/>
                          </a:lnTo>
                          <a:lnTo>
                            <a:pt x="692" y="343"/>
                          </a:lnTo>
                          <a:lnTo>
                            <a:pt x="767" y="361"/>
                          </a:lnTo>
                          <a:lnTo>
                            <a:pt x="846" y="377"/>
                          </a:lnTo>
                          <a:lnTo>
                            <a:pt x="928" y="391"/>
                          </a:lnTo>
                          <a:lnTo>
                            <a:pt x="1014" y="40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200" bIns="-34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0" name=""/>
                    <p:cNvSpPr/>
                    <p:nvPr/>
                  </p:nvSpPr>
                  <p:spPr>
                    <a:xfrm>
                      <a:off x="4344480" y="568800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" h="60">
                          <a:moveTo>
                            <a:pt x="13" y="60"/>
                          </a:moveTo>
                          <a:lnTo>
                            <a:pt x="13" y="60"/>
                          </a:lnTo>
                          <a:lnTo>
                            <a:pt x="9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1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9"/>
                          </a:lnTo>
                          <a:lnTo>
                            <a:pt x="7" y="14"/>
                          </a:lnTo>
                          <a:lnTo>
                            <a:pt x="11" y="10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6" y="1"/>
                          </a:lnTo>
                          <a:lnTo>
                            <a:pt x="32" y="0"/>
                          </a:lnTo>
                          <a:lnTo>
                            <a:pt x="38" y="0"/>
                          </a:lnTo>
                          <a:lnTo>
                            <a:pt x="43" y="2"/>
                          </a:lnTo>
                          <a:lnTo>
                            <a:pt x="48" y="4"/>
                          </a:lnTo>
                          <a:lnTo>
                            <a:pt x="53" y="8"/>
                          </a:lnTo>
                          <a:lnTo>
                            <a:pt x="53" y="8"/>
                          </a:lnTo>
                          <a:lnTo>
                            <a:pt x="13" y="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1" name=""/>
                    <p:cNvSpPr/>
                    <p:nvPr/>
                  </p:nvSpPr>
                  <p:spPr>
                    <a:xfrm>
                      <a:off x="437760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18" y="3"/>
                          </a:lnTo>
                          <a:lnTo>
                            <a:pt x="22" y="6"/>
                          </a:lnTo>
                          <a:lnTo>
                            <a:pt x="27" y="10"/>
                          </a:lnTo>
                          <a:lnTo>
                            <a:pt x="31" y="14"/>
                          </a:lnTo>
                          <a:lnTo>
                            <a:pt x="34" y="19"/>
                          </a:lnTo>
                          <a:lnTo>
                            <a:pt x="36" y="26"/>
                          </a:lnTo>
                          <a:lnTo>
                            <a:pt x="37" y="31"/>
                          </a:lnTo>
                          <a:lnTo>
                            <a:pt x="37" y="36"/>
                          </a:lnTo>
                          <a:lnTo>
                            <a:pt x="36" y="42"/>
                          </a:lnTo>
                          <a:lnTo>
                            <a:pt x="34" y="48"/>
                          </a:lnTo>
                          <a:lnTo>
                            <a:pt x="31" y="52"/>
                          </a:lnTo>
                          <a:lnTo>
                            <a:pt x="26" y="57"/>
                          </a:lnTo>
                          <a:lnTo>
                            <a:pt x="22" y="60"/>
                          </a:lnTo>
                          <a:lnTo>
                            <a:pt x="17" y="64"/>
                          </a:lnTo>
                          <a:lnTo>
                            <a:pt x="11" y="66"/>
                          </a:lnTo>
                          <a:lnTo>
                            <a:pt x="5" y="67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2" name=""/>
                    <p:cNvSpPr/>
                    <p:nvPr/>
                  </p:nvSpPr>
                  <p:spPr>
                    <a:xfrm>
                      <a:off x="4377600" y="5699520"/>
                      <a:ext cx="2736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9" h="21">
                          <a:moveTo>
                            <a:pt x="0" y="8"/>
                          </a:moveTo>
                          <a:lnTo>
                            <a:pt x="48" y="11"/>
                          </a:lnTo>
                          <a:lnTo>
                            <a:pt x="98" y="14"/>
                          </a:lnTo>
                          <a:lnTo>
                            <a:pt x="149" y="18"/>
                          </a:lnTo>
                          <a:lnTo>
                            <a:pt x="202" y="19"/>
                          </a:lnTo>
                          <a:lnTo>
                            <a:pt x="257" y="20"/>
                          </a:lnTo>
                          <a:lnTo>
                            <a:pt x="312" y="21"/>
                          </a:lnTo>
                          <a:lnTo>
                            <a:pt x="369" y="21"/>
                          </a:lnTo>
                          <a:lnTo>
                            <a:pt x="427" y="20"/>
                          </a:lnTo>
                          <a:lnTo>
                            <a:pt x="485" y="19"/>
                          </a:lnTo>
                          <a:lnTo>
                            <a:pt x="543" y="18"/>
                          </a:lnTo>
                          <a:lnTo>
                            <a:pt x="601" y="16"/>
                          </a:lnTo>
                          <a:lnTo>
                            <a:pt x="660" y="12"/>
                          </a:lnTo>
                          <a:lnTo>
                            <a:pt x="718" y="10"/>
                          </a:lnTo>
                          <a:lnTo>
                            <a:pt x="776" y="6"/>
                          </a:lnTo>
                          <a:lnTo>
                            <a:pt x="832" y="3"/>
                          </a:lnTo>
                          <a:lnTo>
                            <a:pt x="889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3" name=""/>
                    <p:cNvSpPr/>
                    <p:nvPr/>
                  </p:nvSpPr>
                  <p:spPr>
                    <a:xfrm>
                      <a:off x="437652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1" y="67"/>
                          </a:moveTo>
                          <a:lnTo>
                            <a:pt x="31" y="67"/>
                          </a:lnTo>
                          <a:lnTo>
                            <a:pt x="25" y="66"/>
                          </a:lnTo>
                          <a:lnTo>
                            <a:pt x="20" y="64"/>
                          </a:lnTo>
                          <a:lnTo>
                            <a:pt x="14" y="60"/>
                          </a:lnTo>
                          <a:lnTo>
                            <a:pt x="9" y="56"/>
                          </a:lnTo>
                          <a:lnTo>
                            <a:pt x="6" y="52"/>
                          </a:lnTo>
                          <a:lnTo>
                            <a:pt x="3" y="47"/>
                          </a:lnTo>
                          <a:lnTo>
                            <a:pt x="1" y="42"/>
                          </a:lnTo>
                          <a:lnTo>
                            <a:pt x="0" y="35"/>
                          </a:lnTo>
                          <a:lnTo>
                            <a:pt x="0" y="31"/>
                          </a:lnTo>
                          <a:lnTo>
                            <a:pt x="1" y="25"/>
                          </a:lnTo>
                          <a:lnTo>
                            <a:pt x="3" y="19"/>
                          </a:lnTo>
                          <a:lnTo>
                            <a:pt x="6" y="14"/>
                          </a:lnTo>
                          <a:lnTo>
                            <a:pt x="10" y="9"/>
                          </a:lnTo>
                          <a:lnTo>
                            <a:pt x="14" y="6"/>
                          </a:lnTo>
                          <a:lnTo>
                            <a:pt x="20" y="3"/>
                          </a:lnTo>
                          <a:lnTo>
                            <a:pt x="25" y="1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35" y="0"/>
                          </a:lnTo>
                          <a:lnTo>
                            <a:pt x="31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4" name=""/>
                    <p:cNvSpPr/>
                    <p:nvPr/>
                  </p:nvSpPr>
                  <p:spPr>
                    <a:xfrm>
                      <a:off x="4404960" y="569916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11"/>
                          </a:lnTo>
                          <a:lnTo>
                            <a:pt x="29" y="15"/>
                          </a:lnTo>
                          <a:lnTo>
                            <a:pt x="33" y="20"/>
                          </a:lnTo>
                          <a:lnTo>
                            <a:pt x="35" y="26"/>
                          </a:lnTo>
                          <a:lnTo>
                            <a:pt x="36" y="32"/>
                          </a:lnTo>
                          <a:lnTo>
                            <a:pt x="36" y="37"/>
                          </a:lnTo>
                          <a:lnTo>
                            <a:pt x="35" y="42"/>
                          </a:lnTo>
                          <a:lnTo>
                            <a:pt x="33" y="48"/>
                          </a:lnTo>
                          <a:lnTo>
                            <a:pt x="29" y="54"/>
                          </a:lnTo>
                          <a:lnTo>
                            <a:pt x="25" y="58"/>
                          </a:lnTo>
                          <a:lnTo>
                            <a:pt x="21" y="61"/>
                          </a:lnTo>
                          <a:lnTo>
                            <a:pt x="16" y="64"/>
                          </a:lnTo>
                          <a:lnTo>
                            <a:pt x="10" y="66"/>
                          </a:lnTo>
                          <a:lnTo>
                            <a:pt x="4" y="67"/>
                          </a:lnTo>
                          <a:lnTo>
                            <a:pt x="4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5" name=""/>
                    <p:cNvSpPr/>
                    <p:nvPr/>
                  </p:nvSpPr>
                  <p:spPr>
                    <a:xfrm>
                      <a:off x="4404960" y="5688360"/>
                      <a:ext cx="10224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98" h="402">
                          <a:moveTo>
                            <a:pt x="0" y="402"/>
                          </a:moveTo>
                          <a:lnTo>
                            <a:pt x="187" y="391"/>
                          </a:lnTo>
                          <a:lnTo>
                            <a:pt x="389" y="378"/>
                          </a:lnTo>
                          <a:lnTo>
                            <a:pt x="603" y="359"/>
                          </a:lnTo>
                          <a:lnTo>
                            <a:pt x="827" y="337"/>
                          </a:lnTo>
                          <a:lnTo>
                            <a:pt x="1058" y="311"/>
                          </a:lnTo>
                          <a:lnTo>
                            <a:pt x="1294" y="284"/>
                          </a:lnTo>
                          <a:lnTo>
                            <a:pt x="1531" y="255"/>
                          </a:lnTo>
                          <a:lnTo>
                            <a:pt x="1766" y="224"/>
                          </a:lnTo>
                          <a:lnTo>
                            <a:pt x="1999" y="193"/>
                          </a:lnTo>
                          <a:lnTo>
                            <a:pt x="2225" y="161"/>
                          </a:lnTo>
                          <a:lnTo>
                            <a:pt x="2442" y="130"/>
                          </a:lnTo>
                          <a:lnTo>
                            <a:pt x="2647" y="100"/>
                          </a:lnTo>
                          <a:lnTo>
                            <a:pt x="2838" y="71"/>
                          </a:lnTo>
                          <a:lnTo>
                            <a:pt x="3011" y="44"/>
                          </a:lnTo>
                          <a:lnTo>
                            <a:pt x="3166" y="20"/>
                          </a:lnTo>
                          <a:lnTo>
                            <a:pt x="3298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6" name=""/>
                    <p:cNvSpPr/>
                    <p:nvPr/>
                  </p:nvSpPr>
                  <p:spPr>
                    <a:xfrm>
                      <a:off x="4404240" y="569916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67">
                          <a:moveTo>
                            <a:pt x="34" y="67"/>
                          </a:moveTo>
                          <a:lnTo>
                            <a:pt x="34" y="67"/>
                          </a:ln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34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7" name=""/>
                    <p:cNvSpPr/>
                    <p:nvPr/>
                  </p:nvSpPr>
                  <p:spPr>
                    <a:xfrm>
                      <a:off x="4507560" y="56880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2" y="1"/>
                          </a:lnTo>
                          <a:lnTo>
                            <a:pt x="17" y="2"/>
                          </a:lnTo>
                          <a:lnTo>
                            <a:pt x="22" y="5"/>
                          </a:lnTo>
                          <a:lnTo>
                            <a:pt x="27" y="8"/>
                          </a:lnTo>
                          <a:lnTo>
                            <a:pt x="32" y="12"/>
                          </a:lnTo>
                          <a:lnTo>
                            <a:pt x="35" y="18"/>
                          </a:lnTo>
                          <a:lnTo>
                            <a:pt x="37" y="23"/>
                          </a:lnTo>
                          <a:lnTo>
                            <a:pt x="39" y="28"/>
                          </a:lnTo>
                          <a:lnTo>
                            <a:pt x="39" y="33"/>
                          </a:lnTo>
                          <a:lnTo>
                            <a:pt x="38" y="40"/>
                          </a:lnTo>
                          <a:lnTo>
                            <a:pt x="37" y="45"/>
                          </a:lnTo>
                          <a:lnTo>
                            <a:pt x="34" y="50"/>
                          </a:lnTo>
                          <a:lnTo>
                            <a:pt x="31" y="55"/>
                          </a:lnTo>
                          <a:lnTo>
                            <a:pt x="26" y="60"/>
                          </a:lnTo>
                          <a:lnTo>
                            <a:pt x="21" y="63"/>
                          </a:lnTo>
                          <a:lnTo>
                            <a:pt x="16" y="65"/>
                          </a:lnTo>
                          <a:lnTo>
                            <a:pt x="11" y="67"/>
                          </a:lnTo>
                          <a:lnTo>
                            <a:pt x="11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8" name=""/>
                    <p:cNvSpPr/>
                    <p:nvPr/>
                  </p:nvSpPr>
                  <p:spPr>
                    <a:xfrm>
                      <a:off x="4527000" y="5779800"/>
                      <a:ext cx="1152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5" h="197">
                          <a:moveTo>
                            <a:pt x="9" y="90"/>
                          </a:moveTo>
                          <a:lnTo>
                            <a:pt x="0" y="89"/>
                          </a:lnTo>
                          <a:lnTo>
                            <a:pt x="2" y="87"/>
                          </a:lnTo>
                          <a:lnTo>
                            <a:pt x="11" y="86"/>
                          </a:lnTo>
                          <a:lnTo>
                            <a:pt x="27" y="85"/>
                          </a:lnTo>
                          <a:lnTo>
                            <a:pt x="49" y="84"/>
                          </a:lnTo>
                          <a:lnTo>
                            <a:pt x="75" y="85"/>
                          </a:lnTo>
                          <a:lnTo>
                            <a:pt x="105" y="86"/>
                          </a:lnTo>
                          <a:lnTo>
                            <a:pt x="138" y="88"/>
                          </a:lnTo>
                          <a:lnTo>
                            <a:pt x="173" y="93"/>
                          </a:lnTo>
                          <a:lnTo>
                            <a:pt x="207" y="99"/>
                          </a:lnTo>
                          <a:lnTo>
                            <a:pt x="242" y="108"/>
                          </a:lnTo>
                          <a:lnTo>
                            <a:pt x="276" y="119"/>
                          </a:lnTo>
                          <a:lnTo>
                            <a:pt x="306" y="133"/>
                          </a:lnTo>
                          <a:lnTo>
                            <a:pt x="333" y="151"/>
                          </a:lnTo>
                          <a:lnTo>
                            <a:pt x="356" y="172"/>
                          </a:lnTo>
                          <a:lnTo>
                            <a:pt x="374" y="197"/>
                          </a:lnTo>
                          <a:lnTo>
                            <a:pt x="374" y="193"/>
                          </a:lnTo>
                          <a:lnTo>
                            <a:pt x="374" y="185"/>
                          </a:lnTo>
                          <a:lnTo>
                            <a:pt x="375" y="170"/>
                          </a:lnTo>
                          <a:lnTo>
                            <a:pt x="375" y="152"/>
                          </a:lnTo>
                          <a:lnTo>
                            <a:pt x="375" y="132"/>
                          </a:lnTo>
                          <a:lnTo>
                            <a:pt x="374" y="110"/>
                          </a:lnTo>
                          <a:lnTo>
                            <a:pt x="371" y="87"/>
                          </a:lnTo>
                          <a:lnTo>
                            <a:pt x="366" y="65"/>
                          </a:lnTo>
                          <a:lnTo>
                            <a:pt x="359" y="45"/>
                          </a:lnTo>
                          <a:lnTo>
                            <a:pt x="349" y="27"/>
                          </a:lnTo>
                          <a:lnTo>
                            <a:pt x="336" y="12"/>
                          </a:lnTo>
                          <a:lnTo>
                            <a:pt x="321" y="4"/>
                          </a:lnTo>
                          <a:lnTo>
                            <a:pt x="302" y="0"/>
                          </a:lnTo>
                          <a:lnTo>
                            <a:pt x="278" y="4"/>
                          </a:lnTo>
                          <a:lnTo>
                            <a:pt x="250" y="15"/>
                          </a:lnTo>
                          <a:lnTo>
                            <a:pt x="218" y="36"/>
                          </a:lnTo>
                          <a:lnTo>
                            <a:pt x="9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09" name=""/>
                    <p:cNvSpPr/>
                    <p:nvPr/>
                  </p:nvSpPr>
                  <p:spPr>
                    <a:xfrm>
                      <a:off x="4533840" y="5731200"/>
                      <a:ext cx="8640" cy="5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9" h="1838">
                          <a:moveTo>
                            <a:pt x="40" y="0"/>
                          </a:moveTo>
                          <a:lnTo>
                            <a:pt x="84" y="184"/>
                          </a:lnTo>
                          <a:lnTo>
                            <a:pt x="122" y="364"/>
                          </a:lnTo>
                          <a:lnTo>
                            <a:pt x="154" y="538"/>
                          </a:lnTo>
                          <a:lnTo>
                            <a:pt x="183" y="705"/>
                          </a:lnTo>
                          <a:lnTo>
                            <a:pt x="205" y="866"/>
                          </a:lnTo>
                          <a:lnTo>
                            <a:pt x="224" y="1017"/>
                          </a:lnTo>
                          <a:lnTo>
                            <a:pt x="238" y="1159"/>
                          </a:lnTo>
                          <a:lnTo>
                            <a:pt x="249" y="1290"/>
                          </a:lnTo>
                          <a:lnTo>
                            <a:pt x="257" y="1410"/>
                          </a:lnTo>
                          <a:lnTo>
                            <a:pt x="263" y="1517"/>
                          </a:lnTo>
                          <a:lnTo>
                            <a:pt x="267" y="1611"/>
                          </a:lnTo>
                          <a:lnTo>
                            <a:pt x="268" y="1690"/>
                          </a:lnTo>
                          <a:lnTo>
                            <a:pt x="269" y="1753"/>
                          </a:lnTo>
                          <a:lnTo>
                            <a:pt x="269" y="1799"/>
                          </a:lnTo>
                          <a:lnTo>
                            <a:pt x="269" y="1827"/>
                          </a:lnTo>
                          <a:lnTo>
                            <a:pt x="269" y="1838"/>
                          </a:lnTo>
                          <a:lnTo>
                            <a:pt x="261" y="1800"/>
                          </a:lnTo>
                          <a:lnTo>
                            <a:pt x="255" y="1768"/>
                          </a:lnTo>
                          <a:lnTo>
                            <a:pt x="249" y="1741"/>
                          </a:lnTo>
                          <a:lnTo>
                            <a:pt x="242" y="1719"/>
                          </a:lnTo>
                          <a:lnTo>
                            <a:pt x="235" y="1700"/>
                          </a:lnTo>
                          <a:lnTo>
                            <a:pt x="228" y="1684"/>
                          </a:lnTo>
                          <a:lnTo>
                            <a:pt x="222" y="1673"/>
                          </a:lnTo>
                          <a:lnTo>
                            <a:pt x="216" y="1663"/>
                          </a:lnTo>
                          <a:lnTo>
                            <a:pt x="210" y="1657"/>
                          </a:lnTo>
                          <a:lnTo>
                            <a:pt x="205" y="1652"/>
                          </a:lnTo>
                          <a:lnTo>
                            <a:pt x="201" y="1650"/>
                          </a:lnTo>
                          <a:lnTo>
                            <a:pt x="196" y="1648"/>
                          </a:lnTo>
                          <a:lnTo>
                            <a:pt x="193" y="1648"/>
                          </a:lnTo>
                          <a:lnTo>
                            <a:pt x="190" y="1648"/>
                          </a:lnTo>
                          <a:lnTo>
                            <a:pt x="189" y="1648"/>
                          </a:lnTo>
                          <a:lnTo>
                            <a:pt x="189" y="1649"/>
                          </a:lnTo>
                          <a:lnTo>
                            <a:pt x="189" y="1628"/>
                          </a:lnTo>
                          <a:lnTo>
                            <a:pt x="189" y="1609"/>
                          </a:lnTo>
                          <a:lnTo>
                            <a:pt x="188" y="1592"/>
                          </a:lnTo>
                          <a:lnTo>
                            <a:pt x="188" y="1577"/>
                          </a:lnTo>
                          <a:lnTo>
                            <a:pt x="188" y="1564"/>
                          </a:lnTo>
                          <a:lnTo>
                            <a:pt x="187" y="1551"/>
                          </a:lnTo>
                          <a:lnTo>
                            <a:pt x="187" y="1540"/>
                          </a:lnTo>
                          <a:lnTo>
                            <a:pt x="186" y="1532"/>
                          </a:lnTo>
                          <a:lnTo>
                            <a:pt x="186" y="1524"/>
                          </a:lnTo>
                          <a:lnTo>
                            <a:pt x="185" y="1517"/>
                          </a:lnTo>
                          <a:lnTo>
                            <a:pt x="185" y="1511"/>
                          </a:lnTo>
                          <a:lnTo>
                            <a:pt x="184" y="1507"/>
                          </a:lnTo>
                          <a:lnTo>
                            <a:pt x="184" y="1504"/>
                          </a:lnTo>
                          <a:lnTo>
                            <a:pt x="184" y="1502"/>
                          </a:lnTo>
                          <a:lnTo>
                            <a:pt x="184" y="1500"/>
                          </a:lnTo>
                          <a:lnTo>
                            <a:pt x="178" y="1404"/>
                          </a:lnTo>
                          <a:lnTo>
                            <a:pt x="174" y="1309"/>
                          </a:lnTo>
                          <a:lnTo>
                            <a:pt x="168" y="1217"/>
                          </a:lnTo>
                          <a:lnTo>
                            <a:pt x="162" y="1126"/>
                          </a:lnTo>
                          <a:lnTo>
                            <a:pt x="154" y="1038"/>
                          </a:lnTo>
                          <a:lnTo>
                            <a:pt x="146" y="951"/>
                          </a:lnTo>
                          <a:lnTo>
                            <a:pt x="136" y="865"/>
                          </a:lnTo>
                          <a:lnTo>
                            <a:pt x="126" y="781"/>
                          </a:lnTo>
                          <a:lnTo>
                            <a:pt x="114" y="698"/>
                          </a:lnTo>
                          <a:lnTo>
                            <a:pt x="102" y="616"/>
                          </a:lnTo>
                          <a:lnTo>
                            <a:pt x="87" y="535"/>
                          </a:lnTo>
                          <a:lnTo>
                            <a:pt x="72" y="455"/>
                          </a:lnTo>
                          <a:lnTo>
                            <a:pt x="57" y="376"/>
                          </a:lnTo>
                          <a:lnTo>
                            <a:pt x="39" y="297"/>
                          </a:lnTo>
                          <a:lnTo>
                            <a:pt x="20" y="220"/>
                          </a:lnTo>
                          <a:lnTo>
                            <a:pt x="0" y="143"/>
                          </a:lnTo>
                          <a:lnTo>
                            <a:pt x="0" y="142"/>
                          </a:lnTo>
                          <a:lnTo>
                            <a:pt x="1" y="140"/>
                          </a:lnTo>
                          <a:lnTo>
                            <a:pt x="3" y="137"/>
                          </a:lnTo>
                          <a:lnTo>
                            <a:pt x="5" y="132"/>
                          </a:lnTo>
                          <a:lnTo>
                            <a:pt x="8" y="126"/>
                          </a:lnTo>
                          <a:lnTo>
                            <a:pt x="12" y="120"/>
                          </a:lnTo>
                          <a:lnTo>
                            <a:pt x="16" y="112"/>
                          </a:lnTo>
                          <a:lnTo>
                            <a:pt x="20" y="103"/>
                          </a:lnTo>
                          <a:lnTo>
                            <a:pt x="23" y="94"/>
                          </a:lnTo>
                          <a:lnTo>
                            <a:pt x="26" y="83"/>
                          </a:lnTo>
                          <a:lnTo>
                            <a:pt x="30" y="70"/>
                          </a:lnTo>
                          <a:lnTo>
                            <a:pt x="33" y="58"/>
                          </a:lnTo>
                          <a:lnTo>
                            <a:pt x="36" y="45"/>
                          </a:lnTo>
                          <a:lnTo>
                            <a:pt x="38" y="30"/>
                          </a:lnTo>
                          <a:lnTo>
                            <a:pt x="39" y="16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5040" bIns="5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0" name=""/>
                    <p:cNvSpPr/>
                    <p:nvPr/>
                  </p:nvSpPr>
                  <p:spPr>
                    <a:xfrm>
                      <a:off x="4516920" y="5728320"/>
                      <a:ext cx="13680" cy="7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1" h="251">
                          <a:moveTo>
                            <a:pt x="382" y="189"/>
                          </a:moveTo>
                          <a:lnTo>
                            <a:pt x="382" y="188"/>
                          </a:lnTo>
                          <a:lnTo>
                            <a:pt x="385" y="186"/>
                          </a:lnTo>
                          <a:lnTo>
                            <a:pt x="388" y="183"/>
                          </a:lnTo>
                          <a:lnTo>
                            <a:pt x="393" y="177"/>
                          </a:lnTo>
                          <a:lnTo>
                            <a:pt x="399" y="171"/>
                          </a:lnTo>
                          <a:lnTo>
                            <a:pt x="405" y="164"/>
                          </a:lnTo>
                          <a:lnTo>
                            <a:pt x="411" y="154"/>
                          </a:lnTo>
                          <a:lnTo>
                            <a:pt x="418" y="144"/>
                          </a:lnTo>
                          <a:lnTo>
                            <a:pt x="425" y="131"/>
                          </a:lnTo>
                          <a:lnTo>
                            <a:pt x="431" y="118"/>
                          </a:lnTo>
                          <a:lnTo>
                            <a:pt x="436" y="102"/>
                          </a:lnTo>
                          <a:lnTo>
                            <a:pt x="442" y="85"/>
                          </a:lnTo>
                          <a:lnTo>
                            <a:pt x="446" y="66"/>
                          </a:lnTo>
                          <a:lnTo>
                            <a:pt x="449" y="45"/>
                          </a:lnTo>
                          <a:lnTo>
                            <a:pt x="451" y="23"/>
                          </a:lnTo>
                          <a:lnTo>
                            <a:pt x="451" y="0"/>
                          </a:lnTo>
                          <a:lnTo>
                            <a:pt x="440" y="14"/>
                          </a:lnTo>
                          <a:lnTo>
                            <a:pt x="429" y="27"/>
                          </a:lnTo>
                          <a:lnTo>
                            <a:pt x="418" y="41"/>
                          </a:lnTo>
                          <a:lnTo>
                            <a:pt x="405" y="54"/>
                          </a:lnTo>
                          <a:lnTo>
                            <a:pt x="390" y="68"/>
                          </a:lnTo>
                          <a:lnTo>
                            <a:pt x="374" y="82"/>
                          </a:lnTo>
                          <a:lnTo>
                            <a:pt x="356" y="95"/>
                          </a:lnTo>
                          <a:lnTo>
                            <a:pt x="335" y="110"/>
                          </a:lnTo>
                          <a:lnTo>
                            <a:pt x="309" y="125"/>
                          </a:lnTo>
                          <a:lnTo>
                            <a:pt x="280" y="141"/>
                          </a:lnTo>
                          <a:lnTo>
                            <a:pt x="247" y="157"/>
                          </a:lnTo>
                          <a:lnTo>
                            <a:pt x="208" y="174"/>
                          </a:lnTo>
                          <a:lnTo>
                            <a:pt x="165" y="191"/>
                          </a:lnTo>
                          <a:lnTo>
                            <a:pt x="117" y="210"/>
                          </a:lnTo>
                          <a:lnTo>
                            <a:pt x="61" y="230"/>
                          </a:lnTo>
                          <a:lnTo>
                            <a:pt x="0" y="251"/>
                          </a:lnTo>
                          <a:lnTo>
                            <a:pt x="4" y="250"/>
                          </a:lnTo>
                          <a:lnTo>
                            <a:pt x="13" y="247"/>
                          </a:lnTo>
                          <a:lnTo>
                            <a:pt x="28" y="244"/>
                          </a:lnTo>
                          <a:lnTo>
                            <a:pt x="48" y="238"/>
                          </a:lnTo>
                          <a:lnTo>
                            <a:pt x="71" y="233"/>
                          </a:lnTo>
                          <a:lnTo>
                            <a:pt x="98" y="227"/>
                          </a:lnTo>
                          <a:lnTo>
                            <a:pt x="128" y="219"/>
                          </a:lnTo>
                          <a:lnTo>
                            <a:pt x="159" y="213"/>
                          </a:lnTo>
                          <a:lnTo>
                            <a:pt x="191" y="207"/>
                          </a:lnTo>
                          <a:lnTo>
                            <a:pt x="223" y="201"/>
                          </a:lnTo>
                          <a:lnTo>
                            <a:pt x="255" y="195"/>
                          </a:lnTo>
                          <a:lnTo>
                            <a:pt x="286" y="191"/>
                          </a:lnTo>
                          <a:lnTo>
                            <a:pt x="315" y="188"/>
                          </a:lnTo>
                          <a:lnTo>
                            <a:pt x="341" y="186"/>
                          </a:lnTo>
                          <a:lnTo>
                            <a:pt x="363" y="187"/>
                          </a:lnTo>
                          <a:lnTo>
                            <a:pt x="382" y="1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1" name=""/>
                    <p:cNvSpPr/>
                    <p:nvPr/>
                  </p:nvSpPr>
                  <p:spPr>
                    <a:xfrm>
                      <a:off x="4515840" y="5684040"/>
                      <a:ext cx="17280" cy="3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9" h="1416">
                          <a:moveTo>
                            <a:pt x="108" y="332"/>
                          </a:moveTo>
                          <a:lnTo>
                            <a:pt x="107" y="330"/>
                          </a:lnTo>
                          <a:lnTo>
                            <a:pt x="105" y="326"/>
                          </a:lnTo>
                          <a:lnTo>
                            <a:pt x="102" y="320"/>
                          </a:lnTo>
                          <a:lnTo>
                            <a:pt x="97" y="313"/>
                          </a:lnTo>
                          <a:lnTo>
                            <a:pt x="91" y="303"/>
                          </a:lnTo>
                          <a:lnTo>
                            <a:pt x="86" y="294"/>
                          </a:lnTo>
                          <a:lnTo>
                            <a:pt x="79" y="283"/>
                          </a:lnTo>
                          <a:lnTo>
                            <a:pt x="71" y="273"/>
                          </a:lnTo>
                          <a:lnTo>
                            <a:pt x="63" y="262"/>
                          </a:lnTo>
                          <a:lnTo>
                            <a:pt x="53" y="252"/>
                          </a:lnTo>
                          <a:lnTo>
                            <a:pt x="45" y="242"/>
                          </a:lnTo>
                          <a:lnTo>
                            <a:pt x="35" y="235"/>
                          </a:lnTo>
                          <a:lnTo>
                            <a:pt x="26" y="228"/>
                          </a:lnTo>
                          <a:lnTo>
                            <a:pt x="18" y="223"/>
                          </a:lnTo>
                          <a:lnTo>
                            <a:pt x="8" y="221"/>
                          </a:lnTo>
                          <a:lnTo>
                            <a:pt x="0" y="222"/>
                          </a:lnTo>
                          <a:lnTo>
                            <a:pt x="0" y="221"/>
                          </a:lnTo>
                          <a:lnTo>
                            <a:pt x="2" y="219"/>
                          </a:lnTo>
                          <a:lnTo>
                            <a:pt x="5" y="216"/>
                          </a:lnTo>
                          <a:lnTo>
                            <a:pt x="9" y="211"/>
                          </a:lnTo>
                          <a:lnTo>
                            <a:pt x="13" y="205"/>
                          </a:lnTo>
                          <a:lnTo>
                            <a:pt x="18" y="197"/>
                          </a:lnTo>
                          <a:lnTo>
                            <a:pt x="22" y="187"/>
                          </a:lnTo>
                          <a:lnTo>
                            <a:pt x="26" y="175"/>
                          </a:lnTo>
                          <a:lnTo>
                            <a:pt x="30" y="161"/>
                          </a:lnTo>
                          <a:lnTo>
                            <a:pt x="32" y="146"/>
                          </a:lnTo>
                          <a:lnTo>
                            <a:pt x="33" y="127"/>
                          </a:lnTo>
                          <a:lnTo>
                            <a:pt x="33" y="107"/>
                          </a:lnTo>
                          <a:lnTo>
                            <a:pt x="31" y="84"/>
                          </a:lnTo>
                          <a:lnTo>
                            <a:pt x="27" y="58"/>
                          </a:lnTo>
                          <a:lnTo>
                            <a:pt x="21" y="30"/>
                          </a:lnTo>
                          <a:lnTo>
                            <a:pt x="12" y="0"/>
                          </a:lnTo>
                          <a:lnTo>
                            <a:pt x="48" y="72"/>
                          </a:lnTo>
                          <a:lnTo>
                            <a:pt x="85" y="150"/>
                          </a:lnTo>
                          <a:lnTo>
                            <a:pt x="123" y="232"/>
                          </a:lnTo>
                          <a:lnTo>
                            <a:pt x="162" y="318"/>
                          </a:lnTo>
                          <a:lnTo>
                            <a:pt x="200" y="407"/>
                          </a:lnTo>
                          <a:lnTo>
                            <a:pt x="238" y="500"/>
                          </a:lnTo>
                          <a:lnTo>
                            <a:pt x="277" y="593"/>
                          </a:lnTo>
                          <a:lnTo>
                            <a:pt x="315" y="689"/>
                          </a:lnTo>
                          <a:lnTo>
                            <a:pt x="351" y="785"/>
                          </a:lnTo>
                          <a:lnTo>
                            <a:pt x="386" y="880"/>
                          </a:lnTo>
                          <a:lnTo>
                            <a:pt x="420" y="975"/>
                          </a:lnTo>
                          <a:lnTo>
                            <a:pt x="450" y="1068"/>
                          </a:lnTo>
                          <a:lnTo>
                            <a:pt x="480" y="1160"/>
                          </a:lnTo>
                          <a:lnTo>
                            <a:pt x="506" y="1249"/>
                          </a:lnTo>
                          <a:lnTo>
                            <a:pt x="529" y="1334"/>
                          </a:lnTo>
                          <a:lnTo>
                            <a:pt x="549" y="1416"/>
                          </a:lnTo>
                          <a:lnTo>
                            <a:pt x="548" y="1414"/>
                          </a:lnTo>
                          <a:lnTo>
                            <a:pt x="546" y="1410"/>
                          </a:lnTo>
                          <a:lnTo>
                            <a:pt x="543" y="1403"/>
                          </a:lnTo>
                          <a:lnTo>
                            <a:pt x="538" y="1395"/>
                          </a:lnTo>
                          <a:lnTo>
                            <a:pt x="532" y="1385"/>
                          </a:lnTo>
                          <a:lnTo>
                            <a:pt x="525" y="1374"/>
                          </a:lnTo>
                          <a:lnTo>
                            <a:pt x="518" y="1361"/>
                          </a:lnTo>
                          <a:lnTo>
                            <a:pt x="508" y="1350"/>
                          </a:lnTo>
                          <a:lnTo>
                            <a:pt x="499" y="1338"/>
                          </a:lnTo>
                          <a:lnTo>
                            <a:pt x="489" y="1328"/>
                          </a:lnTo>
                          <a:lnTo>
                            <a:pt x="478" y="1318"/>
                          </a:lnTo>
                          <a:lnTo>
                            <a:pt x="466" y="1310"/>
                          </a:lnTo>
                          <a:lnTo>
                            <a:pt x="455" y="1304"/>
                          </a:lnTo>
                          <a:lnTo>
                            <a:pt x="443" y="1300"/>
                          </a:lnTo>
                          <a:lnTo>
                            <a:pt x="430" y="1299"/>
                          </a:lnTo>
                          <a:lnTo>
                            <a:pt x="418" y="1303"/>
                          </a:lnTo>
                          <a:lnTo>
                            <a:pt x="418" y="1302"/>
                          </a:lnTo>
                          <a:lnTo>
                            <a:pt x="419" y="1299"/>
                          </a:lnTo>
                          <a:lnTo>
                            <a:pt x="421" y="1295"/>
                          </a:lnTo>
                          <a:lnTo>
                            <a:pt x="423" y="1290"/>
                          </a:lnTo>
                          <a:lnTo>
                            <a:pt x="425" y="1283"/>
                          </a:lnTo>
                          <a:lnTo>
                            <a:pt x="427" y="1275"/>
                          </a:lnTo>
                          <a:lnTo>
                            <a:pt x="429" y="1266"/>
                          </a:lnTo>
                          <a:lnTo>
                            <a:pt x="432" y="1255"/>
                          </a:lnTo>
                          <a:lnTo>
                            <a:pt x="433" y="1243"/>
                          </a:lnTo>
                          <a:lnTo>
                            <a:pt x="434" y="1230"/>
                          </a:lnTo>
                          <a:lnTo>
                            <a:pt x="434" y="1215"/>
                          </a:lnTo>
                          <a:lnTo>
                            <a:pt x="432" y="1201"/>
                          </a:lnTo>
                          <a:lnTo>
                            <a:pt x="429" y="1184"/>
                          </a:lnTo>
                          <a:lnTo>
                            <a:pt x="425" y="1167"/>
                          </a:lnTo>
                          <a:lnTo>
                            <a:pt x="420" y="1149"/>
                          </a:lnTo>
                          <a:lnTo>
                            <a:pt x="413" y="1130"/>
                          </a:lnTo>
                          <a:lnTo>
                            <a:pt x="411" y="1124"/>
                          </a:lnTo>
                          <a:lnTo>
                            <a:pt x="404" y="1107"/>
                          </a:lnTo>
                          <a:lnTo>
                            <a:pt x="395" y="1081"/>
                          </a:lnTo>
                          <a:lnTo>
                            <a:pt x="382" y="1045"/>
                          </a:lnTo>
                          <a:lnTo>
                            <a:pt x="366" y="1002"/>
                          </a:lnTo>
                          <a:lnTo>
                            <a:pt x="349" y="953"/>
                          </a:lnTo>
                          <a:lnTo>
                            <a:pt x="329" y="897"/>
                          </a:lnTo>
                          <a:lnTo>
                            <a:pt x="307" y="838"/>
                          </a:lnTo>
                          <a:lnTo>
                            <a:pt x="282" y="775"/>
                          </a:lnTo>
                          <a:lnTo>
                            <a:pt x="258" y="710"/>
                          </a:lnTo>
                          <a:lnTo>
                            <a:pt x="233" y="643"/>
                          </a:lnTo>
                          <a:lnTo>
                            <a:pt x="208" y="577"/>
                          </a:lnTo>
                          <a:lnTo>
                            <a:pt x="181" y="511"/>
                          </a:lnTo>
                          <a:lnTo>
                            <a:pt x="156" y="447"/>
                          </a:lnTo>
                          <a:lnTo>
                            <a:pt x="131" y="387"/>
                          </a:lnTo>
                          <a:lnTo>
                            <a:pt x="108" y="3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6120" bIns="-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2" name=""/>
                    <p:cNvSpPr/>
                    <p:nvPr/>
                  </p:nvSpPr>
                  <p:spPr>
                    <a:xfrm>
                      <a:off x="4498200" y="5688000"/>
                      <a:ext cx="1404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3" h="226">
                          <a:moveTo>
                            <a:pt x="410" y="159"/>
                          </a:moveTo>
                          <a:lnTo>
                            <a:pt x="410" y="158"/>
                          </a:lnTo>
                          <a:lnTo>
                            <a:pt x="411" y="157"/>
                          </a:lnTo>
                          <a:lnTo>
                            <a:pt x="414" y="155"/>
                          </a:lnTo>
                          <a:lnTo>
                            <a:pt x="417" y="151"/>
                          </a:lnTo>
                          <a:lnTo>
                            <a:pt x="420" y="146"/>
                          </a:lnTo>
                          <a:lnTo>
                            <a:pt x="425" y="141"/>
                          </a:lnTo>
                          <a:lnTo>
                            <a:pt x="430" y="135"/>
                          </a:lnTo>
                          <a:lnTo>
                            <a:pt x="435" y="126"/>
                          </a:lnTo>
                          <a:lnTo>
                            <a:pt x="439" y="116"/>
                          </a:lnTo>
                          <a:lnTo>
                            <a:pt x="445" y="105"/>
                          </a:lnTo>
                          <a:lnTo>
                            <a:pt x="450" y="91"/>
                          </a:lnTo>
                          <a:lnTo>
                            <a:pt x="455" y="77"/>
                          </a:lnTo>
                          <a:lnTo>
                            <a:pt x="460" y="61"/>
                          </a:lnTo>
                          <a:lnTo>
                            <a:pt x="465" y="42"/>
                          </a:lnTo>
                          <a:lnTo>
                            <a:pt x="469" y="22"/>
                          </a:lnTo>
                          <a:lnTo>
                            <a:pt x="473" y="0"/>
                          </a:lnTo>
                          <a:lnTo>
                            <a:pt x="445" y="35"/>
                          </a:lnTo>
                          <a:lnTo>
                            <a:pt x="417" y="65"/>
                          </a:lnTo>
                          <a:lnTo>
                            <a:pt x="391" y="91"/>
                          </a:lnTo>
                          <a:lnTo>
                            <a:pt x="364" y="112"/>
                          </a:lnTo>
                          <a:lnTo>
                            <a:pt x="337" y="130"/>
                          </a:lnTo>
                          <a:lnTo>
                            <a:pt x="310" y="146"/>
                          </a:lnTo>
                          <a:lnTo>
                            <a:pt x="283" y="158"/>
                          </a:lnTo>
                          <a:lnTo>
                            <a:pt x="255" y="168"/>
                          </a:lnTo>
                          <a:lnTo>
                            <a:pt x="227" y="176"/>
                          </a:lnTo>
                          <a:lnTo>
                            <a:pt x="198" y="183"/>
                          </a:lnTo>
                          <a:lnTo>
                            <a:pt x="168" y="189"/>
                          </a:lnTo>
                          <a:lnTo>
                            <a:pt x="137" y="194"/>
                          </a:lnTo>
                          <a:lnTo>
                            <a:pt x="104" y="201"/>
                          </a:lnTo>
                          <a:lnTo>
                            <a:pt x="72" y="208"/>
                          </a:lnTo>
                          <a:lnTo>
                            <a:pt x="36" y="215"/>
                          </a:lnTo>
                          <a:lnTo>
                            <a:pt x="0" y="226"/>
                          </a:lnTo>
                          <a:lnTo>
                            <a:pt x="410" y="1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3" name=""/>
                    <p:cNvSpPr/>
                    <p:nvPr/>
                  </p:nvSpPr>
                  <p:spPr>
                    <a:xfrm>
                      <a:off x="4498200" y="5682240"/>
                      <a:ext cx="1368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5" h="112">
                          <a:moveTo>
                            <a:pt x="331" y="9"/>
                          </a:moveTo>
                          <a:lnTo>
                            <a:pt x="332" y="8"/>
                          </a:lnTo>
                          <a:lnTo>
                            <a:pt x="335" y="7"/>
                          </a:lnTo>
                          <a:lnTo>
                            <a:pt x="341" y="5"/>
                          </a:lnTo>
                          <a:lnTo>
                            <a:pt x="348" y="3"/>
                          </a:lnTo>
                          <a:lnTo>
                            <a:pt x="357" y="2"/>
                          </a:lnTo>
                          <a:lnTo>
                            <a:pt x="367" y="0"/>
                          </a:lnTo>
                          <a:lnTo>
                            <a:pt x="376" y="0"/>
                          </a:lnTo>
                          <a:lnTo>
                            <a:pt x="388" y="3"/>
                          </a:lnTo>
                          <a:lnTo>
                            <a:pt x="398" y="6"/>
                          </a:lnTo>
                          <a:lnTo>
                            <a:pt x="408" y="11"/>
                          </a:lnTo>
                          <a:lnTo>
                            <a:pt x="417" y="19"/>
                          </a:lnTo>
                          <a:lnTo>
                            <a:pt x="427" y="31"/>
                          </a:lnTo>
                          <a:lnTo>
                            <a:pt x="434" y="45"/>
                          </a:lnTo>
                          <a:lnTo>
                            <a:pt x="439" y="62"/>
                          </a:lnTo>
                          <a:lnTo>
                            <a:pt x="443" y="85"/>
                          </a:lnTo>
                          <a:lnTo>
                            <a:pt x="445" y="112"/>
                          </a:lnTo>
                          <a:lnTo>
                            <a:pt x="444" y="110"/>
                          </a:lnTo>
                          <a:lnTo>
                            <a:pt x="442" y="107"/>
                          </a:lnTo>
                          <a:lnTo>
                            <a:pt x="438" y="101"/>
                          </a:lnTo>
                          <a:lnTo>
                            <a:pt x="432" y="95"/>
                          </a:lnTo>
                          <a:lnTo>
                            <a:pt x="424" y="87"/>
                          </a:lnTo>
                          <a:lnTo>
                            <a:pt x="411" y="79"/>
                          </a:lnTo>
                          <a:lnTo>
                            <a:pt x="395" y="71"/>
                          </a:lnTo>
                          <a:lnTo>
                            <a:pt x="375" y="63"/>
                          </a:lnTo>
                          <a:lnTo>
                            <a:pt x="351" y="56"/>
                          </a:lnTo>
                          <a:lnTo>
                            <a:pt x="321" y="50"/>
                          </a:lnTo>
                          <a:lnTo>
                            <a:pt x="284" y="46"/>
                          </a:lnTo>
                          <a:lnTo>
                            <a:pt x="242" y="44"/>
                          </a:lnTo>
                          <a:lnTo>
                            <a:pt x="193" y="45"/>
                          </a:lnTo>
                          <a:lnTo>
                            <a:pt x="137" y="48"/>
                          </a:lnTo>
                          <a:lnTo>
                            <a:pt x="73" y="54"/>
                          </a:lnTo>
                          <a:lnTo>
                            <a:pt x="0" y="66"/>
                          </a:lnTo>
                          <a:lnTo>
                            <a:pt x="33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4" name=""/>
                    <p:cNvSpPr/>
                    <p:nvPr/>
                  </p:nvSpPr>
                  <p:spPr>
                    <a:xfrm>
                      <a:off x="4507200" y="5721840"/>
                      <a:ext cx="23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72">
                          <a:moveTo>
                            <a:pt x="0" y="147"/>
                          </a:moveTo>
                          <a:lnTo>
                            <a:pt x="96" y="133"/>
                          </a:lnTo>
                          <a:lnTo>
                            <a:pt x="183" y="122"/>
                          </a:lnTo>
                          <a:lnTo>
                            <a:pt x="260" y="112"/>
                          </a:lnTo>
                          <a:lnTo>
                            <a:pt x="328" y="105"/>
                          </a:lnTo>
                          <a:lnTo>
                            <a:pt x="389" y="100"/>
                          </a:lnTo>
                          <a:lnTo>
                            <a:pt x="441" y="96"/>
                          </a:lnTo>
                          <a:lnTo>
                            <a:pt x="487" y="94"/>
                          </a:lnTo>
                          <a:lnTo>
                            <a:pt x="529" y="95"/>
                          </a:lnTo>
                          <a:lnTo>
                            <a:pt x="565" y="98"/>
                          </a:lnTo>
                          <a:lnTo>
                            <a:pt x="599" y="103"/>
                          </a:lnTo>
                          <a:lnTo>
                            <a:pt x="628" y="109"/>
                          </a:lnTo>
                          <a:lnTo>
                            <a:pt x="656" y="118"/>
                          </a:lnTo>
                          <a:lnTo>
                            <a:pt x="683" y="129"/>
                          </a:lnTo>
                          <a:lnTo>
                            <a:pt x="709" y="141"/>
                          </a:lnTo>
                          <a:lnTo>
                            <a:pt x="735" y="155"/>
                          </a:lnTo>
                          <a:lnTo>
                            <a:pt x="764" y="172"/>
                          </a:lnTo>
                          <a:lnTo>
                            <a:pt x="754" y="148"/>
                          </a:lnTo>
                          <a:lnTo>
                            <a:pt x="744" y="126"/>
                          </a:lnTo>
                          <a:lnTo>
                            <a:pt x="733" y="105"/>
                          </a:lnTo>
                          <a:lnTo>
                            <a:pt x="722" y="86"/>
                          </a:lnTo>
                          <a:lnTo>
                            <a:pt x="710" y="68"/>
                          </a:lnTo>
                          <a:lnTo>
                            <a:pt x="697" y="52"/>
                          </a:lnTo>
                          <a:lnTo>
                            <a:pt x="686" y="39"/>
                          </a:lnTo>
                          <a:lnTo>
                            <a:pt x="673" y="27"/>
                          </a:lnTo>
                          <a:lnTo>
                            <a:pt x="661" y="18"/>
                          </a:lnTo>
                          <a:lnTo>
                            <a:pt x="648" y="10"/>
                          </a:lnTo>
                          <a:lnTo>
                            <a:pt x="636" y="4"/>
                          </a:lnTo>
                          <a:lnTo>
                            <a:pt x="625" y="1"/>
                          </a:lnTo>
                          <a:lnTo>
                            <a:pt x="613" y="0"/>
                          </a:lnTo>
                          <a:lnTo>
                            <a:pt x="604" y="1"/>
                          </a:lnTo>
                          <a:lnTo>
                            <a:pt x="594" y="5"/>
                          </a:lnTo>
                          <a:lnTo>
                            <a:pt x="587" y="11"/>
                          </a:lnTo>
                          <a:lnTo>
                            <a:pt x="583" y="12"/>
                          </a:lnTo>
                          <a:lnTo>
                            <a:pt x="571" y="15"/>
                          </a:lnTo>
                          <a:lnTo>
                            <a:pt x="553" y="21"/>
                          </a:lnTo>
                          <a:lnTo>
                            <a:pt x="529" y="27"/>
                          </a:lnTo>
                          <a:lnTo>
                            <a:pt x="500" y="35"/>
                          </a:lnTo>
                          <a:lnTo>
                            <a:pt x="465" y="45"/>
                          </a:lnTo>
                          <a:lnTo>
                            <a:pt x="426" y="54"/>
                          </a:lnTo>
                          <a:lnTo>
                            <a:pt x="384" y="66"/>
                          </a:lnTo>
                          <a:lnTo>
                            <a:pt x="339" y="76"/>
                          </a:lnTo>
                          <a:lnTo>
                            <a:pt x="292" y="88"/>
                          </a:lnTo>
                          <a:lnTo>
                            <a:pt x="244" y="100"/>
                          </a:lnTo>
                          <a:lnTo>
                            <a:pt x="194" y="110"/>
                          </a:lnTo>
                          <a:lnTo>
                            <a:pt x="144" y="121"/>
                          </a:lnTo>
                          <a:lnTo>
                            <a:pt x="94" y="130"/>
                          </a:lnTo>
                          <a:lnTo>
                            <a:pt x="46" y="139"/>
                          </a:lnTo>
                          <a:lnTo>
                            <a:pt x="0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5" name=""/>
                    <p:cNvSpPr/>
                    <p:nvPr/>
                  </p:nvSpPr>
                  <p:spPr>
                    <a:xfrm>
                      <a:off x="4255560" y="5700240"/>
                      <a:ext cx="27360" cy="2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7" h="1035">
                          <a:moveTo>
                            <a:pt x="533" y="0"/>
                          </a:moveTo>
                          <a:lnTo>
                            <a:pt x="30" y="752"/>
                          </a:lnTo>
                          <a:lnTo>
                            <a:pt x="9" y="788"/>
                          </a:lnTo>
                          <a:lnTo>
                            <a:pt x="0" y="824"/>
                          </a:lnTo>
                          <a:lnTo>
                            <a:pt x="1" y="859"/>
                          </a:lnTo>
                          <a:lnTo>
                            <a:pt x="10" y="893"/>
                          </a:lnTo>
                          <a:lnTo>
                            <a:pt x="28" y="925"/>
                          </a:lnTo>
                          <a:lnTo>
                            <a:pt x="51" y="953"/>
                          </a:lnTo>
                          <a:lnTo>
                            <a:pt x="79" y="978"/>
                          </a:lnTo>
                          <a:lnTo>
                            <a:pt x="113" y="1000"/>
                          </a:lnTo>
                          <a:lnTo>
                            <a:pt x="148" y="1017"/>
                          </a:lnTo>
                          <a:lnTo>
                            <a:pt x="186" y="1029"/>
                          </a:lnTo>
                          <a:lnTo>
                            <a:pt x="225" y="1035"/>
                          </a:lnTo>
                          <a:lnTo>
                            <a:pt x="264" y="1035"/>
                          </a:lnTo>
                          <a:lnTo>
                            <a:pt x="301" y="1028"/>
                          </a:lnTo>
                          <a:lnTo>
                            <a:pt x="335" y="1013"/>
                          </a:lnTo>
                          <a:lnTo>
                            <a:pt x="367" y="990"/>
                          </a:lnTo>
                          <a:lnTo>
                            <a:pt x="394" y="958"/>
                          </a:lnTo>
                          <a:lnTo>
                            <a:pt x="887" y="230"/>
                          </a:lnTo>
                          <a:lnTo>
                            <a:pt x="53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7280" bIns="-17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6" name=""/>
                    <p:cNvSpPr/>
                    <p:nvPr/>
                  </p:nvSpPr>
                  <p:spPr>
                    <a:xfrm flipH="1">
                      <a:off x="4263480" y="5703840"/>
                      <a:ext cx="14760" cy="205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4840" bIns="-24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7" name=""/>
                    <p:cNvSpPr/>
                    <p:nvPr/>
                  </p:nvSpPr>
                  <p:spPr>
                    <a:xfrm>
                      <a:off x="4449240" y="5582520"/>
                      <a:ext cx="15840" cy="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346">
                          <a:moveTo>
                            <a:pt x="479" y="9"/>
                          </a:moveTo>
                          <a:lnTo>
                            <a:pt x="489" y="40"/>
                          </a:lnTo>
                          <a:lnTo>
                            <a:pt x="498" y="71"/>
                          </a:lnTo>
                          <a:lnTo>
                            <a:pt x="503" y="100"/>
                          </a:lnTo>
                          <a:lnTo>
                            <a:pt x="506" y="128"/>
                          </a:lnTo>
                          <a:lnTo>
                            <a:pt x="507" y="155"/>
                          </a:lnTo>
                          <a:lnTo>
                            <a:pt x="506" y="179"/>
                          </a:lnTo>
                          <a:lnTo>
                            <a:pt x="503" y="202"/>
                          </a:lnTo>
                          <a:lnTo>
                            <a:pt x="499" y="223"/>
                          </a:lnTo>
                          <a:lnTo>
                            <a:pt x="493" y="243"/>
                          </a:lnTo>
                          <a:lnTo>
                            <a:pt x="487" y="261"/>
                          </a:lnTo>
                          <a:lnTo>
                            <a:pt x="481" y="276"/>
                          </a:lnTo>
                          <a:lnTo>
                            <a:pt x="475" y="289"/>
                          </a:lnTo>
                          <a:lnTo>
                            <a:pt x="468" y="301"/>
                          </a:lnTo>
                          <a:lnTo>
                            <a:pt x="462" y="310"/>
                          </a:lnTo>
                          <a:lnTo>
                            <a:pt x="457" y="316"/>
                          </a:lnTo>
                          <a:lnTo>
                            <a:pt x="452" y="322"/>
                          </a:lnTo>
                          <a:lnTo>
                            <a:pt x="438" y="320"/>
                          </a:lnTo>
                          <a:lnTo>
                            <a:pt x="417" y="320"/>
                          </a:lnTo>
                          <a:lnTo>
                            <a:pt x="392" y="320"/>
                          </a:lnTo>
                          <a:lnTo>
                            <a:pt x="362" y="320"/>
                          </a:lnTo>
                          <a:lnTo>
                            <a:pt x="330" y="321"/>
                          </a:lnTo>
                          <a:lnTo>
                            <a:pt x="295" y="323"/>
                          </a:lnTo>
                          <a:lnTo>
                            <a:pt x="259" y="325"/>
                          </a:lnTo>
                          <a:lnTo>
                            <a:pt x="222" y="327"/>
                          </a:lnTo>
                          <a:lnTo>
                            <a:pt x="187" y="329"/>
                          </a:lnTo>
                          <a:lnTo>
                            <a:pt x="152" y="331"/>
                          </a:lnTo>
                          <a:lnTo>
                            <a:pt x="119" y="334"/>
                          </a:lnTo>
                          <a:lnTo>
                            <a:pt x="89" y="336"/>
                          </a:lnTo>
                          <a:lnTo>
                            <a:pt x="64" y="340"/>
                          </a:lnTo>
                          <a:lnTo>
                            <a:pt x="43" y="342"/>
                          </a:lnTo>
                          <a:lnTo>
                            <a:pt x="27" y="344"/>
                          </a:lnTo>
                          <a:lnTo>
                            <a:pt x="19" y="346"/>
                          </a:lnTo>
                          <a:lnTo>
                            <a:pt x="25" y="331"/>
                          </a:lnTo>
                          <a:lnTo>
                            <a:pt x="31" y="314"/>
                          </a:lnTo>
                          <a:lnTo>
                            <a:pt x="36" y="297"/>
                          </a:lnTo>
                          <a:lnTo>
                            <a:pt x="40" y="277"/>
                          </a:lnTo>
                          <a:lnTo>
                            <a:pt x="43" y="256"/>
                          </a:lnTo>
                          <a:lnTo>
                            <a:pt x="45" y="233"/>
                          </a:lnTo>
                          <a:lnTo>
                            <a:pt x="45" y="210"/>
                          </a:lnTo>
                          <a:lnTo>
                            <a:pt x="45" y="187"/>
                          </a:lnTo>
                          <a:lnTo>
                            <a:pt x="44" y="163"/>
                          </a:lnTo>
                          <a:lnTo>
                            <a:pt x="41" y="139"/>
                          </a:lnTo>
                          <a:lnTo>
                            <a:pt x="36" y="116"/>
                          </a:lnTo>
                          <a:lnTo>
                            <a:pt x="31" y="93"/>
                          </a:lnTo>
                          <a:lnTo>
                            <a:pt x="25" y="70"/>
                          </a:lnTo>
                          <a:lnTo>
                            <a:pt x="17" y="49"/>
                          </a:lnTo>
                          <a:lnTo>
                            <a:pt x="9" y="29"/>
                          </a:lnTo>
                          <a:lnTo>
                            <a:pt x="0" y="10"/>
                          </a:lnTo>
                          <a:lnTo>
                            <a:pt x="22" y="9"/>
                          </a:lnTo>
                          <a:lnTo>
                            <a:pt x="50" y="7"/>
                          </a:lnTo>
                          <a:lnTo>
                            <a:pt x="82" y="5"/>
                          </a:lnTo>
                          <a:lnTo>
                            <a:pt x="117" y="4"/>
                          </a:lnTo>
                          <a:lnTo>
                            <a:pt x="156" y="3"/>
                          </a:lnTo>
                          <a:lnTo>
                            <a:pt x="195" y="2"/>
                          </a:lnTo>
                          <a:lnTo>
                            <a:pt x="236" y="1"/>
                          </a:lnTo>
                          <a:lnTo>
                            <a:pt x="276" y="1"/>
                          </a:lnTo>
                          <a:lnTo>
                            <a:pt x="315" y="0"/>
                          </a:lnTo>
                          <a:lnTo>
                            <a:pt x="352" y="0"/>
                          </a:lnTo>
                          <a:lnTo>
                            <a:pt x="386" y="1"/>
                          </a:lnTo>
                          <a:lnTo>
                            <a:pt x="416" y="1"/>
                          </a:lnTo>
                          <a:lnTo>
                            <a:pt x="441" y="2"/>
                          </a:lnTo>
                          <a:lnTo>
                            <a:pt x="461" y="3"/>
                          </a:lnTo>
                          <a:lnTo>
                            <a:pt x="473" y="5"/>
                          </a:lnTo>
                          <a:lnTo>
                            <a:pt x="479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6000" bIns="-36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8" name=""/>
                    <p:cNvSpPr/>
                    <p:nvPr/>
                  </p:nvSpPr>
                  <p:spPr>
                    <a:xfrm>
                      <a:off x="4375080" y="5608800"/>
                      <a:ext cx="8640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68" h="274">
                          <a:moveTo>
                            <a:pt x="0" y="274"/>
                          </a:moveTo>
                          <a:lnTo>
                            <a:pt x="65" y="257"/>
                          </a:lnTo>
                          <a:lnTo>
                            <a:pt x="141" y="241"/>
                          </a:lnTo>
                          <a:lnTo>
                            <a:pt x="226" y="225"/>
                          </a:lnTo>
                          <a:lnTo>
                            <a:pt x="318" y="209"/>
                          </a:lnTo>
                          <a:lnTo>
                            <a:pt x="416" y="194"/>
                          </a:lnTo>
                          <a:lnTo>
                            <a:pt x="518" y="181"/>
                          </a:lnTo>
                          <a:lnTo>
                            <a:pt x="622" y="167"/>
                          </a:lnTo>
                          <a:lnTo>
                            <a:pt x="727" y="154"/>
                          </a:lnTo>
                          <a:lnTo>
                            <a:pt x="831" y="142"/>
                          </a:lnTo>
                          <a:lnTo>
                            <a:pt x="933" y="130"/>
                          </a:lnTo>
                          <a:lnTo>
                            <a:pt x="1031" y="120"/>
                          </a:lnTo>
                          <a:lnTo>
                            <a:pt x="1122" y="111"/>
                          </a:lnTo>
                          <a:lnTo>
                            <a:pt x="1207" y="103"/>
                          </a:lnTo>
                          <a:lnTo>
                            <a:pt x="1283" y="96"/>
                          </a:lnTo>
                          <a:lnTo>
                            <a:pt x="1349" y="89"/>
                          </a:lnTo>
                          <a:lnTo>
                            <a:pt x="1403" y="85"/>
                          </a:lnTo>
                          <a:lnTo>
                            <a:pt x="1487" y="72"/>
                          </a:lnTo>
                          <a:lnTo>
                            <a:pt x="1572" y="62"/>
                          </a:lnTo>
                          <a:lnTo>
                            <a:pt x="1657" y="52"/>
                          </a:lnTo>
                          <a:lnTo>
                            <a:pt x="1742" y="44"/>
                          </a:lnTo>
                          <a:lnTo>
                            <a:pt x="1825" y="37"/>
                          </a:lnTo>
                          <a:lnTo>
                            <a:pt x="1905" y="30"/>
                          </a:lnTo>
                          <a:lnTo>
                            <a:pt x="1981" y="25"/>
                          </a:lnTo>
                          <a:lnTo>
                            <a:pt x="2055" y="21"/>
                          </a:lnTo>
                          <a:lnTo>
                            <a:pt x="2122" y="18"/>
                          </a:lnTo>
                          <a:lnTo>
                            <a:pt x="2183" y="15"/>
                          </a:lnTo>
                          <a:lnTo>
                            <a:pt x="2238" y="13"/>
                          </a:lnTo>
                          <a:lnTo>
                            <a:pt x="2284" y="10"/>
                          </a:lnTo>
                          <a:lnTo>
                            <a:pt x="2322" y="9"/>
                          </a:lnTo>
                          <a:lnTo>
                            <a:pt x="2349" y="8"/>
                          </a:lnTo>
                          <a:lnTo>
                            <a:pt x="2367" y="8"/>
                          </a:lnTo>
                          <a:lnTo>
                            <a:pt x="2373" y="8"/>
                          </a:lnTo>
                          <a:lnTo>
                            <a:pt x="2477" y="1"/>
                          </a:lnTo>
                          <a:lnTo>
                            <a:pt x="2564" y="0"/>
                          </a:lnTo>
                          <a:lnTo>
                            <a:pt x="2633" y="5"/>
                          </a:lnTo>
                          <a:lnTo>
                            <a:pt x="2688" y="16"/>
                          </a:lnTo>
                          <a:lnTo>
                            <a:pt x="2726" y="29"/>
                          </a:lnTo>
                          <a:lnTo>
                            <a:pt x="2753" y="45"/>
                          </a:lnTo>
                          <a:lnTo>
                            <a:pt x="2766" y="64"/>
                          </a:lnTo>
                          <a:lnTo>
                            <a:pt x="2768" y="84"/>
                          </a:lnTo>
                          <a:lnTo>
                            <a:pt x="2760" y="104"/>
                          </a:lnTo>
                          <a:lnTo>
                            <a:pt x="2742" y="123"/>
                          </a:lnTo>
                          <a:lnTo>
                            <a:pt x="2716" y="140"/>
                          </a:lnTo>
                          <a:lnTo>
                            <a:pt x="2683" y="154"/>
                          </a:lnTo>
                          <a:lnTo>
                            <a:pt x="2643" y="165"/>
                          </a:lnTo>
                          <a:lnTo>
                            <a:pt x="2598" y="171"/>
                          </a:lnTo>
                          <a:lnTo>
                            <a:pt x="2549" y="172"/>
                          </a:lnTo>
                          <a:lnTo>
                            <a:pt x="2497" y="168"/>
                          </a:lnTo>
                          <a:lnTo>
                            <a:pt x="2498" y="167"/>
                          </a:lnTo>
                          <a:lnTo>
                            <a:pt x="2504" y="164"/>
                          </a:lnTo>
                          <a:lnTo>
                            <a:pt x="2511" y="160"/>
                          </a:lnTo>
                          <a:lnTo>
                            <a:pt x="2519" y="155"/>
                          </a:lnTo>
                          <a:lnTo>
                            <a:pt x="2528" y="149"/>
                          </a:lnTo>
                          <a:lnTo>
                            <a:pt x="2536" y="142"/>
                          </a:lnTo>
                          <a:lnTo>
                            <a:pt x="2543" y="135"/>
                          </a:lnTo>
                          <a:lnTo>
                            <a:pt x="2547" y="128"/>
                          </a:lnTo>
                          <a:lnTo>
                            <a:pt x="2548" y="120"/>
                          </a:lnTo>
                          <a:lnTo>
                            <a:pt x="2545" y="113"/>
                          </a:lnTo>
                          <a:lnTo>
                            <a:pt x="2536" y="106"/>
                          </a:lnTo>
                          <a:lnTo>
                            <a:pt x="2522" y="100"/>
                          </a:lnTo>
                          <a:lnTo>
                            <a:pt x="2499" y="96"/>
                          </a:lnTo>
                          <a:lnTo>
                            <a:pt x="2470" y="91"/>
                          </a:lnTo>
                          <a:lnTo>
                            <a:pt x="2431" y="88"/>
                          </a:lnTo>
                          <a:lnTo>
                            <a:pt x="2384" y="88"/>
                          </a:lnTo>
                          <a:lnTo>
                            <a:pt x="2344" y="88"/>
                          </a:lnTo>
                          <a:lnTo>
                            <a:pt x="2294" y="89"/>
                          </a:lnTo>
                          <a:lnTo>
                            <a:pt x="2235" y="92"/>
                          </a:lnTo>
                          <a:lnTo>
                            <a:pt x="2168" y="96"/>
                          </a:lnTo>
                          <a:lnTo>
                            <a:pt x="2097" y="100"/>
                          </a:lnTo>
                          <a:lnTo>
                            <a:pt x="2022" y="105"/>
                          </a:lnTo>
                          <a:lnTo>
                            <a:pt x="1945" y="110"/>
                          </a:lnTo>
                          <a:lnTo>
                            <a:pt x="1866" y="115"/>
                          </a:lnTo>
                          <a:lnTo>
                            <a:pt x="1788" y="121"/>
                          </a:lnTo>
                          <a:lnTo>
                            <a:pt x="1711" y="127"/>
                          </a:lnTo>
                          <a:lnTo>
                            <a:pt x="1640" y="132"/>
                          </a:lnTo>
                          <a:lnTo>
                            <a:pt x="1573" y="138"/>
                          </a:lnTo>
                          <a:lnTo>
                            <a:pt x="1513" y="143"/>
                          </a:lnTo>
                          <a:lnTo>
                            <a:pt x="1461" y="147"/>
                          </a:lnTo>
                          <a:lnTo>
                            <a:pt x="1420" y="150"/>
                          </a:lnTo>
                          <a:lnTo>
                            <a:pt x="1391" y="153"/>
                          </a:lnTo>
                          <a:lnTo>
                            <a:pt x="1364" y="155"/>
                          </a:lnTo>
                          <a:lnTo>
                            <a:pt x="1325" y="159"/>
                          </a:lnTo>
                          <a:lnTo>
                            <a:pt x="1273" y="163"/>
                          </a:lnTo>
                          <a:lnTo>
                            <a:pt x="1212" y="168"/>
                          </a:lnTo>
                          <a:lnTo>
                            <a:pt x="1143" y="174"/>
                          </a:lnTo>
                          <a:lnTo>
                            <a:pt x="1066" y="181"/>
                          </a:lnTo>
                          <a:lnTo>
                            <a:pt x="984" y="188"/>
                          </a:lnTo>
                          <a:lnTo>
                            <a:pt x="897" y="196"/>
                          </a:lnTo>
                          <a:lnTo>
                            <a:pt x="808" y="205"/>
                          </a:lnTo>
                          <a:lnTo>
                            <a:pt x="716" y="213"/>
                          </a:lnTo>
                          <a:lnTo>
                            <a:pt x="625" y="223"/>
                          </a:lnTo>
                          <a:lnTo>
                            <a:pt x="536" y="232"/>
                          </a:lnTo>
                          <a:lnTo>
                            <a:pt x="448" y="242"/>
                          </a:lnTo>
                          <a:lnTo>
                            <a:pt x="365" y="252"/>
                          </a:lnTo>
                          <a:lnTo>
                            <a:pt x="289" y="262"/>
                          </a:lnTo>
                          <a:lnTo>
                            <a:pt x="219" y="272"/>
                          </a:lnTo>
                          <a:lnTo>
                            <a:pt x="0" y="2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19" name=""/>
                    <p:cNvSpPr/>
                    <p:nvPr/>
                  </p:nvSpPr>
                  <p:spPr>
                    <a:xfrm>
                      <a:off x="4344120" y="5612040"/>
                      <a:ext cx="44640" cy="8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39" h="2993">
                          <a:moveTo>
                            <a:pt x="0" y="0"/>
                          </a:moveTo>
                          <a:lnTo>
                            <a:pt x="80" y="35"/>
                          </a:lnTo>
                          <a:lnTo>
                            <a:pt x="1439" y="2993"/>
                          </a:lnTo>
                          <a:lnTo>
                            <a:pt x="1371" y="299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7080" bIns="370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0" name=""/>
                    <p:cNvSpPr/>
                    <p:nvPr/>
                  </p:nvSpPr>
                  <p:spPr>
                    <a:xfrm>
                      <a:off x="4391280" y="5704560"/>
                      <a:ext cx="18360" cy="33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1" h="1210">
                          <a:moveTo>
                            <a:pt x="0" y="0"/>
                          </a:moveTo>
                          <a:lnTo>
                            <a:pt x="63" y="0"/>
                          </a:lnTo>
                          <a:lnTo>
                            <a:pt x="601" y="1210"/>
                          </a:lnTo>
                          <a:lnTo>
                            <a:pt x="520" y="12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2240" bIns="-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1" name=""/>
                    <p:cNvSpPr/>
                    <p:nvPr/>
                  </p:nvSpPr>
                  <p:spPr>
                    <a:xfrm>
                      <a:off x="4387680" y="5704560"/>
                      <a:ext cx="1224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1" h="194">
                          <a:moveTo>
                            <a:pt x="0" y="0"/>
                          </a:moveTo>
                          <a:lnTo>
                            <a:pt x="411" y="1"/>
                          </a:lnTo>
                          <a:lnTo>
                            <a:pt x="407" y="1"/>
                          </a:lnTo>
                          <a:lnTo>
                            <a:pt x="396" y="3"/>
                          </a:lnTo>
                          <a:lnTo>
                            <a:pt x="381" y="7"/>
                          </a:lnTo>
                          <a:lnTo>
                            <a:pt x="360" y="12"/>
                          </a:lnTo>
                          <a:lnTo>
                            <a:pt x="334" y="18"/>
                          </a:lnTo>
                          <a:lnTo>
                            <a:pt x="307" y="25"/>
                          </a:lnTo>
                          <a:lnTo>
                            <a:pt x="278" y="35"/>
                          </a:lnTo>
                          <a:lnTo>
                            <a:pt x="248" y="45"/>
                          </a:lnTo>
                          <a:lnTo>
                            <a:pt x="219" y="58"/>
                          </a:lnTo>
                          <a:lnTo>
                            <a:pt x="191" y="72"/>
                          </a:lnTo>
                          <a:lnTo>
                            <a:pt x="165" y="87"/>
                          </a:lnTo>
                          <a:lnTo>
                            <a:pt x="143" y="105"/>
                          </a:lnTo>
                          <a:lnTo>
                            <a:pt x="125" y="124"/>
                          </a:lnTo>
                          <a:lnTo>
                            <a:pt x="113" y="145"/>
                          </a:lnTo>
                          <a:lnTo>
                            <a:pt x="106" y="168"/>
                          </a:lnTo>
                          <a:lnTo>
                            <a:pt x="109" y="1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2" name=""/>
                    <p:cNvSpPr/>
                    <p:nvPr/>
                  </p:nvSpPr>
                  <p:spPr>
                    <a:xfrm>
                      <a:off x="4408560" y="5747760"/>
                      <a:ext cx="1152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210">
                          <a:moveTo>
                            <a:pt x="393" y="12"/>
                          </a:moveTo>
                          <a:lnTo>
                            <a:pt x="389" y="12"/>
                          </a:lnTo>
                          <a:lnTo>
                            <a:pt x="379" y="13"/>
                          </a:lnTo>
                          <a:lnTo>
                            <a:pt x="363" y="14"/>
                          </a:lnTo>
                          <a:lnTo>
                            <a:pt x="343" y="17"/>
                          </a:lnTo>
                          <a:lnTo>
                            <a:pt x="319" y="22"/>
                          </a:lnTo>
                          <a:lnTo>
                            <a:pt x="293" y="28"/>
                          </a:lnTo>
                          <a:lnTo>
                            <a:pt x="263" y="35"/>
                          </a:lnTo>
                          <a:lnTo>
                            <a:pt x="234" y="45"/>
                          </a:lnTo>
                          <a:lnTo>
                            <a:pt x="204" y="55"/>
                          </a:lnTo>
                          <a:lnTo>
                            <a:pt x="176" y="69"/>
                          </a:lnTo>
                          <a:lnTo>
                            <a:pt x="150" y="85"/>
                          </a:lnTo>
                          <a:lnTo>
                            <a:pt x="126" y="104"/>
                          </a:lnTo>
                          <a:lnTo>
                            <a:pt x="106" y="126"/>
                          </a:lnTo>
                          <a:lnTo>
                            <a:pt x="91" y="150"/>
                          </a:lnTo>
                          <a:lnTo>
                            <a:pt x="81" y="178"/>
                          </a:lnTo>
                          <a:lnTo>
                            <a:pt x="79" y="210"/>
                          </a:lnTo>
                          <a:lnTo>
                            <a:pt x="0" y="0"/>
                          </a:lnTo>
                          <a:lnTo>
                            <a:pt x="393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3" name=""/>
                    <p:cNvSpPr/>
                    <p:nvPr/>
                  </p:nvSpPr>
                  <p:spPr>
                    <a:xfrm>
                      <a:off x="4266720" y="5717880"/>
                      <a:ext cx="79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93">
                          <a:moveTo>
                            <a:pt x="263" y="0"/>
                          </a:moveTo>
                          <a:lnTo>
                            <a:pt x="260" y="4"/>
                          </a:lnTo>
                          <a:lnTo>
                            <a:pt x="252" y="15"/>
                          </a:lnTo>
                          <a:lnTo>
                            <a:pt x="242" y="32"/>
                          </a:lnTo>
                          <a:lnTo>
                            <a:pt x="227" y="55"/>
                          </a:lnTo>
                          <a:lnTo>
                            <a:pt x="209" y="81"/>
                          </a:lnTo>
                          <a:lnTo>
                            <a:pt x="189" y="111"/>
                          </a:lnTo>
                          <a:lnTo>
                            <a:pt x="168" y="143"/>
                          </a:lnTo>
                          <a:lnTo>
                            <a:pt x="146" y="176"/>
                          </a:lnTo>
                          <a:lnTo>
                            <a:pt x="123" y="208"/>
                          </a:lnTo>
                          <a:lnTo>
                            <a:pt x="100" y="241"/>
                          </a:lnTo>
                          <a:lnTo>
                            <a:pt x="78" y="270"/>
                          </a:lnTo>
                          <a:lnTo>
                            <a:pt x="58" y="297"/>
                          </a:lnTo>
                          <a:lnTo>
                            <a:pt x="39" y="320"/>
                          </a:lnTo>
                          <a:lnTo>
                            <a:pt x="22" y="337"/>
                          </a:lnTo>
                          <a:lnTo>
                            <a:pt x="10" y="348"/>
                          </a:lnTo>
                          <a:lnTo>
                            <a:pt x="0" y="352"/>
                          </a:lnTo>
                          <a:lnTo>
                            <a:pt x="222" y="393"/>
                          </a:lnTo>
                          <a:lnTo>
                            <a:pt x="201" y="373"/>
                          </a:lnTo>
                          <a:lnTo>
                            <a:pt x="184" y="355"/>
                          </a:lnTo>
                          <a:lnTo>
                            <a:pt x="169" y="335"/>
                          </a:lnTo>
                          <a:lnTo>
                            <a:pt x="158" y="316"/>
                          </a:lnTo>
                          <a:lnTo>
                            <a:pt x="148" y="295"/>
                          </a:lnTo>
                          <a:lnTo>
                            <a:pt x="142" y="275"/>
                          </a:lnTo>
                          <a:lnTo>
                            <a:pt x="139" y="253"/>
                          </a:lnTo>
                          <a:lnTo>
                            <a:pt x="140" y="231"/>
                          </a:lnTo>
                          <a:lnTo>
                            <a:pt x="143" y="206"/>
                          </a:lnTo>
                          <a:lnTo>
                            <a:pt x="149" y="182"/>
                          </a:lnTo>
                          <a:lnTo>
                            <a:pt x="159" y="156"/>
                          </a:lnTo>
                          <a:lnTo>
                            <a:pt x="172" y="129"/>
                          </a:lnTo>
                          <a:lnTo>
                            <a:pt x="189" y="99"/>
                          </a:lnTo>
                          <a:lnTo>
                            <a:pt x="210" y="68"/>
                          </a:lnTo>
                          <a:lnTo>
                            <a:pt x="234" y="35"/>
                          </a:lnTo>
                          <a:lnTo>
                            <a:pt x="2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4" name=""/>
                    <p:cNvSpPr/>
                    <p:nvPr/>
                  </p:nvSpPr>
                  <p:spPr>
                    <a:xfrm>
                      <a:off x="4537080" y="5787720"/>
                      <a:ext cx="216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19">
                          <a:moveTo>
                            <a:pt x="72" y="62"/>
                          </a:moveTo>
                          <a:lnTo>
                            <a:pt x="71" y="61"/>
                          </a:lnTo>
                          <a:lnTo>
                            <a:pt x="69" y="61"/>
                          </a:lnTo>
                          <a:lnTo>
                            <a:pt x="66" y="59"/>
                          </a:lnTo>
                          <a:lnTo>
                            <a:pt x="62" y="58"/>
                          </a:lnTo>
                          <a:lnTo>
                            <a:pt x="57" y="55"/>
                          </a:lnTo>
                          <a:lnTo>
                            <a:pt x="51" y="53"/>
                          </a:lnTo>
                          <a:lnTo>
                            <a:pt x="45" y="50"/>
                          </a:lnTo>
                          <a:lnTo>
                            <a:pt x="39" y="45"/>
                          </a:lnTo>
                          <a:lnTo>
                            <a:pt x="32" y="41"/>
                          </a:lnTo>
                          <a:lnTo>
                            <a:pt x="26" y="37"/>
                          </a:lnTo>
                          <a:lnTo>
                            <a:pt x="21" y="32"/>
                          </a:lnTo>
                          <a:lnTo>
                            <a:pt x="16" y="26"/>
                          </a:lnTo>
                          <a:lnTo>
                            <a:pt x="11" y="20"/>
                          </a:lnTo>
                          <a:lnTo>
                            <a:pt x="7" y="14"/>
                          </a:lnTo>
                          <a:lnTo>
                            <a:pt x="5" y="7"/>
                          </a:lnTo>
                          <a:lnTo>
                            <a:pt x="4" y="0"/>
                          </a:lnTo>
                          <a:lnTo>
                            <a:pt x="4" y="7"/>
                          </a:lnTo>
                          <a:lnTo>
                            <a:pt x="4" y="14"/>
                          </a:lnTo>
                          <a:lnTo>
                            <a:pt x="4" y="21"/>
                          </a:lnTo>
                          <a:lnTo>
                            <a:pt x="4" y="29"/>
                          </a:lnTo>
                          <a:lnTo>
                            <a:pt x="4" y="37"/>
                          </a:lnTo>
                          <a:lnTo>
                            <a:pt x="3" y="44"/>
                          </a:lnTo>
                          <a:lnTo>
                            <a:pt x="3" y="52"/>
                          </a:lnTo>
                          <a:lnTo>
                            <a:pt x="2" y="59"/>
                          </a:lnTo>
                          <a:lnTo>
                            <a:pt x="2" y="66"/>
                          </a:lnTo>
                          <a:lnTo>
                            <a:pt x="1" y="74"/>
                          </a:lnTo>
                          <a:lnTo>
                            <a:pt x="1" y="81"/>
                          </a:lnTo>
                          <a:lnTo>
                            <a:pt x="1" y="87"/>
                          </a:lnTo>
                          <a:lnTo>
                            <a:pt x="0" y="94"/>
                          </a:lnTo>
                          <a:lnTo>
                            <a:pt x="0" y="100"/>
                          </a:lnTo>
                          <a:lnTo>
                            <a:pt x="0" y="105"/>
                          </a:lnTo>
                          <a:lnTo>
                            <a:pt x="1" y="111"/>
                          </a:lnTo>
                          <a:lnTo>
                            <a:pt x="2" y="116"/>
                          </a:lnTo>
                          <a:lnTo>
                            <a:pt x="5" y="118"/>
                          </a:lnTo>
                          <a:lnTo>
                            <a:pt x="8" y="119"/>
                          </a:lnTo>
                          <a:lnTo>
                            <a:pt x="14" y="118"/>
                          </a:lnTo>
                          <a:lnTo>
                            <a:pt x="19" y="115"/>
                          </a:lnTo>
                          <a:lnTo>
                            <a:pt x="25" y="111"/>
                          </a:lnTo>
                          <a:lnTo>
                            <a:pt x="31" y="105"/>
                          </a:lnTo>
                          <a:lnTo>
                            <a:pt x="38" y="99"/>
                          </a:lnTo>
                          <a:lnTo>
                            <a:pt x="44" y="93"/>
                          </a:lnTo>
                          <a:lnTo>
                            <a:pt x="50" y="86"/>
                          </a:lnTo>
                          <a:lnTo>
                            <a:pt x="57" y="80"/>
                          </a:lnTo>
                          <a:lnTo>
                            <a:pt x="61" y="74"/>
                          </a:lnTo>
                          <a:lnTo>
                            <a:pt x="66" y="70"/>
                          </a:lnTo>
                          <a:lnTo>
                            <a:pt x="69" y="65"/>
                          </a:lnTo>
                          <a:lnTo>
                            <a:pt x="71" y="62"/>
                          </a:lnTo>
                          <a:lnTo>
                            <a:pt x="72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5" name=""/>
                    <p:cNvSpPr/>
                    <p:nvPr/>
                  </p:nvSpPr>
                  <p:spPr>
                    <a:xfrm>
                      <a:off x="4298760" y="5700240"/>
                      <a:ext cx="1584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8" h="479">
                          <a:moveTo>
                            <a:pt x="0" y="241"/>
                          </a:moveTo>
                          <a:lnTo>
                            <a:pt x="5" y="261"/>
                          </a:lnTo>
                          <a:lnTo>
                            <a:pt x="11" y="280"/>
                          </a:lnTo>
                          <a:lnTo>
                            <a:pt x="18" y="300"/>
                          </a:lnTo>
                          <a:lnTo>
                            <a:pt x="28" y="319"/>
                          </a:lnTo>
                          <a:lnTo>
                            <a:pt x="38" y="337"/>
                          </a:lnTo>
                          <a:lnTo>
                            <a:pt x="50" y="355"/>
                          </a:lnTo>
                          <a:lnTo>
                            <a:pt x="62" y="370"/>
                          </a:lnTo>
                          <a:lnTo>
                            <a:pt x="77" y="386"/>
                          </a:lnTo>
                          <a:lnTo>
                            <a:pt x="93" y="401"/>
                          </a:lnTo>
                          <a:lnTo>
                            <a:pt x="111" y="415"/>
                          </a:lnTo>
                          <a:lnTo>
                            <a:pt x="129" y="428"/>
                          </a:lnTo>
                          <a:lnTo>
                            <a:pt x="149" y="440"/>
                          </a:lnTo>
                          <a:lnTo>
                            <a:pt x="171" y="449"/>
                          </a:lnTo>
                          <a:lnTo>
                            <a:pt x="193" y="459"/>
                          </a:lnTo>
                          <a:lnTo>
                            <a:pt x="217" y="466"/>
                          </a:lnTo>
                          <a:lnTo>
                            <a:pt x="243" y="472"/>
                          </a:lnTo>
                          <a:lnTo>
                            <a:pt x="280" y="477"/>
                          </a:lnTo>
                          <a:lnTo>
                            <a:pt x="314" y="479"/>
                          </a:lnTo>
                          <a:lnTo>
                            <a:pt x="345" y="475"/>
                          </a:lnTo>
                          <a:lnTo>
                            <a:pt x="374" y="469"/>
                          </a:lnTo>
                          <a:lnTo>
                            <a:pt x="401" y="460"/>
                          </a:lnTo>
                          <a:lnTo>
                            <a:pt x="425" y="447"/>
                          </a:lnTo>
                          <a:lnTo>
                            <a:pt x="446" y="431"/>
                          </a:lnTo>
                          <a:lnTo>
                            <a:pt x="464" y="414"/>
                          </a:lnTo>
                          <a:lnTo>
                            <a:pt x="480" y="394"/>
                          </a:lnTo>
                          <a:lnTo>
                            <a:pt x="493" y="373"/>
                          </a:lnTo>
                          <a:lnTo>
                            <a:pt x="504" y="351"/>
                          </a:lnTo>
                          <a:lnTo>
                            <a:pt x="511" y="328"/>
                          </a:lnTo>
                          <a:lnTo>
                            <a:pt x="516" y="304"/>
                          </a:lnTo>
                          <a:lnTo>
                            <a:pt x="518" y="280"/>
                          </a:lnTo>
                          <a:lnTo>
                            <a:pt x="518" y="256"/>
                          </a:lnTo>
                          <a:lnTo>
                            <a:pt x="515" y="233"/>
                          </a:lnTo>
                          <a:lnTo>
                            <a:pt x="508" y="205"/>
                          </a:lnTo>
                          <a:lnTo>
                            <a:pt x="498" y="180"/>
                          </a:lnTo>
                          <a:lnTo>
                            <a:pt x="486" y="155"/>
                          </a:lnTo>
                          <a:lnTo>
                            <a:pt x="471" y="132"/>
                          </a:lnTo>
                          <a:lnTo>
                            <a:pt x="453" y="110"/>
                          </a:lnTo>
                          <a:lnTo>
                            <a:pt x="433" y="89"/>
                          </a:lnTo>
                          <a:lnTo>
                            <a:pt x="412" y="70"/>
                          </a:lnTo>
                          <a:lnTo>
                            <a:pt x="390" y="53"/>
                          </a:lnTo>
                          <a:lnTo>
                            <a:pt x="366" y="37"/>
                          </a:lnTo>
                          <a:lnTo>
                            <a:pt x="341" y="25"/>
                          </a:lnTo>
                          <a:lnTo>
                            <a:pt x="315" y="15"/>
                          </a:lnTo>
                          <a:lnTo>
                            <a:pt x="289" y="7"/>
                          </a:lnTo>
                          <a:lnTo>
                            <a:pt x="263" y="3"/>
                          </a:lnTo>
                          <a:lnTo>
                            <a:pt x="237" y="0"/>
                          </a:lnTo>
                          <a:lnTo>
                            <a:pt x="211" y="3"/>
                          </a:lnTo>
                          <a:lnTo>
                            <a:pt x="186" y="8"/>
                          </a:lnTo>
                          <a:lnTo>
                            <a:pt x="0" y="24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6" name=""/>
                    <p:cNvSpPr/>
                    <p:nvPr/>
                  </p:nvSpPr>
                  <p:spPr>
                    <a:xfrm>
                      <a:off x="4290480" y="5695200"/>
                      <a:ext cx="9000" cy="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6" h="361">
                          <a:moveTo>
                            <a:pt x="30" y="0"/>
                          </a:moveTo>
                          <a:lnTo>
                            <a:pt x="15" y="33"/>
                          </a:lnTo>
                          <a:lnTo>
                            <a:pt x="4" y="68"/>
                          </a:lnTo>
                          <a:lnTo>
                            <a:pt x="0" y="101"/>
                          </a:lnTo>
                          <a:lnTo>
                            <a:pt x="1" y="135"/>
                          </a:lnTo>
                          <a:lnTo>
                            <a:pt x="7" y="167"/>
                          </a:lnTo>
                          <a:lnTo>
                            <a:pt x="17" y="198"/>
                          </a:lnTo>
                          <a:lnTo>
                            <a:pt x="31" y="228"/>
                          </a:lnTo>
                          <a:lnTo>
                            <a:pt x="50" y="255"/>
                          </a:lnTo>
                          <a:lnTo>
                            <a:pt x="72" y="279"/>
                          </a:lnTo>
                          <a:lnTo>
                            <a:pt x="98" y="301"/>
                          </a:lnTo>
                          <a:lnTo>
                            <a:pt x="126" y="321"/>
                          </a:lnTo>
                          <a:lnTo>
                            <a:pt x="157" y="337"/>
                          </a:lnTo>
                          <a:lnTo>
                            <a:pt x="192" y="348"/>
                          </a:lnTo>
                          <a:lnTo>
                            <a:pt x="228" y="357"/>
                          </a:lnTo>
                          <a:lnTo>
                            <a:pt x="266" y="361"/>
                          </a:lnTo>
                          <a:lnTo>
                            <a:pt x="306" y="36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5640" bIns="-35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7" name=""/>
                    <p:cNvSpPr/>
                    <p:nvPr/>
                  </p:nvSpPr>
                  <p:spPr>
                    <a:xfrm>
                      <a:off x="4290480" y="5694480"/>
                      <a:ext cx="108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19">
                          <a:moveTo>
                            <a:pt x="0" y="0"/>
                          </a:moveTo>
                          <a:lnTo>
                            <a:pt x="38" y="1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8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0" y="0"/>
                          </a:moveTo>
                          <a:lnTo>
                            <a:pt x="2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29" name=""/>
                    <p:cNvSpPr/>
                    <p:nvPr/>
                  </p:nvSpPr>
                  <p:spPr>
                    <a:xfrm>
                      <a:off x="4299840" y="5700600"/>
                      <a:ext cx="5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" h="157">
                          <a:moveTo>
                            <a:pt x="0" y="157"/>
                          </a:moveTo>
                          <a:lnTo>
                            <a:pt x="21" y="154"/>
                          </a:lnTo>
                          <a:lnTo>
                            <a:pt x="41" y="150"/>
                          </a:lnTo>
                          <a:lnTo>
                            <a:pt x="58" y="144"/>
                          </a:lnTo>
                          <a:lnTo>
                            <a:pt x="75" y="137"/>
                          </a:lnTo>
                          <a:lnTo>
                            <a:pt x="90" y="130"/>
                          </a:lnTo>
                          <a:lnTo>
                            <a:pt x="104" y="121"/>
                          </a:lnTo>
                          <a:lnTo>
                            <a:pt x="116" y="111"/>
                          </a:lnTo>
                          <a:lnTo>
                            <a:pt x="127" y="100"/>
                          </a:lnTo>
                          <a:lnTo>
                            <a:pt x="136" y="90"/>
                          </a:lnTo>
                          <a:lnTo>
                            <a:pt x="145" y="77"/>
                          </a:lnTo>
                          <a:lnTo>
                            <a:pt x="152" y="66"/>
                          </a:lnTo>
                          <a:lnTo>
                            <a:pt x="158" y="53"/>
                          </a:lnTo>
                          <a:lnTo>
                            <a:pt x="163" y="39"/>
                          </a:lnTo>
                          <a:lnTo>
                            <a:pt x="168" y="27"/>
                          </a:lnTo>
                          <a:lnTo>
                            <a:pt x="171" y="13"/>
                          </a:lnTo>
                          <a:lnTo>
                            <a:pt x="174" y="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0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2" y="42"/>
                          </a:moveTo>
                          <a:lnTo>
                            <a:pt x="0" y="0"/>
                          </a:lnTo>
                          <a:lnTo>
                            <a:pt x="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1" name=""/>
                    <p:cNvSpPr/>
                    <p:nvPr/>
                  </p:nvSpPr>
                  <p:spPr>
                    <a:xfrm>
                      <a:off x="4304160" y="5700600"/>
                      <a:ext cx="180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7">
                          <a:moveTo>
                            <a:pt x="0" y="0"/>
                          </a:moveTo>
                          <a:lnTo>
                            <a:pt x="42" y="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2" name=""/>
                    <p:cNvSpPr/>
                    <p:nvPr/>
                  </p:nvSpPr>
                  <p:spPr>
                    <a:xfrm>
                      <a:off x="4294800" y="5694120"/>
                      <a:ext cx="36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1" h="399">
                          <a:moveTo>
                            <a:pt x="59" y="0"/>
                          </a:moveTo>
                          <a:lnTo>
                            <a:pt x="45" y="17"/>
                          </a:lnTo>
                          <a:lnTo>
                            <a:pt x="34" y="38"/>
                          </a:lnTo>
                          <a:lnTo>
                            <a:pt x="24" y="63"/>
                          </a:lnTo>
                          <a:lnTo>
                            <a:pt x="17" y="89"/>
                          </a:lnTo>
                          <a:lnTo>
                            <a:pt x="11" y="116"/>
                          </a:lnTo>
                          <a:lnTo>
                            <a:pt x="5" y="146"/>
                          </a:lnTo>
                          <a:lnTo>
                            <a:pt x="2" y="175"/>
                          </a:lnTo>
                          <a:lnTo>
                            <a:pt x="1" y="204"/>
                          </a:lnTo>
                          <a:lnTo>
                            <a:pt x="0" y="234"/>
                          </a:lnTo>
                          <a:lnTo>
                            <a:pt x="1" y="261"/>
                          </a:lnTo>
                          <a:lnTo>
                            <a:pt x="3" y="288"/>
                          </a:lnTo>
                          <a:lnTo>
                            <a:pt x="6" y="314"/>
                          </a:lnTo>
                          <a:lnTo>
                            <a:pt x="11" y="336"/>
                          </a:lnTo>
                          <a:lnTo>
                            <a:pt x="16" y="356"/>
                          </a:lnTo>
                          <a:lnTo>
                            <a:pt x="22" y="371"/>
                          </a:lnTo>
                          <a:lnTo>
                            <a:pt x="29" y="384"/>
                          </a:lnTo>
                          <a:lnTo>
                            <a:pt x="91" y="399"/>
                          </a:lnTo>
                          <a:lnTo>
                            <a:pt x="84" y="377"/>
                          </a:lnTo>
                          <a:lnTo>
                            <a:pt x="78" y="354"/>
                          </a:lnTo>
                          <a:lnTo>
                            <a:pt x="74" y="330"/>
                          </a:lnTo>
                          <a:lnTo>
                            <a:pt x="69" y="306"/>
                          </a:lnTo>
                          <a:lnTo>
                            <a:pt x="67" y="281"/>
                          </a:lnTo>
                          <a:lnTo>
                            <a:pt x="67" y="256"/>
                          </a:lnTo>
                          <a:lnTo>
                            <a:pt x="67" y="230"/>
                          </a:lnTo>
                          <a:lnTo>
                            <a:pt x="68" y="204"/>
                          </a:lnTo>
                          <a:lnTo>
                            <a:pt x="71" y="179"/>
                          </a:lnTo>
                          <a:lnTo>
                            <a:pt x="75" y="154"/>
                          </a:lnTo>
                          <a:lnTo>
                            <a:pt x="80" y="129"/>
                          </a:lnTo>
                          <a:lnTo>
                            <a:pt x="86" y="105"/>
                          </a:lnTo>
                          <a:lnTo>
                            <a:pt x="93" y="81"/>
                          </a:lnTo>
                          <a:lnTo>
                            <a:pt x="101" y="59"/>
                          </a:lnTo>
                          <a:lnTo>
                            <a:pt x="110" y="38"/>
                          </a:lnTo>
                          <a:lnTo>
                            <a:pt x="121" y="1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3" name=""/>
                    <p:cNvSpPr/>
                    <p:nvPr/>
                  </p:nvSpPr>
                  <p:spPr>
                    <a:xfrm>
                      <a:off x="4302360" y="5704560"/>
                      <a:ext cx="1044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254">
                          <a:moveTo>
                            <a:pt x="3" y="0"/>
                          </a:moveTo>
                          <a:lnTo>
                            <a:pt x="0" y="25"/>
                          </a:lnTo>
                          <a:lnTo>
                            <a:pt x="0" y="50"/>
                          </a:lnTo>
                          <a:lnTo>
                            <a:pt x="3" y="76"/>
                          </a:lnTo>
                          <a:lnTo>
                            <a:pt x="9" y="101"/>
                          </a:lnTo>
                          <a:lnTo>
                            <a:pt x="18" y="126"/>
                          </a:lnTo>
                          <a:lnTo>
                            <a:pt x="30" y="149"/>
                          </a:lnTo>
                          <a:lnTo>
                            <a:pt x="46" y="171"/>
                          </a:lnTo>
                          <a:lnTo>
                            <a:pt x="65" y="191"/>
                          </a:lnTo>
                          <a:lnTo>
                            <a:pt x="86" y="209"/>
                          </a:lnTo>
                          <a:lnTo>
                            <a:pt x="111" y="224"/>
                          </a:lnTo>
                          <a:lnTo>
                            <a:pt x="140" y="237"/>
                          </a:lnTo>
                          <a:lnTo>
                            <a:pt x="173" y="246"/>
                          </a:lnTo>
                          <a:lnTo>
                            <a:pt x="209" y="252"/>
                          </a:lnTo>
                          <a:lnTo>
                            <a:pt x="248" y="254"/>
                          </a:lnTo>
                          <a:lnTo>
                            <a:pt x="291" y="251"/>
                          </a:lnTo>
                          <a:lnTo>
                            <a:pt x="338" y="244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880" bIns="-38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4" name=""/>
                    <p:cNvSpPr/>
                    <p:nvPr/>
                  </p:nvSpPr>
                  <p:spPr>
                    <a:xfrm>
                      <a:off x="4301640" y="570348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24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1" y="14"/>
                          </a:lnTo>
                          <a:lnTo>
                            <a:pt x="2" y="10"/>
                          </a:lnTo>
                          <a:lnTo>
                            <a:pt x="4" y="7"/>
                          </a:lnTo>
                          <a:lnTo>
                            <a:pt x="7" y="5"/>
                          </a:lnTo>
                          <a:lnTo>
                            <a:pt x="10" y="2"/>
                          </a:lnTo>
                          <a:lnTo>
                            <a:pt x="13" y="1"/>
                          </a:lnTo>
                          <a:lnTo>
                            <a:pt x="18" y="0"/>
                          </a:lnTo>
                          <a:lnTo>
                            <a:pt x="21" y="0"/>
                          </a:lnTo>
                          <a:lnTo>
                            <a:pt x="24" y="0"/>
                          </a:lnTo>
                          <a:lnTo>
                            <a:pt x="27" y="1"/>
                          </a:lnTo>
                          <a:lnTo>
                            <a:pt x="31" y="2"/>
                          </a:lnTo>
                          <a:lnTo>
                            <a:pt x="34" y="4"/>
                          </a:lnTo>
                          <a:lnTo>
                            <a:pt x="37" y="7"/>
                          </a:lnTo>
                          <a:lnTo>
                            <a:pt x="40" y="10"/>
                          </a:lnTo>
                          <a:lnTo>
                            <a:pt x="41" y="13"/>
                          </a:lnTo>
                          <a:lnTo>
                            <a:pt x="42" y="17"/>
                          </a:lnTo>
                          <a:lnTo>
                            <a:pt x="42" y="21"/>
                          </a:lnTo>
                          <a:lnTo>
                            <a:pt x="42" y="24"/>
                          </a:lnTo>
                          <a:lnTo>
                            <a:pt x="42" y="24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5" name=""/>
                    <p:cNvSpPr/>
                    <p:nvPr/>
                  </p:nvSpPr>
                  <p:spPr>
                    <a:xfrm>
                      <a:off x="4312800" y="571068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4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0" y="1"/>
                          </a:lnTo>
                          <a:lnTo>
                            <a:pt x="14" y="2"/>
                          </a:lnTo>
                          <a:lnTo>
                            <a:pt x="18" y="5"/>
                          </a:lnTo>
                          <a:lnTo>
                            <a:pt x="20" y="8"/>
                          </a:lnTo>
                          <a:lnTo>
                            <a:pt x="22" y="11"/>
                          </a:lnTo>
                          <a:lnTo>
                            <a:pt x="24" y="14"/>
                          </a:lnTo>
                          <a:lnTo>
                            <a:pt x="25" y="17"/>
                          </a:lnTo>
                          <a:lnTo>
                            <a:pt x="25" y="21"/>
                          </a:lnTo>
                          <a:lnTo>
                            <a:pt x="25" y="25"/>
                          </a:lnTo>
                          <a:lnTo>
                            <a:pt x="24" y="28"/>
                          </a:lnTo>
                          <a:lnTo>
                            <a:pt x="23" y="32"/>
                          </a:lnTo>
                          <a:lnTo>
                            <a:pt x="21" y="35"/>
                          </a:lnTo>
                          <a:lnTo>
                            <a:pt x="18" y="37"/>
                          </a:lnTo>
                          <a:lnTo>
                            <a:pt x="14" y="39"/>
                          </a:lnTo>
                          <a:lnTo>
                            <a:pt x="11" y="41"/>
                          </a:lnTo>
                          <a:lnTo>
                            <a:pt x="8" y="42"/>
                          </a:lnTo>
                          <a:lnTo>
                            <a:pt x="8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6" name=""/>
                    <p:cNvSpPr/>
                    <p:nvPr/>
                  </p:nvSpPr>
                  <p:spPr>
                    <a:xfrm>
                      <a:off x="4293720" y="5698440"/>
                      <a:ext cx="540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7" h="136">
                          <a:moveTo>
                            <a:pt x="187" y="98"/>
                          </a:moveTo>
                          <a:lnTo>
                            <a:pt x="186" y="98"/>
                          </a:lnTo>
                          <a:lnTo>
                            <a:pt x="186" y="99"/>
                          </a:lnTo>
                          <a:lnTo>
                            <a:pt x="186" y="100"/>
                          </a:lnTo>
                          <a:lnTo>
                            <a:pt x="186" y="101"/>
                          </a:lnTo>
                          <a:lnTo>
                            <a:pt x="185" y="103"/>
                          </a:lnTo>
                          <a:lnTo>
                            <a:pt x="185" y="106"/>
                          </a:lnTo>
                          <a:lnTo>
                            <a:pt x="184" y="108"/>
                          </a:lnTo>
                          <a:lnTo>
                            <a:pt x="184" y="111"/>
                          </a:lnTo>
                          <a:lnTo>
                            <a:pt x="183" y="114"/>
                          </a:lnTo>
                          <a:lnTo>
                            <a:pt x="183" y="118"/>
                          </a:lnTo>
                          <a:lnTo>
                            <a:pt x="182" y="121"/>
                          </a:lnTo>
                          <a:lnTo>
                            <a:pt x="182" y="124"/>
                          </a:lnTo>
                          <a:lnTo>
                            <a:pt x="182" y="127"/>
                          </a:lnTo>
                          <a:lnTo>
                            <a:pt x="181" y="130"/>
                          </a:lnTo>
                          <a:lnTo>
                            <a:pt x="181" y="132"/>
                          </a:lnTo>
                          <a:lnTo>
                            <a:pt x="182" y="136"/>
                          </a:lnTo>
                          <a:lnTo>
                            <a:pt x="165" y="136"/>
                          </a:lnTo>
                          <a:lnTo>
                            <a:pt x="149" y="133"/>
                          </a:lnTo>
                          <a:lnTo>
                            <a:pt x="134" y="131"/>
                          </a:lnTo>
                          <a:lnTo>
                            <a:pt x="119" y="128"/>
                          </a:lnTo>
                          <a:lnTo>
                            <a:pt x="105" y="124"/>
                          </a:lnTo>
                          <a:lnTo>
                            <a:pt x="92" y="118"/>
                          </a:lnTo>
                          <a:lnTo>
                            <a:pt x="79" y="112"/>
                          </a:lnTo>
                          <a:lnTo>
                            <a:pt x="67" y="105"/>
                          </a:lnTo>
                          <a:lnTo>
                            <a:pt x="56" y="98"/>
                          </a:lnTo>
                          <a:lnTo>
                            <a:pt x="45" y="90"/>
                          </a:lnTo>
                          <a:lnTo>
                            <a:pt x="35" y="82"/>
                          </a:lnTo>
                          <a:lnTo>
                            <a:pt x="26" y="74"/>
                          </a:lnTo>
                          <a:lnTo>
                            <a:pt x="18" y="64"/>
                          </a:lnTo>
                          <a:lnTo>
                            <a:pt x="11" y="56"/>
                          </a:lnTo>
                          <a:lnTo>
                            <a:pt x="4" y="47"/>
                          </a:lnTo>
                          <a:lnTo>
                            <a:pt x="0" y="39"/>
                          </a:lnTo>
                          <a:lnTo>
                            <a:pt x="0" y="0"/>
                          </a:lnTo>
                          <a:lnTo>
                            <a:pt x="11" y="12"/>
                          </a:lnTo>
                          <a:lnTo>
                            <a:pt x="22" y="22"/>
                          </a:lnTo>
                          <a:lnTo>
                            <a:pt x="34" y="31"/>
                          </a:lnTo>
                          <a:lnTo>
                            <a:pt x="45" y="41"/>
                          </a:lnTo>
                          <a:lnTo>
                            <a:pt x="57" y="49"/>
                          </a:lnTo>
                          <a:lnTo>
                            <a:pt x="68" y="58"/>
                          </a:lnTo>
                          <a:lnTo>
                            <a:pt x="80" y="64"/>
                          </a:lnTo>
                          <a:lnTo>
                            <a:pt x="92" y="70"/>
                          </a:lnTo>
                          <a:lnTo>
                            <a:pt x="103" y="77"/>
                          </a:lnTo>
                          <a:lnTo>
                            <a:pt x="115" y="81"/>
                          </a:lnTo>
                          <a:lnTo>
                            <a:pt x="127" y="85"/>
                          </a:lnTo>
                          <a:lnTo>
                            <a:pt x="139" y="89"/>
                          </a:lnTo>
                          <a:lnTo>
                            <a:pt x="150" y="92"/>
                          </a:lnTo>
                          <a:lnTo>
                            <a:pt x="163" y="95"/>
                          </a:lnTo>
                          <a:lnTo>
                            <a:pt x="175" y="96"/>
                          </a:lnTo>
                          <a:lnTo>
                            <a:pt x="187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7" name=""/>
                    <p:cNvSpPr/>
                    <p:nvPr/>
                  </p:nvSpPr>
                  <p:spPr>
                    <a:xfrm>
                      <a:off x="4097160" y="5491080"/>
                      <a:ext cx="88560" cy="242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66" h="8766">
                          <a:moveTo>
                            <a:pt x="937" y="8766"/>
                          </a:moveTo>
                          <a:lnTo>
                            <a:pt x="623" y="8032"/>
                          </a:lnTo>
                          <a:lnTo>
                            <a:pt x="375" y="7315"/>
                          </a:lnTo>
                          <a:lnTo>
                            <a:pt x="189" y="6619"/>
                          </a:lnTo>
                          <a:lnTo>
                            <a:pt x="66" y="5944"/>
                          </a:lnTo>
                          <a:lnTo>
                            <a:pt x="4" y="5291"/>
                          </a:lnTo>
                          <a:lnTo>
                            <a:pt x="0" y="4663"/>
                          </a:lnTo>
                          <a:lnTo>
                            <a:pt x="54" y="4060"/>
                          </a:lnTo>
                          <a:lnTo>
                            <a:pt x="163" y="3484"/>
                          </a:lnTo>
                          <a:lnTo>
                            <a:pt x="327" y="2936"/>
                          </a:lnTo>
                          <a:lnTo>
                            <a:pt x="543" y="2416"/>
                          </a:lnTo>
                          <a:lnTo>
                            <a:pt x="811" y="1928"/>
                          </a:lnTo>
                          <a:lnTo>
                            <a:pt x="1129" y="1473"/>
                          </a:lnTo>
                          <a:lnTo>
                            <a:pt x="1494" y="1050"/>
                          </a:lnTo>
                          <a:lnTo>
                            <a:pt x="1907" y="663"/>
                          </a:lnTo>
                          <a:lnTo>
                            <a:pt x="2364" y="312"/>
                          </a:lnTo>
                          <a:lnTo>
                            <a:pt x="286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8" name=""/>
                    <p:cNvSpPr/>
                    <p:nvPr/>
                  </p:nvSpPr>
                  <p:spPr>
                    <a:xfrm>
                      <a:off x="4124520" y="5733360"/>
                      <a:ext cx="28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" h="46">
                          <a:moveTo>
                            <a:pt x="101" y="0"/>
                          </a:moveTo>
                          <a:lnTo>
                            <a:pt x="0" y="46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39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99">
                          <a:moveTo>
                            <a:pt x="0" y="0"/>
                          </a:moveTo>
                          <a:lnTo>
                            <a:pt x="5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0" name=""/>
                    <p:cNvSpPr/>
                    <p:nvPr/>
                  </p:nvSpPr>
                  <p:spPr>
                    <a:xfrm>
                      <a:off x="4185720" y="5466240"/>
                      <a:ext cx="257400" cy="78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275" h="2851">
                          <a:moveTo>
                            <a:pt x="0" y="890"/>
                          </a:moveTo>
                          <a:lnTo>
                            <a:pt x="476" y="622"/>
                          </a:lnTo>
                          <a:lnTo>
                            <a:pt x="987" y="401"/>
                          </a:lnTo>
                          <a:lnTo>
                            <a:pt x="1524" y="227"/>
                          </a:lnTo>
                          <a:lnTo>
                            <a:pt x="2082" y="101"/>
                          </a:lnTo>
                          <a:lnTo>
                            <a:pt x="2656" y="25"/>
                          </a:lnTo>
                          <a:lnTo>
                            <a:pt x="3238" y="0"/>
                          </a:lnTo>
                          <a:lnTo>
                            <a:pt x="3824" y="27"/>
                          </a:lnTo>
                          <a:lnTo>
                            <a:pt x="4407" y="109"/>
                          </a:lnTo>
                          <a:lnTo>
                            <a:pt x="4983" y="245"/>
                          </a:lnTo>
                          <a:lnTo>
                            <a:pt x="5543" y="438"/>
                          </a:lnTo>
                          <a:lnTo>
                            <a:pt x="6084" y="688"/>
                          </a:lnTo>
                          <a:lnTo>
                            <a:pt x="6598" y="997"/>
                          </a:lnTo>
                          <a:lnTo>
                            <a:pt x="7080" y="1367"/>
                          </a:lnTo>
                          <a:lnTo>
                            <a:pt x="7524" y="1799"/>
                          </a:lnTo>
                          <a:lnTo>
                            <a:pt x="7924" y="2292"/>
                          </a:lnTo>
                          <a:lnTo>
                            <a:pt x="8275" y="28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3480" bIns="334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1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95">
                          <a:moveTo>
                            <a:pt x="59" y="95"/>
                          </a:moveTo>
                          <a:lnTo>
                            <a:pt x="0" y="0"/>
                          </a:lnTo>
                          <a:lnTo>
                            <a:pt x="59" y="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2" name=""/>
                    <p:cNvSpPr/>
                    <p:nvPr/>
                  </p:nvSpPr>
                  <p:spPr>
                    <a:xfrm>
                      <a:off x="4442400" y="5544360"/>
                      <a:ext cx="28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9" h="53">
                          <a:moveTo>
                            <a:pt x="99" y="0"/>
                          </a:moveTo>
                          <a:lnTo>
                            <a:pt x="0" y="53"/>
                          </a:lnTo>
                          <a:lnTo>
                            <a:pt x="9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3" name=""/>
                    <p:cNvSpPr/>
                    <p:nvPr/>
                  </p:nvSpPr>
                  <p:spPr>
                    <a:xfrm>
                      <a:off x="4538160" y="5715720"/>
                      <a:ext cx="24840" cy="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8" h="224">
                          <a:moveTo>
                            <a:pt x="0" y="142"/>
                          </a:moveTo>
                          <a:lnTo>
                            <a:pt x="0" y="154"/>
                          </a:lnTo>
                          <a:lnTo>
                            <a:pt x="55" y="144"/>
                          </a:lnTo>
                          <a:lnTo>
                            <a:pt x="109" y="135"/>
                          </a:lnTo>
                          <a:lnTo>
                            <a:pt x="159" y="125"/>
                          </a:lnTo>
                          <a:lnTo>
                            <a:pt x="209" y="117"/>
                          </a:lnTo>
                          <a:lnTo>
                            <a:pt x="256" y="107"/>
                          </a:lnTo>
                          <a:lnTo>
                            <a:pt x="302" y="99"/>
                          </a:lnTo>
                          <a:lnTo>
                            <a:pt x="345" y="90"/>
                          </a:lnTo>
                          <a:lnTo>
                            <a:pt x="388" y="81"/>
                          </a:lnTo>
                          <a:lnTo>
                            <a:pt x="429" y="72"/>
                          </a:lnTo>
                          <a:lnTo>
                            <a:pt x="469" y="62"/>
                          </a:lnTo>
                          <a:lnTo>
                            <a:pt x="509" y="53"/>
                          </a:lnTo>
                          <a:lnTo>
                            <a:pt x="548" y="43"/>
                          </a:lnTo>
                          <a:lnTo>
                            <a:pt x="586" y="33"/>
                          </a:lnTo>
                          <a:lnTo>
                            <a:pt x="624" y="22"/>
                          </a:lnTo>
                          <a:lnTo>
                            <a:pt x="661" y="12"/>
                          </a:lnTo>
                          <a:lnTo>
                            <a:pt x="698" y="0"/>
                          </a:lnTo>
                          <a:lnTo>
                            <a:pt x="702" y="0"/>
                          </a:lnTo>
                          <a:lnTo>
                            <a:pt x="706" y="1"/>
                          </a:lnTo>
                          <a:lnTo>
                            <a:pt x="711" y="2"/>
                          </a:lnTo>
                          <a:lnTo>
                            <a:pt x="717" y="4"/>
                          </a:lnTo>
                          <a:lnTo>
                            <a:pt x="725" y="6"/>
                          </a:lnTo>
                          <a:lnTo>
                            <a:pt x="732" y="9"/>
                          </a:lnTo>
                          <a:lnTo>
                            <a:pt x="740" y="12"/>
                          </a:lnTo>
                          <a:lnTo>
                            <a:pt x="749" y="15"/>
                          </a:lnTo>
                          <a:lnTo>
                            <a:pt x="757" y="19"/>
                          </a:lnTo>
                          <a:lnTo>
                            <a:pt x="766" y="23"/>
                          </a:lnTo>
                          <a:lnTo>
                            <a:pt x="774" y="28"/>
                          </a:lnTo>
                          <a:lnTo>
                            <a:pt x="781" y="34"/>
                          </a:lnTo>
                          <a:lnTo>
                            <a:pt x="788" y="39"/>
                          </a:lnTo>
                          <a:lnTo>
                            <a:pt x="793" y="45"/>
                          </a:lnTo>
                          <a:lnTo>
                            <a:pt x="798" y="53"/>
                          </a:lnTo>
                          <a:lnTo>
                            <a:pt x="751" y="65"/>
                          </a:lnTo>
                          <a:lnTo>
                            <a:pt x="704" y="78"/>
                          </a:lnTo>
                          <a:lnTo>
                            <a:pt x="656" y="89"/>
                          </a:lnTo>
                          <a:lnTo>
                            <a:pt x="608" y="102"/>
                          </a:lnTo>
                          <a:lnTo>
                            <a:pt x="559" y="114"/>
                          </a:lnTo>
                          <a:lnTo>
                            <a:pt x="509" y="125"/>
                          </a:lnTo>
                          <a:lnTo>
                            <a:pt x="459" y="137"/>
                          </a:lnTo>
                          <a:lnTo>
                            <a:pt x="409" y="148"/>
                          </a:lnTo>
                          <a:lnTo>
                            <a:pt x="359" y="159"/>
                          </a:lnTo>
                          <a:lnTo>
                            <a:pt x="310" y="169"/>
                          </a:lnTo>
                          <a:lnTo>
                            <a:pt x="259" y="180"/>
                          </a:lnTo>
                          <a:lnTo>
                            <a:pt x="210" y="189"/>
                          </a:lnTo>
                          <a:lnTo>
                            <a:pt x="160" y="199"/>
                          </a:lnTo>
                          <a:lnTo>
                            <a:pt x="112" y="207"/>
                          </a:lnTo>
                          <a:lnTo>
                            <a:pt x="64" y="216"/>
                          </a:lnTo>
                          <a:lnTo>
                            <a:pt x="16" y="224"/>
                          </a:ln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240" bIns="-39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4" name=""/>
                    <p:cNvSpPr/>
                    <p:nvPr/>
                  </p:nvSpPr>
                  <p:spPr>
                    <a:xfrm>
                      <a:off x="4215960" y="5748840"/>
                      <a:ext cx="1800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1" h="629">
                          <a:moveTo>
                            <a:pt x="493" y="581"/>
                          </a:moveTo>
                          <a:lnTo>
                            <a:pt x="513" y="562"/>
                          </a:lnTo>
                          <a:lnTo>
                            <a:pt x="530" y="541"/>
                          </a:lnTo>
                          <a:lnTo>
                            <a:pt x="544" y="519"/>
                          </a:lnTo>
                          <a:lnTo>
                            <a:pt x="557" y="494"/>
                          </a:lnTo>
                          <a:lnTo>
                            <a:pt x="566" y="469"/>
                          </a:lnTo>
                          <a:lnTo>
                            <a:pt x="574" y="443"/>
                          </a:lnTo>
                          <a:lnTo>
                            <a:pt x="579" y="416"/>
                          </a:lnTo>
                          <a:lnTo>
                            <a:pt x="581" y="387"/>
                          </a:lnTo>
                          <a:lnTo>
                            <a:pt x="580" y="358"/>
                          </a:lnTo>
                          <a:lnTo>
                            <a:pt x="578" y="328"/>
                          </a:lnTo>
                          <a:lnTo>
                            <a:pt x="572" y="299"/>
                          </a:lnTo>
                          <a:lnTo>
                            <a:pt x="564" y="270"/>
                          </a:lnTo>
                          <a:lnTo>
                            <a:pt x="554" y="240"/>
                          </a:lnTo>
                          <a:lnTo>
                            <a:pt x="540" y="211"/>
                          </a:lnTo>
                          <a:lnTo>
                            <a:pt x="525" y="181"/>
                          </a:lnTo>
                          <a:lnTo>
                            <a:pt x="508" y="154"/>
                          </a:lnTo>
                          <a:lnTo>
                            <a:pt x="487" y="127"/>
                          </a:lnTo>
                          <a:lnTo>
                            <a:pt x="464" y="102"/>
                          </a:lnTo>
                          <a:lnTo>
                            <a:pt x="441" y="81"/>
                          </a:lnTo>
                          <a:lnTo>
                            <a:pt x="416" y="62"/>
                          </a:lnTo>
                          <a:lnTo>
                            <a:pt x="391" y="45"/>
                          </a:lnTo>
                          <a:lnTo>
                            <a:pt x="365" y="31"/>
                          </a:lnTo>
                          <a:lnTo>
                            <a:pt x="337" y="19"/>
                          </a:lnTo>
                          <a:lnTo>
                            <a:pt x="310" y="10"/>
                          </a:lnTo>
                          <a:lnTo>
                            <a:pt x="283" y="4"/>
                          </a:lnTo>
                          <a:lnTo>
                            <a:pt x="255" y="0"/>
                          </a:lnTo>
                          <a:lnTo>
                            <a:pt x="228" y="0"/>
                          </a:lnTo>
                          <a:lnTo>
                            <a:pt x="201" y="2"/>
                          </a:lnTo>
                          <a:lnTo>
                            <a:pt x="174" y="6"/>
                          </a:lnTo>
                          <a:lnTo>
                            <a:pt x="149" y="14"/>
                          </a:lnTo>
                          <a:lnTo>
                            <a:pt x="125" y="25"/>
                          </a:lnTo>
                          <a:lnTo>
                            <a:pt x="103" y="39"/>
                          </a:lnTo>
                          <a:lnTo>
                            <a:pt x="81" y="56"/>
                          </a:lnTo>
                          <a:lnTo>
                            <a:pt x="63" y="76"/>
                          </a:lnTo>
                          <a:lnTo>
                            <a:pt x="46" y="98"/>
                          </a:lnTo>
                          <a:lnTo>
                            <a:pt x="33" y="122"/>
                          </a:lnTo>
                          <a:lnTo>
                            <a:pt x="21" y="149"/>
                          </a:lnTo>
                          <a:lnTo>
                            <a:pt x="12" y="177"/>
                          </a:lnTo>
                          <a:lnTo>
                            <a:pt x="5" y="205"/>
                          </a:lnTo>
                          <a:lnTo>
                            <a:pt x="1" y="236"/>
                          </a:lnTo>
                          <a:lnTo>
                            <a:pt x="0" y="266"/>
                          </a:lnTo>
                          <a:lnTo>
                            <a:pt x="1" y="298"/>
                          </a:lnTo>
                          <a:lnTo>
                            <a:pt x="5" y="329"/>
                          </a:lnTo>
                          <a:lnTo>
                            <a:pt x="13" y="361"/>
                          </a:lnTo>
                          <a:lnTo>
                            <a:pt x="22" y="393"/>
                          </a:lnTo>
                          <a:lnTo>
                            <a:pt x="34" y="423"/>
                          </a:lnTo>
                          <a:lnTo>
                            <a:pt x="48" y="452"/>
                          </a:lnTo>
                          <a:lnTo>
                            <a:pt x="67" y="481"/>
                          </a:lnTo>
                          <a:lnTo>
                            <a:pt x="87" y="507"/>
                          </a:lnTo>
                          <a:lnTo>
                            <a:pt x="110" y="531"/>
                          </a:lnTo>
                          <a:lnTo>
                            <a:pt x="135" y="552"/>
                          </a:lnTo>
                          <a:lnTo>
                            <a:pt x="162" y="571"/>
                          </a:lnTo>
                          <a:lnTo>
                            <a:pt x="189" y="588"/>
                          </a:lnTo>
                          <a:lnTo>
                            <a:pt x="218" y="602"/>
                          </a:lnTo>
                          <a:lnTo>
                            <a:pt x="247" y="612"/>
                          </a:lnTo>
                          <a:lnTo>
                            <a:pt x="276" y="621"/>
                          </a:lnTo>
                          <a:lnTo>
                            <a:pt x="306" y="626"/>
                          </a:lnTo>
                          <a:lnTo>
                            <a:pt x="335" y="629"/>
                          </a:lnTo>
                          <a:lnTo>
                            <a:pt x="365" y="628"/>
                          </a:lnTo>
                          <a:lnTo>
                            <a:pt x="393" y="625"/>
                          </a:lnTo>
                          <a:lnTo>
                            <a:pt x="420" y="618"/>
                          </a:lnTo>
                          <a:lnTo>
                            <a:pt x="446" y="609"/>
                          </a:lnTo>
                          <a:lnTo>
                            <a:pt x="470" y="596"/>
                          </a:lnTo>
                          <a:lnTo>
                            <a:pt x="493" y="5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7720" bIns="-277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5" name=""/>
                    <p:cNvSpPr/>
                    <p:nvPr/>
                  </p:nvSpPr>
                  <p:spPr>
                    <a:xfrm>
                      <a:off x="4222800" y="575388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6" h="182">
                          <a:moveTo>
                            <a:pt x="169" y="100"/>
                          </a:moveTo>
                          <a:lnTo>
                            <a:pt x="165" y="95"/>
                          </a:lnTo>
                          <a:lnTo>
                            <a:pt x="159" y="89"/>
                          </a:lnTo>
                          <a:lnTo>
                            <a:pt x="154" y="82"/>
                          </a:lnTo>
                          <a:lnTo>
                            <a:pt x="148" y="76"/>
                          </a:lnTo>
                          <a:lnTo>
                            <a:pt x="141" y="69"/>
                          </a:lnTo>
                          <a:lnTo>
                            <a:pt x="132" y="61"/>
                          </a:lnTo>
                          <a:lnTo>
                            <a:pt x="124" y="54"/>
                          </a:lnTo>
                          <a:lnTo>
                            <a:pt x="115" y="47"/>
                          </a:lnTo>
                          <a:lnTo>
                            <a:pt x="106" y="40"/>
                          </a:lnTo>
                          <a:lnTo>
                            <a:pt x="97" y="33"/>
                          </a:lnTo>
                          <a:lnTo>
                            <a:pt x="88" y="27"/>
                          </a:lnTo>
                          <a:lnTo>
                            <a:pt x="79" y="20"/>
                          </a:lnTo>
                          <a:lnTo>
                            <a:pt x="69" y="15"/>
                          </a:lnTo>
                          <a:lnTo>
                            <a:pt x="60" y="10"/>
                          </a:lnTo>
                          <a:lnTo>
                            <a:pt x="51" y="7"/>
                          </a:lnTo>
                          <a:lnTo>
                            <a:pt x="44" y="3"/>
                          </a:lnTo>
                          <a:lnTo>
                            <a:pt x="35" y="1"/>
                          </a:lnTo>
                          <a:lnTo>
                            <a:pt x="28" y="0"/>
                          </a:lnTo>
                          <a:lnTo>
                            <a:pt x="22" y="1"/>
                          </a:lnTo>
                          <a:lnTo>
                            <a:pt x="15" y="3"/>
                          </a:lnTo>
                          <a:lnTo>
                            <a:pt x="10" y="7"/>
                          </a:lnTo>
                          <a:lnTo>
                            <a:pt x="6" y="11"/>
                          </a:lnTo>
                          <a:lnTo>
                            <a:pt x="3" y="16"/>
                          </a:lnTo>
                          <a:lnTo>
                            <a:pt x="1" y="21"/>
                          </a:lnTo>
                          <a:lnTo>
                            <a:pt x="0" y="27"/>
                          </a:lnTo>
                          <a:lnTo>
                            <a:pt x="0" y="32"/>
                          </a:lnTo>
                          <a:lnTo>
                            <a:pt x="1" y="38"/>
                          </a:lnTo>
                          <a:lnTo>
                            <a:pt x="3" y="42"/>
                          </a:lnTo>
                          <a:lnTo>
                            <a:pt x="5" y="48"/>
                          </a:lnTo>
                          <a:lnTo>
                            <a:pt x="9" y="52"/>
                          </a:lnTo>
                          <a:lnTo>
                            <a:pt x="14" y="55"/>
                          </a:lnTo>
                          <a:lnTo>
                            <a:pt x="22" y="57"/>
                          </a:lnTo>
                          <a:lnTo>
                            <a:pt x="29" y="58"/>
                          </a:lnTo>
                          <a:lnTo>
                            <a:pt x="36" y="61"/>
                          </a:lnTo>
                          <a:lnTo>
                            <a:pt x="45" y="65"/>
                          </a:lnTo>
                          <a:lnTo>
                            <a:pt x="54" y="71"/>
                          </a:lnTo>
                          <a:lnTo>
                            <a:pt x="63" y="76"/>
                          </a:lnTo>
                          <a:lnTo>
                            <a:pt x="72" y="82"/>
                          </a:lnTo>
                          <a:lnTo>
                            <a:pt x="82" y="90"/>
                          </a:lnTo>
                          <a:lnTo>
                            <a:pt x="91" y="97"/>
                          </a:lnTo>
                          <a:lnTo>
                            <a:pt x="100" y="105"/>
                          </a:lnTo>
                          <a:lnTo>
                            <a:pt x="108" y="114"/>
                          </a:lnTo>
                          <a:lnTo>
                            <a:pt x="116" y="122"/>
                          </a:lnTo>
                          <a:lnTo>
                            <a:pt x="124" y="131"/>
                          </a:lnTo>
                          <a:lnTo>
                            <a:pt x="131" y="140"/>
                          </a:lnTo>
                          <a:lnTo>
                            <a:pt x="137" y="148"/>
                          </a:lnTo>
                          <a:lnTo>
                            <a:pt x="143" y="157"/>
                          </a:lnTo>
                          <a:lnTo>
                            <a:pt x="148" y="166"/>
                          </a:lnTo>
                          <a:lnTo>
                            <a:pt x="151" y="173"/>
                          </a:lnTo>
                          <a:lnTo>
                            <a:pt x="155" y="177"/>
                          </a:lnTo>
                          <a:lnTo>
                            <a:pt x="159" y="180"/>
                          </a:lnTo>
                          <a:lnTo>
                            <a:pt x="164" y="182"/>
                          </a:lnTo>
                          <a:lnTo>
                            <a:pt x="169" y="182"/>
                          </a:lnTo>
                          <a:lnTo>
                            <a:pt x="173" y="180"/>
                          </a:lnTo>
                          <a:lnTo>
                            <a:pt x="177" y="178"/>
                          </a:lnTo>
                          <a:lnTo>
                            <a:pt x="180" y="174"/>
                          </a:lnTo>
                          <a:lnTo>
                            <a:pt x="183" y="167"/>
                          </a:lnTo>
                          <a:lnTo>
                            <a:pt x="185" y="161"/>
                          </a:lnTo>
                          <a:lnTo>
                            <a:pt x="186" y="154"/>
                          </a:lnTo>
                          <a:lnTo>
                            <a:pt x="186" y="144"/>
                          </a:lnTo>
                          <a:lnTo>
                            <a:pt x="184" y="135"/>
                          </a:lnTo>
                          <a:lnTo>
                            <a:pt x="180" y="124"/>
                          </a:lnTo>
                          <a:lnTo>
                            <a:pt x="175" y="112"/>
                          </a:lnTo>
                          <a:lnTo>
                            <a:pt x="169" y="1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6" name=""/>
                    <p:cNvSpPr/>
                    <p:nvPr/>
                  </p:nvSpPr>
                  <p:spPr>
                    <a:xfrm>
                      <a:off x="4215240" y="5756040"/>
                      <a:ext cx="11520" cy="10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383">
                          <a:moveTo>
                            <a:pt x="330" y="351"/>
                          </a:moveTo>
                          <a:lnTo>
                            <a:pt x="341" y="338"/>
                          </a:lnTo>
                          <a:lnTo>
                            <a:pt x="352" y="325"/>
                          </a:lnTo>
                          <a:lnTo>
                            <a:pt x="361" y="311"/>
                          </a:lnTo>
                          <a:lnTo>
                            <a:pt x="368" y="295"/>
                          </a:lnTo>
                          <a:lnTo>
                            <a:pt x="373" y="279"/>
                          </a:lnTo>
                          <a:lnTo>
                            <a:pt x="376" y="262"/>
                          </a:lnTo>
                          <a:lnTo>
                            <a:pt x="378" y="244"/>
                          </a:lnTo>
                          <a:lnTo>
                            <a:pt x="378" y="227"/>
                          </a:lnTo>
                          <a:lnTo>
                            <a:pt x="376" y="209"/>
                          </a:lnTo>
                          <a:lnTo>
                            <a:pt x="373" y="190"/>
                          </a:lnTo>
                          <a:lnTo>
                            <a:pt x="368" y="172"/>
                          </a:lnTo>
                          <a:lnTo>
                            <a:pt x="360" y="153"/>
                          </a:lnTo>
                          <a:lnTo>
                            <a:pt x="352" y="135"/>
                          </a:lnTo>
                          <a:lnTo>
                            <a:pt x="341" y="117"/>
                          </a:lnTo>
                          <a:lnTo>
                            <a:pt x="330" y="99"/>
                          </a:lnTo>
                          <a:lnTo>
                            <a:pt x="316" y="84"/>
                          </a:lnTo>
                          <a:lnTo>
                            <a:pt x="300" y="68"/>
                          </a:lnTo>
                          <a:lnTo>
                            <a:pt x="285" y="53"/>
                          </a:lnTo>
                          <a:lnTo>
                            <a:pt x="268" y="41"/>
                          </a:lnTo>
                          <a:lnTo>
                            <a:pt x="251" y="30"/>
                          </a:lnTo>
                          <a:lnTo>
                            <a:pt x="233" y="21"/>
                          </a:lnTo>
                          <a:lnTo>
                            <a:pt x="215" y="13"/>
                          </a:lnTo>
                          <a:lnTo>
                            <a:pt x="197" y="8"/>
                          </a:lnTo>
                          <a:lnTo>
                            <a:pt x="180" y="4"/>
                          </a:lnTo>
                          <a:lnTo>
                            <a:pt x="161" y="1"/>
                          </a:lnTo>
                          <a:lnTo>
                            <a:pt x="143" y="0"/>
                          </a:lnTo>
                          <a:lnTo>
                            <a:pt x="126" y="1"/>
                          </a:lnTo>
                          <a:lnTo>
                            <a:pt x="109" y="4"/>
                          </a:lnTo>
                          <a:lnTo>
                            <a:pt x="92" y="9"/>
                          </a:lnTo>
                          <a:lnTo>
                            <a:pt x="77" y="15"/>
                          </a:lnTo>
                          <a:lnTo>
                            <a:pt x="62" y="24"/>
                          </a:lnTo>
                          <a:lnTo>
                            <a:pt x="49" y="34"/>
                          </a:lnTo>
                          <a:lnTo>
                            <a:pt x="37" y="46"/>
                          </a:lnTo>
                          <a:lnTo>
                            <a:pt x="26" y="58"/>
                          </a:lnTo>
                          <a:lnTo>
                            <a:pt x="17" y="72"/>
                          </a:lnTo>
                          <a:lnTo>
                            <a:pt x="10" y="88"/>
                          </a:lnTo>
                          <a:lnTo>
                            <a:pt x="5" y="104"/>
                          </a:lnTo>
                          <a:lnTo>
                            <a:pt x="2" y="120"/>
                          </a:lnTo>
                          <a:lnTo>
                            <a:pt x="0" y="138"/>
                          </a:lnTo>
                          <a:lnTo>
                            <a:pt x="0" y="156"/>
                          </a:lnTo>
                          <a:lnTo>
                            <a:pt x="2" y="174"/>
                          </a:lnTo>
                          <a:lnTo>
                            <a:pt x="5" y="192"/>
                          </a:lnTo>
                          <a:lnTo>
                            <a:pt x="10" y="211"/>
                          </a:lnTo>
                          <a:lnTo>
                            <a:pt x="18" y="229"/>
                          </a:lnTo>
                          <a:lnTo>
                            <a:pt x="26" y="248"/>
                          </a:lnTo>
                          <a:lnTo>
                            <a:pt x="37" y="265"/>
                          </a:lnTo>
                          <a:lnTo>
                            <a:pt x="48" y="282"/>
                          </a:lnTo>
                          <a:lnTo>
                            <a:pt x="63" y="300"/>
                          </a:lnTo>
                          <a:lnTo>
                            <a:pt x="78" y="315"/>
                          </a:lnTo>
                          <a:lnTo>
                            <a:pt x="93" y="330"/>
                          </a:lnTo>
                          <a:lnTo>
                            <a:pt x="109" y="342"/>
                          </a:lnTo>
                          <a:lnTo>
                            <a:pt x="127" y="353"/>
                          </a:lnTo>
                          <a:lnTo>
                            <a:pt x="144" y="362"/>
                          </a:lnTo>
                          <a:lnTo>
                            <a:pt x="162" y="370"/>
                          </a:lnTo>
                          <a:lnTo>
                            <a:pt x="180" y="376"/>
                          </a:lnTo>
                          <a:lnTo>
                            <a:pt x="199" y="380"/>
                          </a:lnTo>
                          <a:lnTo>
                            <a:pt x="216" y="382"/>
                          </a:lnTo>
                          <a:lnTo>
                            <a:pt x="234" y="383"/>
                          </a:lnTo>
                          <a:lnTo>
                            <a:pt x="252" y="382"/>
                          </a:lnTo>
                          <a:lnTo>
                            <a:pt x="269" y="379"/>
                          </a:lnTo>
                          <a:lnTo>
                            <a:pt x="285" y="375"/>
                          </a:lnTo>
                          <a:lnTo>
                            <a:pt x="300" y="368"/>
                          </a:lnTo>
                          <a:lnTo>
                            <a:pt x="315" y="360"/>
                          </a:lnTo>
                          <a:lnTo>
                            <a:pt x="330" y="3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920" bIns="-34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7" name=""/>
                    <p:cNvSpPr/>
                    <p:nvPr/>
                  </p:nvSpPr>
                  <p:spPr>
                    <a:xfrm>
                      <a:off x="4217040" y="5757120"/>
                      <a:ext cx="792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0" h="280">
                          <a:moveTo>
                            <a:pt x="243" y="265"/>
                          </a:moveTo>
                          <a:lnTo>
                            <a:pt x="251" y="256"/>
                          </a:lnTo>
                          <a:lnTo>
                            <a:pt x="259" y="246"/>
                          </a:lnTo>
                          <a:lnTo>
                            <a:pt x="265" y="236"/>
                          </a:lnTo>
                          <a:lnTo>
                            <a:pt x="268" y="223"/>
                          </a:lnTo>
                          <a:lnTo>
                            <a:pt x="270" y="210"/>
                          </a:lnTo>
                          <a:lnTo>
                            <a:pt x="270" y="197"/>
                          </a:lnTo>
                          <a:lnTo>
                            <a:pt x="269" y="183"/>
                          </a:lnTo>
                          <a:lnTo>
                            <a:pt x="267" y="168"/>
                          </a:lnTo>
                          <a:lnTo>
                            <a:pt x="264" y="154"/>
                          </a:lnTo>
                          <a:lnTo>
                            <a:pt x="260" y="140"/>
                          </a:lnTo>
                          <a:lnTo>
                            <a:pt x="255" y="125"/>
                          </a:lnTo>
                          <a:lnTo>
                            <a:pt x="248" y="112"/>
                          </a:lnTo>
                          <a:lnTo>
                            <a:pt x="241" y="99"/>
                          </a:lnTo>
                          <a:lnTo>
                            <a:pt x="234" y="87"/>
                          </a:lnTo>
                          <a:lnTo>
                            <a:pt x="226" y="76"/>
                          </a:lnTo>
                          <a:lnTo>
                            <a:pt x="219" y="66"/>
                          </a:lnTo>
                          <a:lnTo>
                            <a:pt x="208" y="55"/>
                          </a:lnTo>
                          <a:lnTo>
                            <a:pt x="197" y="45"/>
                          </a:lnTo>
                          <a:lnTo>
                            <a:pt x="185" y="36"/>
                          </a:lnTo>
                          <a:lnTo>
                            <a:pt x="174" y="28"/>
                          </a:lnTo>
                          <a:lnTo>
                            <a:pt x="161" y="20"/>
                          </a:lnTo>
                          <a:lnTo>
                            <a:pt x="148" y="14"/>
                          </a:lnTo>
                          <a:lnTo>
                            <a:pt x="136" y="9"/>
                          </a:lnTo>
                          <a:lnTo>
                            <a:pt x="122" y="4"/>
                          </a:lnTo>
                          <a:lnTo>
                            <a:pt x="110" y="1"/>
                          </a:lnTo>
                          <a:lnTo>
                            <a:pt x="97" y="0"/>
                          </a:lnTo>
                          <a:lnTo>
                            <a:pt x="84" y="0"/>
                          </a:lnTo>
                          <a:lnTo>
                            <a:pt x="72" y="1"/>
                          </a:lnTo>
                          <a:lnTo>
                            <a:pt x="60" y="4"/>
                          </a:lnTo>
                          <a:lnTo>
                            <a:pt x="50" y="9"/>
                          </a:lnTo>
                          <a:lnTo>
                            <a:pt x="39" y="15"/>
                          </a:lnTo>
                          <a:lnTo>
                            <a:pt x="30" y="23"/>
                          </a:lnTo>
                          <a:lnTo>
                            <a:pt x="21" y="32"/>
                          </a:lnTo>
                          <a:lnTo>
                            <a:pt x="15" y="41"/>
                          </a:lnTo>
                          <a:lnTo>
                            <a:pt x="10" y="52"/>
                          </a:lnTo>
                          <a:lnTo>
                            <a:pt x="6" y="63"/>
                          </a:lnTo>
                          <a:lnTo>
                            <a:pt x="2" y="75"/>
                          </a:lnTo>
                          <a:lnTo>
                            <a:pt x="1" y="87"/>
                          </a:lnTo>
                          <a:lnTo>
                            <a:pt x="0" y="100"/>
                          </a:lnTo>
                          <a:lnTo>
                            <a:pt x="1" y="114"/>
                          </a:lnTo>
                          <a:lnTo>
                            <a:pt x="3" y="126"/>
                          </a:lnTo>
                          <a:lnTo>
                            <a:pt x="7" y="140"/>
                          </a:lnTo>
                          <a:lnTo>
                            <a:pt x="11" y="154"/>
                          </a:lnTo>
                          <a:lnTo>
                            <a:pt x="17" y="166"/>
                          </a:lnTo>
                          <a:lnTo>
                            <a:pt x="24" y="180"/>
                          </a:lnTo>
                          <a:lnTo>
                            <a:pt x="33" y="193"/>
                          </a:lnTo>
                          <a:lnTo>
                            <a:pt x="43" y="204"/>
                          </a:lnTo>
                          <a:lnTo>
                            <a:pt x="55" y="217"/>
                          </a:lnTo>
                          <a:lnTo>
                            <a:pt x="65" y="226"/>
                          </a:lnTo>
                          <a:lnTo>
                            <a:pt x="78" y="236"/>
                          </a:lnTo>
                          <a:lnTo>
                            <a:pt x="90" y="244"/>
                          </a:lnTo>
                          <a:lnTo>
                            <a:pt x="102" y="251"/>
                          </a:lnTo>
                          <a:lnTo>
                            <a:pt x="115" y="259"/>
                          </a:lnTo>
                          <a:lnTo>
                            <a:pt x="127" y="265"/>
                          </a:lnTo>
                          <a:lnTo>
                            <a:pt x="140" y="270"/>
                          </a:lnTo>
                          <a:lnTo>
                            <a:pt x="154" y="274"/>
                          </a:lnTo>
                          <a:lnTo>
                            <a:pt x="165" y="278"/>
                          </a:lnTo>
                          <a:lnTo>
                            <a:pt x="178" y="280"/>
                          </a:lnTo>
                          <a:lnTo>
                            <a:pt x="190" y="280"/>
                          </a:lnTo>
                          <a:lnTo>
                            <a:pt x="202" y="280"/>
                          </a:lnTo>
                          <a:lnTo>
                            <a:pt x="213" y="278"/>
                          </a:lnTo>
                          <a:lnTo>
                            <a:pt x="223" y="274"/>
                          </a:lnTo>
                          <a:lnTo>
                            <a:pt x="234" y="270"/>
                          </a:lnTo>
                          <a:lnTo>
                            <a:pt x="243" y="26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8" name=""/>
                    <p:cNvSpPr/>
                    <p:nvPr/>
                  </p:nvSpPr>
                  <p:spPr>
                    <a:xfrm>
                      <a:off x="4218480" y="575892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9" h="182">
                          <a:moveTo>
                            <a:pt x="8" y="18"/>
                          </a:moveTo>
                          <a:lnTo>
                            <a:pt x="2" y="28"/>
                          </a:lnTo>
                          <a:lnTo>
                            <a:pt x="0" y="40"/>
                          </a:lnTo>
                          <a:lnTo>
                            <a:pt x="0" y="52"/>
                          </a:lnTo>
                          <a:lnTo>
                            <a:pt x="2" y="66"/>
                          </a:lnTo>
                          <a:lnTo>
                            <a:pt x="6" y="81"/>
                          </a:lnTo>
                          <a:lnTo>
                            <a:pt x="13" y="95"/>
                          </a:lnTo>
                          <a:lnTo>
                            <a:pt x="22" y="109"/>
                          </a:lnTo>
                          <a:lnTo>
                            <a:pt x="32" y="123"/>
                          </a:lnTo>
                          <a:lnTo>
                            <a:pt x="44" y="135"/>
                          </a:lnTo>
                          <a:lnTo>
                            <a:pt x="57" y="147"/>
                          </a:lnTo>
                          <a:lnTo>
                            <a:pt x="72" y="158"/>
                          </a:lnTo>
                          <a:lnTo>
                            <a:pt x="88" y="167"/>
                          </a:lnTo>
                          <a:lnTo>
                            <a:pt x="104" y="174"/>
                          </a:lnTo>
                          <a:lnTo>
                            <a:pt x="121" y="179"/>
                          </a:lnTo>
                          <a:lnTo>
                            <a:pt x="139" y="182"/>
                          </a:lnTo>
                          <a:lnTo>
                            <a:pt x="158" y="182"/>
                          </a:lnTo>
                          <a:lnTo>
                            <a:pt x="162" y="180"/>
                          </a:lnTo>
                          <a:lnTo>
                            <a:pt x="167" y="179"/>
                          </a:lnTo>
                          <a:lnTo>
                            <a:pt x="171" y="176"/>
                          </a:lnTo>
                          <a:lnTo>
                            <a:pt x="173" y="174"/>
                          </a:lnTo>
                          <a:lnTo>
                            <a:pt x="175" y="172"/>
                          </a:lnTo>
                          <a:lnTo>
                            <a:pt x="177" y="170"/>
                          </a:lnTo>
                          <a:lnTo>
                            <a:pt x="178" y="168"/>
                          </a:lnTo>
                          <a:lnTo>
                            <a:pt x="179" y="166"/>
                          </a:lnTo>
                          <a:lnTo>
                            <a:pt x="179" y="163"/>
                          </a:lnTo>
                          <a:lnTo>
                            <a:pt x="178" y="161"/>
                          </a:lnTo>
                          <a:lnTo>
                            <a:pt x="177" y="159"/>
                          </a:lnTo>
                          <a:lnTo>
                            <a:pt x="176" y="156"/>
                          </a:lnTo>
                          <a:lnTo>
                            <a:pt x="175" y="154"/>
                          </a:lnTo>
                          <a:lnTo>
                            <a:pt x="173" y="153"/>
                          </a:lnTo>
                          <a:lnTo>
                            <a:pt x="171" y="151"/>
                          </a:lnTo>
                          <a:lnTo>
                            <a:pt x="169" y="151"/>
                          </a:lnTo>
                          <a:lnTo>
                            <a:pt x="157" y="147"/>
                          </a:lnTo>
                          <a:lnTo>
                            <a:pt x="146" y="143"/>
                          </a:lnTo>
                          <a:lnTo>
                            <a:pt x="135" y="138"/>
                          </a:lnTo>
                          <a:lnTo>
                            <a:pt x="125" y="131"/>
                          </a:lnTo>
                          <a:lnTo>
                            <a:pt x="114" y="124"/>
                          </a:lnTo>
                          <a:lnTo>
                            <a:pt x="104" y="117"/>
                          </a:lnTo>
                          <a:lnTo>
                            <a:pt x="94" y="107"/>
                          </a:lnTo>
                          <a:lnTo>
                            <a:pt x="85" y="99"/>
                          </a:lnTo>
                          <a:lnTo>
                            <a:pt x="76" y="89"/>
                          </a:lnTo>
                          <a:lnTo>
                            <a:pt x="68" y="79"/>
                          </a:lnTo>
                          <a:lnTo>
                            <a:pt x="61" y="68"/>
                          </a:lnTo>
                          <a:lnTo>
                            <a:pt x="54" y="58"/>
                          </a:lnTo>
                          <a:lnTo>
                            <a:pt x="49" y="47"/>
                          </a:lnTo>
                          <a:lnTo>
                            <a:pt x="45" y="37"/>
                          </a:lnTo>
                          <a:lnTo>
                            <a:pt x="42" y="25"/>
                          </a:lnTo>
                          <a:lnTo>
                            <a:pt x="40" y="15"/>
                          </a:lnTo>
                          <a:lnTo>
                            <a:pt x="37" y="8"/>
                          </a:lnTo>
                          <a:lnTo>
                            <a:pt x="36" y="4"/>
                          </a:lnTo>
                          <a:lnTo>
                            <a:pt x="34" y="2"/>
                          </a:lnTo>
                          <a:lnTo>
                            <a:pt x="32" y="0"/>
                          </a:lnTo>
                          <a:lnTo>
                            <a:pt x="29" y="0"/>
                          </a:lnTo>
                          <a:lnTo>
                            <a:pt x="27" y="0"/>
                          </a:lnTo>
                          <a:lnTo>
                            <a:pt x="24" y="1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3" y="9"/>
                          </a:lnTo>
                          <a:lnTo>
                            <a:pt x="11" y="13"/>
                          </a:lnTo>
                          <a:lnTo>
                            <a:pt x="10" y="14"/>
                          </a:lnTo>
                          <a:lnTo>
                            <a:pt x="9" y="16"/>
                          </a:lnTo>
                          <a:lnTo>
                            <a:pt x="8" y="17"/>
                          </a:lnTo>
                          <a:lnTo>
                            <a:pt x="8" y="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049" name=""/>
                    <p:cNvSpPr/>
                    <p:nvPr/>
                  </p:nvSpPr>
                  <p:spPr>
                    <a:xfrm>
                      <a:off x="4217760" y="5751000"/>
                      <a:ext cx="14040" cy="1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4" h="492">
                          <a:moveTo>
                            <a:pt x="0" y="154"/>
                          </a:moveTo>
                          <a:lnTo>
                            <a:pt x="29" y="85"/>
                          </a:lnTo>
                          <a:lnTo>
                            <a:pt x="67" y="38"/>
                          </a:lnTo>
                          <a:lnTo>
                            <a:pt x="111" y="11"/>
                          </a:lnTo>
                          <a:lnTo>
                            <a:pt x="160" y="0"/>
                          </a:lnTo>
                          <a:lnTo>
                            <a:pt x="211" y="5"/>
                          </a:lnTo>
                          <a:lnTo>
                            <a:pt x="261" y="23"/>
                          </a:lnTo>
                          <a:lnTo>
                            <a:pt x="311" y="53"/>
                          </a:lnTo>
                          <a:lnTo>
                            <a:pt x="357" y="92"/>
                          </a:lnTo>
                          <a:lnTo>
                            <a:pt x="397" y="137"/>
                          </a:lnTo>
                          <a:lnTo>
                            <a:pt x="430" y="188"/>
                          </a:lnTo>
                          <a:lnTo>
                            <a:pt x="453" y="243"/>
                          </a:lnTo>
                          <a:lnTo>
                            <a:pt x="464" y="299"/>
                          </a:lnTo>
                          <a:lnTo>
                            <a:pt x="463" y="353"/>
                          </a:lnTo>
                          <a:lnTo>
                            <a:pt x="446" y="405"/>
                          </a:lnTo>
                          <a:lnTo>
                            <a:pt x="412" y="451"/>
                          </a:lnTo>
                          <a:lnTo>
                            <a:pt x="359" y="492"/>
                          </a:lnTo>
                          <a:lnTo>
                            <a:pt x="391" y="439"/>
                          </a:lnTo>
                          <a:lnTo>
                            <a:pt x="411" y="388"/>
                          </a:lnTo>
                          <a:lnTo>
                            <a:pt x="417" y="337"/>
                          </a:lnTo>
                          <a:lnTo>
                            <a:pt x="413" y="288"/>
                          </a:lnTo>
                          <a:lnTo>
                            <a:pt x="400" y="242"/>
                          </a:lnTo>
                          <a:lnTo>
                            <a:pt x="378" y="199"/>
                          </a:lnTo>
                          <a:lnTo>
                            <a:pt x="350" y="160"/>
                          </a:lnTo>
                          <a:lnTo>
                            <a:pt x="316" y="126"/>
                          </a:lnTo>
                          <a:lnTo>
                            <a:pt x="277" y="99"/>
                          </a:lnTo>
                          <a:lnTo>
                            <a:pt x="236" y="79"/>
                          </a:lnTo>
                          <a:lnTo>
                            <a:pt x="193" y="66"/>
                          </a:lnTo>
                          <a:lnTo>
                            <a:pt x="150" y="62"/>
                          </a:lnTo>
                          <a:lnTo>
                            <a:pt x="108" y="68"/>
                          </a:lnTo>
                          <a:lnTo>
                            <a:pt x="67" y="85"/>
                          </a:lnTo>
                          <a:lnTo>
                            <a:pt x="31" y="113"/>
                          </a:lnTo>
                          <a:lnTo>
                            <a:pt x="0" y="1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1680" bIns="-31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5050" name=""/>
                  <p:cNvSpPr/>
                  <p:nvPr/>
                </p:nvSpPr>
                <p:spPr>
                  <a:xfrm>
                    <a:off x="404892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1" name=""/>
                  <p:cNvSpPr/>
                  <p:nvPr/>
                </p:nvSpPr>
                <p:spPr>
                  <a:xfrm>
                    <a:off x="4604760" y="5434560"/>
                    <a:ext cx="3600" cy="3880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2" name=""/>
                  <p:cNvSpPr/>
                  <p:nvPr/>
                </p:nvSpPr>
                <p:spPr>
                  <a:xfrm>
                    <a:off x="460476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5053" name=""/>
                <p:cNvGrpSpPr/>
                <p:nvPr/>
              </p:nvGrpSpPr>
              <p:grpSpPr>
                <a:xfrm>
                  <a:off x="3981600" y="5851080"/>
                  <a:ext cx="741240" cy="83880"/>
                  <a:chOff x="3981600" y="5851080"/>
                  <a:chExt cx="741240" cy="83880"/>
                </a:xfrm>
              </p:grpSpPr>
              <p:sp>
                <p:nvSpPr>
                  <p:cNvPr id="5054" name=""/>
                  <p:cNvSpPr/>
                  <p:nvPr/>
                </p:nvSpPr>
                <p:spPr>
                  <a:xfrm>
                    <a:off x="3990960" y="5853600"/>
                    <a:ext cx="1040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8" h="8382">
                        <a:moveTo>
                          <a:pt x="402" y="4107"/>
                        </a:moveTo>
                        <a:lnTo>
                          <a:pt x="417" y="4153"/>
                        </a:lnTo>
                        <a:lnTo>
                          <a:pt x="431" y="4214"/>
                        </a:lnTo>
                        <a:lnTo>
                          <a:pt x="444" y="4276"/>
                        </a:lnTo>
                        <a:lnTo>
                          <a:pt x="456" y="4353"/>
                        </a:lnTo>
                        <a:lnTo>
                          <a:pt x="467" y="4429"/>
                        </a:lnTo>
                        <a:lnTo>
                          <a:pt x="478" y="4506"/>
                        </a:lnTo>
                        <a:lnTo>
                          <a:pt x="485" y="4597"/>
                        </a:lnTo>
                        <a:lnTo>
                          <a:pt x="495" y="4705"/>
                        </a:lnTo>
                        <a:lnTo>
                          <a:pt x="505" y="4843"/>
                        </a:lnTo>
                        <a:lnTo>
                          <a:pt x="514" y="4996"/>
                        </a:lnTo>
                        <a:lnTo>
                          <a:pt x="521" y="5165"/>
                        </a:lnTo>
                        <a:lnTo>
                          <a:pt x="527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8" y="6100"/>
                        </a:lnTo>
                        <a:lnTo>
                          <a:pt x="535" y="6406"/>
                        </a:lnTo>
                        <a:lnTo>
                          <a:pt x="533" y="6560"/>
                        </a:lnTo>
                        <a:lnTo>
                          <a:pt x="530" y="6697"/>
                        </a:lnTo>
                        <a:lnTo>
                          <a:pt x="527" y="6850"/>
                        </a:lnTo>
                        <a:lnTo>
                          <a:pt x="521" y="7003"/>
                        </a:lnTo>
                        <a:lnTo>
                          <a:pt x="516" y="7142"/>
                        </a:lnTo>
                        <a:lnTo>
                          <a:pt x="509" y="7295"/>
                        </a:lnTo>
                        <a:lnTo>
                          <a:pt x="502" y="7432"/>
                        </a:lnTo>
                        <a:lnTo>
                          <a:pt x="494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6" y="7876"/>
                        </a:lnTo>
                        <a:lnTo>
                          <a:pt x="456" y="7969"/>
                        </a:lnTo>
                        <a:lnTo>
                          <a:pt x="443" y="8061"/>
                        </a:lnTo>
                        <a:lnTo>
                          <a:pt x="432" y="8122"/>
                        </a:lnTo>
                        <a:lnTo>
                          <a:pt x="419" y="8183"/>
                        </a:lnTo>
                        <a:lnTo>
                          <a:pt x="411" y="8213"/>
                        </a:lnTo>
                        <a:lnTo>
                          <a:pt x="405" y="8244"/>
                        </a:lnTo>
                        <a:lnTo>
                          <a:pt x="388" y="8290"/>
                        </a:lnTo>
                        <a:lnTo>
                          <a:pt x="380" y="8305"/>
                        </a:lnTo>
                        <a:lnTo>
                          <a:pt x="370" y="8321"/>
                        </a:lnTo>
                        <a:lnTo>
                          <a:pt x="361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2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6" y="8076"/>
                        </a:lnTo>
                        <a:lnTo>
                          <a:pt x="62" y="8030"/>
                        </a:lnTo>
                        <a:lnTo>
                          <a:pt x="67" y="7969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80" y="7754"/>
                        </a:lnTo>
                        <a:lnTo>
                          <a:pt x="81" y="7678"/>
                        </a:lnTo>
                        <a:lnTo>
                          <a:pt x="83" y="7586"/>
                        </a:lnTo>
                        <a:lnTo>
                          <a:pt x="83" y="7479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1"/>
                        </a:lnTo>
                        <a:lnTo>
                          <a:pt x="84" y="858"/>
                        </a:lnTo>
                        <a:lnTo>
                          <a:pt x="81" y="736"/>
                        </a:lnTo>
                        <a:lnTo>
                          <a:pt x="80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70" y="445"/>
                        </a:lnTo>
                        <a:lnTo>
                          <a:pt x="63" y="384"/>
                        </a:lnTo>
                        <a:lnTo>
                          <a:pt x="59" y="338"/>
                        </a:lnTo>
                        <a:lnTo>
                          <a:pt x="54" y="307"/>
                        </a:lnTo>
                        <a:lnTo>
                          <a:pt x="46" y="277"/>
                        </a:lnTo>
                        <a:lnTo>
                          <a:pt x="38" y="246"/>
                        </a:lnTo>
                        <a:lnTo>
                          <a:pt x="31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6" y="0"/>
                        </a:lnTo>
                        <a:lnTo>
                          <a:pt x="293" y="16"/>
                        </a:lnTo>
                        <a:lnTo>
                          <a:pt x="309" y="31"/>
                        </a:lnTo>
                        <a:lnTo>
                          <a:pt x="323" y="47"/>
                        </a:lnTo>
                        <a:lnTo>
                          <a:pt x="337" y="63"/>
                        </a:lnTo>
                        <a:lnTo>
                          <a:pt x="351" y="93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5" y="277"/>
                        </a:lnTo>
                        <a:lnTo>
                          <a:pt x="420" y="368"/>
                        </a:lnTo>
                        <a:lnTo>
                          <a:pt x="432" y="460"/>
                        </a:lnTo>
                        <a:lnTo>
                          <a:pt x="445" y="568"/>
                        </a:lnTo>
                        <a:lnTo>
                          <a:pt x="456" y="675"/>
                        </a:lnTo>
                        <a:lnTo>
                          <a:pt x="466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90" y="1226"/>
                        </a:lnTo>
                        <a:lnTo>
                          <a:pt x="496" y="1379"/>
                        </a:lnTo>
                        <a:lnTo>
                          <a:pt x="505" y="1716"/>
                        </a:lnTo>
                        <a:lnTo>
                          <a:pt x="509" y="2053"/>
                        </a:lnTo>
                        <a:lnTo>
                          <a:pt x="509" y="2391"/>
                        </a:lnTo>
                        <a:lnTo>
                          <a:pt x="508" y="2544"/>
                        </a:lnTo>
                        <a:lnTo>
                          <a:pt x="506" y="2697"/>
                        </a:lnTo>
                        <a:lnTo>
                          <a:pt x="503" y="2835"/>
                        </a:lnTo>
                        <a:lnTo>
                          <a:pt x="494" y="3111"/>
                        </a:lnTo>
                        <a:lnTo>
                          <a:pt x="489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6" y="3770"/>
                        </a:lnTo>
                        <a:lnTo>
                          <a:pt x="448" y="3847"/>
                        </a:lnTo>
                        <a:lnTo>
                          <a:pt x="442" y="3908"/>
                        </a:lnTo>
                        <a:lnTo>
                          <a:pt x="435" y="3954"/>
                        </a:lnTo>
                        <a:lnTo>
                          <a:pt x="428" y="3984"/>
                        </a:lnTo>
                        <a:lnTo>
                          <a:pt x="417" y="4046"/>
                        </a:lnTo>
                        <a:lnTo>
                          <a:pt x="411" y="4061"/>
                        </a:lnTo>
                        <a:lnTo>
                          <a:pt x="409" y="4076"/>
                        </a:lnTo>
                        <a:lnTo>
                          <a:pt x="406" y="4091"/>
                        </a:lnTo>
                        <a:lnTo>
                          <a:pt x="404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70"/>
                        </a:moveTo>
                        <a:lnTo>
                          <a:pt x="189" y="3801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1" y="3862"/>
                        </a:lnTo>
                        <a:lnTo>
                          <a:pt x="285" y="3847"/>
                        </a:lnTo>
                        <a:lnTo>
                          <a:pt x="298" y="3832"/>
                        </a:lnTo>
                        <a:lnTo>
                          <a:pt x="311" y="3816"/>
                        </a:lnTo>
                        <a:lnTo>
                          <a:pt x="323" y="3786"/>
                        </a:lnTo>
                        <a:lnTo>
                          <a:pt x="333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9" y="3616"/>
                        </a:lnTo>
                        <a:lnTo>
                          <a:pt x="365" y="3555"/>
                        </a:lnTo>
                        <a:lnTo>
                          <a:pt x="373" y="3494"/>
                        </a:lnTo>
                        <a:lnTo>
                          <a:pt x="380" y="3418"/>
                        </a:lnTo>
                        <a:lnTo>
                          <a:pt x="386" y="3341"/>
                        </a:lnTo>
                        <a:lnTo>
                          <a:pt x="392" y="3264"/>
                        </a:lnTo>
                        <a:lnTo>
                          <a:pt x="396" y="3172"/>
                        </a:lnTo>
                        <a:lnTo>
                          <a:pt x="400" y="3065"/>
                        </a:lnTo>
                        <a:lnTo>
                          <a:pt x="405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6" y="2529"/>
                        </a:lnTo>
                        <a:lnTo>
                          <a:pt x="418" y="2298"/>
                        </a:lnTo>
                        <a:lnTo>
                          <a:pt x="417" y="2191"/>
                        </a:lnTo>
                        <a:lnTo>
                          <a:pt x="417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7" y="1502"/>
                        </a:lnTo>
                        <a:lnTo>
                          <a:pt x="401" y="1348"/>
                        </a:lnTo>
                        <a:lnTo>
                          <a:pt x="394" y="1211"/>
                        </a:lnTo>
                        <a:lnTo>
                          <a:pt x="385" y="1073"/>
                        </a:lnTo>
                        <a:lnTo>
                          <a:pt x="374" y="935"/>
                        </a:lnTo>
                        <a:lnTo>
                          <a:pt x="370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5" y="660"/>
                        </a:lnTo>
                        <a:lnTo>
                          <a:pt x="330" y="583"/>
                        </a:lnTo>
                        <a:lnTo>
                          <a:pt x="323" y="553"/>
                        </a:lnTo>
                        <a:lnTo>
                          <a:pt x="314" y="522"/>
                        </a:lnTo>
                        <a:lnTo>
                          <a:pt x="298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60" y="414"/>
                        </a:lnTo>
                        <a:lnTo>
                          <a:pt x="240" y="414"/>
                        </a:lnTo>
                        <a:lnTo>
                          <a:pt x="229" y="429"/>
                        </a:lnTo>
                        <a:lnTo>
                          <a:pt x="213" y="429"/>
                        </a:lnTo>
                        <a:lnTo>
                          <a:pt x="206" y="444"/>
                        </a:lnTo>
                        <a:lnTo>
                          <a:pt x="199" y="460"/>
                        </a:lnTo>
                        <a:lnTo>
                          <a:pt x="193" y="475"/>
                        </a:lnTo>
                        <a:lnTo>
                          <a:pt x="189" y="490"/>
                        </a:lnTo>
                        <a:lnTo>
                          <a:pt x="187" y="506"/>
                        </a:lnTo>
                        <a:lnTo>
                          <a:pt x="185" y="553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9" y="982"/>
                        </a:lnTo>
                        <a:lnTo>
                          <a:pt x="177" y="1149"/>
                        </a:lnTo>
                        <a:lnTo>
                          <a:pt x="176" y="1348"/>
                        </a:lnTo>
                        <a:lnTo>
                          <a:pt x="173" y="1563"/>
                        </a:lnTo>
                        <a:lnTo>
                          <a:pt x="175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70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3" y="7907"/>
                        </a:lnTo>
                        <a:lnTo>
                          <a:pt x="247" y="7938"/>
                        </a:lnTo>
                        <a:lnTo>
                          <a:pt x="273" y="7954"/>
                        </a:lnTo>
                        <a:lnTo>
                          <a:pt x="283" y="7954"/>
                        </a:lnTo>
                        <a:lnTo>
                          <a:pt x="292" y="7939"/>
                        </a:lnTo>
                        <a:lnTo>
                          <a:pt x="300" y="7938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4" y="7815"/>
                        </a:lnTo>
                        <a:lnTo>
                          <a:pt x="350" y="7785"/>
                        </a:lnTo>
                        <a:lnTo>
                          <a:pt x="357" y="7754"/>
                        </a:lnTo>
                        <a:lnTo>
                          <a:pt x="364" y="7708"/>
                        </a:lnTo>
                        <a:lnTo>
                          <a:pt x="371" y="7663"/>
                        </a:lnTo>
                        <a:lnTo>
                          <a:pt x="376" y="7616"/>
                        </a:lnTo>
                        <a:lnTo>
                          <a:pt x="384" y="7555"/>
                        </a:lnTo>
                        <a:lnTo>
                          <a:pt x="389" y="7510"/>
                        </a:lnTo>
                        <a:lnTo>
                          <a:pt x="395" y="7448"/>
                        </a:lnTo>
                        <a:lnTo>
                          <a:pt x="405" y="7310"/>
                        </a:lnTo>
                        <a:lnTo>
                          <a:pt x="413" y="7172"/>
                        </a:lnTo>
                        <a:lnTo>
                          <a:pt x="420" y="7035"/>
                        </a:lnTo>
                        <a:lnTo>
                          <a:pt x="426" y="6881"/>
                        </a:lnTo>
                        <a:lnTo>
                          <a:pt x="431" y="6728"/>
                        </a:lnTo>
                        <a:lnTo>
                          <a:pt x="434" y="6560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2" y="5717"/>
                        </a:lnTo>
                        <a:lnTo>
                          <a:pt x="429" y="5609"/>
                        </a:lnTo>
                        <a:lnTo>
                          <a:pt x="425" y="5487"/>
                        </a:lnTo>
                        <a:lnTo>
                          <a:pt x="417" y="5257"/>
                        </a:lnTo>
                        <a:lnTo>
                          <a:pt x="406" y="5042"/>
                        </a:lnTo>
                        <a:lnTo>
                          <a:pt x="399" y="4950"/>
                        </a:lnTo>
                        <a:lnTo>
                          <a:pt x="392" y="4858"/>
                        </a:lnTo>
                        <a:lnTo>
                          <a:pt x="384" y="4767"/>
                        </a:lnTo>
                        <a:lnTo>
                          <a:pt x="375" y="4690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4" y="4490"/>
                        </a:lnTo>
                        <a:lnTo>
                          <a:pt x="333" y="4429"/>
                        </a:lnTo>
                        <a:lnTo>
                          <a:pt x="320" y="4383"/>
                        </a:lnTo>
                        <a:lnTo>
                          <a:pt x="308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4" y="4291"/>
                        </a:lnTo>
                        <a:lnTo>
                          <a:pt x="249" y="4292"/>
                        </a:lnTo>
                        <a:lnTo>
                          <a:pt x="237" y="4292"/>
                        </a:lnTo>
                        <a:lnTo>
                          <a:pt x="224" y="4291"/>
                        </a:lnTo>
                        <a:lnTo>
                          <a:pt x="213" y="4291"/>
                        </a:lnTo>
                        <a:lnTo>
                          <a:pt x="203" y="4307"/>
                        </a:lnTo>
                        <a:lnTo>
                          <a:pt x="187" y="4307"/>
                        </a:lnTo>
                        <a:lnTo>
                          <a:pt x="181" y="4322"/>
                        </a:lnTo>
                        <a:lnTo>
                          <a:pt x="178" y="4322"/>
                        </a:lnTo>
                        <a:lnTo>
                          <a:pt x="176" y="4337"/>
                        </a:lnTo>
                        <a:lnTo>
                          <a:pt x="177" y="4383"/>
                        </a:lnTo>
                        <a:lnTo>
                          <a:pt x="175" y="4444"/>
                        </a:lnTo>
                        <a:lnTo>
                          <a:pt x="175" y="4674"/>
                        </a:lnTo>
                        <a:lnTo>
                          <a:pt x="173" y="4813"/>
                        </a:lnTo>
                        <a:lnTo>
                          <a:pt x="173" y="5196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5" name=""/>
                  <p:cNvSpPr/>
                  <p:nvPr/>
                </p:nvSpPr>
                <p:spPr>
                  <a:xfrm>
                    <a:off x="4107960" y="5853600"/>
                    <a:ext cx="1137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3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7" y="4475"/>
                        </a:lnTo>
                        <a:lnTo>
                          <a:pt x="168" y="4460"/>
                        </a:lnTo>
                        <a:lnTo>
                          <a:pt x="169" y="6896"/>
                        </a:lnTo>
                        <a:lnTo>
                          <a:pt x="169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6" y="7754"/>
                        </a:lnTo>
                        <a:lnTo>
                          <a:pt x="179" y="7815"/>
                        </a:lnTo>
                        <a:lnTo>
                          <a:pt x="181" y="7876"/>
                        </a:lnTo>
                        <a:lnTo>
                          <a:pt x="185" y="7938"/>
                        </a:lnTo>
                        <a:lnTo>
                          <a:pt x="191" y="8000"/>
                        </a:lnTo>
                        <a:lnTo>
                          <a:pt x="195" y="8045"/>
                        </a:lnTo>
                        <a:lnTo>
                          <a:pt x="203" y="8091"/>
                        </a:lnTo>
                        <a:lnTo>
                          <a:pt x="208" y="8122"/>
                        </a:lnTo>
                        <a:lnTo>
                          <a:pt x="224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2" y="8152"/>
                        </a:lnTo>
                        <a:lnTo>
                          <a:pt x="39" y="8137"/>
                        </a:lnTo>
                        <a:lnTo>
                          <a:pt x="47" y="8107"/>
                        </a:lnTo>
                        <a:lnTo>
                          <a:pt x="55" y="8076"/>
                        </a:lnTo>
                        <a:lnTo>
                          <a:pt x="60" y="8015"/>
                        </a:lnTo>
                        <a:lnTo>
                          <a:pt x="67" y="7969"/>
                        </a:lnTo>
                        <a:lnTo>
                          <a:pt x="71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9" y="7678"/>
                        </a:lnTo>
                        <a:lnTo>
                          <a:pt x="83" y="7494"/>
                        </a:lnTo>
                        <a:lnTo>
                          <a:pt x="84" y="7371"/>
                        </a:lnTo>
                        <a:lnTo>
                          <a:pt x="84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4" y="1134"/>
                        </a:lnTo>
                        <a:lnTo>
                          <a:pt x="83" y="981"/>
                        </a:lnTo>
                        <a:lnTo>
                          <a:pt x="82" y="843"/>
                        </a:lnTo>
                        <a:lnTo>
                          <a:pt x="81" y="736"/>
                        </a:lnTo>
                        <a:lnTo>
                          <a:pt x="79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9" y="445"/>
                        </a:lnTo>
                        <a:lnTo>
                          <a:pt x="63" y="383"/>
                        </a:lnTo>
                        <a:lnTo>
                          <a:pt x="58" y="338"/>
                        </a:lnTo>
                        <a:lnTo>
                          <a:pt x="51" y="307"/>
                        </a:lnTo>
                        <a:lnTo>
                          <a:pt x="45" y="277"/>
                        </a:lnTo>
                        <a:lnTo>
                          <a:pt x="37" y="246"/>
                        </a:lnTo>
                        <a:lnTo>
                          <a:pt x="31" y="246"/>
                        </a:lnTo>
                        <a:lnTo>
                          <a:pt x="22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40" y="1"/>
                        </a:lnTo>
                        <a:lnTo>
                          <a:pt x="261" y="16"/>
                        </a:lnTo>
                        <a:lnTo>
                          <a:pt x="280" y="31"/>
                        </a:lnTo>
                        <a:lnTo>
                          <a:pt x="299" y="63"/>
                        </a:lnTo>
                        <a:lnTo>
                          <a:pt x="315" y="78"/>
                        </a:lnTo>
                        <a:lnTo>
                          <a:pt x="330" y="124"/>
                        </a:lnTo>
                        <a:lnTo>
                          <a:pt x="345" y="154"/>
                        </a:lnTo>
                        <a:lnTo>
                          <a:pt x="357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8" y="475"/>
                        </a:lnTo>
                        <a:lnTo>
                          <a:pt x="408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3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7" y="1487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9" y="2712"/>
                        </a:lnTo>
                        <a:lnTo>
                          <a:pt x="456" y="2881"/>
                        </a:lnTo>
                        <a:lnTo>
                          <a:pt x="450" y="3050"/>
                        </a:lnTo>
                        <a:lnTo>
                          <a:pt x="444" y="3202"/>
                        </a:lnTo>
                        <a:lnTo>
                          <a:pt x="428" y="3509"/>
                        </a:lnTo>
                        <a:lnTo>
                          <a:pt x="419" y="3647"/>
                        </a:lnTo>
                        <a:lnTo>
                          <a:pt x="408" y="3770"/>
                        </a:lnTo>
                        <a:lnTo>
                          <a:pt x="396" y="3878"/>
                        </a:lnTo>
                        <a:lnTo>
                          <a:pt x="383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5" y="4245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1" y="7249"/>
                        </a:lnTo>
                        <a:lnTo>
                          <a:pt x="480" y="7401"/>
                        </a:lnTo>
                        <a:lnTo>
                          <a:pt x="488" y="7525"/>
                        </a:lnTo>
                        <a:lnTo>
                          <a:pt x="506" y="7739"/>
                        </a:lnTo>
                        <a:lnTo>
                          <a:pt x="514" y="7815"/>
                        </a:lnTo>
                        <a:lnTo>
                          <a:pt x="521" y="7876"/>
                        </a:lnTo>
                        <a:lnTo>
                          <a:pt x="528" y="7938"/>
                        </a:lnTo>
                        <a:lnTo>
                          <a:pt x="535" y="7984"/>
                        </a:lnTo>
                        <a:lnTo>
                          <a:pt x="542" y="8015"/>
                        </a:lnTo>
                        <a:lnTo>
                          <a:pt x="548" y="8061"/>
                        </a:lnTo>
                        <a:lnTo>
                          <a:pt x="555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9" y="8152"/>
                        </a:lnTo>
                        <a:lnTo>
                          <a:pt x="582" y="8168"/>
                        </a:lnTo>
                        <a:lnTo>
                          <a:pt x="587" y="8198"/>
                        </a:lnTo>
                        <a:lnTo>
                          <a:pt x="591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9" y="4076"/>
                        </a:moveTo>
                        <a:lnTo>
                          <a:pt x="204" y="4076"/>
                        </a:lnTo>
                        <a:lnTo>
                          <a:pt x="224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1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9" y="3678"/>
                        </a:lnTo>
                        <a:lnTo>
                          <a:pt x="315" y="3616"/>
                        </a:lnTo>
                        <a:lnTo>
                          <a:pt x="321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7" y="3126"/>
                        </a:lnTo>
                        <a:lnTo>
                          <a:pt x="352" y="2973"/>
                        </a:lnTo>
                        <a:lnTo>
                          <a:pt x="358" y="2804"/>
                        </a:lnTo>
                        <a:lnTo>
                          <a:pt x="361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9" y="1686"/>
                        </a:lnTo>
                        <a:lnTo>
                          <a:pt x="350" y="1379"/>
                        </a:lnTo>
                        <a:lnTo>
                          <a:pt x="343" y="1226"/>
                        </a:lnTo>
                        <a:lnTo>
                          <a:pt x="337" y="1088"/>
                        </a:lnTo>
                        <a:lnTo>
                          <a:pt x="319" y="843"/>
                        </a:lnTo>
                        <a:lnTo>
                          <a:pt x="310" y="751"/>
                        </a:lnTo>
                        <a:lnTo>
                          <a:pt x="300" y="660"/>
                        </a:lnTo>
                        <a:lnTo>
                          <a:pt x="289" y="598"/>
                        </a:lnTo>
                        <a:lnTo>
                          <a:pt x="277" y="537"/>
                        </a:lnTo>
                        <a:lnTo>
                          <a:pt x="264" y="506"/>
                        </a:lnTo>
                        <a:lnTo>
                          <a:pt x="251" y="475"/>
                        </a:lnTo>
                        <a:lnTo>
                          <a:pt x="225" y="475"/>
                        </a:lnTo>
                        <a:lnTo>
                          <a:pt x="214" y="491"/>
                        </a:lnTo>
                        <a:lnTo>
                          <a:pt x="202" y="506"/>
                        </a:lnTo>
                        <a:lnTo>
                          <a:pt x="191" y="537"/>
                        </a:lnTo>
                        <a:lnTo>
                          <a:pt x="188" y="553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1" y="782"/>
                        </a:lnTo>
                        <a:lnTo>
                          <a:pt x="179" y="904"/>
                        </a:lnTo>
                        <a:lnTo>
                          <a:pt x="178" y="1058"/>
                        </a:lnTo>
                        <a:lnTo>
                          <a:pt x="176" y="1241"/>
                        </a:lnTo>
                        <a:lnTo>
                          <a:pt x="174" y="1441"/>
                        </a:lnTo>
                        <a:lnTo>
                          <a:pt x="172" y="1686"/>
                        </a:lnTo>
                        <a:lnTo>
                          <a:pt x="172" y="1946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9" y="3647"/>
                        </a:lnTo>
                        <a:lnTo>
                          <a:pt x="169" y="4076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6" name=""/>
                  <p:cNvSpPr/>
                  <p:nvPr/>
                </p:nvSpPr>
                <p:spPr>
                  <a:xfrm>
                    <a:off x="4226400" y="5851800"/>
                    <a:ext cx="11268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3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0" y="46"/>
                        </a:lnTo>
                        <a:lnTo>
                          <a:pt x="353" y="77"/>
                        </a:lnTo>
                        <a:lnTo>
                          <a:pt x="367" y="122"/>
                        </a:lnTo>
                        <a:lnTo>
                          <a:pt x="380" y="168"/>
                        </a:lnTo>
                        <a:lnTo>
                          <a:pt x="392" y="230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6" y="950"/>
                        </a:lnTo>
                        <a:lnTo>
                          <a:pt x="487" y="1087"/>
                        </a:lnTo>
                        <a:lnTo>
                          <a:pt x="509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7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1" y="3662"/>
                        </a:lnTo>
                        <a:lnTo>
                          <a:pt x="582" y="3876"/>
                        </a:lnTo>
                        <a:lnTo>
                          <a:pt x="583" y="4106"/>
                        </a:lnTo>
                        <a:lnTo>
                          <a:pt x="583" y="4566"/>
                        </a:lnTo>
                        <a:lnTo>
                          <a:pt x="582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1" y="5670"/>
                        </a:lnTo>
                        <a:lnTo>
                          <a:pt x="567" y="5885"/>
                        </a:lnTo>
                        <a:lnTo>
                          <a:pt x="556" y="6283"/>
                        </a:lnTo>
                        <a:lnTo>
                          <a:pt x="549" y="6467"/>
                        </a:lnTo>
                        <a:lnTo>
                          <a:pt x="543" y="6650"/>
                        </a:lnTo>
                        <a:lnTo>
                          <a:pt x="535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8" y="7340"/>
                        </a:lnTo>
                        <a:lnTo>
                          <a:pt x="497" y="7508"/>
                        </a:lnTo>
                        <a:lnTo>
                          <a:pt x="486" y="7662"/>
                        </a:lnTo>
                        <a:lnTo>
                          <a:pt x="475" y="7799"/>
                        </a:lnTo>
                        <a:lnTo>
                          <a:pt x="464" y="7937"/>
                        </a:lnTo>
                        <a:lnTo>
                          <a:pt x="452" y="8059"/>
                        </a:lnTo>
                        <a:lnTo>
                          <a:pt x="428" y="8274"/>
                        </a:lnTo>
                        <a:lnTo>
                          <a:pt x="415" y="8366"/>
                        </a:lnTo>
                        <a:lnTo>
                          <a:pt x="403" y="8442"/>
                        </a:lnTo>
                        <a:lnTo>
                          <a:pt x="390" y="8519"/>
                        </a:lnTo>
                        <a:lnTo>
                          <a:pt x="375" y="8580"/>
                        </a:lnTo>
                        <a:lnTo>
                          <a:pt x="363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5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1" y="8688"/>
                        </a:lnTo>
                        <a:lnTo>
                          <a:pt x="204" y="8596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3" y="7386"/>
                        </a:lnTo>
                        <a:lnTo>
                          <a:pt x="63" y="7218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39" y="6696"/>
                        </a:lnTo>
                        <a:lnTo>
                          <a:pt x="33" y="6512"/>
                        </a:lnTo>
                        <a:lnTo>
                          <a:pt x="26" y="6314"/>
                        </a:lnTo>
                        <a:lnTo>
                          <a:pt x="21" y="6129"/>
                        </a:lnTo>
                        <a:lnTo>
                          <a:pt x="15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5" y="5286"/>
                        </a:lnTo>
                        <a:lnTo>
                          <a:pt x="2" y="5057"/>
                        </a:lnTo>
                        <a:lnTo>
                          <a:pt x="1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1" y="3861"/>
                        </a:lnTo>
                        <a:lnTo>
                          <a:pt x="3" y="3631"/>
                        </a:lnTo>
                        <a:lnTo>
                          <a:pt x="5" y="3401"/>
                        </a:lnTo>
                        <a:lnTo>
                          <a:pt x="9" y="3171"/>
                        </a:lnTo>
                        <a:lnTo>
                          <a:pt x="13" y="2956"/>
                        </a:lnTo>
                        <a:lnTo>
                          <a:pt x="24" y="2527"/>
                        </a:lnTo>
                        <a:lnTo>
                          <a:pt x="29" y="2328"/>
                        </a:lnTo>
                        <a:lnTo>
                          <a:pt x="37" y="2130"/>
                        </a:lnTo>
                        <a:lnTo>
                          <a:pt x="55" y="1761"/>
                        </a:lnTo>
                        <a:lnTo>
                          <a:pt x="63" y="1592"/>
                        </a:lnTo>
                        <a:lnTo>
                          <a:pt x="73" y="1409"/>
                        </a:lnTo>
                        <a:lnTo>
                          <a:pt x="85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6" y="720"/>
                        </a:lnTo>
                        <a:lnTo>
                          <a:pt x="136" y="612"/>
                        </a:lnTo>
                        <a:lnTo>
                          <a:pt x="146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4" y="276"/>
                        </a:lnTo>
                        <a:lnTo>
                          <a:pt x="183" y="199"/>
                        </a:lnTo>
                        <a:lnTo>
                          <a:pt x="191" y="153"/>
                        </a:lnTo>
                        <a:lnTo>
                          <a:pt x="208" y="61"/>
                        </a:lnTo>
                        <a:lnTo>
                          <a:pt x="216" y="31"/>
                        </a:lnTo>
                        <a:lnTo>
                          <a:pt x="223" y="16"/>
                        </a:lnTo>
                        <a:lnTo>
                          <a:pt x="231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79" y="444"/>
                        </a:lnTo>
                        <a:lnTo>
                          <a:pt x="269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3" y="567"/>
                        </a:lnTo>
                        <a:lnTo>
                          <a:pt x="225" y="612"/>
                        </a:lnTo>
                        <a:lnTo>
                          <a:pt x="209" y="705"/>
                        </a:lnTo>
                        <a:lnTo>
                          <a:pt x="202" y="766"/>
                        </a:lnTo>
                        <a:lnTo>
                          <a:pt x="194" y="842"/>
                        </a:lnTo>
                        <a:lnTo>
                          <a:pt x="186" y="919"/>
                        </a:lnTo>
                        <a:lnTo>
                          <a:pt x="180" y="995"/>
                        </a:lnTo>
                        <a:lnTo>
                          <a:pt x="167" y="1180"/>
                        </a:lnTo>
                        <a:lnTo>
                          <a:pt x="160" y="1287"/>
                        </a:lnTo>
                        <a:lnTo>
                          <a:pt x="153" y="1409"/>
                        </a:lnTo>
                        <a:lnTo>
                          <a:pt x="146" y="1562"/>
                        </a:lnTo>
                        <a:lnTo>
                          <a:pt x="141" y="1700"/>
                        </a:lnTo>
                        <a:lnTo>
                          <a:pt x="134" y="1853"/>
                        </a:lnTo>
                        <a:lnTo>
                          <a:pt x="129" y="2022"/>
                        </a:lnTo>
                        <a:lnTo>
                          <a:pt x="124" y="2191"/>
                        </a:lnTo>
                        <a:lnTo>
                          <a:pt x="120" y="2374"/>
                        </a:lnTo>
                        <a:lnTo>
                          <a:pt x="112" y="2757"/>
                        </a:lnTo>
                        <a:lnTo>
                          <a:pt x="109" y="2956"/>
                        </a:lnTo>
                        <a:lnTo>
                          <a:pt x="105" y="3385"/>
                        </a:lnTo>
                        <a:lnTo>
                          <a:pt x="102" y="3601"/>
                        </a:lnTo>
                        <a:lnTo>
                          <a:pt x="101" y="3830"/>
                        </a:lnTo>
                        <a:lnTo>
                          <a:pt x="100" y="4076"/>
                        </a:lnTo>
                        <a:lnTo>
                          <a:pt x="100" y="4582"/>
                        </a:lnTo>
                        <a:lnTo>
                          <a:pt x="101" y="4826"/>
                        </a:lnTo>
                        <a:lnTo>
                          <a:pt x="102" y="5057"/>
                        </a:lnTo>
                        <a:lnTo>
                          <a:pt x="107" y="5516"/>
                        </a:lnTo>
                        <a:lnTo>
                          <a:pt x="109" y="5731"/>
                        </a:lnTo>
                        <a:lnTo>
                          <a:pt x="112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5" y="6528"/>
                        </a:lnTo>
                        <a:lnTo>
                          <a:pt x="130" y="6696"/>
                        </a:lnTo>
                        <a:lnTo>
                          <a:pt x="135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2" y="7478"/>
                        </a:lnTo>
                        <a:lnTo>
                          <a:pt x="169" y="7584"/>
                        </a:lnTo>
                        <a:lnTo>
                          <a:pt x="182" y="7769"/>
                        </a:lnTo>
                        <a:lnTo>
                          <a:pt x="189" y="7846"/>
                        </a:lnTo>
                        <a:lnTo>
                          <a:pt x="196" y="7922"/>
                        </a:lnTo>
                        <a:lnTo>
                          <a:pt x="203" y="7998"/>
                        </a:lnTo>
                        <a:lnTo>
                          <a:pt x="210" y="8059"/>
                        </a:lnTo>
                        <a:lnTo>
                          <a:pt x="218" y="8105"/>
                        </a:lnTo>
                        <a:lnTo>
                          <a:pt x="227" y="8167"/>
                        </a:lnTo>
                        <a:lnTo>
                          <a:pt x="234" y="8198"/>
                        </a:lnTo>
                        <a:lnTo>
                          <a:pt x="243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79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19" y="8289"/>
                        </a:lnTo>
                        <a:lnTo>
                          <a:pt x="329" y="8259"/>
                        </a:lnTo>
                        <a:lnTo>
                          <a:pt x="339" y="8228"/>
                        </a:lnTo>
                        <a:lnTo>
                          <a:pt x="347" y="8198"/>
                        </a:lnTo>
                        <a:lnTo>
                          <a:pt x="356" y="8152"/>
                        </a:lnTo>
                        <a:lnTo>
                          <a:pt x="366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0" y="7891"/>
                        </a:lnTo>
                        <a:lnTo>
                          <a:pt x="399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7" y="7401"/>
                        </a:lnTo>
                        <a:lnTo>
                          <a:pt x="440" y="7156"/>
                        </a:lnTo>
                        <a:lnTo>
                          <a:pt x="446" y="7018"/>
                        </a:lnTo>
                        <a:lnTo>
                          <a:pt x="450" y="6880"/>
                        </a:lnTo>
                        <a:lnTo>
                          <a:pt x="457" y="6728"/>
                        </a:lnTo>
                        <a:lnTo>
                          <a:pt x="461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2" y="6038"/>
                        </a:lnTo>
                        <a:lnTo>
                          <a:pt x="475" y="5839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3"/>
                        </a:lnTo>
                        <a:lnTo>
                          <a:pt x="476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3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49" y="1884"/>
                        </a:lnTo>
                        <a:lnTo>
                          <a:pt x="443" y="1731"/>
                        </a:lnTo>
                        <a:lnTo>
                          <a:pt x="437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399" y="919"/>
                        </a:lnTo>
                        <a:lnTo>
                          <a:pt x="387" y="782"/>
                        </a:lnTo>
                        <a:lnTo>
                          <a:pt x="375" y="658"/>
                        </a:lnTo>
                        <a:lnTo>
                          <a:pt x="364" y="567"/>
                        </a:lnTo>
                        <a:lnTo>
                          <a:pt x="353" y="505"/>
                        </a:lnTo>
                        <a:lnTo>
                          <a:pt x="342" y="460"/>
                        </a:lnTo>
                        <a:lnTo>
                          <a:pt x="331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7" name=""/>
                  <p:cNvSpPr/>
                  <p:nvPr/>
                </p:nvSpPr>
                <p:spPr>
                  <a:xfrm>
                    <a:off x="4348440" y="5853600"/>
                    <a:ext cx="16020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30" h="8581">
                        <a:moveTo>
                          <a:pt x="830" y="0"/>
                        </a:moveTo>
                        <a:lnTo>
                          <a:pt x="830" y="231"/>
                        </a:lnTo>
                        <a:lnTo>
                          <a:pt x="824" y="231"/>
                        </a:lnTo>
                        <a:lnTo>
                          <a:pt x="818" y="246"/>
                        </a:lnTo>
                        <a:lnTo>
                          <a:pt x="812" y="246"/>
                        </a:lnTo>
                        <a:lnTo>
                          <a:pt x="803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1" y="353"/>
                        </a:lnTo>
                        <a:lnTo>
                          <a:pt x="784" y="429"/>
                        </a:lnTo>
                        <a:lnTo>
                          <a:pt x="779" y="522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7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6" y="1456"/>
                        </a:lnTo>
                        <a:lnTo>
                          <a:pt x="742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3" y="8581"/>
                        </a:lnTo>
                        <a:lnTo>
                          <a:pt x="417" y="3218"/>
                        </a:lnTo>
                        <a:lnTo>
                          <a:pt x="283" y="8581"/>
                        </a:lnTo>
                        <a:lnTo>
                          <a:pt x="267" y="8581"/>
                        </a:lnTo>
                        <a:lnTo>
                          <a:pt x="90" y="1609"/>
                        </a:lnTo>
                        <a:lnTo>
                          <a:pt x="85" y="1425"/>
                        </a:lnTo>
                        <a:lnTo>
                          <a:pt x="81" y="1272"/>
                        </a:lnTo>
                        <a:lnTo>
                          <a:pt x="78" y="1119"/>
                        </a:lnTo>
                        <a:lnTo>
                          <a:pt x="74" y="997"/>
                        </a:lnTo>
                        <a:lnTo>
                          <a:pt x="71" y="889"/>
                        </a:lnTo>
                        <a:lnTo>
                          <a:pt x="69" y="812"/>
                        </a:lnTo>
                        <a:lnTo>
                          <a:pt x="67" y="736"/>
                        </a:lnTo>
                        <a:lnTo>
                          <a:pt x="65" y="690"/>
                        </a:lnTo>
                        <a:lnTo>
                          <a:pt x="60" y="583"/>
                        </a:lnTo>
                        <a:lnTo>
                          <a:pt x="54" y="491"/>
                        </a:lnTo>
                        <a:lnTo>
                          <a:pt x="48" y="414"/>
                        </a:lnTo>
                        <a:lnTo>
                          <a:pt x="41" y="353"/>
                        </a:lnTo>
                        <a:lnTo>
                          <a:pt x="37" y="322"/>
                        </a:lnTo>
                        <a:lnTo>
                          <a:pt x="33" y="292"/>
                        </a:lnTo>
                        <a:lnTo>
                          <a:pt x="23" y="261"/>
                        </a:lnTo>
                        <a:lnTo>
                          <a:pt x="17" y="246"/>
                        </a:lnTo>
                        <a:lnTo>
                          <a:pt x="12" y="246"/>
                        </a:lnTo>
                        <a:lnTo>
                          <a:pt x="6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9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6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5" y="552"/>
                        </a:lnTo>
                        <a:lnTo>
                          <a:pt x="163" y="644"/>
                        </a:lnTo>
                        <a:lnTo>
                          <a:pt x="162" y="736"/>
                        </a:lnTo>
                        <a:lnTo>
                          <a:pt x="163" y="797"/>
                        </a:lnTo>
                        <a:lnTo>
                          <a:pt x="163" y="889"/>
                        </a:lnTo>
                        <a:lnTo>
                          <a:pt x="165" y="981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7" y="1548"/>
                        </a:lnTo>
                        <a:lnTo>
                          <a:pt x="181" y="1731"/>
                        </a:lnTo>
                        <a:lnTo>
                          <a:pt x="299" y="6436"/>
                        </a:lnTo>
                        <a:lnTo>
                          <a:pt x="397" y="2437"/>
                        </a:lnTo>
                        <a:lnTo>
                          <a:pt x="380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6" y="889"/>
                        </a:lnTo>
                        <a:lnTo>
                          <a:pt x="350" y="751"/>
                        </a:lnTo>
                        <a:lnTo>
                          <a:pt x="345" y="629"/>
                        </a:lnTo>
                        <a:lnTo>
                          <a:pt x="343" y="568"/>
                        </a:lnTo>
                        <a:lnTo>
                          <a:pt x="339" y="522"/>
                        </a:lnTo>
                        <a:lnTo>
                          <a:pt x="335" y="475"/>
                        </a:lnTo>
                        <a:lnTo>
                          <a:pt x="324" y="383"/>
                        </a:lnTo>
                        <a:lnTo>
                          <a:pt x="320" y="338"/>
                        </a:lnTo>
                        <a:lnTo>
                          <a:pt x="309" y="277"/>
                        </a:lnTo>
                        <a:lnTo>
                          <a:pt x="304" y="261"/>
                        </a:lnTo>
                        <a:lnTo>
                          <a:pt x="297" y="246"/>
                        </a:lnTo>
                        <a:lnTo>
                          <a:pt x="290" y="231"/>
                        </a:lnTo>
                        <a:lnTo>
                          <a:pt x="283" y="231"/>
                        </a:lnTo>
                        <a:lnTo>
                          <a:pt x="283" y="1"/>
                        </a:lnTo>
                        <a:lnTo>
                          <a:pt x="515" y="1"/>
                        </a:lnTo>
                        <a:lnTo>
                          <a:pt x="515" y="231"/>
                        </a:lnTo>
                        <a:lnTo>
                          <a:pt x="493" y="231"/>
                        </a:lnTo>
                        <a:lnTo>
                          <a:pt x="488" y="246"/>
                        </a:lnTo>
                        <a:lnTo>
                          <a:pt x="478" y="277"/>
                        </a:lnTo>
                        <a:lnTo>
                          <a:pt x="473" y="292"/>
                        </a:lnTo>
                        <a:lnTo>
                          <a:pt x="468" y="322"/>
                        </a:lnTo>
                        <a:lnTo>
                          <a:pt x="466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6" y="506"/>
                        </a:lnTo>
                        <a:lnTo>
                          <a:pt x="454" y="568"/>
                        </a:lnTo>
                        <a:lnTo>
                          <a:pt x="452" y="660"/>
                        </a:lnTo>
                        <a:lnTo>
                          <a:pt x="452" y="873"/>
                        </a:lnTo>
                        <a:lnTo>
                          <a:pt x="453" y="965"/>
                        </a:lnTo>
                        <a:lnTo>
                          <a:pt x="454" y="1089"/>
                        </a:lnTo>
                        <a:lnTo>
                          <a:pt x="456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7" y="1686"/>
                        </a:lnTo>
                        <a:lnTo>
                          <a:pt x="471" y="1884"/>
                        </a:lnTo>
                        <a:lnTo>
                          <a:pt x="586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7" y="1471"/>
                        </a:lnTo>
                        <a:lnTo>
                          <a:pt x="710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7" y="934"/>
                        </a:lnTo>
                        <a:lnTo>
                          <a:pt x="718" y="843"/>
                        </a:lnTo>
                        <a:lnTo>
                          <a:pt x="719" y="766"/>
                        </a:lnTo>
                        <a:lnTo>
                          <a:pt x="718" y="690"/>
                        </a:lnTo>
                        <a:lnTo>
                          <a:pt x="717" y="629"/>
                        </a:lnTo>
                        <a:lnTo>
                          <a:pt x="714" y="553"/>
                        </a:lnTo>
                        <a:lnTo>
                          <a:pt x="712" y="490"/>
                        </a:lnTo>
                        <a:lnTo>
                          <a:pt x="708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6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8" name=""/>
                  <p:cNvSpPr/>
                  <p:nvPr/>
                </p:nvSpPr>
                <p:spPr>
                  <a:xfrm>
                    <a:off x="4507560" y="5853600"/>
                    <a:ext cx="12528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2" y="0"/>
                        </a:moveTo>
                        <a:lnTo>
                          <a:pt x="162" y="1"/>
                        </a:lnTo>
                        <a:lnTo>
                          <a:pt x="528" y="6299"/>
                        </a:lnTo>
                        <a:lnTo>
                          <a:pt x="527" y="1456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5" y="965"/>
                        </a:lnTo>
                        <a:lnTo>
                          <a:pt x="525" y="828"/>
                        </a:lnTo>
                        <a:lnTo>
                          <a:pt x="522" y="721"/>
                        </a:lnTo>
                        <a:lnTo>
                          <a:pt x="520" y="629"/>
                        </a:lnTo>
                        <a:lnTo>
                          <a:pt x="518" y="553"/>
                        </a:lnTo>
                        <a:lnTo>
                          <a:pt x="514" y="490"/>
                        </a:lnTo>
                        <a:lnTo>
                          <a:pt x="510" y="429"/>
                        </a:lnTo>
                        <a:lnTo>
                          <a:pt x="505" y="383"/>
                        </a:lnTo>
                        <a:lnTo>
                          <a:pt x="500" y="338"/>
                        </a:lnTo>
                        <a:lnTo>
                          <a:pt x="493" y="292"/>
                        </a:lnTo>
                        <a:lnTo>
                          <a:pt x="487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3" y="231"/>
                        </a:lnTo>
                        <a:lnTo>
                          <a:pt x="442" y="231"/>
                        </a:lnTo>
                        <a:lnTo>
                          <a:pt x="442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1" y="261"/>
                        </a:lnTo>
                        <a:lnTo>
                          <a:pt x="603" y="277"/>
                        </a:lnTo>
                        <a:lnTo>
                          <a:pt x="597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3"/>
                        </a:lnTo>
                        <a:lnTo>
                          <a:pt x="574" y="613"/>
                        </a:lnTo>
                        <a:lnTo>
                          <a:pt x="571" y="690"/>
                        </a:lnTo>
                        <a:lnTo>
                          <a:pt x="570" y="782"/>
                        </a:lnTo>
                        <a:lnTo>
                          <a:pt x="568" y="873"/>
                        </a:lnTo>
                        <a:lnTo>
                          <a:pt x="567" y="997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6"/>
                        </a:lnTo>
                        <a:lnTo>
                          <a:pt x="565" y="8520"/>
                        </a:lnTo>
                        <a:lnTo>
                          <a:pt x="550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60" y="7432"/>
                        </a:lnTo>
                        <a:lnTo>
                          <a:pt x="160" y="7555"/>
                        </a:lnTo>
                        <a:lnTo>
                          <a:pt x="162" y="7663"/>
                        </a:lnTo>
                        <a:lnTo>
                          <a:pt x="164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4" y="7954"/>
                        </a:lnTo>
                        <a:lnTo>
                          <a:pt x="178" y="8015"/>
                        </a:lnTo>
                        <a:lnTo>
                          <a:pt x="184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1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5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8" y="8076"/>
                        </a:lnTo>
                        <a:lnTo>
                          <a:pt x="94" y="8030"/>
                        </a:lnTo>
                        <a:lnTo>
                          <a:pt x="100" y="7969"/>
                        </a:lnTo>
                        <a:lnTo>
                          <a:pt x="104" y="7907"/>
                        </a:lnTo>
                        <a:lnTo>
                          <a:pt x="109" y="7831"/>
                        </a:lnTo>
                        <a:lnTo>
                          <a:pt x="111" y="7785"/>
                        </a:lnTo>
                        <a:lnTo>
                          <a:pt x="114" y="7708"/>
                        </a:lnTo>
                        <a:lnTo>
                          <a:pt x="115" y="7617"/>
                        </a:lnTo>
                        <a:lnTo>
                          <a:pt x="116" y="7510"/>
                        </a:lnTo>
                        <a:lnTo>
                          <a:pt x="116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3" y="1012"/>
                        </a:lnTo>
                        <a:lnTo>
                          <a:pt x="106" y="919"/>
                        </a:lnTo>
                        <a:lnTo>
                          <a:pt x="101" y="828"/>
                        </a:lnTo>
                        <a:lnTo>
                          <a:pt x="96" y="751"/>
                        </a:lnTo>
                        <a:lnTo>
                          <a:pt x="90" y="690"/>
                        </a:lnTo>
                        <a:lnTo>
                          <a:pt x="87" y="629"/>
                        </a:lnTo>
                        <a:lnTo>
                          <a:pt x="82" y="583"/>
                        </a:lnTo>
                        <a:lnTo>
                          <a:pt x="79" y="553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3" y="353"/>
                        </a:lnTo>
                        <a:lnTo>
                          <a:pt x="41" y="292"/>
                        </a:lnTo>
                        <a:lnTo>
                          <a:pt x="33" y="261"/>
                        </a:lnTo>
                        <a:lnTo>
                          <a:pt x="27" y="246"/>
                        </a:lnTo>
                        <a:lnTo>
                          <a:pt x="15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6" y="200"/>
                        </a:lnTo>
                        <a:lnTo>
                          <a:pt x="3" y="139"/>
                        </a:lnTo>
                        <a:lnTo>
                          <a:pt x="2" y="109"/>
                        </a:lnTo>
                        <a:lnTo>
                          <a:pt x="0" y="6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59" name=""/>
                  <p:cNvSpPr/>
                  <p:nvPr/>
                </p:nvSpPr>
                <p:spPr>
                  <a:xfrm>
                    <a:off x="4646520" y="5851800"/>
                    <a:ext cx="7632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6" y="0"/>
                        </a:moveTo>
                        <a:lnTo>
                          <a:pt x="356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3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0" y="1838"/>
                        </a:lnTo>
                        <a:lnTo>
                          <a:pt x="316" y="1700"/>
                        </a:lnTo>
                        <a:lnTo>
                          <a:pt x="311" y="1562"/>
                        </a:lnTo>
                        <a:lnTo>
                          <a:pt x="305" y="1439"/>
                        </a:lnTo>
                        <a:lnTo>
                          <a:pt x="300" y="1333"/>
                        </a:lnTo>
                        <a:lnTo>
                          <a:pt x="293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0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4" y="720"/>
                        </a:lnTo>
                        <a:lnTo>
                          <a:pt x="224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5" y="505"/>
                        </a:lnTo>
                        <a:lnTo>
                          <a:pt x="175" y="490"/>
                        </a:lnTo>
                        <a:lnTo>
                          <a:pt x="163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4" y="643"/>
                        </a:lnTo>
                        <a:lnTo>
                          <a:pt x="115" y="720"/>
                        </a:lnTo>
                        <a:lnTo>
                          <a:pt x="107" y="797"/>
                        </a:lnTo>
                        <a:lnTo>
                          <a:pt x="99" y="888"/>
                        </a:lnTo>
                        <a:lnTo>
                          <a:pt x="93" y="980"/>
                        </a:lnTo>
                        <a:lnTo>
                          <a:pt x="86" y="1087"/>
                        </a:lnTo>
                        <a:lnTo>
                          <a:pt x="81" y="1195"/>
                        </a:lnTo>
                        <a:lnTo>
                          <a:pt x="77" y="1302"/>
                        </a:lnTo>
                        <a:lnTo>
                          <a:pt x="74" y="1424"/>
                        </a:lnTo>
                        <a:lnTo>
                          <a:pt x="71" y="1531"/>
                        </a:lnTo>
                        <a:lnTo>
                          <a:pt x="70" y="1655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7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8" y="2481"/>
                        </a:lnTo>
                        <a:lnTo>
                          <a:pt x="97" y="2604"/>
                        </a:lnTo>
                        <a:lnTo>
                          <a:pt x="101" y="2666"/>
                        </a:lnTo>
                        <a:lnTo>
                          <a:pt x="107" y="2727"/>
                        </a:lnTo>
                        <a:lnTo>
                          <a:pt x="113" y="2803"/>
                        </a:lnTo>
                        <a:lnTo>
                          <a:pt x="120" y="2865"/>
                        </a:lnTo>
                        <a:lnTo>
                          <a:pt x="126" y="2941"/>
                        </a:lnTo>
                        <a:lnTo>
                          <a:pt x="135" y="3018"/>
                        </a:lnTo>
                        <a:lnTo>
                          <a:pt x="143" y="3095"/>
                        </a:lnTo>
                        <a:lnTo>
                          <a:pt x="151" y="3171"/>
                        </a:lnTo>
                        <a:lnTo>
                          <a:pt x="161" y="3263"/>
                        </a:lnTo>
                        <a:lnTo>
                          <a:pt x="172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7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1" y="4213"/>
                        </a:lnTo>
                        <a:lnTo>
                          <a:pt x="289" y="4275"/>
                        </a:lnTo>
                        <a:lnTo>
                          <a:pt x="295" y="4320"/>
                        </a:lnTo>
                        <a:lnTo>
                          <a:pt x="302" y="4382"/>
                        </a:lnTo>
                        <a:lnTo>
                          <a:pt x="308" y="4444"/>
                        </a:lnTo>
                        <a:lnTo>
                          <a:pt x="319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2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2" y="4950"/>
                        </a:lnTo>
                        <a:lnTo>
                          <a:pt x="365" y="5149"/>
                        </a:lnTo>
                        <a:lnTo>
                          <a:pt x="375" y="5363"/>
                        </a:lnTo>
                        <a:lnTo>
                          <a:pt x="379" y="5471"/>
                        </a:lnTo>
                        <a:lnTo>
                          <a:pt x="387" y="5700"/>
                        </a:lnTo>
                        <a:lnTo>
                          <a:pt x="389" y="5823"/>
                        </a:lnTo>
                        <a:lnTo>
                          <a:pt x="391" y="5946"/>
                        </a:lnTo>
                        <a:lnTo>
                          <a:pt x="393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3"/>
                        </a:lnTo>
                        <a:lnTo>
                          <a:pt x="392" y="6896"/>
                        </a:lnTo>
                        <a:lnTo>
                          <a:pt x="391" y="7003"/>
                        </a:lnTo>
                        <a:lnTo>
                          <a:pt x="388" y="7110"/>
                        </a:lnTo>
                        <a:lnTo>
                          <a:pt x="386" y="7218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6" y="7708"/>
                        </a:lnTo>
                        <a:lnTo>
                          <a:pt x="355" y="7891"/>
                        </a:lnTo>
                        <a:lnTo>
                          <a:pt x="350" y="7983"/>
                        </a:lnTo>
                        <a:lnTo>
                          <a:pt x="337" y="8152"/>
                        </a:lnTo>
                        <a:lnTo>
                          <a:pt x="323" y="8305"/>
                        </a:lnTo>
                        <a:lnTo>
                          <a:pt x="292" y="8549"/>
                        </a:lnTo>
                        <a:lnTo>
                          <a:pt x="283" y="8580"/>
                        </a:lnTo>
                        <a:lnTo>
                          <a:pt x="275" y="8627"/>
                        </a:lnTo>
                        <a:lnTo>
                          <a:pt x="266" y="8657"/>
                        </a:lnTo>
                        <a:lnTo>
                          <a:pt x="257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19" y="8764"/>
                        </a:lnTo>
                        <a:lnTo>
                          <a:pt x="195" y="8764"/>
                        </a:lnTo>
                        <a:lnTo>
                          <a:pt x="183" y="8749"/>
                        </a:lnTo>
                        <a:lnTo>
                          <a:pt x="171" y="8733"/>
                        </a:lnTo>
                        <a:lnTo>
                          <a:pt x="159" y="8703"/>
                        </a:lnTo>
                        <a:lnTo>
                          <a:pt x="156" y="8703"/>
                        </a:lnTo>
                        <a:lnTo>
                          <a:pt x="150" y="8673"/>
                        </a:lnTo>
                        <a:lnTo>
                          <a:pt x="145" y="8657"/>
                        </a:lnTo>
                        <a:lnTo>
                          <a:pt x="138" y="8627"/>
                        </a:lnTo>
                        <a:lnTo>
                          <a:pt x="131" y="8596"/>
                        </a:lnTo>
                        <a:lnTo>
                          <a:pt x="122" y="8564"/>
                        </a:lnTo>
                        <a:lnTo>
                          <a:pt x="113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5" y="8351"/>
                        </a:lnTo>
                        <a:lnTo>
                          <a:pt x="67" y="8335"/>
                        </a:lnTo>
                        <a:lnTo>
                          <a:pt x="62" y="8305"/>
                        </a:lnTo>
                        <a:lnTo>
                          <a:pt x="57" y="8289"/>
                        </a:lnTo>
                        <a:lnTo>
                          <a:pt x="52" y="8274"/>
                        </a:lnTo>
                        <a:lnTo>
                          <a:pt x="49" y="8274"/>
                        </a:lnTo>
                        <a:lnTo>
                          <a:pt x="43" y="8290"/>
                        </a:lnTo>
                        <a:lnTo>
                          <a:pt x="39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8" y="8442"/>
                        </a:lnTo>
                        <a:lnTo>
                          <a:pt x="26" y="8519"/>
                        </a:lnTo>
                        <a:lnTo>
                          <a:pt x="24" y="8626"/>
                        </a:lnTo>
                        <a:lnTo>
                          <a:pt x="22" y="8764"/>
                        </a:lnTo>
                        <a:lnTo>
                          <a:pt x="5" y="8764"/>
                        </a:lnTo>
                        <a:lnTo>
                          <a:pt x="5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8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39" y="6850"/>
                        </a:lnTo>
                        <a:lnTo>
                          <a:pt x="43" y="6988"/>
                        </a:lnTo>
                        <a:lnTo>
                          <a:pt x="48" y="7125"/>
                        </a:lnTo>
                        <a:lnTo>
                          <a:pt x="52" y="7249"/>
                        </a:lnTo>
                        <a:lnTo>
                          <a:pt x="63" y="7462"/>
                        </a:lnTo>
                        <a:lnTo>
                          <a:pt x="70" y="7554"/>
                        </a:lnTo>
                        <a:lnTo>
                          <a:pt x="77" y="7646"/>
                        </a:lnTo>
                        <a:lnTo>
                          <a:pt x="85" y="7738"/>
                        </a:lnTo>
                        <a:lnTo>
                          <a:pt x="102" y="7907"/>
                        </a:lnTo>
                        <a:lnTo>
                          <a:pt x="122" y="8059"/>
                        </a:lnTo>
                        <a:lnTo>
                          <a:pt x="143" y="8167"/>
                        </a:lnTo>
                        <a:lnTo>
                          <a:pt x="165" y="8244"/>
                        </a:lnTo>
                        <a:lnTo>
                          <a:pt x="175" y="8259"/>
                        </a:lnTo>
                        <a:lnTo>
                          <a:pt x="187" y="8274"/>
                        </a:lnTo>
                        <a:lnTo>
                          <a:pt x="212" y="8274"/>
                        </a:lnTo>
                        <a:lnTo>
                          <a:pt x="224" y="8259"/>
                        </a:lnTo>
                        <a:lnTo>
                          <a:pt x="236" y="8213"/>
                        </a:lnTo>
                        <a:lnTo>
                          <a:pt x="248" y="8183"/>
                        </a:lnTo>
                        <a:lnTo>
                          <a:pt x="258" y="8122"/>
                        </a:lnTo>
                        <a:lnTo>
                          <a:pt x="268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3" y="7769"/>
                        </a:lnTo>
                        <a:lnTo>
                          <a:pt x="300" y="7662"/>
                        </a:lnTo>
                        <a:lnTo>
                          <a:pt x="305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7" y="7049"/>
                        </a:lnTo>
                        <a:lnTo>
                          <a:pt x="317" y="6911"/>
                        </a:lnTo>
                        <a:lnTo>
                          <a:pt x="316" y="6758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5" y="6283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0" y="5823"/>
                        </a:lnTo>
                        <a:lnTo>
                          <a:pt x="268" y="5685"/>
                        </a:lnTo>
                        <a:lnTo>
                          <a:pt x="266" y="5669"/>
                        </a:lnTo>
                        <a:lnTo>
                          <a:pt x="259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6" y="5486"/>
                        </a:lnTo>
                        <a:lnTo>
                          <a:pt x="242" y="5455"/>
                        </a:lnTo>
                        <a:lnTo>
                          <a:pt x="235" y="5394"/>
                        </a:lnTo>
                        <a:lnTo>
                          <a:pt x="230" y="5348"/>
                        </a:lnTo>
                        <a:lnTo>
                          <a:pt x="223" y="5302"/>
                        </a:lnTo>
                        <a:lnTo>
                          <a:pt x="216" y="5240"/>
                        </a:lnTo>
                        <a:lnTo>
                          <a:pt x="209" y="5179"/>
                        </a:lnTo>
                        <a:lnTo>
                          <a:pt x="200" y="5118"/>
                        </a:lnTo>
                        <a:lnTo>
                          <a:pt x="193" y="5057"/>
                        </a:lnTo>
                        <a:lnTo>
                          <a:pt x="183" y="4980"/>
                        </a:lnTo>
                        <a:lnTo>
                          <a:pt x="174" y="4904"/>
                        </a:lnTo>
                        <a:lnTo>
                          <a:pt x="156" y="4765"/>
                        </a:lnTo>
                        <a:lnTo>
                          <a:pt x="138" y="4627"/>
                        </a:lnTo>
                        <a:lnTo>
                          <a:pt x="123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4" y="4045"/>
                        </a:lnTo>
                        <a:lnTo>
                          <a:pt x="65" y="3953"/>
                        </a:lnTo>
                        <a:lnTo>
                          <a:pt x="50" y="3769"/>
                        </a:lnTo>
                        <a:lnTo>
                          <a:pt x="43" y="3677"/>
                        </a:lnTo>
                        <a:lnTo>
                          <a:pt x="37" y="3570"/>
                        </a:lnTo>
                        <a:lnTo>
                          <a:pt x="30" y="3477"/>
                        </a:lnTo>
                        <a:lnTo>
                          <a:pt x="25" y="3370"/>
                        </a:lnTo>
                        <a:lnTo>
                          <a:pt x="12" y="3049"/>
                        </a:lnTo>
                        <a:lnTo>
                          <a:pt x="10" y="2941"/>
                        </a:lnTo>
                        <a:lnTo>
                          <a:pt x="6" y="2819"/>
                        </a:lnTo>
                        <a:lnTo>
                          <a:pt x="2" y="2574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3" y="1762"/>
                        </a:lnTo>
                        <a:lnTo>
                          <a:pt x="6" y="1562"/>
                        </a:lnTo>
                        <a:lnTo>
                          <a:pt x="12" y="1363"/>
                        </a:lnTo>
                        <a:lnTo>
                          <a:pt x="18" y="1164"/>
                        </a:lnTo>
                        <a:lnTo>
                          <a:pt x="27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2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89" y="246"/>
                        </a:lnTo>
                        <a:lnTo>
                          <a:pt x="105" y="153"/>
                        </a:lnTo>
                        <a:lnTo>
                          <a:pt x="113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7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6" y="0"/>
                        </a:lnTo>
                        <a:lnTo>
                          <a:pt x="198" y="16"/>
                        </a:lnTo>
                        <a:lnTo>
                          <a:pt x="210" y="46"/>
                        </a:lnTo>
                        <a:lnTo>
                          <a:pt x="223" y="77"/>
                        </a:lnTo>
                        <a:lnTo>
                          <a:pt x="235" y="122"/>
                        </a:lnTo>
                        <a:lnTo>
                          <a:pt x="248" y="184"/>
                        </a:lnTo>
                        <a:lnTo>
                          <a:pt x="262" y="246"/>
                        </a:lnTo>
                        <a:lnTo>
                          <a:pt x="275" y="322"/>
                        </a:lnTo>
                        <a:lnTo>
                          <a:pt x="281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4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19" y="460"/>
                        </a:lnTo>
                        <a:lnTo>
                          <a:pt x="323" y="429"/>
                        </a:lnTo>
                        <a:lnTo>
                          <a:pt x="328" y="383"/>
                        </a:lnTo>
                        <a:lnTo>
                          <a:pt x="331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0" y="77"/>
                        </a:lnTo>
                        <a:lnTo>
                          <a:pt x="341" y="46"/>
                        </a:lnTo>
                        <a:lnTo>
                          <a:pt x="345" y="16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0" name=""/>
                  <p:cNvSpPr/>
                  <p:nvPr/>
                </p:nvSpPr>
                <p:spPr>
                  <a:xfrm>
                    <a:off x="3981600" y="5853600"/>
                    <a:ext cx="1029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7" h="8382">
                        <a:moveTo>
                          <a:pt x="402" y="4107"/>
                        </a:moveTo>
                        <a:lnTo>
                          <a:pt x="416" y="4153"/>
                        </a:lnTo>
                        <a:lnTo>
                          <a:pt x="430" y="4214"/>
                        </a:lnTo>
                        <a:lnTo>
                          <a:pt x="443" y="4276"/>
                        </a:lnTo>
                        <a:lnTo>
                          <a:pt x="455" y="4353"/>
                        </a:lnTo>
                        <a:lnTo>
                          <a:pt x="466" y="4429"/>
                        </a:lnTo>
                        <a:lnTo>
                          <a:pt x="477" y="4506"/>
                        </a:lnTo>
                        <a:lnTo>
                          <a:pt x="485" y="4597"/>
                        </a:lnTo>
                        <a:lnTo>
                          <a:pt x="495" y="4704"/>
                        </a:lnTo>
                        <a:lnTo>
                          <a:pt x="504" y="4843"/>
                        </a:lnTo>
                        <a:lnTo>
                          <a:pt x="513" y="4996"/>
                        </a:lnTo>
                        <a:lnTo>
                          <a:pt x="521" y="5164"/>
                        </a:lnTo>
                        <a:lnTo>
                          <a:pt x="526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7" y="6099"/>
                        </a:lnTo>
                        <a:lnTo>
                          <a:pt x="535" y="6406"/>
                        </a:lnTo>
                        <a:lnTo>
                          <a:pt x="533" y="6559"/>
                        </a:lnTo>
                        <a:lnTo>
                          <a:pt x="529" y="6697"/>
                        </a:lnTo>
                        <a:lnTo>
                          <a:pt x="526" y="6850"/>
                        </a:lnTo>
                        <a:lnTo>
                          <a:pt x="521" y="7003"/>
                        </a:lnTo>
                        <a:lnTo>
                          <a:pt x="515" y="7142"/>
                        </a:lnTo>
                        <a:lnTo>
                          <a:pt x="509" y="7295"/>
                        </a:lnTo>
                        <a:lnTo>
                          <a:pt x="501" y="7432"/>
                        </a:lnTo>
                        <a:lnTo>
                          <a:pt x="493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5" y="7876"/>
                        </a:lnTo>
                        <a:lnTo>
                          <a:pt x="455" y="7968"/>
                        </a:lnTo>
                        <a:lnTo>
                          <a:pt x="442" y="8061"/>
                        </a:lnTo>
                        <a:lnTo>
                          <a:pt x="431" y="8122"/>
                        </a:lnTo>
                        <a:lnTo>
                          <a:pt x="418" y="8183"/>
                        </a:lnTo>
                        <a:lnTo>
                          <a:pt x="411" y="8213"/>
                        </a:lnTo>
                        <a:lnTo>
                          <a:pt x="404" y="8244"/>
                        </a:lnTo>
                        <a:lnTo>
                          <a:pt x="388" y="8290"/>
                        </a:lnTo>
                        <a:lnTo>
                          <a:pt x="379" y="8305"/>
                        </a:lnTo>
                        <a:lnTo>
                          <a:pt x="369" y="8321"/>
                        </a:lnTo>
                        <a:lnTo>
                          <a:pt x="360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1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5" y="8076"/>
                        </a:lnTo>
                        <a:lnTo>
                          <a:pt x="62" y="8030"/>
                        </a:lnTo>
                        <a:lnTo>
                          <a:pt x="66" y="7968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79" y="7754"/>
                        </a:lnTo>
                        <a:lnTo>
                          <a:pt x="80" y="7678"/>
                        </a:lnTo>
                        <a:lnTo>
                          <a:pt x="82" y="7586"/>
                        </a:lnTo>
                        <a:lnTo>
                          <a:pt x="82" y="7478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0"/>
                        </a:lnTo>
                        <a:lnTo>
                          <a:pt x="84" y="858"/>
                        </a:lnTo>
                        <a:lnTo>
                          <a:pt x="80" y="736"/>
                        </a:lnTo>
                        <a:lnTo>
                          <a:pt x="79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69" y="445"/>
                        </a:lnTo>
                        <a:lnTo>
                          <a:pt x="63" y="384"/>
                        </a:lnTo>
                        <a:lnTo>
                          <a:pt x="58" y="338"/>
                        </a:lnTo>
                        <a:lnTo>
                          <a:pt x="53" y="307"/>
                        </a:lnTo>
                        <a:lnTo>
                          <a:pt x="45" y="277"/>
                        </a:lnTo>
                        <a:lnTo>
                          <a:pt x="38" y="246"/>
                        </a:lnTo>
                        <a:lnTo>
                          <a:pt x="30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5" y="0"/>
                        </a:lnTo>
                        <a:lnTo>
                          <a:pt x="293" y="16"/>
                        </a:lnTo>
                        <a:lnTo>
                          <a:pt x="308" y="31"/>
                        </a:lnTo>
                        <a:lnTo>
                          <a:pt x="322" y="46"/>
                        </a:lnTo>
                        <a:lnTo>
                          <a:pt x="337" y="62"/>
                        </a:lnTo>
                        <a:lnTo>
                          <a:pt x="351" y="92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4" y="277"/>
                        </a:lnTo>
                        <a:lnTo>
                          <a:pt x="419" y="368"/>
                        </a:lnTo>
                        <a:lnTo>
                          <a:pt x="431" y="460"/>
                        </a:lnTo>
                        <a:lnTo>
                          <a:pt x="444" y="568"/>
                        </a:lnTo>
                        <a:lnTo>
                          <a:pt x="455" y="675"/>
                        </a:lnTo>
                        <a:lnTo>
                          <a:pt x="465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89" y="1226"/>
                        </a:lnTo>
                        <a:lnTo>
                          <a:pt x="496" y="1379"/>
                        </a:lnTo>
                        <a:lnTo>
                          <a:pt x="504" y="1716"/>
                        </a:lnTo>
                        <a:lnTo>
                          <a:pt x="509" y="2053"/>
                        </a:lnTo>
                        <a:lnTo>
                          <a:pt x="509" y="2390"/>
                        </a:lnTo>
                        <a:lnTo>
                          <a:pt x="508" y="2544"/>
                        </a:lnTo>
                        <a:lnTo>
                          <a:pt x="505" y="2697"/>
                        </a:lnTo>
                        <a:lnTo>
                          <a:pt x="502" y="2834"/>
                        </a:lnTo>
                        <a:lnTo>
                          <a:pt x="493" y="3111"/>
                        </a:lnTo>
                        <a:lnTo>
                          <a:pt x="488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5" y="3769"/>
                        </a:lnTo>
                        <a:lnTo>
                          <a:pt x="448" y="3847"/>
                        </a:lnTo>
                        <a:lnTo>
                          <a:pt x="441" y="3908"/>
                        </a:lnTo>
                        <a:lnTo>
                          <a:pt x="435" y="3954"/>
                        </a:lnTo>
                        <a:lnTo>
                          <a:pt x="427" y="3984"/>
                        </a:lnTo>
                        <a:lnTo>
                          <a:pt x="416" y="4046"/>
                        </a:lnTo>
                        <a:lnTo>
                          <a:pt x="411" y="4061"/>
                        </a:lnTo>
                        <a:lnTo>
                          <a:pt x="408" y="4076"/>
                        </a:lnTo>
                        <a:lnTo>
                          <a:pt x="405" y="4091"/>
                        </a:lnTo>
                        <a:lnTo>
                          <a:pt x="403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69"/>
                        </a:moveTo>
                        <a:lnTo>
                          <a:pt x="188" y="3800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0" y="3862"/>
                        </a:lnTo>
                        <a:lnTo>
                          <a:pt x="284" y="3847"/>
                        </a:lnTo>
                        <a:lnTo>
                          <a:pt x="297" y="3832"/>
                        </a:lnTo>
                        <a:lnTo>
                          <a:pt x="310" y="3816"/>
                        </a:lnTo>
                        <a:lnTo>
                          <a:pt x="322" y="3785"/>
                        </a:lnTo>
                        <a:lnTo>
                          <a:pt x="332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8" y="3616"/>
                        </a:lnTo>
                        <a:lnTo>
                          <a:pt x="365" y="3555"/>
                        </a:lnTo>
                        <a:lnTo>
                          <a:pt x="372" y="3494"/>
                        </a:lnTo>
                        <a:lnTo>
                          <a:pt x="379" y="3418"/>
                        </a:lnTo>
                        <a:lnTo>
                          <a:pt x="386" y="3340"/>
                        </a:lnTo>
                        <a:lnTo>
                          <a:pt x="391" y="3264"/>
                        </a:lnTo>
                        <a:lnTo>
                          <a:pt x="395" y="3172"/>
                        </a:lnTo>
                        <a:lnTo>
                          <a:pt x="400" y="3065"/>
                        </a:lnTo>
                        <a:lnTo>
                          <a:pt x="404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5" y="2529"/>
                        </a:lnTo>
                        <a:lnTo>
                          <a:pt x="417" y="2298"/>
                        </a:lnTo>
                        <a:lnTo>
                          <a:pt x="416" y="2191"/>
                        </a:lnTo>
                        <a:lnTo>
                          <a:pt x="416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6" y="1502"/>
                        </a:lnTo>
                        <a:lnTo>
                          <a:pt x="401" y="1348"/>
                        </a:lnTo>
                        <a:lnTo>
                          <a:pt x="393" y="1211"/>
                        </a:lnTo>
                        <a:lnTo>
                          <a:pt x="384" y="1073"/>
                        </a:lnTo>
                        <a:lnTo>
                          <a:pt x="374" y="935"/>
                        </a:lnTo>
                        <a:lnTo>
                          <a:pt x="369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4" y="660"/>
                        </a:lnTo>
                        <a:lnTo>
                          <a:pt x="330" y="583"/>
                        </a:lnTo>
                        <a:lnTo>
                          <a:pt x="322" y="552"/>
                        </a:lnTo>
                        <a:lnTo>
                          <a:pt x="314" y="521"/>
                        </a:lnTo>
                        <a:lnTo>
                          <a:pt x="297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59" y="414"/>
                        </a:lnTo>
                        <a:lnTo>
                          <a:pt x="239" y="414"/>
                        </a:lnTo>
                        <a:lnTo>
                          <a:pt x="229" y="429"/>
                        </a:lnTo>
                        <a:lnTo>
                          <a:pt x="212" y="429"/>
                        </a:lnTo>
                        <a:lnTo>
                          <a:pt x="206" y="444"/>
                        </a:lnTo>
                        <a:lnTo>
                          <a:pt x="198" y="460"/>
                        </a:lnTo>
                        <a:lnTo>
                          <a:pt x="193" y="475"/>
                        </a:lnTo>
                        <a:lnTo>
                          <a:pt x="188" y="490"/>
                        </a:lnTo>
                        <a:lnTo>
                          <a:pt x="186" y="506"/>
                        </a:lnTo>
                        <a:lnTo>
                          <a:pt x="185" y="552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8" y="981"/>
                        </a:lnTo>
                        <a:lnTo>
                          <a:pt x="176" y="1149"/>
                        </a:lnTo>
                        <a:lnTo>
                          <a:pt x="175" y="1348"/>
                        </a:lnTo>
                        <a:lnTo>
                          <a:pt x="173" y="1563"/>
                        </a:lnTo>
                        <a:lnTo>
                          <a:pt x="174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69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2" y="7907"/>
                        </a:lnTo>
                        <a:lnTo>
                          <a:pt x="246" y="7937"/>
                        </a:lnTo>
                        <a:lnTo>
                          <a:pt x="272" y="7953"/>
                        </a:lnTo>
                        <a:lnTo>
                          <a:pt x="282" y="7953"/>
                        </a:lnTo>
                        <a:lnTo>
                          <a:pt x="292" y="7938"/>
                        </a:lnTo>
                        <a:lnTo>
                          <a:pt x="299" y="7937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3" y="7815"/>
                        </a:lnTo>
                        <a:lnTo>
                          <a:pt x="350" y="7785"/>
                        </a:lnTo>
                        <a:lnTo>
                          <a:pt x="356" y="7754"/>
                        </a:lnTo>
                        <a:lnTo>
                          <a:pt x="364" y="7708"/>
                        </a:lnTo>
                        <a:lnTo>
                          <a:pt x="370" y="7663"/>
                        </a:lnTo>
                        <a:lnTo>
                          <a:pt x="376" y="7616"/>
                        </a:lnTo>
                        <a:lnTo>
                          <a:pt x="383" y="7555"/>
                        </a:lnTo>
                        <a:lnTo>
                          <a:pt x="389" y="7509"/>
                        </a:lnTo>
                        <a:lnTo>
                          <a:pt x="394" y="7448"/>
                        </a:lnTo>
                        <a:lnTo>
                          <a:pt x="404" y="7310"/>
                        </a:lnTo>
                        <a:lnTo>
                          <a:pt x="413" y="7172"/>
                        </a:lnTo>
                        <a:lnTo>
                          <a:pt x="419" y="7034"/>
                        </a:lnTo>
                        <a:lnTo>
                          <a:pt x="426" y="6881"/>
                        </a:lnTo>
                        <a:lnTo>
                          <a:pt x="430" y="6728"/>
                        </a:lnTo>
                        <a:lnTo>
                          <a:pt x="434" y="6559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1" y="5717"/>
                        </a:lnTo>
                        <a:lnTo>
                          <a:pt x="428" y="5609"/>
                        </a:lnTo>
                        <a:lnTo>
                          <a:pt x="425" y="5487"/>
                        </a:lnTo>
                        <a:lnTo>
                          <a:pt x="416" y="5257"/>
                        </a:lnTo>
                        <a:lnTo>
                          <a:pt x="405" y="5042"/>
                        </a:lnTo>
                        <a:lnTo>
                          <a:pt x="399" y="4950"/>
                        </a:lnTo>
                        <a:lnTo>
                          <a:pt x="391" y="4858"/>
                        </a:lnTo>
                        <a:lnTo>
                          <a:pt x="383" y="4767"/>
                        </a:lnTo>
                        <a:lnTo>
                          <a:pt x="375" y="4689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3" y="4490"/>
                        </a:lnTo>
                        <a:lnTo>
                          <a:pt x="332" y="4429"/>
                        </a:lnTo>
                        <a:lnTo>
                          <a:pt x="319" y="4383"/>
                        </a:lnTo>
                        <a:lnTo>
                          <a:pt x="307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3" y="4291"/>
                        </a:lnTo>
                        <a:lnTo>
                          <a:pt x="248" y="4292"/>
                        </a:lnTo>
                        <a:lnTo>
                          <a:pt x="236" y="4292"/>
                        </a:lnTo>
                        <a:lnTo>
                          <a:pt x="223" y="4291"/>
                        </a:lnTo>
                        <a:lnTo>
                          <a:pt x="212" y="4291"/>
                        </a:lnTo>
                        <a:lnTo>
                          <a:pt x="202" y="4307"/>
                        </a:lnTo>
                        <a:lnTo>
                          <a:pt x="186" y="4307"/>
                        </a:lnTo>
                        <a:lnTo>
                          <a:pt x="181" y="4322"/>
                        </a:lnTo>
                        <a:lnTo>
                          <a:pt x="177" y="4322"/>
                        </a:lnTo>
                        <a:lnTo>
                          <a:pt x="175" y="4337"/>
                        </a:lnTo>
                        <a:lnTo>
                          <a:pt x="176" y="4383"/>
                        </a:lnTo>
                        <a:lnTo>
                          <a:pt x="174" y="4444"/>
                        </a:lnTo>
                        <a:lnTo>
                          <a:pt x="174" y="4674"/>
                        </a:lnTo>
                        <a:lnTo>
                          <a:pt x="173" y="4813"/>
                        </a:lnTo>
                        <a:lnTo>
                          <a:pt x="173" y="5195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1" name=""/>
                  <p:cNvSpPr/>
                  <p:nvPr/>
                </p:nvSpPr>
                <p:spPr>
                  <a:xfrm>
                    <a:off x="4097160" y="5853600"/>
                    <a:ext cx="1148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2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6" y="4475"/>
                        </a:lnTo>
                        <a:lnTo>
                          <a:pt x="167" y="4460"/>
                        </a:lnTo>
                        <a:lnTo>
                          <a:pt x="168" y="6896"/>
                        </a:lnTo>
                        <a:lnTo>
                          <a:pt x="168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5" y="7754"/>
                        </a:lnTo>
                        <a:lnTo>
                          <a:pt x="178" y="7815"/>
                        </a:lnTo>
                        <a:lnTo>
                          <a:pt x="180" y="7876"/>
                        </a:lnTo>
                        <a:lnTo>
                          <a:pt x="185" y="7937"/>
                        </a:lnTo>
                        <a:lnTo>
                          <a:pt x="190" y="8000"/>
                        </a:lnTo>
                        <a:lnTo>
                          <a:pt x="195" y="8045"/>
                        </a:lnTo>
                        <a:lnTo>
                          <a:pt x="202" y="8091"/>
                        </a:lnTo>
                        <a:lnTo>
                          <a:pt x="208" y="8122"/>
                        </a:lnTo>
                        <a:lnTo>
                          <a:pt x="223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1" y="8152"/>
                        </a:lnTo>
                        <a:lnTo>
                          <a:pt x="39" y="8137"/>
                        </a:lnTo>
                        <a:lnTo>
                          <a:pt x="46" y="8107"/>
                        </a:lnTo>
                        <a:lnTo>
                          <a:pt x="54" y="8076"/>
                        </a:lnTo>
                        <a:lnTo>
                          <a:pt x="59" y="8015"/>
                        </a:lnTo>
                        <a:lnTo>
                          <a:pt x="66" y="7968"/>
                        </a:lnTo>
                        <a:lnTo>
                          <a:pt x="70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8" y="7678"/>
                        </a:lnTo>
                        <a:lnTo>
                          <a:pt x="82" y="7493"/>
                        </a:lnTo>
                        <a:lnTo>
                          <a:pt x="83" y="7371"/>
                        </a:lnTo>
                        <a:lnTo>
                          <a:pt x="83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3" y="1134"/>
                        </a:lnTo>
                        <a:lnTo>
                          <a:pt x="82" y="980"/>
                        </a:lnTo>
                        <a:lnTo>
                          <a:pt x="81" y="843"/>
                        </a:lnTo>
                        <a:lnTo>
                          <a:pt x="80" y="736"/>
                        </a:lnTo>
                        <a:lnTo>
                          <a:pt x="78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8" y="445"/>
                        </a:lnTo>
                        <a:lnTo>
                          <a:pt x="63" y="383"/>
                        </a:lnTo>
                        <a:lnTo>
                          <a:pt x="57" y="338"/>
                        </a:lnTo>
                        <a:lnTo>
                          <a:pt x="51" y="307"/>
                        </a:lnTo>
                        <a:lnTo>
                          <a:pt x="44" y="277"/>
                        </a:lnTo>
                        <a:lnTo>
                          <a:pt x="37" y="246"/>
                        </a:lnTo>
                        <a:lnTo>
                          <a:pt x="30" y="246"/>
                        </a:lnTo>
                        <a:lnTo>
                          <a:pt x="21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6" y="0"/>
                        </a:lnTo>
                        <a:lnTo>
                          <a:pt x="239" y="1"/>
                        </a:lnTo>
                        <a:lnTo>
                          <a:pt x="260" y="16"/>
                        </a:lnTo>
                        <a:lnTo>
                          <a:pt x="280" y="31"/>
                        </a:lnTo>
                        <a:lnTo>
                          <a:pt x="298" y="62"/>
                        </a:lnTo>
                        <a:lnTo>
                          <a:pt x="315" y="77"/>
                        </a:lnTo>
                        <a:lnTo>
                          <a:pt x="330" y="124"/>
                        </a:lnTo>
                        <a:lnTo>
                          <a:pt x="344" y="154"/>
                        </a:lnTo>
                        <a:lnTo>
                          <a:pt x="356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7" y="475"/>
                        </a:lnTo>
                        <a:lnTo>
                          <a:pt x="407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2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6" y="1486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8" y="2712"/>
                        </a:lnTo>
                        <a:lnTo>
                          <a:pt x="455" y="2881"/>
                        </a:lnTo>
                        <a:lnTo>
                          <a:pt x="450" y="3050"/>
                        </a:lnTo>
                        <a:lnTo>
                          <a:pt x="443" y="3202"/>
                        </a:lnTo>
                        <a:lnTo>
                          <a:pt x="428" y="3509"/>
                        </a:lnTo>
                        <a:lnTo>
                          <a:pt x="418" y="3647"/>
                        </a:lnTo>
                        <a:lnTo>
                          <a:pt x="407" y="3769"/>
                        </a:lnTo>
                        <a:lnTo>
                          <a:pt x="395" y="3878"/>
                        </a:lnTo>
                        <a:lnTo>
                          <a:pt x="382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4" y="4244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0" y="7249"/>
                        </a:lnTo>
                        <a:lnTo>
                          <a:pt x="479" y="7401"/>
                        </a:lnTo>
                        <a:lnTo>
                          <a:pt x="488" y="7525"/>
                        </a:lnTo>
                        <a:lnTo>
                          <a:pt x="505" y="7739"/>
                        </a:lnTo>
                        <a:lnTo>
                          <a:pt x="513" y="7815"/>
                        </a:lnTo>
                        <a:lnTo>
                          <a:pt x="521" y="7876"/>
                        </a:lnTo>
                        <a:lnTo>
                          <a:pt x="527" y="7937"/>
                        </a:lnTo>
                        <a:lnTo>
                          <a:pt x="535" y="7983"/>
                        </a:lnTo>
                        <a:lnTo>
                          <a:pt x="541" y="8015"/>
                        </a:lnTo>
                        <a:lnTo>
                          <a:pt x="548" y="8061"/>
                        </a:lnTo>
                        <a:lnTo>
                          <a:pt x="554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8" y="8152"/>
                        </a:lnTo>
                        <a:lnTo>
                          <a:pt x="582" y="8168"/>
                        </a:lnTo>
                        <a:lnTo>
                          <a:pt x="586" y="8198"/>
                        </a:lnTo>
                        <a:lnTo>
                          <a:pt x="590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8" y="4076"/>
                        </a:moveTo>
                        <a:lnTo>
                          <a:pt x="203" y="4076"/>
                        </a:lnTo>
                        <a:lnTo>
                          <a:pt x="223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0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8" y="3678"/>
                        </a:lnTo>
                        <a:lnTo>
                          <a:pt x="315" y="3616"/>
                        </a:lnTo>
                        <a:lnTo>
                          <a:pt x="320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6" y="3126"/>
                        </a:lnTo>
                        <a:lnTo>
                          <a:pt x="352" y="2973"/>
                        </a:lnTo>
                        <a:lnTo>
                          <a:pt x="357" y="2804"/>
                        </a:lnTo>
                        <a:lnTo>
                          <a:pt x="360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8" y="1686"/>
                        </a:lnTo>
                        <a:lnTo>
                          <a:pt x="349" y="1379"/>
                        </a:lnTo>
                        <a:lnTo>
                          <a:pt x="343" y="1226"/>
                        </a:lnTo>
                        <a:lnTo>
                          <a:pt x="336" y="1088"/>
                        </a:lnTo>
                        <a:lnTo>
                          <a:pt x="319" y="843"/>
                        </a:lnTo>
                        <a:lnTo>
                          <a:pt x="309" y="751"/>
                        </a:lnTo>
                        <a:lnTo>
                          <a:pt x="299" y="660"/>
                        </a:lnTo>
                        <a:lnTo>
                          <a:pt x="288" y="598"/>
                        </a:lnTo>
                        <a:lnTo>
                          <a:pt x="276" y="536"/>
                        </a:lnTo>
                        <a:lnTo>
                          <a:pt x="263" y="506"/>
                        </a:lnTo>
                        <a:lnTo>
                          <a:pt x="250" y="475"/>
                        </a:lnTo>
                        <a:lnTo>
                          <a:pt x="224" y="475"/>
                        </a:lnTo>
                        <a:lnTo>
                          <a:pt x="213" y="491"/>
                        </a:lnTo>
                        <a:lnTo>
                          <a:pt x="201" y="506"/>
                        </a:lnTo>
                        <a:lnTo>
                          <a:pt x="190" y="536"/>
                        </a:lnTo>
                        <a:lnTo>
                          <a:pt x="187" y="552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0" y="782"/>
                        </a:lnTo>
                        <a:lnTo>
                          <a:pt x="178" y="904"/>
                        </a:lnTo>
                        <a:lnTo>
                          <a:pt x="177" y="1058"/>
                        </a:lnTo>
                        <a:lnTo>
                          <a:pt x="175" y="1241"/>
                        </a:lnTo>
                        <a:lnTo>
                          <a:pt x="174" y="1440"/>
                        </a:lnTo>
                        <a:lnTo>
                          <a:pt x="172" y="1686"/>
                        </a:lnTo>
                        <a:lnTo>
                          <a:pt x="172" y="1945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8" y="3647"/>
                        </a:lnTo>
                        <a:lnTo>
                          <a:pt x="168" y="40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2" name=""/>
                  <p:cNvSpPr/>
                  <p:nvPr/>
                </p:nvSpPr>
                <p:spPr>
                  <a:xfrm>
                    <a:off x="4215960" y="5851080"/>
                    <a:ext cx="11268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584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1" y="46"/>
                        </a:lnTo>
                        <a:lnTo>
                          <a:pt x="354" y="77"/>
                        </a:lnTo>
                        <a:lnTo>
                          <a:pt x="368" y="122"/>
                        </a:lnTo>
                        <a:lnTo>
                          <a:pt x="381" y="168"/>
                        </a:lnTo>
                        <a:lnTo>
                          <a:pt x="393" y="229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7" y="950"/>
                        </a:lnTo>
                        <a:lnTo>
                          <a:pt x="488" y="1087"/>
                        </a:lnTo>
                        <a:lnTo>
                          <a:pt x="510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8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2" y="3662"/>
                        </a:lnTo>
                        <a:lnTo>
                          <a:pt x="583" y="3876"/>
                        </a:lnTo>
                        <a:lnTo>
                          <a:pt x="584" y="4106"/>
                        </a:lnTo>
                        <a:lnTo>
                          <a:pt x="584" y="4566"/>
                        </a:lnTo>
                        <a:lnTo>
                          <a:pt x="583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2" y="5670"/>
                        </a:lnTo>
                        <a:lnTo>
                          <a:pt x="567" y="5885"/>
                        </a:lnTo>
                        <a:lnTo>
                          <a:pt x="556" y="6282"/>
                        </a:lnTo>
                        <a:lnTo>
                          <a:pt x="550" y="6467"/>
                        </a:lnTo>
                        <a:lnTo>
                          <a:pt x="543" y="6650"/>
                        </a:lnTo>
                        <a:lnTo>
                          <a:pt x="536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9" y="7340"/>
                        </a:lnTo>
                        <a:lnTo>
                          <a:pt x="498" y="7508"/>
                        </a:lnTo>
                        <a:lnTo>
                          <a:pt x="487" y="7661"/>
                        </a:lnTo>
                        <a:lnTo>
                          <a:pt x="476" y="7799"/>
                        </a:lnTo>
                        <a:lnTo>
                          <a:pt x="465" y="7937"/>
                        </a:lnTo>
                        <a:lnTo>
                          <a:pt x="453" y="8059"/>
                        </a:lnTo>
                        <a:lnTo>
                          <a:pt x="429" y="8274"/>
                        </a:lnTo>
                        <a:lnTo>
                          <a:pt x="416" y="8366"/>
                        </a:lnTo>
                        <a:lnTo>
                          <a:pt x="404" y="8442"/>
                        </a:lnTo>
                        <a:lnTo>
                          <a:pt x="391" y="8519"/>
                        </a:lnTo>
                        <a:lnTo>
                          <a:pt x="376" y="8580"/>
                        </a:lnTo>
                        <a:lnTo>
                          <a:pt x="364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6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2" y="8688"/>
                        </a:lnTo>
                        <a:lnTo>
                          <a:pt x="204" y="8595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4" y="7386"/>
                        </a:lnTo>
                        <a:lnTo>
                          <a:pt x="64" y="7217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40" y="6696"/>
                        </a:lnTo>
                        <a:lnTo>
                          <a:pt x="33" y="6512"/>
                        </a:lnTo>
                        <a:lnTo>
                          <a:pt x="27" y="6314"/>
                        </a:lnTo>
                        <a:lnTo>
                          <a:pt x="21" y="6129"/>
                        </a:lnTo>
                        <a:lnTo>
                          <a:pt x="16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6" y="5286"/>
                        </a:lnTo>
                        <a:lnTo>
                          <a:pt x="3" y="5057"/>
                        </a:lnTo>
                        <a:lnTo>
                          <a:pt x="2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2" y="3861"/>
                        </a:lnTo>
                        <a:lnTo>
                          <a:pt x="4" y="3631"/>
                        </a:lnTo>
                        <a:lnTo>
                          <a:pt x="6" y="3401"/>
                        </a:lnTo>
                        <a:lnTo>
                          <a:pt x="9" y="3171"/>
                        </a:lnTo>
                        <a:lnTo>
                          <a:pt x="14" y="2956"/>
                        </a:lnTo>
                        <a:lnTo>
                          <a:pt x="24" y="2527"/>
                        </a:lnTo>
                        <a:lnTo>
                          <a:pt x="30" y="2328"/>
                        </a:lnTo>
                        <a:lnTo>
                          <a:pt x="38" y="2129"/>
                        </a:lnTo>
                        <a:lnTo>
                          <a:pt x="55" y="1761"/>
                        </a:lnTo>
                        <a:lnTo>
                          <a:pt x="64" y="1592"/>
                        </a:lnTo>
                        <a:lnTo>
                          <a:pt x="74" y="1409"/>
                        </a:lnTo>
                        <a:lnTo>
                          <a:pt x="86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7" y="719"/>
                        </a:lnTo>
                        <a:lnTo>
                          <a:pt x="137" y="612"/>
                        </a:lnTo>
                        <a:lnTo>
                          <a:pt x="147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5" y="275"/>
                        </a:lnTo>
                        <a:lnTo>
                          <a:pt x="184" y="199"/>
                        </a:lnTo>
                        <a:lnTo>
                          <a:pt x="191" y="153"/>
                        </a:lnTo>
                        <a:lnTo>
                          <a:pt x="209" y="61"/>
                        </a:lnTo>
                        <a:lnTo>
                          <a:pt x="216" y="31"/>
                        </a:lnTo>
                        <a:lnTo>
                          <a:pt x="224" y="16"/>
                        </a:lnTo>
                        <a:lnTo>
                          <a:pt x="232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80" y="444"/>
                        </a:lnTo>
                        <a:lnTo>
                          <a:pt x="270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4" y="567"/>
                        </a:lnTo>
                        <a:lnTo>
                          <a:pt x="225" y="612"/>
                        </a:lnTo>
                        <a:lnTo>
                          <a:pt x="210" y="704"/>
                        </a:lnTo>
                        <a:lnTo>
                          <a:pt x="202" y="766"/>
                        </a:lnTo>
                        <a:lnTo>
                          <a:pt x="195" y="842"/>
                        </a:lnTo>
                        <a:lnTo>
                          <a:pt x="187" y="919"/>
                        </a:lnTo>
                        <a:lnTo>
                          <a:pt x="180" y="995"/>
                        </a:lnTo>
                        <a:lnTo>
                          <a:pt x="167" y="1179"/>
                        </a:lnTo>
                        <a:lnTo>
                          <a:pt x="161" y="1287"/>
                        </a:lnTo>
                        <a:lnTo>
                          <a:pt x="153" y="1409"/>
                        </a:lnTo>
                        <a:lnTo>
                          <a:pt x="147" y="1562"/>
                        </a:lnTo>
                        <a:lnTo>
                          <a:pt x="141" y="1700"/>
                        </a:lnTo>
                        <a:lnTo>
                          <a:pt x="135" y="1853"/>
                        </a:lnTo>
                        <a:lnTo>
                          <a:pt x="129" y="2022"/>
                        </a:lnTo>
                        <a:lnTo>
                          <a:pt x="125" y="2191"/>
                        </a:lnTo>
                        <a:lnTo>
                          <a:pt x="120" y="2374"/>
                        </a:lnTo>
                        <a:lnTo>
                          <a:pt x="113" y="2757"/>
                        </a:lnTo>
                        <a:lnTo>
                          <a:pt x="110" y="2956"/>
                        </a:lnTo>
                        <a:lnTo>
                          <a:pt x="105" y="3385"/>
                        </a:lnTo>
                        <a:lnTo>
                          <a:pt x="103" y="3601"/>
                        </a:lnTo>
                        <a:lnTo>
                          <a:pt x="102" y="3830"/>
                        </a:lnTo>
                        <a:lnTo>
                          <a:pt x="101" y="4076"/>
                        </a:lnTo>
                        <a:lnTo>
                          <a:pt x="101" y="4582"/>
                        </a:lnTo>
                        <a:lnTo>
                          <a:pt x="102" y="4826"/>
                        </a:lnTo>
                        <a:lnTo>
                          <a:pt x="103" y="5057"/>
                        </a:lnTo>
                        <a:lnTo>
                          <a:pt x="107" y="5516"/>
                        </a:lnTo>
                        <a:lnTo>
                          <a:pt x="110" y="5731"/>
                        </a:lnTo>
                        <a:lnTo>
                          <a:pt x="113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6" y="6528"/>
                        </a:lnTo>
                        <a:lnTo>
                          <a:pt x="130" y="6696"/>
                        </a:lnTo>
                        <a:lnTo>
                          <a:pt x="136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3" y="7478"/>
                        </a:lnTo>
                        <a:lnTo>
                          <a:pt x="169" y="7584"/>
                        </a:lnTo>
                        <a:lnTo>
                          <a:pt x="183" y="7769"/>
                        </a:lnTo>
                        <a:lnTo>
                          <a:pt x="189" y="7846"/>
                        </a:lnTo>
                        <a:lnTo>
                          <a:pt x="197" y="7922"/>
                        </a:lnTo>
                        <a:lnTo>
                          <a:pt x="203" y="7998"/>
                        </a:lnTo>
                        <a:lnTo>
                          <a:pt x="211" y="8059"/>
                        </a:lnTo>
                        <a:lnTo>
                          <a:pt x="219" y="8105"/>
                        </a:lnTo>
                        <a:lnTo>
                          <a:pt x="227" y="8166"/>
                        </a:lnTo>
                        <a:lnTo>
                          <a:pt x="235" y="8198"/>
                        </a:lnTo>
                        <a:lnTo>
                          <a:pt x="244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80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20" y="8289"/>
                        </a:lnTo>
                        <a:lnTo>
                          <a:pt x="330" y="8259"/>
                        </a:lnTo>
                        <a:lnTo>
                          <a:pt x="340" y="8228"/>
                        </a:lnTo>
                        <a:lnTo>
                          <a:pt x="347" y="8198"/>
                        </a:lnTo>
                        <a:lnTo>
                          <a:pt x="357" y="8151"/>
                        </a:lnTo>
                        <a:lnTo>
                          <a:pt x="367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1" y="7891"/>
                        </a:lnTo>
                        <a:lnTo>
                          <a:pt x="400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8" y="7401"/>
                        </a:lnTo>
                        <a:lnTo>
                          <a:pt x="441" y="7156"/>
                        </a:lnTo>
                        <a:lnTo>
                          <a:pt x="446" y="7018"/>
                        </a:lnTo>
                        <a:lnTo>
                          <a:pt x="451" y="6880"/>
                        </a:lnTo>
                        <a:lnTo>
                          <a:pt x="457" y="6727"/>
                        </a:lnTo>
                        <a:lnTo>
                          <a:pt x="462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3" y="6038"/>
                        </a:lnTo>
                        <a:lnTo>
                          <a:pt x="476" y="5838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2"/>
                        </a:lnTo>
                        <a:lnTo>
                          <a:pt x="477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4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50" y="1884"/>
                        </a:lnTo>
                        <a:lnTo>
                          <a:pt x="443" y="1731"/>
                        </a:lnTo>
                        <a:lnTo>
                          <a:pt x="438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400" y="919"/>
                        </a:lnTo>
                        <a:lnTo>
                          <a:pt x="388" y="782"/>
                        </a:lnTo>
                        <a:lnTo>
                          <a:pt x="376" y="658"/>
                        </a:lnTo>
                        <a:lnTo>
                          <a:pt x="365" y="567"/>
                        </a:lnTo>
                        <a:lnTo>
                          <a:pt x="354" y="505"/>
                        </a:lnTo>
                        <a:lnTo>
                          <a:pt x="343" y="460"/>
                        </a:lnTo>
                        <a:lnTo>
                          <a:pt x="332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3" name=""/>
                  <p:cNvSpPr/>
                  <p:nvPr/>
                </p:nvSpPr>
                <p:spPr>
                  <a:xfrm>
                    <a:off x="4338360" y="5853600"/>
                    <a:ext cx="1591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29" h="8581">
                        <a:moveTo>
                          <a:pt x="829" y="0"/>
                        </a:moveTo>
                        <a:lnTo>
                          <a:pt x="829" y="231"/>
                        </a:lnTo>
                        <a:lnTo>
                          <a:pt x="824" y="231"/>
                        </a:lnTo>
                        <a:lnTo>
                          <a:pt x="817" y="246"/>
                        </a:lnTo>
                        <a:lnTo>
                          <a:pt x="812" y="246"/>
                        </a:lnTo>
                        <a:lnTo>
                          <a:pt x="802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0" y="353"/>
                        </a:lnTo>
                        <a:lnTo>
                          <a:pt x="784" y="429"/>
                        </a:lnTo>
                        <a:lnTo>
                          <a:pt x="778" y="521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6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5" y="1455"/>
                        </a:lnTo>
                        <a:lnTo>
                          <a:pt x="741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2" y="8581"/>
                        </a:lnTo>
                        <a:lnTo>
                          <a:pt x="416" y="3218"/>
                        </a:lnTo>
                        <a:lnTo>
                          <a:pt x="282" y="8581"/>
                        </a:lnTo>
                        <a:lnTo>
                          <a:pt x="267" y="8581"/>
                        </a:lnTo>
                        <a:lnTo>
                          <a:pt x="89" y="1609"/>
                        </a:lnTo>
                        <a:lnTo>
                          <a:pt x="85" y="1425"/>
                        </a:lnTo>
                        <a:lnTo>
                          <a:pt x="80" y="1272"/>
                        </a:lnTo>
                        <a:lnTo>
                          <a:pt x="77" y="1119"/>
                        </a:lnTo>
                        <a:lnTo>
                          <a:pt x="74" y="996"/>
                        </a:lnTo>
                        <a:lnTo>
                          <a:pt x="71" y="889"/>
                        </a:lnTo>
                        <a:lnTo>
                          <a:pt x="68" y="812"/>
                        </a:lnTo>
                        <a:lnTo>
                          <a:pt x="66" y="736"/>
                        </a:lnTo>
                        <a:lnTo>
                          <a:pt x="64" y="690"/>
                        </a:lnTo>
                        <a:lnTo>
                          <a:pt x="60" y="583"/>
                        </a:lnTo>
                        <a:lnTo>
                          <a:pt x="53" y="491"/>
                        </a:lnTo>
                        <a:lnTo>
                          <a:pt x="48" y="414"/>
                        </a:lnTo>
                        <a:lnTo>
                          <a:pt x="40" y="353"/>
                        </a:lnTo>
                        <a:lnTo>
                          <a:pt x="37" y="322"/>
                        </a:lnTo>
                        <a:lnTo>
                          <a:pt x="32" y="292"/>
                        </a:lnTo>
                        <a:lnTo>
                          <a:pt x="23" y="261"/>
                        </a:lnTo>
                        <a:lnTo>
                          <a:pt x="16" y="246"/>
                        </a:lnTo>
                        <a:lnTo>
                          <a:pt x="12" y="246"/>
                        </a:lnTo>
                        <a:lnTo>
                          <a:pt x="5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8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5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4" y="551"/>
                        </a:lnTo>
                        <a:lnTo>
                          <a:pt x="162" y="644"/>
                        </a:lnTo>
                        <a:lnTo>
                          <a:pt x="161" y="736"/>
                        </a:lnTo>
                        <a:lnTo>
                          <a:pt x="162" y="797"/>
                        </a:lnTo>
                        <a:lnTo>
                          <a:pt x="162" y="889"/>
                        </a:lnTo>
                        <a:lnTo>
                          <a:pt x="164" y="980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6" y="1548"/>
                        </a:lnTo>
                        <a:lnTo>
                          <a:pt x="181" y="1731"/>
                        </a:lnTo>
                        <a:lnTo>
                          <a:pt x="298" y="6436"/>
                        </a:lnTo>
                        <a:lnTo>
                          <a:pt x="397" y="2437"/>
                        </a:lnTo>
                        <a:lnTo>
                          <a:pt x="379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5" y="889"/>
                        </a:lnTo>
                        <a:lnTo>
                          <a:pt x="350" y="751"/>
                        </a:lnTo>
                        <a:lnTo>
                          <a:pt x="344" y="629"/>
                        </a:lnTo>
                        <a:lnTo>
                          <a:pt x="342" y="568"/>
                        </a:lnTo>
                        <a:lnTo>
                          <a:pt x="339" y="521"/>
                        </a:lnTo>
                        <a:lnTo>
                          <a:pt x="334" y="475"/>
                        </a:lnTo>
                        <a:lnTo>
                          <a:pt x="324" y="383"/>
                        </a:lnTo>
                        <a:lnTo>
                          <a:pt x="319" y="338"/>
                        </a:lnTo>
                        <a:lnTo>
                          <a:pt x="308" y="277"/>
                        </a:lnTo>
                        <a:lnTo>
                          <a:pt x="304" y="261"/>
                        </a:lnTo>
                        <a:lnTo>
                          <a:pt x="296" y="246"/>
                        </a:lnTo>
                        <a:lnTo>
                          <a:pt x="290" y="231"/>
                        </a:lnTo>
                        <a:lnTo>
                          <a:pt x="282" y="231"/>
                        </a:lnTo>
                        <a:lnTo>
                          <a:pt x="282" y="1"/>
                        </a:lnTo>
                        <a:lnTo>
                          <a:pt x="514" y="1"/>
                        </a:lnTo>
                        <a:lnTo>
                          <a:pt x="514" y="231"/>
                        </a:lnTo>
                        <a:lnTo>
                          <a:pt x="493" y="231"/>
                        </a:lnTo>
                        <a:lnTo>
                          <a:pt x="487" y="246"/>
                        </a:lnTo>
                        <a:lnTo>
                          <a:pt x="477" y="277"/>
                        </a:lnTo>
                        <a:lnTo>
                          <a:pt x="473" y="292"/>
                        </a:lnTo>
                        <a:lnTo>
                          <a:pt x="467" y="322"/>
                        </a:lnTo>
                        <a:lnTo>
                          <a:pt x="465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5" y="506"/>
                        </a:lnTo>
                        <a:lnTo>
                          <a:pt x="453" y="568"/>
                        </a:lnTo>
                        <a:lnTo>
                          <a:pt x="451" y="660"/>
                        </a:lnTo>
                        <a:lnTo>
                          <a:pt x="451" y="873"/>
                        </a:lnTo>
                        <a:lnTo>
                          <a:pt x="452" y="965"/>
                        </a:lnTo>
                        <a:lnTo>
                          <a:pt x="453" y="1089"/>
                        </a:lnTo>
                        <a:lnTo>
                          <a:pt x="455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6" y="1686"/>
                        </a:lnTo>
                        <a:lnTo>
                          <a:pt x="471" y="1884"/>
                        </a:lnTo>
                        <a:lnTo>
                          <a:pt x="585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6" y="1470"/>
                        </a:lnTo>
                        <a:lnTo>
                          <a:pt x="709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6" y="934"/>
                        </a:lnTo>
                        <a:lnTo>
                          <a:pt x="717" y="843"/>
                        </a:lnTo>
                        <a:lnTo>
                          <a:pt x="718" y="766"/>
                        </a:lnTo>
                        <a:lnTo>
                          <a:pt x="717" y="690"/>
                        </a:lnTo>
                        <a:lnTo>
                          <a:pt x="716" y="629"/>
                        </a:lnTo>
                        <a:lnTo>
                          <a:pt x="714" y="552"/>
                        </a:lnTo>
                        <a:lnTo>
                          <a:pt x="712" y="490"/>
                        </a:lnTo>
                        <a:lnTo>
                          <a:pt x="707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5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4" name=""/>
                  <p:cNvSpPr/>
                  <p:nvPr/>
                </p:nvSpPr>
                <p:spPr>
                  <a:xfrm>
                    <a:off x="4496760" y="5853600"/>
                    <a:ext cx="1252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1" y="0"/>
                        </a:moveTo>
                        <a:lnTo>
                          <a:pt x="161" y="1"/>
                        </a:lnTo>
                        <a:lnTo>
                          <a:pt x="528" y="6299"/>
                        </a:lnTo>
                        <a:lnTo>
                          <a:pt x="527" y="1455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4" y="965"/>
                        </a:lnTo>
                        <a:lnTo>
                          <a:pt x="524" y="828"/>
                        </a:lnTo>
                        <a:lnTo>
                          <a:pt x="521" y="721"/>
                        </a:lnTo>
                        <a:lnTo>
                          <a:pt x="520" y="629"/>
                        </a:lnTo>
                        <a:lnTo>
                          <a:pt x="518" y="552"/>
                        </a:lnTo>
                        <a:lnTo>
                          <a:pt x="513" y="490"/>
                        </a:lnTo>
                        <a:lnTo>
                          <a:pt x="509" y="429"/>
                        </a:lnTo>
                        <a:lnTo>
                          <a:pt x="505" y="383"/>
                        </a:lnTo>
                        <a:lnTo>
                          <a:pt x="499" y="338"/>
                        </a:lnTo>
                        <a:lnTo>
                          <a:pt x="493" y="292"/>
                        </a:lnTo>
                        <a:lnTo>
                          <a:pt x="486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2" y="231"/>
                        </a:lnTo>
                        <a:lnTo>
                          <a:pt x="441" y="231"/>
                        </a:lnTo>
                        <a:lnTo>
                          <a:pt x="441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0" y="261"/>
                        </a:lnTo>
                        <a:lnTo>
                          <a:pt x="603" y="277"/>
                        </a:lnTo>
                        <a:lnTo>
                          <a:pt x="596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2"/>
                        </a:lnTo>
                        <a:lnTo>
                          <a:pt x="573" y="613"/>
                        </a:lnTo>
                        <a:lnTo>
                          <a:pt x="570" y="690"/>
                        </a:lnTo>
                        <a:lnTo>
                          <a:pt x="569" y="782"/>
                        </a:lnTo>
                        <a:lnTo>
                          <a:pt x="568" y="873"/>
                        </a:lnTo>
                        <a:lnTo>
                          <a:pt x="567" y="996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5"/>
                        </a:lnTo>
                        <a:lnTo>
                          <a:pt x="565" y="8520"/>
                        </a:lnTo>
                        <a:lnTo>
                          <a:pt x="549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59" y="7432"/>
                        </a:lnTo>
                        <a:lnTo>
                          <a:pt x="159" y="7555"/>
                        </a:lnTo>
                        <a:lnTo>
                          <a:pt x="161" y="7663"/>
                        </a:lnTo>
                        <a:lnTo>
                          <a:pt x="163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3" y="7953"/>
                        </a:lnTo>
                        <a:lnTo>
                          <a:pt x="178" y="8015"/>
                        </a:lnTo>
                        <a:lnTo>
                          <a:pt x="183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0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4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7" y="8076"/>
                        </a:lnTo>
                        <a:lnTo>
                          <a:pt x="94" y="8030"/>
                        </a:lnTo>
                        <a:lnTo>
                          <a:pt x="99" y="7968"/>
                        </a:lnTo>
                        <a:lnTo>
                          <a:pt x="103" y="7907"/>
                        </a:lnTo>
                        <a:lnTo>
                          <a:pt x="109" y="7831"/>
                        </a:lnTo>
                        <a:lnTo>
                          <a:pt x="110" y="7785"/>
                        </a:lnTo>
                        <a:lnTo>
                          <a:pt x="113" y="7708"/>
                        </a:lnTo>
                        <a:lnTo>
                          <a:pt x="114" y="7617"/>
                        </a:lnTo>
                        <a:lnTo>
                          <a:pt x="115" y="7509"/>
                        </a:lnTo>
                        <a:lnTo>
                          <a:pt x="115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2" y="1011"/>
                        </a:lnTo>
                        <a:lnTo>
                          <a:pt x="106" y="919"/>
                        </a:lnTo>
                        <a:lnTo>
                          <a:pt x="100" y="828"/>
                        </a:lnTo>
                        <a:lnTo>
                          <a:pt x="96" y="751"/>
                        </a:lnTo>
                        <a:lnTo>
                          <a:pt x="89" y="690"/>
                        </a:lnTo>
                        <a:lnTo>
                          <a:pt x="86" y="629"/>
                        </a:lnTo>
                        <a:lnTo>
                          <a:pt x="82" y="583"/>
                        </a:lnTo>
                        <a:lnTo>
                          <a:pt x="78" y="552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2" y="353"/>
                        </a:lnTo>
                        <a:lnTo>
                          <a:pt x="40" y="292"/>
                        </a:lnTo>
                        <a:lnTo>
                          <a:pt x="33" y="261"/>
                        </a:lnTo>
                        <a:lnTo>
                          <a:pt x="26" y="246"/>
                        </a:lnTo>
                        <a:lnTo>
                          <a:pt x="14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5" y="200"/>
                        </a:lnTo>
                        <a:lnTo>
                          <a:pt x="2" y="139"/>
                        </a:lnTo>
                        <a:lnTo>
                          <a:pt x="1" y="109"/>
                        </a:lnTo>
                        <a:lnTo>
                          <a:pt x="0" y="6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920" bIns="34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5" name=""/>
                  <p:cNvSpPr/>
                  <p:nvPr/>
                </p:nvSpPr>
                <p:spPr>
                  <a:xfrm>
                    <a:off x="4636080" y="5851080"/>
                    <a:ext cx="7596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7" y="0"/>
                        </a:moveTo>
                        <a:lnTo>
                          <a:pt x="357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4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1" y="1838"/>
                        </a:lnTo>
                        <a:lnTo>
                          <a:pt x="317" y="1700"/>
                        </a:lnTo>
                        <a:lnTo>
                          <a:pt x="311" y="1562"/>
                        </a:lnTo>
                        <a:lnTo>
                          <a:pt x="306" y="1439"/>
                        </a:lnTo>
                        <a:lnTo>
                          <a:pt x="300" y="1333"/>
                        </a:lnTo>
                        <a:lnTo>
                          <a:pt x="294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1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5" y="719"/>
                        </a:lnTo>
                        <a:lnTo>
                          <a:pt x="225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6" y="505"/>
                        </a:lnTo>
                        <a:lnTo>
                          <a:pt x="176" y="490"/>
                        </a:lnTo>
                        <a:lnTo>
                          <a:pt x="164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5" y="643"/>
                        </a:lnTo>
                        <a:lnTo>
                          <a:pt x="116" y="719"/>
                        </a:lnTo>
                        <a:lnTo>
                          <a:pt x="107" y="797"/>
                        </a:lnTo>
                        <a:lnTo>
                          <a:pt x="100" y="888"/>
                        </a:lnTo>
                        <a:lnTo>
                          <a:pt x="93" y="980"/>
                        </a:lnTo>
                        <a:lnTo>
                          <a:pt x="87" y="1087"/>
                        </a:lnTo>
                        <a:lnTo>
                          <a:pt x="81" y="1194"/>
                        </a:lnTo>
                        <a:lnTo>
                          <a:pt x="78" y="1302"/>
                        </a:lnTo>
                        <a:lnTo>
                          <a:pt x="75" y="1424"/>
                        </a:lnTo>
                        <a:lnTo>
                          <a:pt x="71" y="1531"/>
                        </a:lnTo>
                        <a:lnTo>
                          <a:pt x="70" y="1654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8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9" y="2481"/>
                        </a:lnTo>
                        <a:lnTo>
                          <a:pt x="97" y="2604"/>
                        </a:lnTo>
                        <a:lnTo>
                          <a:pt x="102" y="2666"/>
                        </a:lnTo>
                        <a:lnTo>
                          <a:pt x="107" y="2727"/>
                        </a:lnTo>
                        <a:lnTo>
                          <a:pt x="114" y="2803"/>
                        </a:lnTo>
                        <a:lnTo>
                          <a:pt x="120" y="2865"/>
                        </a:lnTo>
                        <a:lnTo>
                          <a:pt x="127" y="2941"/>
                        </a:lnTo>
                        <a:lnTo>
                          <a:pt x="136" y="3017"/>
                        </a:lnTo>
                        <a:lnTo>
                          <a:pt x="143" y="3095"/>
                        </a:lnTo>
                        <a:lnTo>
                          <a:pt x="152" y="3171"/>
                        </a:lnTo>
                        <a:lnTo>
                          <a:pt x="162" y="3263"/>
                        </a:lnTo>
                        <a:lnTo>
                          <a:pt x="173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8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2" y="4213"/>
                        </a:lnTo>
                        <a:lnTo>
                          <a:pt x="289" y="4275"/>
                        </a:lnTo>
                        <a:lnTo>
                          <a:pt x="296" y="4320"/>
                        </a:lnTo>
                        <a:lnTo>
                          <a:pt x="302" y="4382"/>
                        </a:lnTo>
                        <a:lnTo>
                          <a:pt x="309" y="4443"/>
                        </a:lnTo>
                        <a:lnTo>
                          <a:pt x="320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3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3" y="4950"/>
                        </a:lnTo>
                        <a:lnTo>
                          <a:pt x="366" y="5149"/>
                        </a:lnTo>
                        <a:lnTo>
                          <a:pt x="375" y="5362"/>
                        </a:lnTo>
                        <a:lnTo>
                          <a:pt x="380" y="5471"/>
                        </a:lnTo>
                        <a:lnTo>
                          <a:pt x="387" y="5700"/>
                        </a:lnTo>
                        <a:lnTo>
                          <a:pt x="390" y="5822"/>
                        </a:lnTo>
                        <a:lnTo>
                          <a:pt x="392" y="5946"/>
                        </a:lnTo>
                        <a:lnTo>
                          <a:pt x="394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2"/>
                        </a:lnTo>
                        <a:lnTo>
                          <a:pt x="393" y="6896"/>
                        </a:lnTo>
                        <a:lnTo>
                          <a:pt x="392" y="7003"/>
                        </a:lnTo>
                        <a:lnTo>
                          <a:pt x="388" y="7110"/>
                        </a:lnTo>
                        <a:lnTo>
                          <a:pt x="386" y="7217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7" y="7708"/>
                        </a:lnTo>
                        <a:lnTo>
                          <a:pt x="356" y="7891"/>
                        </a:lnTo>
                        <a:lnTo>
                          <a:pt x="350" y="7983"/>
                        </a:lnTo>
                        <a:lnTo>
                          <a:pt x="337" y="8151"/>
                        </a:lnTo>
                        <a:lnTo>
                          <a:pt x="323" y="8305"/>
                        </a:lnTo>
                        <a:lnTo>
                          <a:pt x="293" y="8549"/>
                        </a:lnTo>
                        <a:lnTo>
                          <a:pt x="284" y="8580"/>
                        </a:lnTo>
                        <a:lnTo>
                          <a:pt x="275" y="8626"/>
                        </a:lnTo>
                        <a:lnTo>
                          <a:pt x="266" y="8657"/>
                        </a:lnTo>
                        <a:lnTo>
                          <a:pt x="258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20" y="8764"/>
                        </a:lnTo>
                        <a:lnTo>
                          <a:pt x="196" y="8764"/>
                        </a:lnTo>
                        <a:lnTo>
                          <a:pt x="184" y="8749"/>
                        </a:lnTo>
                        <a:lnTo>
                          <a:pt x="172" y="8733"/>
                        </a:lnTo>
                        <a:lnTo>
                          <a:pt x="160" y="8703"/>
                        </a:lnTo>
                        <a:lnTo>
                          <a:pt x="156" y="8703"/>
                        </a:lnTo>
                        <a:lnTo>
                          <a:pt x="151" y="8673"/>
                        </a:lnTo>
                        <a:lnTo>
                          <a:pt x="145" y="8657"/>
                        </a:lnTo>
                        <a:lnTo>
                          <a:pt x="139" y="8626"/>
                        </a:lnTo>
                        <a:lnTo>
                          <a:pt x="131" y="8595"/>
                        </a:lnTo>
                        <a:lnTo>
                          <a:pt x="122" y="8564"/>
                        </a:lnTo>
                        <a:lnTo>
                          <a:pt x="114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6" y="8351"/>
                        </a:lnTo>
                        <a:lnTo>
                          <a:pt x="68" y="8335"/>
                        </a:lnTo>
                        <a:lnTo>
                          <a:pt x="63" y="8305"/>
                        </a:lnTo>
                        <a:lnTo>
                          <a:pt x="57" y="8289"/>
                        </a:lnTo>
                        <a:lnTo>
                          <a:pt x="53" y="8274"/>
                        </a:lnTo>
                        <a:lnTo>
                          <a:pt x="49" y="8274"/>
                        </a:lnTo>
                        <a:lnTo>
                          <a:pt x="44" y="8290"/>
                        </a:lnTo>
                        <a:lnTo>
                          <a:pt x="40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9" y="8442"/>
                        </a:lnTo>
                        <a:lnTo>
                          <a:pt x="27" y="8519"/>
                        </a:lnTo>
                        <a:lnTo>
                          <a:pt x="24" y="8625"/>
                        </a:lnTo>
                        <a:lnTo>
                          <a:pt x="22" y="8764"/>
                        </a:lnTo>
                        <a:lnTo>
                          <a:pt x="6" y="8764"/>
                        </a:lnTo>
                        <a:lnTo>
                          <a:pt x="6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9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40" y="6850"/>
                        </a:lnTo>
                        <a:lnTo>
                          <a:pt x="44" y="6988"/>
                        </a:lnTo>
                        <a:lnTo>
                          <a:pt x="48" y="7125"/>
                        </a:lnTo>
                        <a:lnTo>
                          <a:pt x="53" y="7249"/>
                        </a:lnTo>
                        <a:lnTo>
                          <a:pt x="64" y="7462"/>
                        </a:lnTo>
                        <a:lnTo>
                          <a:pt x="70" y="7554"/>
                        </a:lnTo>
                        <a:lnTo>
                          <a:pt x="78" y="7646"/>
                        </a:lnTo>
                        <a:lnTo>
                          <a:pt x="85" y="7738"/>
                        </a:lnTo>
                        <a:lnTo>
                          <a:pt x="103" y="7907"/>
                        </a:lnTo>
                        <a:lnTo>
                          <a:pt x="122" y="8059"/>
                        </a:lnTo>
                        <a:lnTo>
                          <a:pt x="143" y="8166"/>
                        </a:lnTo>
                        <a:lnTo>
                          <a:pt x="165" y="8244"/>
                        </a:lnTo>
                        <a:lnTo>
                          <a:pt x="176" y="8259"/>
                        </a:lnTo>
                        <a:lnTo>
                          <a:pt x="188" y="8274"/>
                        </a:lnTo>
                        <a:lnTo>
                          <a:pt x="213" y="8274"/>
                        </a:lnTo>
                        <a:lnTo>
                          <a:pt x="225" y="8259"/>
                        </a:lnTo>
                        <a:lnTo>
                          <a:pt x="237" y="8213"/>
                        </a:lnTo>
                        <a:lnTo>
                          <a:pt x="249" y="8183"/>
                        </a:lnTo>
                        <a:lnTo>
                          <a:pt x="259" y="8121"/>
                        </a:lnTo>
                        <a:lnTo>
                          <a:pt x="269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4" y="7769"/>
                        </a:lnTo>
                        <a:lnTo>
                          <a:pt x="300" y="7661"/>
                        </a:lnTo>
                        <a:lnTo>
                          <a:pt x="306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8" y="7049"/>
                        </a:lnTo>
                        <a:lnTo>
                          <a:pt x="318" y="6911"/>
                        </a:lnTo>
                        <a:lnTo>
                          <a:pt x="317" y="6757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6" y="6282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1" y="5822"/>
                        </a:lnTo>
                        <a:lnTo>
                          <a:pt x="269" y="5685"/>
                        </a:lnTo>
                        <a:lnTo>
                          <a:pt x="266" y="5669"/>
                        </a:lnTo>
                        <a:lnTo>
                          <a:pt x="260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7" y="5486"/>
                        </a:lnTo>
                        <a:lnTo>
                          <a:pt x="242" y="5455"/>
                        </a:lnTo>
                        <a:lnTo>
                          <a:pt x="236" y="5394"/>
                        </a:lnTo>
                        <a:lnTo>
                          <a:pt x="230" y="5347"/>
                        </a:lnTo>
                        <a:lnTo>
                          <a:pt x="224" y="5302"/>
                        </a:lnTo>
                        <a:lnTo>
                          <a:pt x="216" y="5240"/>
                        </a:lnTo>
                        <a:lnTo>
                          <a:pt x="210" y="5179"/>
                        </a:lnTo>
                        <a:lnTo>
                          <a:pt x="201" y="5118"/>
                        </a:lnTo>
                        <a:lnTo>
                          <a:pt x="193" y="5057"/>
                        </a:lnTo>
                        <a:lnTo>
                          <a:pt x="184" y="4980"/>
                        </a:lnTo>
                        <a:lnTo>
                          <a:pt x="175" y="4903"/>
                        </a:lnTo>
                        <a:lnTo>
                          <a:pt x="156" y="4765"/>
                        </a:lnTo>
                        <a:lnTo>
                          <a:pt x="139" y="4627"/>
                        </a:lnTo>
                        <a:lnTo>
                          <a:pt x="124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5" y="4045"/>
                        </a:lnTo>
                        <a:lnTo>
                          <a:pt x="66" y="3952"/>
                        </a:lnTo>
                        <a:lnTo>
                          <a:pt x="51" y="3769"/>
                        </a:lnTo>
                        <a:lnTo>
                          <a:pt x="44" y="3677"/>
                        </a:lnTo>
                        <a:lnTo>
                          <a:pt x="37" y="3570"/>
                        </a:lnTo>
                        <a:lnTo>
                          <a:pt x="31" y="3477"/>
                        </a:lnTo>
                        <a:lnTo>
                          <a:pt x="25" y="3370"/>
                        </a:lnTo>
                        <a:lnTo>
                          <a:pt x="12" y="3048"/>
                        </a:lnTo>
                        <a:lnTo>
                          <a:pt x="10" y="2941"/>
                        </a:lnTo>
                        <a:lnTo>
                          <a:pt x="7" y="2819"/>
                        </a:lnTo>
                        <a:lnTo>
                          <a:pt x="3" y="2573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4" y="1762"/>
                        </a:lnTo>
                        <a:lnTo>
                          <a:pt x="7" y="1562"/>
                        </a:lnTo>
                        <a:lnTo>
                          <a:pt x="12" y="1363"/>
                        </a:lnTo>
                        <a:lnTo>
                          <a:pt x="19" y="1163"/>
                        </a:lnTo>
                        <a:lnTo>
                          <a:pt x="28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3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90" y="245"/>
                        </a:lnTo>
                        <a:lnTo>
                          <a:pt x="105" y="153"/>
                        </a:lnTo>
                        <a:lnTo>
                          <a:pt x="114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8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7" y="0"/>
                        </a:lnTo>
                        <a:lnTo>
                          <a:pt x="199" y="16"/>
                        </a:lnTo>
                        <a:lnTo>
                          <a:pt x="211" y="46"/>
                        </a:lnTo>
                        <a:lnTo>
                          <a:pt x="224" y="77"/>
                        </a:lnTo>
                        <a:lnTo>
                          <a:pt x="236" y="122"/>
                        </a:lnTo>
                        <a:lnTo>
                          <a:pt x="249" y="184"/>
                        </a:lnTo>
                        <a:lnTo>
                          <a:pt x="262" y="245"/>
                        </a:lnTo>
                        <a:lnTo>
                          <a:pt x="275" y="322"/>
                        </a:lnTo>
                        <a:lnTo>
                          <a:pt x="282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5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20" y="460"/>
                        </a:lnTo>
                        <a:lnTo>
                          <a:pt x="323" y="429"/>
                        </a:lnTo>
                        <a:lnTo>
                          <a:pt x="329" y="383"/>
                        </a:lnTo>
                        <a:lnTo>
                          <a:pt x="332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1" y="77"/>
                        </a:lnTo>
                        <a:lnTo>
                          <a:pt x="342" y="46"/>
                        </a:lnTo>
                        <a:lnTo>
                          <a:pt x="346" y="16"/>
                        </a:lnTo>
                        <a:lnTo>
                          <a:pt x="349" y="0"/>
                        </a:lnTo>
                        <a:lnTo>
                          <a:pt x="3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pic>
            <p:nvPicPr>
              <p:cNvPr id="5066" name="ef-full2" descr=""/>
              <p:cNvPicPr/>
              <p:nvPr/>
            </p:nvPicPr>
            <p:blipFill>
              <a:blip r:embed="rId2"/>
              <a:stretch/>
            </p:blipFill>
            <p:spPr>
              <a:xfrm>
                <a:off x="3819240" y="4279320"/>
                <a:ext cx="106416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067" name=""/>
            <p:cNvGrpSpPr/>
            <p:nvPr/>
          </p:nvGrpSpPr>
          <p:grpSpPr>
            <a:xfrm>
              <a:off x="7040880" y="3909960"/>
              <a:ext cx="2778840" cy="2106000"/>
              <a:chOff x="7040880" y="3909960"/>
              <a:chExt cx="2778840" cy="2106000"/>
            </a:xfrm>
          </p:grpSpPr>
          <p:sp>
            <p:nvSpPr>
              <p:cNvPr id="5068" name=""/>
              <p:cNvSpPr/>
              <p:nvPr/>
            </p:nvSpPr>
            <p:spPr>
              <a:xfrm>
                <a:off x="7042320" y="3912480"/>
                <a:ext cx="2777400" cy="2103480"/>
              </a:xfrm>
              <a:prstGeom prst="roundRect">
                <a:avLst>
                  <a:gd name="adj" fmla="val 70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69" name=""/>
              <p:cNvSpPr/>
              <p:nvPr/>
            </p:nvSpPr>
            <p:spPr>
              <a:xfrm>
                <a:off x="7040880" y="3909960"/>
                <a:ext cx="27788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Public Sector/Institutions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70" name="dlalogo2" descr=""/>
              <p:cNvPicPr/>
              <p:nvPr/>
            </p:nvPicPr>
            <p:blipFill>
              <a:blip r:embed="rId3"/>
              <a:stretch/>
            </p:blipFill>
            <p:spPr>
              <a:xfrm>
                <a:off x="8546040" y="4804200"/>
                <a:ext cx="640440" cy="672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1" name="county%20of%20la%20logo" descr=""/>
              <p:cNvPicPr/>
              <p:nvPr/>
            </p:nvPicPr>
            <p:blipFill>
              <a:blip r:embed="rId4"/>
              <a:stretch/>
            </p:blipFill>
            <p:spPr>
              <a:xfrm>
                <a:off x="7072560" y="5372280"/>
                <a:ext cx="638640" cy="584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2" name="VA%20logo" descr=""/>
              <p:cNvPicPr/>
              <p:nvPr/>
            </p:nvPicPr>
            <p:blipFill>
              <a:blip r:embed="rId5"/>
              <a:stretch/>
            </p:blipFill>
            <p:spPr>
              <a:xfrm>
                <a:off x="9104760" y="5361480"/>
                <a:ext cx="654480" cy="595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3" name="gsaeagle" descr=""/>
              <p:cNvPicPr/>
              <p:nvPr/>
            </p:nvPicPr>
            <p:blipFill>
              <a:blip r:embed="rId6"/>
              <a:stretch/>
            </p:blipFill>
            <p:spPr>
              <a:xfrm>
                <a:off x="7092360" y="4273560"/>
                <a:ext cx="599040" cy="526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4" name="Ft%20Hamilton%20logo" descr=""/>
              <p:cNvPicPr/>
              <p:nvPr/>
            </p:nvPicPr>
            <p:blipFill>
              <a:blip r:embed="rId7"/>
              <a:stretch/>
            </p:blipFill>
            <p:spPr>
              <a:xfrm>
                <a:off x="9120240" y="4249080"/>
                <a:ext cx="624600" cy="588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5" name="Archd%20of%20Chicago" descr=""/>
              <p:cNvPicPr/>
              <p:nvPr/>
            </p:nvPicPr>
            <p:blipFill>
              <a:blip r:embed="rId8"/>
              <a:stretch/>
            </p:blipFill>
            <p:spPr>
              <a:xfrm>
                <a:off x="7591680" y="4854600"/>
                <a:ext cx="647640" cy="572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6" name="kaiser%20logo2" descr=""/>
              <p:cNvPicPr/>
              <p:nvPr/>
            </p:nvPicPr>
            <p:blipFill>
              <a:blip r:embed="rId9"/>
              <a:stretch/>
            </p:blipFill>
            <p:spPr>
              <a:xfrm>
                <a:off x="7734600" y="4305240"/>
                <a:ext cx="1368000" cy="15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7" name="" descr=""/>
              <p:cNvPicPr/>
              <p:nvPr/>
            </p:nvPicPr>
            <p:blipFill>
              <a:blip r:embed="rId10"/>
              <a:stretch/>
            </p:blipFill>
            <p:spPr>
              <a:xfrm>
                <a:off x="7741800" y="4588200"/>
                <a:ext cx="1344960" cy="222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78" name="main_logo" descr=""/>
              <p:cNvPicPr/>
              <p:nvPr/>
            </p:nvPicPr>
            <p:blipFill>
              <a:blip r:embed="rId11"/>
              <a:stretch/>
            </p:blipFill>
            <p:spPr>
              <a:xfrm>
                <a:off x="7630920" y="5379840"/>
                <a:ext cx="1400400" cy="592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079" name=""/>
            <p:cNvGrpSpPr/>
            <p:nvPr/>
          </p:nvGrpSpPr>
          <p:grpSpPr>
            <a:xfrm>
              <a:off x="4948200" y="1389240"/>
              <a:ext cx="2568240" cy="2476440"/>
              <a:chOff x="4948200" y="1389240"/>
              <a:chExt cx="2568240" cy="2476440"/>
            </a:xfrm>
          </p:grpSpPr>
          <p:sp>
            <p:nvSpPr>
              <p:cNvPr id="5080" name=""/>
              <p:cNvSpPr/>
              <p:nvPr/>
            </p:nvSpPr>
            <p:spPr>
              <a:xfrm>
                <a:off x="4948200" y="1389240"/>
                <a:ext cx="2568240" cy="2476440"/>
              </a:xfrm>
              <a:prstGeom prst="roundRect">
                <a:avLst>
                  <a:gd name="adj" fmla="val 796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81" name="lucent%20logo" descr=""/>
              <p:cNvPicPr/>
              <p:nvPr/>
            </p:nvPicPr>
            <p:blipFill>
              <a:blip r:embed="rId12"/>
              <a:stretch/>
            </p:blipFill>
            <p:spPr>
              <a:xfrm>
                <a:off x="5924160" y="1751400"/>
                <a:ext cx="1580040" cy="521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082" name=""/>
              <p:cNvSpPr/>
              <p:nvPr/>
            </p:nvSpPr>
            <p:spPr>
              <a:xfrm>
                <a:off x="4948200" y="1389240"/>
                <a:ext cx="256824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High Technology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83" name="gte" descr=""/>
              <p:cNvPicPr/>
              <p:nvPr/>
            </p:nvPicPr>
            <p:blipFill>
              <a:blip r:embed="rId13"/>
              <a:srcRect l="0" t="6204" r="65418" b="43034"/>
              <a:stretch/>
            </p:blipFill>
            <p:spPr>
              <a:xfrm>
                <a:off x="5836680" y="3162240"/>
                <a:ext cx="670680" cy="281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4" name="applied%20material" descr=""/>
              <p:cNvPicPr/>
              <p:nvPr/>
            </p:nvPicPr>
            <p:blipFill>
              <a:blip r:embed="rId14"/>
              <a:stretch/>
            </p:blipFill>
            <p:spPr>
              <a:xfrm>
                <a:off x="5901840" y="3522960"/>
                <a:ext cx="1527480" cy="290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5" name="TriQuint%20Logo" descr=""/>
              <p:cNvPicPr/>
              <p:nvPr/>
            </p:nvPicPr>
            <p:blipFill>
              <a:blip r:embed="rId15"/>
              <a:stretch/>
            </p:blipFill>
            <p:spPr>
              <a:xfrm>
                <a:off x="6314400" y="2604960"/>
                <a:ext cx="1090440" cy="351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6" name="ibm_logo_m%20copy" descr=""/>
              <p:cNvPicPr/>
              <p:nvPr/>
            </p:nvPicPr>
            <p:blipFill>
              <a:blip r:embed="rId16"/>
              <a:stretch/>
            </p:blipFill>
            <p:spPr>
              <a:xfrm>
                <a:off x="6732360" y="3162240"/>
                <a:ext cx="738000" cy="292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7" name="" descr=""/>
              <p:cNvPicPr/>
              <p:nvPr/>
            </p:nvPicPr>
            <p:blipFill>
              <a:blip r:embed="rId17"/>
              <a:stretch/>
            </p:blipFill>
            <p:spPr>
              <a:xfrm>
                <a:off x="5002920" y="2518560"/>
                <a:ext cx="1226160" cy="264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8" name="" descr=""/>
              <p:cNvPicPr/>
              <p:nvPr/>
            </p:nvPicPr>
            <p:blipFill>
              <a:blip r:embed="rId18"/>
              <a:srcRect l="51386" t="26042" r="35158" b="69794"/>
              <a:stretch/>
            </p:blipFill>
            <p:spPr>
              <a:xfrm>
                <a:off x="4987080" y="2894400"/>
                <a:ext cx="1218960" cy="240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89" name="cisco%20systems" descr=""/>
              <p:cNvPicPr/>
              <p:nvPr/>
            </p:nvPicPr>
            <p:blipFill>
              <a:blip r:embed="rId19"/>
              <a:stretch/>
            </p:blipFill>
            <p:spPr>
              <a:xfrm>
                <a:off x="5002920" y="3349440"/>
                <a:ext cx="811440" cy="363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0" name="pacbell_logo%20copy" descr=""/>
              <p:cNvPicPr/>
              <p:nvPr/>
            </p:nvPicPr>
            <p:blipFill>
              <a:blip r:embed="rId20"/>
              <a:srcRect l="4452" t="28280" r="10541" b="7447"/>
              <a:stretch/>
            </p:blipFill>
            <p:spPr>
              <a:xfrm>
                <a:off x="5317920" y="1746720"/>
                <a:ext cx="139176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1" name="Compaq%20logo" descr=""/>
              <p:cNvPicPr/>
              <p:nvPr/>
            </p:nvPicPr>
            <p:blipFill>
              <a:blip r:embed="rId21"/>
              <a:stretch/>
            </p:blipFill>
            <p:spPr>
              <a:xfrm>
                <a:off x="6334920" y="2282760"/>
                <a:ext cx="1109160" cy="247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2" name="Sony%20logo" descr=""/>
              <p:cNvPicPr/>
              <p:nvPr/>
            </p:nvPicPr>
            <p:blipFill>
              <a:blip r:embed="rId22"/>
              <a:stretch/>
            </p:blipFill>
            <p:spPr>
              <a:xfrm>
                <a:off x="5208120" y="2276280"/>
                <a:ext cx="102708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093" name=""/>
              <p:cNvGraphicFramePr/>
              <p:nvPr/>
            </p:nvGraphicFramePr>
            <p:xfrm>
              <a:off x="5047560" y="2041920"/>
              <a:ext cx="874800" cy="156600"/>
            </p:xfrm>
            <a:graphic>
              <a:graphicData uri="http://schemas.openxmlformats.org/presentationml/2006/ole">
                <p:oleObj progId="Word.Document.12" r:id="rId23" spid="">
                  <p:embed/>
                  <p:pic>
                    <p:nvPicPr>
                      <p:cNvPr id="5094" name="" descr=""/>
                      <p:cNvPicPr/>
                      <p:nvPr/>
                    </p:nvPicPr>
                    <p:blipFill>
                      <a:blip r:embed="rId24"/>
                      <a:stretch/>
                    </p:blipFill>
                    <p:spPr>
                      <a:xfrm>
                        <a:off x="5047560" y="2041920"/>
                        <a:ext cx="874800" cy="15660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grpSp>
          <p:nvGrpSpPr>
            <p:cNvPr id="5095" name=""/>
            <p:cNvGrpSpPr/>
            <p:nvPr/>
          </p:nvGrpSpPr>
          <p:grpSpPr>
            <a:xfrm>
              <a:off x="468360" y="3909960"/>
              <a:ext cx="1561320" cy="2106000"/>
              <a:chOff x="468360" y="3909960"/>
              <a:chExt cx="1561320" cy="2106000"/>
            </a:xfrm>
          </p:grpSpPr>
          <p:sp>
            <p:nvSpPr>
              <p:cNvPr id="5096" name=""/>
              <p:cNvSpPr/>
              <p:nvPr/>
            </p:nvSpPr>
            <p:spPr>
              <a:xfrm>
                <a:off x="468360" y="3912480"/>
                <a:ext cx="1561320" cy="2103480"/>
              </a:xfrm>
              <a:custGeom>
                <a:avLst/>
                <a:gdLst>
                  <a:gd name="textAreaLeft" fmla="*/ 54360 w 1561320"/>
                  <a:gd name="textAreaRight" fmla="*/ 1506960 w 156132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099">
                    <a:moveTo>
                      <a:pt x="2580" y="0"/>
                    </a:moveTo>
                    <a:arcTo wR="2580" hR="2580" stAng="16200000" swAng="-5400000"/>
                    <a:lnTo>
                      <a:pt x="0" y="26519"/>
                    </a:lnTo>
                    <a:arcTo wR="2580" hR="2580" stAng="10800000" swAng="-5400000"/>
                    <a:lnTo>
                      <a:pt x="19020" y="2909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097" name="NYC_EXCE_head" descr=""/>
              <p:cNvPicPr/>
              <p:nvPr/>
            </p:nvPicPr>
            <p:blipFill>
              <a:blip r:embed="rId25"/>
              <a:srcRect l="14627" t="14466" r="15005" b="16431"/>
              <a:stretch/>
            </p:blipFill>
            <p:spPr>
              <a:xfrm>
                <a:off x="663480" y="4300920"/>
                <a:ext cx="1172880" cy="209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8" name="Untitled%20art%202%20copy" descr=""/>
              <p:cNvPicPr/>
              <p:nvPr/>
            </p:nvPicPr>
            <p:blipFill>
              <a:blip r:embed="rId26"/>
              <a:stretch/>
            </p:blipFill>
            <p:spPr>
              <a:xfrm>
                <a:off x="576000" y="5165280"/>
                <a:ext cx="1266840" cy="424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099" name="" descr=""/>
              <p:cNvPicPr/>
              <p:nvPr/>
            </p:nvPicPr>
            <p:blipFill>
              <a:blip r:embed="rId27"/>
              <a:srcRect l="6475" t="9637" r="6930" b="20628"/>
              <a:stretch/>
            </p:blipFill>
            <p:spPr>
              <a:xfrm>
                <a:off x="524880" y="4557960"/>
                <a:ext cx="955080" cy="244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0" name="logo" descr=""/>
              <p:cNvPicPr/>
              <p:nvPr/>
            </p:nvPicPr>
            <p:blipFill>
              <a:blip r:embed="rId28"/>
              <a:stretch/>
            </p:blipFill>
            <p:spPr>
              <a:xfrm>
                <a:off x="1442520" y="5103000"/>
                <a:ext cx="547560" cy="226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1" name="hilton" descr=""/>
              <p:cNvPicPr/>
              <p:nvPr/>
            </p:nvPicPr>
            <p:blipFill>
              <a:blip r:embed="rId29"/>
              <a:stretch/>
            </p:blipFill>
            <p:spPr>
              <a:xfrm>
                <a:off x="1450800" y="4608360"/>
                <a:ext cx="529200" cy="384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2" name="logo-smaller" descr=""/>
              <p:cNvPicPr/>
              <p:nvPr/>
            </p:nvPicPr>
            <p:blipFill>
              <a:blip r:embed="rId30"/>
              <a:stretch/>
            </p:blipFill>
            <p:spPr>
              <a:xfrm flipH="1" rot="10800000">
                <a:off x="792000" y="5707080"/>
                <a:ext cx="99468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03" name=""/>
              <p:cNvSpPr/>
              <p:nvPr/>
            </p:nvSpPr>
            <p:spPr>
              <a:xfrm>
                <a:off x="468360" y="3909960"/>
                <a:ext cx="156132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Hotels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104" name=""/>
            <p:cNvGrpSpPr/>
            <p:nvPr/>
          </p:nvGrpSpPr>
          <p:grpSpPr>
            <a:xfrm>
              <a:off x="2079720" y="3909960"/>
              <a:ext cx="1560960" cy="2106000"/>
              <a:chOff x="2079720" y="3909960"/>
              <a:chExt cx="1560960" cy="2106000"/>
            </a:xfrm>
          </p:grpSpPr>
          <p:sp>
            <p:nvSpPr>
              <p:cNvPr id="5105" name=""/>
              <p:cNvSpPr/>
              <p:nvPr/>
            </p:nvSpPr>
            <p:spPr>
              <a:xfrm>
                <a:off x="2081520" y="3912480"/>
                <a:ext cx="1559160" cy="2103480"/>
              </a:xfrm>
              <a:custGeom>
                <a:avLst/>
                <a:gdLst>
                  <a:gd name="textAreaLeft" fmla="*/ 54360 w 1559160"/>
                  <a:gd name="textAreaRight" fmla="*/ 1504800 w 155916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139">
                    <a:moveTo>
                      <a:pt x="2580" y="0"/>
                    </a:moveTo>
                    <a:arcTo wR="2580" hR="2580" stAng="16200000" swAng="-5400000"/>
                    <a:lnTo>
                      <a:pt x="0" y="26559"/>
                    </a:lnTo>
                    <a:arcTo wR="2580" hR="2580" stAng="10800000" swAng="-5400000"/>
                    <a:lnTo>
                      <a:pt x="19020" y="2913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06" name=""/>
              <p:cNvSpPr/>
              <p:nvPr/>
            </p:nvSpPr>
            <p:spPr>
              <a:xfrm>
                <a:off x="2079720" y="3909960"/>
                <a:ext cx="1560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Food Processing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07" name="tricon" descr=""/>
              <p:cNvPicPr/>
              <p:nvPr/>
            </p:nvPicPr>
            <p:blipFill>
              <a:blip r:embed="rId31"/>
              <a:stretch/>
            </p:blipFill>
            <p:spPr>
              <a:xfrm>
                <a:off x="2585880" y="4815000"/>
                <a:ext cx="883800" cy="342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8" name="oceanspray" descr=""/>
              <p:cNvPicPr/>
              <p:nvPr/>
            </p:nvPicPr>
            <p:blipFill>
              <a:blip r:embed="rId32"/>
              <a:srcRect l="0" t="0" r="3222" b="0"/>
              <a:stretch/>
            </p:blipFill>
            <p:spPr>
              <a:xfrm>
                <a:off x="2773080" y="5303880"/>
                <a:ext cx="794520" cy="465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09" name="RICHSlogoandtag" descr=""/>
              <p:cNvPicPr/>
              <p:nvPr/>
            </p:nvPicPr>
            <p:blipFill>
              <a:blip r:embed="rId33"/>
              <a:srcRect l="8203" t="0" r="8903" b="20869"/>
              <a:stretch/>
            </p:blipFill>
            <p:spPr>
              <a:xfrm>
                <a:off x="2826360" y="4353840"/>
                <a:ext cx="716400" cy="289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10" name="Pi_clr" descr=""/>
              <p:cNvPicPr/>
              <p:nvPr/>
            </p:nvPicPr>
            <p:blipFill>
              <a:blip r:embed="rId34"/>
              <a:srcRect l="0" t="0" r="0" b="-13"/>
              <a:stretch/>
            </p:blipFill>
            <p:spPr>
              <a:xfrm>
                <a:off x="2149200" y="4264200"/>
                <a:ext cx="616680" cy="594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5111" name=""/>
              <p:cNvGrpSpPr/>
              <p:nvPr/>
            </p:nvGrpSpPr>
            <p:grpSpPr>
              <a:xfrm>
                <a:off x="2305800" y="5586840"/>
                <a:ext cx="933840" cy="365040"/>
                <a:chOff x="2305800" y="5586840"/>
                <a:chExt cx="933840" cy="365040"/>
              </a:xfrm>
            </p:grpSpPr>
            <p:pic>
              <p:nvPicPr>
                <p:cNvPr id="5112" name="siuza%20copy" descr=""/>
                <p:cNvPicPr/>
                <p:nvPr/>
              </p:nvPicPr>
              <p:blipFill>
                <a:blip r:embed="rId35"/>
                <a:stretch/>
              </p:blipFill>
              <p:spPr>
                <a:xfrm>
                  <a:off x="2305800" y="5586840"/>
                  <a:ext cx="341280" cy="365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5113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4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5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6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7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8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19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0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1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2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3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4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5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126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pic>
            <p:nvPicPr>
              <p:cNvPr id="5127" name="logo" descr=""/>
              <p:cNvPicPr/>
              <p:nvPr/>
            </p:nvPicPr>
            <p:blipFill>
              <a:blip r:embed="rId36"/>
              <a:stretch/>
            </p:blipFill>
            <p:spPr>
              <a:xfrm>
                <a:off x="2149200" y="5051160"/>
                <a:ext cx="602280" cy="401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28" name=""/>
            <p:cNvGrpSpPr/>
            <p:nvPr/>
          </p:nvGrpSpPr>
          <p:grpSpPr>
            <a:xfrm>
              <a:off x="7592400" y="1389240"/>
              <a:ext cx="2227320" cy="2476440"/>
              <a:chOff x="7592400" y="1389240"/>
              <a:chExt cx="2227320" cy="2476440"/>
            </a:xfrm>
          </p:grpSpPr>
          <p:sp>
            <p:nvSpPr>
              <p:cNvPr id="5129" name=""/>
              <p:cNvSpPr/>
              <p:nvPr/>
            </p:nvSpPr>
            <p:spPr>
              <a:xfrm>
                <a:off x="7592400" y="1389240"/>
                <a:ext cx="2227320" cy="2476440"/>
              </a:xfrm>
              <a:custGeom>
                <a:avLst/>
                <a:gdLst>
                  <a:gd name="textAreaLeft" fmla="*/ 53640 w 2227320"/>
                  <a:gd name="textAreaRight" fmla="*/ 2173680 w 2227320"/>
                  <a:gd name="textAreaTop" fmla="*/ 53640 h 2476440"/>
                  <a:gd name="textAreaBottom" fmla="*/ 2422800 h 2476440"/>
                </a:gdLst>
                <a:ahLst/>
                <a:cxnLst/>
                <a:rect l="textAreaLeft" t="textAreaTop" r="textAreaRight" b="textAreaBottom"/>
                <a:pathLst>
                  <a:path w="21600" h="24016">
                    <a:moveTo>
                      <a:pt x="1787" y="0"/>
                    </a:moveTo>
                    <a:arcTo wR="1787" hR="1787" stAng="16200000" swAng="-5400000"/>
                    <a:lnTo>
                      <a:pt x="0" y="22229"/>
                    </a:lnTo>
                    <a:arcTo wR="1787" hR="1787" stAng="10800000" swAng="-5400000"/>
                    <a:lnTo>
                      <a:pt x="19813" y="24016"/>
                    </a:lnTo>
                    <a:arcTo wR="1787" hR="1787" stAng="5400000" swAng="-5400000"/>
                    <a:lnTo>
                      <a:pt x="21600" y="1787"/>
                    </a:lnTo>
                    <a:arcTo wR="1787" hR="1787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30" name=""/>
              <p:cNvSpPr/>
              <p:nvPr/>
            </p:nvSpPr>
            <p:spPr>
              <a:xfrm>
                <a:off x="7592400" y="1389240"/>
                <a:ext cx="222732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REITs / Retail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31" name="glacier" descr=""/>
              <p:cNvPicPr/>
              <p:nvPr/>
            </p:nvPicPr>
            <p:blipFill>
              <a:blip r:embed="rId37"/>
              <a:stretch/>
            </p:blipFill>
            <p:spPr>
              <a:xfrm>
                <a:off x="9158040" y="3089160"/>
                <a:ext cx="508320" cy="450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2" name="ggp-address" descr=""/>
              <p:cNvPicPr/>
              <p:nvPr/>
            </p:nvPicPr>
            <p:blipFill>
              <a:blip r:embed="rId38"/>
              <a:srcRect l="0" t="-38" r="86093" b="53364"/>
              <a:stretch/>
            </p:blipFill>
            <p:spPr>
              <a:xfrm>
                <a:off x="7720920" y="3483360"/>
                <a:ext cx="450720" cy="380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3" name="Target%20logo" descr=""/>
              <p:cNvPicPr/>
              <p:nvPr/>
            </p:nvPicPr>
            <p:blipFill>
              <a:blip r:embed="rId39"/>
              <a:stretch/>
            </p:blipFill>
            <p:spPr>
              <a:xfrm>
                <a:off x="8439480" y="3570120"/>
                <a:ext cx="1291320" cy="208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4" name="" descr=""/>
              <p:cNvPicPr/>
              <p:nvPr/>
            </p:nvPicPr>
            <p:blipFill>
              <a:blip r:embed="rId40"/>
              <a:srcRect l="39381" t="46134" r="26535" b="37506"/>
              <a:stretch/>
            </p:blipFill>
            <p:spPr>
              <a:xfrm>
                <a:off x="8833320" y="2800080"/>
                <a:ext cx="77904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5" name="AlbertsonsLogo" descr=""/>
              <p:cNvPicPr/>
              <p:nvPr/>
            </p:nvPicPr>
            <p:blipFill>
              <a:blip r:embed="rId41"/>
              <a:srcRect l="9319" t="654" r="28674" b="37209"/>
              <a:stretch/>
            </p:blipFill>
            <p:spPr>
              <a:xfrm>
                <a:off x="8541000" y="2338920"/>
                <a:ext cx="1237680" cy="170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6" name="sfwyimglogos" descr=""/>
              <p:cNvPicPr/>
              <p:nvPr/>
            </p:nvPicPr>
            <p:blipFill>
              <a:blip r:embed="rId42"/>
              <a:srcRect l="22066" t="0" r="26716" b="53669"/>
              <a:stretch/>
            </p:blipFill>
            <p:spPr>
              <a:xfrm>
                <a:off x="8609040" y="2614320"/>
                <a:ext cx="1041120" cy="136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37" name=""/>
              <p:cNvSpPr/>
              <p:nvPr/>
            </p:nvSpPr>
            <p:spPr>
              <a:xfrm>
                <a:off x="7675560" y="2988720"/>
                <a:ext cx="7934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Structure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38" name="paradelogo" descr=""/>
              <p:cNvPicPr/>
              <p:nvPr/>
            </p:nvPicPr>
            <p:blipFill>
              <a:blip r:embed="rId43"/>
              <a:stretch/>
            </p:blipFill>
            <p:spPr>
              <a:xfrm>
                <a:off x="7870320" y="3258000"/>
                <a:ext cx="1180440" cy="191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39" name="blockbusterlogo_on" descr=""/>
              <p:cNvPicPr/>
              <p:nvPr/>
            </p:nvPicPr>
            <p:blipFill>
              <a:blip r:embed="rId44"/>
              <a:stretch/>
            </p:blipFill>
            <p:spPr>
              <a:xfrm>
                <a:off x="7658280" y="1756080"/>
                <a:ext cx="568800" cy="320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0" name="Bath&amp;bodyworks" descr=""/>
              <p:cNvPicPr/>
              <p:nvPr/>
            </p:nvPicPr>
            <p:blipFill>
              <a:blip r:embed="rId45"/>
              <a:stretch/>
            </p:blipFill>
            <p:spPr>
              <a:xfrm>
                <a:off x="8853120" y="1993320"/>
                <a:ext cx="856080" cy="365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1" name="shaws%20logos" descr=""/>
              <p:cNvPicPr/>
              <p:nvPr/>
            </p:nvPicPr>
            <p:blipFill>
              <a:blip r:embed="rId46"/>
              <a:srcRect l="0" t="0" r="43469" b="0"/>
              <a:stretch/>
            </p:blipFill>
            <p:spPr>
              <a:xfrm>
                <a:off x="8726760" y="1757160"/>
                <a:ext cx="1080360" cy="246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2" name="Limited_logo" descr=""/>
              <p:cNvPicPr/>
              <p:nvPr/>
            </p:nvPicPr>
            <p:blipFill>
              <a:blip r:embed="rId47"/>
              <a:stretch/>
            </p:blipFill>
            <p:spPr>
              <a:xfrm>
                <a:off x="7763760" y="2694960"/>
                <a:ext cx="79848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3" name="" descr=""/>
              <p:cNvPicPr/>
              <p:nvPr/>
            </p:nvPicPr>
            <p:blipFill>
              <a:blip r:embed="rId48"/>
              <a:srcRect l="0" t="-51" r="75004" b="0"/>
              <a:stretch/>
            </p:blipFill>
            <p:spPr>
              <a:xfrm>
                <a:off x="8318160" y="1903680"/>
                <a:ext cx="422280" cy="285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4" name="" descr=""/>
              <p:cNvPicPr/>
              <p:nvPr/>
            </p:nvPicPr>
            <p:blipFill>
              <a:blip r:embed="rId49"/>
              <a:stretch/>
            </p:blipFill>
            <p:spPr>
              <a:xfrm>
                <a:off x="7663680" y="2192400"/>
                <a:ext cx="659520" cy="225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5" name="jcpmain_logo" descr=""/>
              <p:cNvPicPr/>
              <p:nvPr/>
            </p:nvPicPr>
            <p:blipFill>
              <a:blip r:embed="rId50"/>
              <a:srcRect l="17131" t="0" r="29004" b="0"/>
              <a:stretch/>
            </p:blipFill>
            <p:spPr>
              <a:xfrm>
                <a:off x="7672680" y="2454480"/>
                <a:ext cx="853920" cy="194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46" name=""/>
            <p:cNvGrpSpPr/>
            <p:nvPr/>
          </p:nvGrpSpPr>
          <p:grpSpPr>
            <a:xfrm>
              <a:off x="468360" y="1389240"/>
              <a:ext cx="4392000" cy="2476440"/>
              <a:chOff x="468360" y="1389240"/>
              <a:chExt cx="4392000" cy="2476440"/>
            </a:xfrm>
          </p:grpSpPr>
          <p:sp>
            <p:nvSpPr>
              <p:cNvPr id="5147" name=""/>
              <p:cNvSpPr/>
              <p:nvPr/>
            </p:nvSpPr>
            <p:spPr>
              <a:xfrm>
                <a:off x="468360" y="1389240"/>
                <a:ext cx="4392000" cy="2476440"/>
              </a:xfrm>
              <a:prstGeom prst="roundRect">
                <a:avLst>
                  <a:gd name="adj" fmla="val 559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48" name="gen%20cab" descr=""/>
              <p:cNvPicPr/>
              <p:nvPr/>
            </p:nvPicPr>
            <p:blipFill>
              <a:blip r:embed="rId51"/>
              <a:stretch/>
            </p:blipFill>
            <p:spPr>
              <a:xfrm>
                <a:off x="516240" y="3536640"/>
                <a:ext cx="132912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49" name=""/>
              <p:cNvSpPr/>
              <p:nvPr/>
            </p:nvSpPr>
            <p:spPr>
              <a:xfrm>
                <a:off x="468360" y="1389240"/>
                <a:ext cx="439200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Industrial / Manufacturing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50" name="orange%20co%20registerlogo%20copy" descr=""/>
              <p:cNvPicPr/>
              <p:nvPr/>
            </p:nvPicPr>
            <p:blipFill>
              <a:blip r:embed="rId52"/>
              <a:stretch/>
            </p:blipFill>
            <p:spPr>
              <a:xfrm>
                <a:off x="3031920" y="2064960"/>
                <a:ext cx="1373760" cy="298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1" name="MFG%20logo" descr=""/>
              <p:cNvPicPr/>
              <p:nvPr/>
            </p:nvPicPr>
            <p:blipFill>
              <a:blip r:embed="rId53"/>
              <a:stretch/>
            </p:blipFill>
            <p:spPr>
              <a:xfrm>
                <a:off x="1929600" y="2063520"/>
                <a:ext cx="592200" cy="367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2" name="3902" descr=""/>
              <p:cNvPicPr/>
              <p:nvPr/>
            </p:nvPicPr>
            <p:blipFill>
              <a:blip r:embed="rId54"/>
              <a:stretch/>
            </p:blipFill>
            <p:spPr>
              <a:xfrm>
                <a:off x="2293200" y="1749600"/>
                <a:ext cx="1022040" cy="269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3" name="poloroidtitle" descr=""/>
              <p:cNvPicPr/>
              <p:nvPr/>
            </p:nvPicPr>
            <p:blipFill>
              <a:blip r:embed="rId55"/>
              <a:stretch/>
            </p:blipFill>
            <p:spPr>
              <a:xfrm>
                <a:off x="548640" y="2244240"/>
                <a:ext cx="1100160" cy="177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4" name="bridgestone-firestone%20logo" descr=""/>
              <p:cNvPicPr/>
              <p:nvPr/>
            </p:nvPicPr>
            <p:blipFill>
              <a:blip r:embed="rId56"/>
              <a:stretch/>
            </p:blipFill>
            <p:spPr>
              <a:xfrm>
                <a:off x="3868560" y="1749600"/>
                <a:ext cx="925920" cy="284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5" name="trw%20logo" descr=""/>
              <p:cNvPicPr/>
              <p:nvPr/>
            </p:nvPicPr>
            <p:blipFill>
              <a:blip r:embed="rId57"/>
              <a:stretch/>
            </p:blipFill>
            <p:spPr>
              <a:xfrm>
                <a:off x="1397880" y="3134880"/>
                <a:ext cx="789840" cy="203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156" name=""/>
              <p:cNvGraphicFramePr/>
              <p:nvPr/>
            </p:nvGraphicFramePr>
            <p:xfrm>
              <a:off x="496800" y="1749600"/>
              <a:ext cx="806040" cy="378720"/>
            </p:xfrm>
            <a:graphic>
              <a:graphicData uri="http://schemas.openxmlformats.org/presentationml/2006/ole">
                <p:oleObj r:id="rId58" spid="">
                  <p:embed/>
                  <p:pic>
                    <p:nvPicPr>
                      <p:cNvPr id="5157" name="" descr=""/>
                      <p:cNvPicPr/>
                      <p:nvPr/>
                    </p:nvPicPr>
                    <p:blipFill>
                      <a:blip r:embed="rId59"/>
                      <a:stretch/>
                    </p:blipFill>
                    <p:spPr>
                      <a:xfrm>
                        <a:off x="496800" y="1749600"/>
                        <a:ext cx="806040" cy="3787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158" name="masthead%20copy" descr=""/>
              <p:cNvPicPr/>
              <p:nvPr/>
            </p:nvPicPr>
            <p:blipFill>
              <a:blip r:embed="rId60"/>
              <a:srcRect l="0" t="0" r="0" b="5234"/>
              <a:stretch/>
            </p:blipFill>
            <p:spPr>
              <a:xfrm>
                <a:off x="507600" y="3022200"/>
                <a:ext cx="818640" cy="419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9" name="" descr=""/>
              <p:cNvPicPr/>
              <p:nvPr/>
            </p:nvPicPr>
            <p:blipFill>
              <a:blip r:embed="rId61"/>
              <a:stretch/>
            </p:blipFill>
            <p:spPr>
              <a:xfrm>
                <a:off x="1528200" y="1749600"/>
                <a:ext cx="516960" cy="436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0" name="sonoco%20logo" descr=""/>
              <p:cNvPicPr/>
              <p:nvPr/>
            </p:nvPicPr>
            <p:blipFill>
              <a:blip r:embed="rId62"/>
              <a:stretch/>
            </p:blipFill>
            <p:spPr>
              <a:xfrm>
                <a:off x="2443320" y="3008520"/>
                <a:ext cx="429840" cy="421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1" name="Solocup" descr=""/>
              <p:cNvPicPr/>
              <p:nvPr/>
            </p:nvPicPr>
            <p:blipFill>
              <a:blip r:embed="rId63"/>
              <a:stretch/>
            </p:blipFill>
            <p:spPr>
              <a:xfrm>
                <a:off x="4020120" y="2376720"/>
                <a:ext cx="75276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2" name="98arlogo%20copy" descr=""/>
              <p:cNvPicPr/>
              <p:nvPr/>
            </p:nvPicPr>
            <p:blipFill>
              <a:blip r:embed="rId64"/>
              <a:stretch/>
            </p:blipFill>
            <p:spPr>
              <a:xfrm>
                <a:off x="3788280" y="3547440"/>
                <a:ext cx="98964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163" name=""/>
              <p:cNvGraphicFramePr/>
              <p:nvPr/>
            </p:nvGraphicFramePr>
            <p:xfrm>
              <a:off x="1918440" y="3439080"/>
              <a:ext cx="809640" cy="395640"/>
            </p:xfrm>
            <a:graphic>
              <a:graphicData uri="http://schemas.openxmlformats.org/presentationml/2006/ole">
                <p:oleObj r:id="rId65" spid="">
                  <p:embed/>
                  <p:pic>
                    <p:nvPicPr>
                      <p:cNvPr id="5164" name="" descr=""/>
                      <p:cNvPicPr/>
                      <p:nvPr/>
                    </p:nvPicPr>
                    <p:blipFill>
                      <a:blip r:embed="rId66"/>
                      <a:stretch/>
                    </p:blipFill>
                    <p:spPr>
                      <a:xfrm>
                        <a:off x="1918440" y="3439080"/>
                        <a:ext cx="809640" cy="3956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165" name="pilkington" descr=""/>
              <p:cNvPicPr/>
              <p:nvPr/>
            </p:nvPicPr>
            <p:blipFill>
              <a:blip r:embed="rId67"/>
              <a:stretch/>
            </p:blipFill>
            <p:spPr>
              <a:xfrm>
                <a:off x="3838320" y="3038760"/>
                <a:ext cx="99900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6" name="LOGO%20copy" descr=""/>
              <p:cNvPicPr/>
              <p:nvPr/>
            </p:nvPicPr>
            <p:blipFill>
              <a:blip r:embed="rId68"/>
              <a:srcRect l="60169" t="0" r="7966" b="51044"/>
              <a:stretch/>
            </p:blipFill>
            <p:spPr>
              <a:xfrm>
                <a:off x="3210120" y="3057120"/>
                <a:ext cx="466920" cy="300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7" name="exxonmobil" descr=""/>
              <p:cNvPicPr/>
              <p:nvPr/>
            </p:nvPicPr>
            <p:blipFill>
              <a:blip r:embed="rId69"/>
              <a:stretch/>
            </p:blipFill>
            <p:spPr>
              <a:xfrm>
                <a:off x="542880" y="2759040"/>
                <a:ext cx="1338120" cy="227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8" name="" descr=""/>
              <p:cNvPicPr/>
              <p:nvPr/>
            </p:nvPicPr>
            <p:blipFill>
              <a:blip r:embed="rId70"/>
              <a:srcRect l="2605" t="0" r="11436" b="29013"/>
              <a:stretch/>
            </p:blipFill>
            <p:spPr>
              <a:xfrm>
                <a:off x="2036160" y="2687400"/>
                <a:ext cx="2299680" cy="416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9" name="Advanced%20Glassfiber%20Yarns%20logo" descr=""/>
              <p:cNvPicPr/>
              <p:nvPr/>
            </p:nvPicPr>
            <p:blipFill>
              <a:blip r:embed="rId71"/>
              <a:stretch/>
            </p:blipFill>
            <p:spPr>
              <a:xfrm>
                <a:off x="714600" y="2504520"/>
                <a:ext cx="143928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0" name="napa%20logo%20copy" descr=""/>
              <p:cNvPicPr/>
              <p:nvPr/>
            </p:nvPicPr>
            <p:blipFill>
              <a:blip r:embed="rId72"/>
              <a:stretch/>
            </p:blipFill>
            <p:spPr>
              <a:xfrm>
                <a:off x="4302360" y="2690280"/>
                <a:ext cx="39384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1" name="newcom%20copy" descr=""/>
              <p:cNvPicPr/>
              <p:nvPr/>
            </p:nvPicPr>
            <p:blipFill>
              <a:blip r:embed="rId73"/>
              <a:srcRect l="0" t="0" r="0" b="36608"/>
              <a:stretch/>
            </p:blipFill>
            <p:spPr>
              <a:xfrm>
                <a:off x="2570040" y="2387520"/>
                <a:ext cx="1214640" cy="352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2" name="Pfizer" descr=""/>
              <p:cNvPicPr/>
              <p:nvPr/>
            </p:nvPicPr>
            <p:blipFill>
              <a:blip r:embed="rId74"/>
              <a:stretch/>
            </p:blipFill>
            <p:spPr>
              <a:xfrm>
                <a:off x="2990880" y="3479040"/>
                <a:ext cx="56880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173" name=""/>
            <p:cNvGrpSpPr/>
            <p:nvPr/>
          </p:nvGrpSpPr>
          <p:grpSpPr>
            <a:xfrm>
              <a:off x="5076720" y="3909960"/>
              <a:ext cx="1911960" cy="2106000"/>
              <a:chOff x="5076720" y="3909960"/>
              <a:chExt cx="1911960" cy="2106000"/>
            </a:xfrm>
          </p:grpSpPr>
          <p:sp>
            <p:nvSpPr>
              <p:cNvPr id="5174" name=""/>
              <p:cNvSpPr/>
              <p:nvPr/>
            </p:nvSpPr>
            <p:spPr>
              <a:xfrm>
                <a:off x="5078160" y="3912480"/>
                <a:ext cx="1910520" cy="2103480"/>
              </a:xfrm>
              <a:custGeom>
                <a:avLst/>
                <a:gdLst>
                  <a:gd name="textAreaLeft" fmla="*/ 47880 w 1910520"/>
                  <a:gd name="textAreaRight" fmla="*/ 1862640 w 1910520"/>
                  <a:gd name="textAreaTop" fmla="*/ 47880 h 2103480"/>
                  <a:gd name="textAreaBottom" fmla="*/ 2055600 h 2103480"/>
                </a:gdLst>
                <a:ahLst/>
                <a:cxnLst/>
                <a:rect l="textAreaLeft" t="textAreaTop" r="textAreaRight" b="textAreaBottom"/>
                <a:pathLst>
                  <a:path w="21600" h="23781">
                    <a:moveTo>
                      <a:pt x="1855" y="0"/>
                    </a:moveTo>
                    <a:arcTo wR="1855" hR="1855" stAng="16200000" swAng="-5400000"/>
                    <a:lnTo>
                      <a:pt x="0" y="21926"/>
                    </a:lnTo>
                    <a:arcTo wR="1855" hR="1855" stAng="10800000" swAng="-5400000"/>
                    <a:lnTo>
                      <a:pt x="19745" y="23781"/>
                    </a:lnTo>
                    <a:arcTo wR="1855" hR="1855" stAng="5400000" swAng="-5400000"/>
                    <a:lnTo>
                      <a:pt x="21600" y="1855"/>
                    </a:lnTo>
                    <a:arcTo wR="1855" hR="1855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75" name="menu_logo" descr=""/>
              <p:cNvPicPr/>
              <p:nvPr/>
            </p:nvPicPr>
            <p:blipFill>
              <a:blip r:embed="rId75"/>
              <a:stretch/>
            </p:blipFill>
            <p:spPr>
              <a:xfrm>
                <a:off x="5370480" y="4839480"/>
                <a:ext cx="1480320" cy="426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176" name=""/>
              <p:cNvSpPr/>
              <p:nvPr/>
            </p:nvSpPr>
            <p:spPr>
              <a:xfrm>
                <a:off x="5076720" y="3909960"/>
                <a:ext cx="1911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Financial 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pic>
            <p:nvPicPr>
              <p:cNvPr id="5177" name="" descr=""/>
              <p:cNvPicPr/>
              <p:nvPr/>
            </p:nvPicPr>
            <p:blipFill>
              <a:blip r:embed="rId76"/>
              <a:stretch/>
            </p:blipFill>
            <p:spPr>
              <a:xfrm>
                <a:off x="5267160" y="5689080"/>
                <a:ext cx="1492920" cy="317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8" name="logo_notag_big" descr=""/>
              <p:cNvPicPr/>
              <p:nvPr/>
            </p:nvPicPr>
            <p:blipFill>
              <a:blip r:embed="rId77"/>
              <a:stretch/>
            </p:blipFill>
            <p:spPr>
              <a:xfrm>
                <a:off x="5156640" y="5296320"/>
                <a:ext cx="176940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9" name="JPMorgan%20Chase" descr=""/>
              <p:cNvPicPr/>
              <p:nvPr/>
            </p:nvPicPr>
            <p:blipFill>
              <a:blip r:embed="rId78"/>
              <a:stretch/>
            </p:blipFill>
            <p:spPr>
              <a:xfrm>
                <a:off x="5140440" y="4360320"/>
                <a:ext cx="1787400" cy="2797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5180" name="ha01xg4" descr=""/>
            <p:cNvPicPr/>
            <p:nvPr/>
          </p:nvPicPr>
          <p:blipFill>
            <a:blip r:embed="rId79"/>
            <a:srcRect l="0" t="0" r="8504" b="0"/>
            <a:stretch/>
          </p:blipFill>
          <p:spPr>
            <a:xfrm>
              <a:off x="504360" y="4830480"/>
              <a:ext cx="778680" cy="3286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 of Approach to Human Resources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"/>
          <p:cNvSpPr/>
          <p:nvPr/>
        </p:nvSpPr>
        <p:spPr>
          <a:xfrm>
            <a:off x="271440" y="2441520"/>
            <a:ext cx="3052800" cy="19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Making 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Expanding Existing 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Making New Markets                    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(Where they did not exist before)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Retail Energy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Transportation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3" name=""/>
          <p:cNvSpPr/>
          <p:nvPr/>
        </p:nvSpPr>
        <p:spPr>
          <a:xfrm>
            <a:off x="3919680" y="2400480"/>
            <a:ext cx="3504960" cy="23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1240" indent="-111240">
              <a:buClr>
                <a:srgbClr val="008240"/>
              </a:buClr>
              <a:buSzPct val="125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Earnings come from people —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intellectual capital rather than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capital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60000"/>
              <a:buFont typeface="Arial"/>
              <a:buChar char="•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Company depends on building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growing business organically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many functions/jobs entirely new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institutionalize change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buClr>
                <a:srgbClr val="008240"/>
              </a:buClr>
              <a:buSzPct val="125000"/>
              <a:buFont typeface="Arial"/>
              <a:buChar char="–"/>
              <a:tabLst>
                <a:tab algn="l" pos="55440"/>
                <a:tab algn="l" pos="285840"/>
                <a:tab algn="l" pos="571680"/>
                <a:tab algn="l" pos="857160"/>
                <a:tab algn="l" pos="1143000"/>
                <a:tab algn="l" pos="1428840"/>
                <a:tab algn="l" pos="1714680"/>
                <a:tab algn="l" pos="2000160"/>
                <a:tab algn="l" pos="2286000"/>
                <a:tab algn="l" pos="2571840"/>
                <a:tab algn="l" pos="2857680"/>
                <a:tab algn="l" pos="3143160"/>
                <a:tab algn="l" pos="3429000"/>
                <a:tab algn="l" pos="3714840"/>
                <a:tab algn="l" pos="4000680"/>
                <a:tab algn="l" pos="4286160"/>
                <a:tab algn="l" pos="4572000"/>
                <a:tab algn="l" pos="4857840"/>
                <a:tab algn="l" pos="5143680"/>
                <a:tab algn="l" pos="5429160"/>
                <a:tab algn="l" pos="57150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4" name=""/>
          <p:cNvSpPr/>
          <p:nvPr/>
        </p:nvSpPr>
        <p:spPr>
          <a:xfrm>
            <a:off x="7969320" y="2386080"/>
            <a:ext cx="2328840" cy="16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Retention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Compensation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–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Work Environment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35080">
              <a:lnSpc>
                <a:spcPct val="100000"/>
              </a:lnSpc>
              <a:buClr>
                <a:srgbClr val="008240"/>
              </a:buClr>
              <a:buSzPct val="125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8240"/>
              </a:buClr>
              <a:buSzPct val="160000"/>
              <a:buFont typeface="Arial"/>
              <a:buChar char="•"/>
              <a:tabLst>
                <a:tab algn="l" pos="577800"/>
                <a:tab algn="l" pos="1155600"/>
                <a:tab algn="l" pos="1733400"/>
                <a:tab algn="l" pos="2311560"/>
                <a:tab algn="l" pos="2889360"/>
                <a:tab algn="l" pos="3467160"/>
                <a:tab algn="l" pos="4044960"/>
                <a:tab algn="l" pos="4622760"/>
                <a:tab algn="l" pos="5200560"/>
                <a:tab algn="l" pos="5778360"/>
                <a:tab algn="l" pos="6356520"/>
                <a:tab algn="l" pos="6934320"/>
                <a:tab algn="l" pos="7512120"/>
                <a:tab algn="l" pos="8089920"/>
                <a:tab algn="l" pos="8667720"/>
                <a:tab algn="l" pos="9245520"/>
                <a:tab algn="l" pos="9823320"/>
                <a:tab algn="l" pos="104014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Training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5" name=""/>
          <p:cNvSpPr/>
          <p:nvPr/>
        </p:nvSpPr>
        <p:spPr>
          <a:xfrm flipH="1" rot="5400000">
            <a:off x="2137320" y="3538440"/>
            <a:ext cx="2897280" cy="461880"/>
          </a:xfrm>
          <a:prstGeom prst="triangle">
            <a:avLst>
              <a:gd name="adj" fmla="val 50000"/>
            </a:avLst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6" name=""/>
          <p:cNvSpPr/>
          <p:nvPr/>
        </p:nvSpPr>
        <p:spPr>
          <a:xfrm flipH="1" rot="5400000">
            <a:off x="6226920" y="3495600"/>
            <a:ext cx="2897280" cy="461880"/>
          </a:xfrm>
          <a:prstGeom prst="triangle">
            <a:avLst>
              <a:gd name="adj" fmla="val 50000"/>
            </a:avLst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7" name=""/>
          <p:cNvSpPr/>
          <p:nvPr/>
        </p:nvSpPr>
        <p:spPr>
          <a:xfrm>
            <a:off x="500040" y="1504800"/>
            <a:ext cx="316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Enron’s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8" name=""/>
          <p:cNvSpPr/>
          <p:nvPr/>
        </p:nvSpPr>
        <p:spPr>
          <a:xfrm>
            <a:off x="5884920" y="1490760"/>
            <a:ext cx="3165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Human Resources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9" name="PlaceHolder 1"/>
          <p:cNvSpPr>
            <a:spLocks noGrp="1"/>
          </p:cNvSpPr>
          <p:nvPr>
            <p:ph type="title"/>
          </p:nvPr>
        </p:nvSpPr>
        <p:spPr>
          <a:xfrm>
            <a:off x="166320" y="230040"/>
            <a:ext cx="9969480" cy="76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Implications for Human Resources Management </a:t>
            </a:r>
            <a:br>
              <a:rPr sz="3000"/>
            </a:b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Building and Supporting a Successful Business at Enron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1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Formalized, centralized recruiting process for undergraduates and MBAs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Decentralized process for hiring experienced employees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Retention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3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Compensation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Baseline:  55 percentile (base pay); 75 percentile (with incentive)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Substantial upside for superior performance (and for equity appreciation)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Environment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Culture – meritocracy, freedom (to develop ideas and move)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Quality of Work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“Cause”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Practices and Process</a:t>
            </a:r>
            <a:br>
              <a:rPr sz="3000"/>
            </a:br>
            <a:r>
              <a:rPr b="0" i="1" lang="en-US" sz="22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More Detailed Discussions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5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Analyst/Associate Program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Management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6" name="PlaceHolder 1"/>
          <p:cNvSpPr>
            <a:spLocks noGrp="1"/>
          </p:cNvSpPr>
          <p:nvPr>
            <p:ph type="title"/>
          </p:nvPr>
        </p:nvSpPr>
        <p:spPr>
          <a:xfrm>
            <a:off x="2252520" y="172044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Analyst / Associate Program Overview</a:t>
            </a:r>
            <a:br>
              <a:rPr sz="3000"/>
            </a:br>
            <a:r>
              <a:rPr b="0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17, 2001</a:t>
            </a:r>
            <a:endParaRPr b="1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/>
          <p:nvPr/>
        </p:nvSpPr>
        <p:spPr>
          <a:xfrm>
            <a:off x="255600" y="237960"/>
            <a:ext cx="97394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433520" y="1206360"/>
            <a:ext cx="80964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Agenda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 Overview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Overview of Approach to Human Resources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Corporate Environment and Management Processes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work-life benefits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Tour of Enron Facilities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Practices and Processes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Utility Participants’ Team Meeting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"/>
          <p:cNvSpPr/>
          <p:nvPr/>
        </p:nvSpPr>
        <p:spPr>
          <a:xfrm>
            <a:off x="8005680" y="1752480"/>
            <a:ext cx="782640" cy="0"/>
          </a:xfrm>
          <a:prstGeom prst="line">
            <a:avLst/>
          </a:prstGeom>
          <a:ln w="38160">
            <a:solidFill>
              <a:srgbClr val="b2b2b2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8" name=""/>
          <p:cNvSpPr/>
          <p:nvPr/>
        </p:nvSpPr>
        <p:spPr>
          <a:xfrm>
            <a:off x="6964200" y="1397160"/>
            <a:ext cx="124488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199" name=""/>
          <p:cNvGrpSpPr/>
          <p:nvPr/>
        </p:nvGrpSpPr>
        <p:grpSpPr>
          <a:xfrm>
            <a:off x="6858000" y="2209680"/>
            <a:ext cx="1558800" cy="838440"/>
            <a:chOff x="6858000" y="2209680"/>
            <a:chExt cx="1558800" cy="838440"/>
          </a:xfrm>
        </p:grpSpPr>
        <p:grpSp>
          <p:nvGrpSpPr>
            <p:cNvPr id="5200" name=""/>
            <p:cNvGrpSpPr/>
            <p:nvPr/>
          </p:nvGrpSpPr>
          <p:grpSpPr>
            <a:xfrm>
              <a:off x="6858000" y="2666880"/>
              <a:ext cx="1558800" cy="381240"/>
              <a:chOff x="6858000" y="2666880"/>
              <a:chExt cx="1558800" cy="381240"/>
            </a:xfrm>
          </p:grpSpPr>
          <p:sp>
            <p:nvSpPr>
              <p:cNvPr id="5201" name=""/>
              <p:cNvSpPr/>
              <p:nvPr/>
            </p:nvSpPr>
            <p:spPr>
              <a:xfrm>
                <a:off x="6861960" y="2666880"/>
                <a:ext cx="0" cy="38124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02" name=""/>
              <p:cNvSpPr/>
              <p:nvPr/>
            </p:nvSpPr>
            <p:spPr>
              <a:xfrm>
                <a:off x="6858000" y="2666880"/>
                <a:ext cx="1558800" cy="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03" name=""/>
              <p:cNvSpPr/>
              <p:nvPr/>
            </p:nvSpPr>
            <p:spPr>
              <a:xfrm>
                <a:off x="8408520" y="2666880"/>
                <a:ext cx="0" cy="381240"/>
              </a:xfrm>
              <a:prstGeom prst="line">
                <a:avLst/>
              </a:prstGeom>
              <a:ln w="38160">
                <a:solidFill>
                  <a:srgbClr val="b2b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204" name=""/>
            <p:cNvSpPr/>
            <p:nvPr/>
          </p:nvSpPr>
          <p:spPr>
            <a:xfrm>
              <a:off x="7606080" y="2209680"/>
              <a:ext cx="0" cy="457200"/>
            </a:xfrm>
            <a:prstGeom prst="line">
              <a:avLst/>
            </a:prstGeom>
            <a:ln w="381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05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6" name="PlaceHolder 2"/>
          <p:cNvSpPr>
            <a:spLocks noGrp="1"/>
          </p:cNvSpPr>
          <p:nvPr>
            <p:ph/>
          </p:nvPr>
        </p:nvSpPr>
        <p:spPr>
          <a:xfrm>
            <a:off x="154080" y="1414080"/>
            <a:ext cx="501480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Program Started with 14 A&amp;A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21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66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 Promotions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20880" indent="0">
              <a:lnSpc>
                <a:spcPct val="90000"/>
              </a:lnSpc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Rotations Outside 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Rotations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350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New Businesses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MD’s, VPs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– 800 A&amp;A’s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Franchise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Hemisphere-Based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Chairman, MD’s, VP’s, …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09760" indent="-169920">
              <a:lnSpc>
                <a:spcPct val="90000"/>
              </a:lnSpc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Management of the Program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7" name=""/>
          <p:cNvSpPr/>
          <p:nvPr/>
        </p:nvSpPr>
        <p:spPr>
          <a:xfrm>
            <a:off x="304920" y="2514600"/>
            <a:ext cx="4495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8" name=""/>
          <p:cNvSpPr/>
          <p:nvPr/>
        </p:nvSpPr>
        <p:spPr>
          <a:xfrm>
            <a:off x="7029360" y="1612800"/>
            <a:ext cx="1120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Program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9" name=""/>
          <p:cNvSpPr/>
          <p:nvPr/>
        </p:nvSpPr>
        <p:spPr>
          <a:xfrm>
            <a:off x="8734320" y="1382760"/>
            <a:ext cx="920880" cy="812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b2b2b2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0" name=""/>
          <p:cNvSpPr/>
          <p:nvPr/>
        </p:nvSpPr>
        <p:spPr>
          <a:xfrm>
            <a:off x="8748720" y="1611360"/>
            <a:ext cx="90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“AAC”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1" name=""/>
          <p:cNvSpPr/>
          <p:nvPr/>
        </p:nvSpPr>
        <p:spPr>
          <a:xfrm>
            <a:off x="6291360" y="2895480"/>
            <a:ext cx="124452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2" name=""/>
          <p:cNvSpPr/>
          <p:nvPr/>
        </p:nvSpPr>
        <p:spPr>
          <a:xfrm>
            <a:off x="6282000" y="2943360"/>
            <a:ext cx="1260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(Houston)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3" name=""/>
          <p:cNvSpPr/>
          <p:nvPr/>
        </p:nvSpPr>
        <p:spPr>
          <a:xfrm>
            <a:off x="7823160" y="2895480"/>
            <a:ext cx="1244520" cy="79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4" name=""/>
          <p:cNvSpPr/>
          <p:nvPr/>
        </p:nvSpPr>
        <p:spPr>
          <a:xfrm>
            <a:off x="7855200" y="2943360"/>
            <a:ext cx="1170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(London)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5" name=""/>
          <p:cNvSpPr/>
          <p:nvPr/>
        </p:nvSpPr>
        <p:spPr>
          <a:xfrm>
            <a:off x="7061040" y="4016520"/>
            <a:ext cx="56196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6" name=""/>
          <p:cNvSpPr/>
          <p:nvPr/>
        </p:nvSpPr>
        <p:spPr>
          <a:xfrm>
            <a:off x="8594640" y="4016520"/>
            <a:ext cx="56196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7" name=""/>
          <p:cNvSpPr/>
          <p:nvPr/>
        </p:nvSpPr>
        <p:spPr>
          <a:xfrm>
            <a:off x="5451480" y="4005360"/>
            <a:ext cx="1577880" cy="22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A/A 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Associates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Analysts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8" name=""/>
          <p:cNvSpPr/>
          <p:nvPr/>
        </p:nvSpPr>
        <p:spPr>
          <a:xfrm flipV="1">
            <a:off x="5137200" y="1158840"/>
            <a:ext cx="0" cy="5502240"/>
          </a:xfrm>
          <a:prstGeom prst="line">
            <a:avLst/>
          </a:prstGeom>
          <a:ln w="381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9" name=""/>
          <p:cNvSpPr/>
          <p:nvPr/>
        </p:nvSpPr>
        <p:spPr>
          <a:xfrm>
            <a:off x="5549760" y="6367320"/>
            <a:ext cx="2535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 As of 9/1/01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" name=""/>
          <p:cNvSpPr/>
          <p:nvPr/>
        </p:nvSpPr>
        <p:spPr>
          <a:xfrm>
            <a:off x="533520" y="1312920"/>
            <a:ext cx="922644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87480" indent="-1887480">
              <a:tabLst>
                <a:tab algn="l" pos="0"/>
                <a:tab algn="l" pos="20001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Purpose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and Launch the Careers of the Future Leaders and Innovators of Enron…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1" name=""/>
          <p:cNvSpPr/>
          <p:nvPr/>
        </p:nvSpPr>
        <p:spPr>
          <a:xfrm>
            <a:off x="671400" y="3500280"/>
            <a:ext cx="327672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Program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“One Enron”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2" name=""/>
          <p:cNvSpPr/>
          <p:nvPr/>
        </p:nvSpPr>
        <p:spPr>
          <a:xfrm>
            <a:off x="533520" y="2886120"/>
            <a:ext cx="266688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33480" indent="-1833480">
              <a:lnSpc>
                <a:spcPct val="9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Framework</a:t>
            </a:r>
            <a:r>
              <a:rPr b="1" i="1" lang="en-US" sz="26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23" name=""/>
          <p:cNvGrpSpPr/>
          <p:nvPr/>
        </p:nvGrpSpPr>
        <p:grpSpPr>
          <a:xfrm>
            <a:off x="3262320" y="2357280"/>
            <a:ext cx="6494400" cy="3573720"/>
            <a:chOff x="3262320" y="2357280"/>
            <a:chExt cx="6494400" cy="3573720"/>
          </a:xfrm>
        </p:grpSpPr>
        <p:sp>
          <p:nvSpPr>
            <p:cNvPr id="5224" name=""/>
            <p:cNvSpPr/>
            <p:nvPr/>
          </p:nvSpPr>
          <p:spPr>
            <a:xfrm>
              <a:off x="3305160" y="4513320"/>
              <a:ext cx="1312920" cy="3729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5" name=""/>
            <p:cNvSpPr/>
            <p:nvPr/>
          </p:nvSpPr>
          <p:spPr>
            <a:xfrm>
              <a:off x="5030640" y="2357280"/>
              <a:ext cx="3480120" cy="114624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6" name=""/>
            <p:cNvSpPr/>
            <p:nvPr/>
          </p:nvSpPr>
          <p:spPr>
            <a:xfrm>
              <a:off x="5070600" y="2527200"/>
              <a:ext cx="3375000" cy="70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Business Units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(Incl. “AAC”)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7" name=""/>
            <p:cNvSpPr/>
            <p:nvPr/>
          </p:nvSpPr>
          <p:spPr>
            <a:xfrm>
              <a:off x="5052960" y="3916440"/>
              <a:ext cx="3481560" cy="105408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8" name=""/>
            <p:cNvSpPr/>
            <p:nvPr/>
          </p:nvSpPr>
          <p:spPr>
            <a:xfrm>
              <a:off x="5126040" y="4267080"/>
              <a:ext cx="33764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Associate / Analyst Program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9" name=""/>
            <p:cNvSpPr/>
            <p:nvPr/>
          </p:nvSpPr>
          <p:spPr>
            <a:xfrm>
              <a:off x="8964720" y="3911760"/>
              <a:ext cx="522360" cy="10587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0" name=""/>
            <p:cNvSpPr/>
            <p:nvPr/>
          </p:nvSpPr>
          <p:spPr>
            <a:xfrm>
              <a:off x="8980560" y="4172040"/>
              <a:ext cx="776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1" name=""/>
            <p:cNvSpPr/>
            <p:nvPr/>
          </p:nvSpPr>
          <p:spPr>
            <a:xfrm>
              <a:off x="3313080" y="4021200"/>
              <a:ext cx="1312920" cy="3747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2" name=""/>
            <p:cNvSpPr/>
            <p:nvPr/>
          </p:nvSpPr>
          <p:spPr>
            <a:xfrm>
              <a:off x="3276720" y="3979800"/>
              <a:ext cx="14349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Investor Relations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3" name=""/>
            <p:cNvSpPr/>
            <p:nvPr/>
          </p:nvSpPr>
          <p:spPr>
            <a:xfrm>
              <a:off x="3262320" y="4603680"/>
              <a:ext cx="1433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PR/ Univ. Affairs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4" name=""/>
            <p:cNvSpPr/>
            <p:nvPr/>
          </p:nvSpPr>
          <p:spPr>
            <a:xfrm>
              <a:off x="5052960" y="5381640"/>
              <a:ext cx="1606680" cy="5493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5" name=""/>
            <p:cNvSpPr/>
            <p:nvPr/>
          </p:nvSpPr>
          <p:spPr>
            <a:xfrm>
              <a:off x="6919920" y="5389560"/>
              <a:ext cx="1606680" cy="53820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6" name=""/>
            <p:cNvSpPr/>
            <p:nvPr/>
          </p:nvSpPr>
          <p:spPr>
            <a:xfrm>
              <a:off x="6986520" y="5475240"/>
              <a:ext cx="14670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Real Time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7" name=""/>
            <p:cNvSpPr/>
            <p:nvPr/>
          </p:nvSpPr>
          <p:spPr>
            <a:xfrm>
              <a:off x="5116680" y="5479920"/>
              <a:ext cx="1434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Campus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8" name=""/>
            <p:cNvSpPr/>
            <p:nvPr/>
          </p:nvSpPr>
          <p:spPr>
            <a:xfrm>
              <a:off x="578952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9" name=""/>
            <p:cNvSpPr/>
            <p:nvPr/>
          </p:nvSpPr>
          <p:spPr>
            <a:xfrm>
              <a:off x="5113440" y="3519360"/>
              <a:ext cx="7650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Needs Estimates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0" name=""/>
            <p:cNvSpPr/>
            <p:nvPr/>
          </p:nvSpPr>
          <p:spPr>
            <a:xfrm>
              <a:off x="5797440" y="351936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Active Involvement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1" name=""/>
            <p:cNvSpPr/>
            <p:nvPr/>
          </p:nvSpPr>
          <p:spPr>
            <a:xfrm>
              <a:off x="6415200" y="353052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 Information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2" name=""/>
            <p:cNvSpPr/>
            <p:nvPr/>
          </p:nvSpPr>
          <p:spPr>
            <a:xfrm>
              <a:off x="648648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3" name=""/>
            <p:cNvSpPr/>
            <p:nvPr/>
          </p:nvSpPr>
          <p:spPr>
            <a:xfrm>
              <a:off x="7182000" y="35053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4" name=""/>
            <p:cNvSpPr/>
            <p:nvPr/>
          </p:nvSpPr>
          <p:spPr>
            <a:xfrm flipV="1">
              <a:off x="8315280" y="346680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5" name=""/>
            <p:cNvSpPr/>
            <p:nvPr/>
          </p:nvSpPr>
          <p:spPr>
            <a:xfrm>
              <a:off x="7319880" y="3506760"/>
              <a:ext cx="841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Future Innovators &amp; Leaders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6" name=""/>
            <p:cNvSpPr/>
            <p:nvPr/>
          </p:nvSpPr>
          <p:spPr>
            <a:xfrm>
              <a:off x="4645080" y="4216320"/>
              <a:ext cx="4125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7" name=""/>
            <p:cNvSpPr/>
            <p:nvPr/>
          </p:nvSpPr>
          <p:spPr>
            <a:xfrm>
              <a:off x="4456080" y="3859200"/>
              <a:ext cx="7635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Company Message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8" name=""/>
            <p:cNvSpPr/>
            <p:nvPr/>
          </p:nvSpPr>
          <p:spPr>
            <a:xfrm>
              <a:off x="4645080" y="4813200"/>
              <a:ext cx="4125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9" name=""/>
            <p:cNvSpPr/>
            <p:nvPr/>
          </p:nvSpPr>
          <p:spPr>
            <a:xfrm>
              <a:off x="4456080" y="4486320"/>
              <a:ext cx="7635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Brand &amp; Marketing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0" name=""/>
            <p:cNvSpPr/>
            <p:nvPr/>
          </p:nvSpPr>
          <p:spPr>
            <a:xfrm flipV="1">
              <a:off x="5465880" y="495756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1" name=""/>
            <p:cNvSpPr/>
            <p:nvPr/>
          </p:nvSpPr>
          <p:spPr>
            <a:xfrm>
              <a:off x="4905360" y="5075280"/>
              <a:ext cx="7653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Talent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2" name=""/>
            <p:cNvSpPr/>
            <p:nvPr/>
          </p:nvSpPr>
          <p:spPr>
            <a:xfrm>
              <a:off x="6365880" y="49849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3" name=""/>
            <p:cNvSpPr/>
            <p:nvPr/>
          </p:nvSpPr>
          <p:spPr>
            <a:xfrm>
              <a:off x="6373800" y="4956120"/>
              <a:ext cx="852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Message &amp; Opportunities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4" name=""/>
            <p:cNvSpPr/>
            <p:nvPr/>
          </p:nvSpPr>
          <p:spPr>
            <a:xfrm>
              <a:off x="7182000" y="4984920"/>
              <a:ext cx="0" cy="411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5" name=""/>
            <p:cNvSpPr/>
            <p:nvPr/>
          </p:nvSpPr>
          <p:spPr>
            <a:xfrm flipV="1">
              <a:off x="8304120" y="4957560"/>
              <a:ext cx="0" cy="431640"/>
            </a:xfrm>
            <a:prstGeom prst="line">
              <a:avLst/>
            </a:prstGeom>
            <a:ln w="2232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6" name=""/>
            <p:cNvSpPr/>
            <p:nvPr/>
          </p:nvSpPr>
          <p:spPr>
            <a:xfrm>
              <a:off x="7659720" y="5064120"/>
              <a:ext cx="8510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Talent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7" name=""/>
            <p:cNvSpPr/>
            <p:nvPr/>
          </p:nvSpPr>
          <p:spPr>
            <a:xfrm flipH="1">
              <a:off x="8540640" y="4103640"/>
              <a:ext cx="411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8" name=""/>
            <p:cNvSpPr/>
            <p:nvPr/>
          </p:nvSpPr>
          <p:spPr>
            <a:xfrm>
              <a:off x="8342280" y="3867120"/>
              <a:ext cx="841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Expertise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9" name=""/>
            <p:cNvSpPr/>
            <p:nvPr/>
          </p:nvSpPr>
          <p:spPr>
            <a:xfrm flipH="1">
              <a:off x="8540640" y="4691160"/>
              <a:ext cx="411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0" name=""/>
            <p:cNvSpPr/>
            <p:nvPr/>
          </p:nvSpPr>
          <p:spPr>
            <a:xfrm>
              <a:off x="8342280" y="4454640"/>
              <a:ext cx="841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Systems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61" name=""/>
          <p:cNvSpPr/>
          <p:nvPr/>
        </p:nvSpPr>
        <p:spPr>
          <a:xfrm>
            <a:off x="6327720" y="18252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2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" name=""/>
          <p:cNvSpPr/>
          <p:nvPr/>
        </p:nvSpPr>
        <p:spPr>
          <a:xfrm>
            <a:off x="304920" y="2413080"/>
            <a:ext cx="4495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4" name=""/>
          <p:cNvSpPr/>
          <p:nvPr/>
        </p:nvSpPr>
        <p:spPr>
          <a:xfrm>
            <a:off x="3459240" y="714240"/>
            <a:ext cx="33400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833480" indent="-1833480" algn="ctr">
              <a:lnSpc>
                <a:spcPct val="9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Guiding Principles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5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6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Exists for Business Units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Rotations Are Best Way to Learn Enron and Skills for Success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Messaging “On Brand”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Economies of Scale in Recruiting and Career Development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Careers at Enron Are Largely “Self-managed”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Everyone We Talk to Is a Future Customer or Hire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Aggressive Targeted Communication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 on “Real-Time” Recruiting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 We Recruit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8" name="PlaceHolder 2"/>
          <p:cNvSpPr>
            <a:spLocks noGrp="1"/>
          </p:cNvSpPr>
          <p:nvPr>
            <p:ph/>
          </p:nvPr>
        </p:nvSpPr>
        <p:spPr>
          <a:xfrm>
            <a:off x="1425240" y="1235160"/>
            <a:ext cx="430524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 Recruiting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AUC Morehouse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Baylor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LSU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A&amp;M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Univ. of Houston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Michigan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UVA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Vanderbilt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Wellesley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 Berkeley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9" name="PlaceHolder 3"/>
          <p:cNvSpPr>
            <a:spLocks noGrp="1"/>
          </p:cNvSpPr>
          <p:nvPr>
            <p:ph/>
          </p:nvPr>
        </p:nvSpPr>
        <p:spPr>
          <a:xfrm>
            <a:off x="5374800" y="1235160"/>
            <a:ext cx="430524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 Recruiting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Baylor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Carnegie Mellon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Cornell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Darden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Georgetown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Harvard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Kellogg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Michigan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MIT-Sloan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NYU-Stern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Jones-Rice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Stanford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Thunderbird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UCLA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Vanderbilt-Owen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Wharton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Yale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0" name=""/>
          <p:cNvGrpSpPr/>
          <p:nvPr/>
        </p:nvGrpSpPr>
        <p:grpSpPr>
          <a:xfrm>
            <a:off x="5465880" y="1239840"/>
            <a:ext cx="2098440" cy="485640"/>
            <a:chOff x="5465880" y="1239840"/>
            <a:chExt cx="2098440" cy="485640"/>
          </a:xfrm>
        </p:grpSpPr>
        <p:sp>
          <p:nvSpPr>
            <p:cNvPr id="5271" name=""/>
            <p:cNvSpPr/>
            <p:nvPr/>
          </p:nvSpPr>
          <p:spPr>
            <a:xfrm>
              <a:off x="5521320" y="1239840"/>
              <a:ext cx="198648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6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Direct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Times New Roman"/>
                </a:rPr>
                <a:t> 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2" name=""/>
            <p:cNvSpPr/>
            <p:nvPr/>
          </p:nvSpPr>
          <p:spPr>
            <a:xfrm>
              <a:off x="5465880" y="1239840"/>
              <a:ext cx="209844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73" name=""/>
          <p:cNvSpPr/>
          <p:nvPr/>
        </p:nvSpPr>
        <p:spPr>
          <a:xfrm>
            <a:off x="3610080" y="5284800"/>
            <a:ext cx="479160" cy="685800"/>
          </a:xfrm>
          <a:prstGeom prst="line">
            <a:avLst/>
          </a:prstGeom>
          <a:ln w="572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4" name=""/>
          <p:cNvSpPr/>
          <p:nvPr/>
        </p:nvSpPr>
        <p:spPr>
          <a:xfrm flipH="1">
            <a:off x="6044760" y="5246640"/>
            <a:ext cx="490680" cy="687600"/>
          </a:xfrm>
          <a:prstGeom prst="line">
            <a:avLst/>
          </a:prstGeom>
          <a:ln w="572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5" name=""/>
          <p:cNvSpPr/>
          <p:nvPr/>
        </p:nvSpPr>
        <p:spPr>
          <a:xfrm>
            <a:off x="1028880" y="1023840"/>
            <a:ext cx="16524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6" name=""/>
          <p:cNvSpPr/>
          <p:nvPr/>
        </p:nvSpPr>
        <p:spPr>
          <a:xfrm>
            <a:off x="654120" y="1509840"/>
            <a:ext cx="165240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Expected Hires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7" name=""/>
          <p:cNvSpPr/>
          <p:nvPr/>
        </p:nvSpPr>
        <p:spPr>
          <a:xfrm>
            <a:off x="2406600" y="1509840"/>
            <a:ext cx="199548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4-7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8" name=""/>
          <p:cNvSpPr/>
          <p:nvPr/>
        </p:nvSpPr>
        <p:spPr>
          <a:xfrm>
            <a:off x="6002280" y="1509840"/>
            <a:ext cx="1986120" cy="5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1-2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9" name=""/>
          <p:cNvSpPr/>
          <p:nvPr/>
        </p:nvSpPr>
        <p:spPr>
          <a:xfrm>
            <a:off x="1028880" y="2103480"/>
            <a:ext cx="165240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0" name=""/>
          <p:cNvSpPr/>
          <p:nvPr/>
        </p:nvSpPr>
        <p:spPr>
          <a:xfrm>
            <a:off x="2924280" y="2103480"/>
            <a:ext cx="199548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1" name=""/>
          <p:cNvSpPr/>
          <p:nvPr/>
        </p:nvSpPr>
        <p:spPr>
          <a:xfrm>
            <a:off x="5335560" y="2103480"/>
            <a:ext cx="198612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2" name=""/>
          <p:cNvSpPr/>
          <p:nvPr/>
        </p:nvSpPr>
        <p:spPr>
          <a:xfrm>
            <a:off x="654120" y="2481120"/>
            <a:ext cx="165240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University Relations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3" name=""/>
          <p:cNvSpPr/>
          <p:nvPr/>
        </p:nvSpPr>
        <p:spPr>
          <a:xfrm>
            <a:off x="2406600" y="2481120"/>
            <a:ext cx="199548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Primary Focus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4" name=""/>
          <p:cNvSpPr/>
          <p:nvPr/>
        </p:nvSpPr>
        <p:spPr>
          <a:xfrm>
            <a:off x="6002280" y="2481120"/>
            <a:ext cx="198612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Secondary Focus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5" name=""/>
          <p:cNvSpPr/>
          <p:nvPr/>
        </p:nvSpPr>
        <p:spPr>
          <a:xfrm>
            <a:off x="654120" y="2967120"/>
            <a:ext cx="165240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Approach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6" name=""/>
          <p:cNvSpPr/>
          <p:nvPr/>
        </p:nvSpPr>
        <p:spPr>
          <a:xfrm>
            <a:off x="2406600" y="2967120"/>
            <a:ext cx="25131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Executive/Faculty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Campus Presentation /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Reception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Social Events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Classroom / Organization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Presence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Multiple Interview Schedules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“Buddy System”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7" name=""/>
          <p:cNvSpPr/>
          <p:nvPr/>
        </p:nvSpPr>
        <p:spPr>
          <a:xfrm>
            <a:off x="6049800" y="2967120"/>
            <a:ext cx="25005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Executive/Faculty Visits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Postings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Resume Books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Key Organizations &amp; Classes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Direct Mail,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Phone Screen / Video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 Interviews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One Interview Schedule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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“Buddy System”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88" name=""/>
          <p:cNvGrpSpPr/>
          <p:nvPr/>
        </p:nvGrpSpPr>
        <p:grpSpPr>
          <a:xfrm>
            <a:off x="312840" y="1239840"/>
            <a:ext cx="3176280" cy="485640"/>
            <a:chOff x="312840" y="1239840"/>
            <a:chExt cx="3176280" cy="485640"/>
          </a:xfrm>
        </p:grpSpPr>
        <p:sp>
          <p:nvSpPr>
            <p:cNvPr id="5289" name=""/>
            <p:cNvSpPr/>
            <p:nvPr/>
          </p:nvSpPr>
          <p:spPr>
            <a:xfrm>
              <a:off x="396720" y="1239840"/>
              <a:ext cx="300780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600" strike="noStrike" u="none">
                  <a:solidFill>
                    <a:srgbClr val="008240"/>
                  </a:solidFill>
                  <a:effectLst/>
                  <a:uFillTx/>
                  <a:latin typeface="Arial"/>
                </a:rPr>
                <a:t>Broad Based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312840" y="1239840"/>
              <a:ext cx="3176280" cy="48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91" name=""/>
          <p:cNvSpPr/>
          <p:nvPr/>
        </p:nvSpPr>
        <p:spPr>
          <a:xfrm>
            <a:off x="3565440" y="6037200"/>
            <a:ext cx="3133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Fantastic Fridays/Super Saturdays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Offers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Cultivation Events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2" name=""/>
          <p:cNvSpPr/>
          <p:nvPr/>
        </p:nvSpPr>
        <p:spPr>
          <a:xfrm>
            <a:off x="1623960" y="228600"/>
            <a:ext cx="7034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Recruiting Strategies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“…broader/shallower net for talent…”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3" name=""/>
          <p:cNvSpPr/>
          <p:nvPr/>
        </p:nvSpPr>
        <p:spPr>
          <a:xfrm flipV="1">
            <a:off x="5060880" y="1343160"/>
            <a:ext cx="0" cy="383544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5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 – 36 Months in Length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Rotational in Nature With One Year Assignment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Ability to Have Immediate Impact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 to Enron’s Culture and Core Competencies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Opportunity to Gain New Knowledge and Acquire Additional Skills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Return to School* or Receive Merit-based Promotion to 3rd Year Analyst After 24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Return to School* or Receive Merit-based Promotion to Associate After 36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6" name=""/>
          <p:cNvSpPr/>
          <p:nvPr/>
        </p:nvSpPr>
        <p:spPr>
          <a:xfrm>
            <a:off x="628920" y="6027840"/>
            <a:ext cx="4746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*Merit based educational assistance packages maybe available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7" name=""/>
          <p:cNvSpPr/>
          <p:nvPr/>
        </p:nvSpPr>
        <p:spPr>
          <a:xfrm>
            <a:off x="704880" y="531720"/>
            <a:ext cx="876312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For The Development of Entry-Level Professional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9" name="PlaceHolder 2"/>
          <p:cNvSpPr>
            <a:spLocks noGrp="1"/>
          </p:cNvSpPr>
          <p:nvPr>
            <p:ph/>
          </p:nvPr>
        </p:nvSpPr>
        <p:spPr>
          <a:xfrm>
            <a:off x="762120" y="1235160"/>
            <a:ext cx="901512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 – 24 Month Program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Rotational in Nature With 6 Month Assignments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Immediate Responsibility and Impact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 to Enron’s Core Competencies and Culture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Networking Opportunities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Merit-Based Promotions to Manager After 18 – 24 Months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0" name=""/>
          <p:cNvSpPr/>
          <p:nvPr/>
        </p:nvSpPr>
        <p:spPr>
          <a:xfrm>
            <a:off x="1946160" y="4659480"/>
            <a:ext cx="5581800" cy="36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177840" indent="-17784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1" name=""/>
          <p:cNvSpPr/>
          <p:nvPr/>
        </p:nvSpPr>
        <p:spPr>
          <a:xfrm>
            <a:off x="762120" y="1376280"/>
            <a:ext cx="8762760" cy="76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2" name=""/>
          <p:cNvSpPr/>
          <p:nvPr/>
        </p:nvSpPr>
        <p:spPr>
          <a:xfrm>
            <a:off x="1641600" y="695160"/>
            <a:ext cx="6764040" cy="4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3" name=""/>
          <p:cNvSpPr/>
          <p:nvPr/>
        </p:nvSpPr>
        <p:spPr>
          <a:xfrm>
            <a:off x="1224000" y="704880"/>
            <a:ext cx="7634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Cornerstone for Development of Enron’s Commercial Talent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4" name=""/>
          <p:cNvGraphicFramePr/>
          <p:nvPr/>
        </p:nvGraphicFramePr>
        <p:xfrm>
          <a:off x="347760" y="720720"/>
          <a:ext cx="9472680" cy="5122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30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7760" y="720720"/>
                    <a:ext cx="9472680" cy="5122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06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Resume Analysis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7" name="NYU" descr=""/>
          <p:cNvPicPr/>
          <p:nvPr/>
        </p:nvPicPr>
        <p:blipFill>
          <a:blip r:embed="rId1"/>
          <a:stretch/>
        </p:blipFill>
        <p:spPr>
          <a:xfrm>
            <a:off x="1530360" y="1262160"/>
            <a:ext cx="7512120" cy="525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08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eCard Announcing Campus Presentation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9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Fall Recruiting Process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0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Teams Based on Alumni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Presentations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Resume Selection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Campus Interviews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 Saturday / Fantastic Friday Interviews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Sell Weekend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252520" y="1676160"/>
            <a:ext cx="5693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Overview</a:t>
            </a:r>
            <a:endParaRPr b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" name=""/>
          <p:cNvSpPr/>
          <p:nvPr/>
        </p:nvSpPr>
        <p:spPr>
          <a:xfrm>
            <a:off x="330120" y="230040"/>
            <a:ext cx="9609120" cy="5784840"/>
          </a:xfrm>
          <a:custGeom>
            <a:avLst/>
            <a:gdLst/>
            <a:ahLst/>
            <a:rect l="l" t="t" r="r" b="b"/>
            <a:pathLst>
              <a:path w="2724" h="2724">
                <a:moveTo>
                  <a:pt x="2724" y="2504"/>
                </a:moveTo>
                <a:lnTo>
                  <a:pt x="2724" y="2527"/>
                </a:lnTo>
                <a:lnTo>
                  <a:pt x="2719" y="2549"/>
                </a:lnTo>
                <a:lnTo>
                  <a:pt x="2715" y="2570"/>
                </a:lnTo>
                <a:lnTo>
                  <a:pt x="2708" y="2590"/>
                </a:lnTo>
                <a:lnTo>
                  <a:pt x="2697" y="2609"/>
                </a:lnTo>
                <a:lnTo>
                  <a:pt x="2687" y="2627"/>
                </a:lnTo>
                <a:lnTo>
                  <a:pt x="2674" y="2645"/>
                </a:lnTo>
                <a:lnTo>
                  <a:pt x="2659" y="2659"/>
                </a:lnTo>
                <a:lnTo>
                  <a:pt x="2645" y="2674"/>
                </a:lnTo>
                <a:lnTo>
                  <a:pt x="2627" y="2687"/>
                </a:lnTo>
                <a:lnTo>
                  <a:pt x="2609" y="2697"/>
                </a:lnTo>
                <a:lnTo>
                  <a:pt x="2590" y="2708"/>
                </a:lnTo>
                <a:lnTo>
                  <a:pt x="2570" y="2715"/>
                </a:lnTo>
                <a:lnTo>
                  <a:pt x="2549" y="2719"/>
                </a:lnTo>
                <a:lnTo>
                  <a:pt x="2527" y="2724"/>
                </a:lnTo>
                <a:lnTo>
                  <a:pt x="2504" y="2724"/>
                </a:lnTo>
                <a:lnTo>
                  <a:pt x="220" y="2724"/>
                </a:lnTo>
                <a:lnTo>
                  <a:pt x="197" y="2724"/>
                </a:lnTo>
                <a:lnTo>
                  <a:pt x="175" y="2719"/>
                </a:lnTo>
                <a:lnTo>
                  <a:pt x="154" y="2715"/>
                </a:lnTo>
                <a:lnTo>
                  <a:pt x="134" y="2708"/>
                </a:lnTo>
                <a:lnTo>
                  <a:pt x="115" y="2697"/>
                </a:lnTo>
                <a:lnTo>
                  <a:pt x="97" y="2687"/>
                </a:lnTo>
                <a:lnTo>
                  <a:pt x="79" y="2674"/>
                </a:lnTo>
                <a:lnTo>
                  <a:pt x="65" y="2659"/>
                </a:lnTo>
                <a:lnTo>
                  <a:pt x="50" y="2645"/>
                </a:lnTo>
                <a:lnTo>
                  <a:pt x="37" y="2627"/>
                </a:lnTo>
                <a:lnTo>
                  <a:pt x="27" y="2609"/>
                </a:lnTo>
                <a:lnTo>
                  <a:pt x="16" y="2590"/>
                </a:lnTo>
                <a:lnTo>
                  <a:pt x="9" y="2570"/>
                </a:lnTo>
                <a:lnTo>
                  <a:pt x="5" y="2549"/>
                </a:lnTo>
                <a:lnTo>
                  <a:pt x="0" y="2527"/>
                </a:lnTo>
                <a:lnTo>
                  <a:pt x="0" y="2504"/>
                </a:lnTo>
                <a:lnTo>
                  <a:pt x="0" y="220"/>
                </a:lnTo>
                <a:lnTo>
                  <a:pt x="0" y="197"/>
                </a:lnTo>
                <a:lnTo>
                  <a:pt x="5" y="175"/>
                </a:lnTo>
                <a:lnTo>
                  <a:pt x="9" y="154"/>
                </a:lnTo>
                <a:lnTo>
                  <a:pt x="16" y="134"/>
                </a:lnTo>
                <a:lnTo>
                  <a:pt x="27" y="115"/>
                </a:lnTo>
                <a:lnTo>
                  <a:pt x="37" y="97"/>
                </a:lnTo>
                <a:lnTo>
                  <a:pt x="50" y="79"/>
                </a:lnTo>
                <a:lnTo>
                  <a:pt x="65" y="65"/>
                </a:lnTo>
                <a:lnTo>
                  <a:pt x="79" y="50"/>
                </a:lnTo>
                <a:lnTo>
                  <a:pt x="97" y="37"/>
                </a:lnTo>
                <a:lnTo>
                  <a:pt x="115" y="27"/>
                </a:lnTo>
                <a:lnTo>
                  <a:pt x="134" y="16"/>
                </a:lnTo>
                <a:lnTo>
                  <a:pt x="154" y="9"/>
                </a:lnTo>
                <a:lnTo>
                  <a:pt x="175" y="5"/>
                </a:lnTo>
                <a:lnTo>
                  <a:pt x="197" y="0"/>
                </a:lnTo>
                <a:lnTo>
                  <a:pt x="220" y="0"/>
                </a:lnTo>
                <a:lnTo>
                  <a:pt x="2504" y="0"/>
                </a:lnTo>
                <a:lnTo>
                  <a:pt x="2527" y="0"/>
                </a:lnTo>
                <a:lnTo>
                  <a:pt x="2549" y="5"/>
                </a:lnTo>
                <a:lnTo>
                  <a:pt x="2570" y="9"/>
                </a:lnTo>
                <a:lnTo>
                  <a:pt x="2590" y="16"/>
                </a:lnTo>
                <a:lnTo>
                  <a:pt x="2609" y="27"/>
                </a:lnTo>
                <a:lnTo>
                  <a:pt x="2627" y="37"/>
                </a:lnTo>
                <a:lnTo>
                  <a:pt x="2645" y="50"/>
                </a:lnTo>
                <a:lnTo>
                  <a:pt x="2659" y="65"/>
                </a:lnTo>
                <a:lnTo>
                  <a:pt x="2674" y="79"/>
                </a:lnTo>
                <a:lnTo>
                  <a:pt x="2687" y="97"/>
                </a:lnTo>
                <a:lnTo>
                  <a:pt x="2697" y="115"/>
                </a:lnTo>
                <a:lnTo>
                  <a:pt x="2708" y="134"/>
                </a:lnTo>
                <a:lnTo>
                  <a:pt x="2715" y="154"/>
                </a:lnTo>
                <a:lnTo>
                  <a:pt x="2719" y="175"/>
                </a:lnTo>
                <a:lnTo>
                  <a:pt x="2724" y="197"/>
                </a:lnTo>
                <a:lnTo>
                  <a:pt x="2724" y="220"/>
                </a:lnTo>
                <a:lnTo>
                  <a:pt x="2724" y="2504"/>
                </a:lnTo>
                <a:close/>
              </a:path>
            </a:pathLst>
          </a:custGeom>
          <a:solidFill>
            <a:srgbClr val="00cc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2" name=""/>
          <p:cNvSpPr/>
          <p:nvPr/>
        </p:nvSpPr>
        <p:spPr>
          <a:xfrm>
            <a:off x="704880" y="774720"/>
            <a:ext cx="6005520" cy="3616200"/>
          </a:xfrm>
          <a:custGeom>
            <a:avLst/>
            <a:gdLst/>
            <a:ahLst/>
            <a:rect l="l" t="t" r="r" b="b"/>
            <a:pathLst>
              <a:path w="1703" h="1703">
                <a:moveTo>
                  <a:pt x="1703" y="1483"/>
                </a:moveTo>
                <a:lnTo>
                  <a:pt x="1701" y="1505"/>
                </a:lnTo>
                <a:lnTo>
                  <a:pt x="1698" y="1527"/>
                </a:lnTo>
                <a:lnTo>
                  <a:pt x="1692" y="1549"/>
                </a:lnTo>
                <a:lnTo>
                  <a:pt x="1685" y="1568"/>
                </a:lnTo>
                <a:lnTo>
                  <a:pt x="1676" y="1588"/>
                </a:lnTo>
                <a:lnTo>
                  <a:pt x="1665" y="1606"/>
                </a:lnTo>
                <a:lnTo>
                  <a:pt x="1653" y="1623"/>
                </a:lnTo>
                <a:lnTo>
                  <a:pt x="1638" y="1638"/>
                </a:lnTo>
                <a:lnTo>
                  <a:pt x="1622" y="1653"/>
                </a:lnTo>
                <a:lnTo>
                  <a:pt x="1606" y="1666"/>
                </a:lnTo>
                <a:lnTo>
                  <a:pt x="1587" y="1676"/>
                </a:lnTo>
                <a:lnTo>
                  <a:pt x="1568" y="1685"/>
                </a:lnTo>
                <a:lnTo>
                  <a:pt x="1549" y="1692"/>
                </a:lnTo>
                <a:lnTo>
                  <a:pt x="1527" y="1698"/>
                </a:lnTo>
                <a:lnTo>
                  <a:pt x="1505" y="1701"/>
                </a:lnTo>
                <a:lnTo>
                  <a:pt x="1483" y="1703"/>
                </a:lnTo>
                <a:lnTo>
                  <a:pt x="219" y="1703"/>
                </a:lnTo>
                <a:lnTo>
                  <a:pt x="196" y="1701"/>
                </a:lnTo>
                <a:lnTo>
                  <a:pt x="174" y="1698"/>
                </a:lnTo>
                <a:lnTo>
                  <a:pt x="153" y="1692"/>
                </a:lnTo>
                <a:lnTo>
                  <a:pt x="133" y="1685"/>
                </a:lnTo>
                <a:lnTo>
                  <a:pt x="114" y="1676"/>
                </a:lnTo>
                <a:lnTo>
                  <a:pt x="96" y="1666"/>
                </a:lnTo>
                <a:lnTo>
                  <a:pt x="79" y="1653"/>
                </a:lnTo>
                <a:lnTo>
                  <a:pt x="64" y="1638"/>
                </a:lnTo>
                <a:lnTo>
                  <a:pt x="50" y="1623"/>
                </a:lnTo>
                <a:lnTo>
                  <a:pt x="36" y="1606"/>
                </a:lnTo>
                <a:lnTo>
                  <a:pt x="26" y="1588"/>
                </a:lnTo>
                <a:lnTo>
                  <a:pt x="16" y="1568"/>
                </a:lnTo>
                <a:lnTo>
                  <a:pt x="9" y="1549"/>
                </a:lnTo>
                <a:lnTo>
                  <a:pt x="4" y="1527"/>
                </a:lnTo>
                <a:lnTo>
                  <a:pt x="0" y="1505"/>
                </a:lnTo>
                <a:lnTo>
                  <a:pt x="0" y="1483"/>
                </a:lnTo>
                <a:lnTo>
                  <a:pt x="0" y="219"/>
                </a:lnTo>
                <a:lnTo>
                  <a:pt x="0" y="196"/>
                </a:lnTo>
                <a:lnTo>
                  <a:pt x="4" y="175"/>
                </a:lnTo>
                <a:lnTo>
                  <a:pt x="9" y="153"/>
                </a:lnTo>
                <a:lnTo>
                  <a:pt x="16" y="133"/>
                </a:lnTo>
                <a:lnTo>
                  <a:pt x="26" y="114"/>
                </a:lnTo>
                <a:lnTo>
                  <a:pt x="36" y="96"/>
                </a:lnTo>
                <a:lnTo>
                  <a:pt x="50" y="79"/>
                </a:lnTo>
                <a:lnTo>
                  <a:pt x="64" y="64"/>
                </a:lnTo>
                <a:lnTo>
                  <a:pt x="79" y="49"/>
                </a:lnTo>
                <a:lnTo>
                  <a:pt x="96" y="36"/>
                </a:lnTo>
                <a:lnTo>
                  <a:pt x="114" y="26"/>
                </a:lnTo>
                <a:lnTo>
                  <a:pt x="133" y="17"/>
                </a:lnTo>
                <a:lnTo>
                  <a:pt x="153" y="8"/>
                </a:lnTo>
                <a:lnTo>
                  <a:pt x="174" y="4"/>
                </a:lnTo>
                <a:lnTo>
                  <a:pt x="196" y="0"/>
                </a:lnTo>
                <a:lnTo>
                  <a:pt x="219" y="0"/>
                </a:lnTo>
                <a:lnTo>
                  <a:pt x="1483" y="0"/>
                </a:lnTo>
                <a:lnTo>
                  <a:pt x="1505" y="0"/>
                </a:lnTo>
                <a:lnTo>
                  <a:pt x="1527" y="4"/>
                </a:lnTo>
                <a:lnTo>
                  <a:pt x="1549" y="8"/>
                </a:lnTo>
                <a:lnTo>
                  <a:pt x="1568" y="17"/>
                </a:lnTo>
                <a:lnTo>
                  <a:pt x="1587" y="26"/>
                </a:lnTo>
                <a:lnTo>
                  <a:pt x="1606" y="36"/>
                </a:lnTo>
                <a:lnTo>
                  <a:pt x="1622" y="49"/>
                </a:lnTo>
                <a:lnTo>
                  <a:pt x="1638" y="64"/>
                </a:lnTo>
                <a:lnTo>
                  <a:pt x="1653" y="79"/>
                </a:lnTo>
                <a:lnTo>
                  <a:pt x="1665" y="96"/>
                </a:lnTo>
                <a:lnTo>
                  <a:pt x="1676" y="114"/>
                </a:lnTo>
                <a:lnTo>
                  <a:pt x="1685" y="133"/>
                </a:lnTo>
                <a:lnTo>
                  <a:pt x="1692" y="153"/>
                </a:lnTo>
                <a:lnTo>
                  <a:pt x="1698" y="175"/>
                </a:lnTo>
                <a:lnTo>
                  <a:pt x="1701" y="196"/>
                </a:lnTo>
                <a:lnTo>
                  <a:pt x="1703" y="219"/>
                </a:lnTo>
                <a:lnTo>
                  <a:pt x="1703" y="1483"/>
                </a:lnTo>
                <a:close/>
              </a:path>
            </a:pathLst>
          </a:custGeom>
          <a:solidFill>
            <a:srgbClr val="3333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3" name=""/>
          <p:cNvSpPr/>
          <p:nvPr/>
        </p:nvSpPr>
        <p:spPr>
          <a:xfrm>
            <a:off x="1265400" y="1109520"/>
            <a:ext cx="5465520" cy="3294360"/>
          </a:xfrm>
          <a:custGeom>
            <a:avLst/>
            <a:gdLst/>
            <a:ahLst/>
            <a:rect l="l" t="t" r="r" b="b"/>
            <a:pathLst>
              <a:path w="1549" h="1550">
                <a:moveTo>
                  <a:pt x="0" y="238"/>
                </a:moveTo>
                <a:lnTo>
                  <a:pt x="0" y="1539"/>
                </a:lnTo>
                <a:lnTo>
                  <a:pt x="8" y="1542"/>
                </a:lnTo>
                <a:lnTo>
                  <a:pt x="16" y="1544"/>
                </a:lnTo>
                <a:lnTo>
                  <a:pt x="24" y="1545"/>
                </a:lnTo>
                <a:lnTo>
                  <a:pt x="33" y="1547"/>
                </a:lnTo>
                <a:lnTo>
                  <a:pt x="40" y="1548"/>
                </a:lnTo>
                <a:lnTo>
                  <a:pt x="49" y="1550"/>
                </a:lnTo>
                <a:lnTo>
                  <a:pt x="57" y="1550"/>
                </a:lnTo>
                <a:lnTo>
                  <a:pt x="66" y="1550"/>
                </a:lnTo>
                <a:lnTo>
                  <a:pt x="1330" y="1550"/>
                </a:lnTo>
                <a:lnTo>
                  <a:pt x="1352" y="1548"/>
                </a:lnTo>
                <a:lnTo>
                  <a:pt x="1374" y="1545"/>
                </a:lnTo>
                <a:lnTo>
                  <a:pt x="1396" y="1539"/>
                </a:lnTo>
                <a:lnTo>
                  <a:pt x="1415" y="1532"/>
                </a:lnTo>
                <a:lnTo>
                  <a:pt x="1435" y="1523"/>
                </a:lnTo>
                <a:lnTo>
                  <a:pt x="1453" y="1513"/>
                </a:lnTo>
                <a:lnTo>
                  <a:pt x="1470" y="1500"/>
                </a:lnTo>
                <a:lnTo>
                  <a:pt x="1485" y="1485"/>
                </a:lnTo>
                <a:lnTo>
                  <a:pt x="1500" y="1470"/>
                </a:lnTo>
                <a:lnTo>
                  <a:pt x="1513" y="1453"/>
                </a:lnTo>
                <a:lnTo>
                  <a:pt x="1523" y="1435"/>
                </a:lnTo>
                <a:lnTo>
                  <a:pt x="1532" y="1415"/>
                </a:lnTo>
                <a:lnTo>
                  <a:pt x="1541" y="1396"/>
                </a:lnTo>
                <a:lnTo>
                  <a:pt x="1545" y="1374"/>
                </a:lnTo>
                <a:lnTo>
                  <a:pt x="1549" y="1352"/>
                </a:lnTo>
                <a:lnTo>
                  <a:pt x="1549" y="1330"/>
                </a:lnTo>
                <a:lnTo>
                  <a:pt x="1549" y="66"/>
                </a:lnTo>
                <a:lnTo>
                  <a:pt x="1549" y="58"/>
                </a:lnTo>
                <a:lnTo>
                  <a:pt x="1549" y="49"/>
                </a:lnTo>
                <a:lnTo>
                  <a:pt x="1548" y="40"/>
                </a:lnTo>
                <a:lnTo>
                  <a:pt x="1547" y="33"/>
                </a:lnTo>
                <a:lnTo>
                  <a:pt x="1545" y="24"/>
                </a:lnTo>
                <a:lnTo>
                  <a:pt x="1544" y="17"/>
                </a:lnTo>
                <a:lnTo>
                  <a:pt x="1542" y="8"/>
                </a:lnTo>
                <a:lnTo>
                  <a:pt x="1539" y="0"/>
                </a:lnTo>
                <a:lnTo>
                  <a:pt x="238" y="0"/>
                </a:lnTo>
                <a:lnTo>
                  <a:pt x="214" y="2"/>
                </a:lnTo>
                <a:lnTo>
                  <a:pt x="191" y="5"/>
                </a:lnTo>
                <a:lnTo>
                  <a:pt x="167" y="11"/>
                </a:lnTo>
                <a:lnTo>
                  <a:pt x="145" y="18"/>
                </a:lnTo>
                <a:lnTo>
                  <a:pt x="125" y="28"/>
                </a:lnTo>
                <a:lnTo>
                  <a:pt x="104" y="40"/>
                </a:lnTo>
                <a:lnTo>
                  <a:pt x="87" y="55"/>
                </a:lnTo>
                <a:lnTo>
                  <a:pt x="69" y="69"/>
                </a:lnTo>
                <a:lnTo>
                  <a:pt x="55" y="87"/>
                </a:lnTo>
                <a:lnTo>
                  <a:pt x="40" y="104"/>
                </a:lnTo>
                <a:lnTo>
                  <a:pt x="28" y="125"/>
                </a:lnTo>
                <a:lnTo>
                  <a:pt x="18" y="145"/>
                </a:lnTo>
                <a:lnTo>
                  <a:pt x="11" y="167"/>
                </a:lnTo>
                <a:lnTo>
                  <a:pt x="5" y="191"/>
                </a:lnTo>
                <a:lnTo>
                  <a:pt x="2" y="214"/>
                </a:lnTo>
                <a:lnTo>
                  <a:pt x="0" y="23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14" name="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1459080" y="1289160"/>
            <a:ext cx="5045040" cy="303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5315" name=""/>
          <p:cNvSpPr/>
          <p:nvPr/>
        </p:nvSpPr>
        <p:spPr>
          <a:xfrm>
            <a:off x="1244520" y="898560"/>
            <a:ext cx="7766280" cy="4678200"/>
          </a:xfrm>
          <a:custGeom>
            <a:avLst/>
            <a:gdLst/>
            <a:ahLst/>
            <a:rect l="l" t="t" r="r" b="b"/>
            <a:pathLst>
              <a:path w="2201" h="2201">
                <a:moveTo>
                  <a:pt x="238" y="0"/>
                </a:moveTo>
                <a:lnTo>
                  <a:pt x="214" y="2"/>
                </a:lnTo>
                <a:lnTo>
                  <a:pt x="189" y="5"/>
                </a:lnTo>
                <a:lnTo>
                  <a:pt x="167" y="11"/>
                </a:lnTo>
                <a:lnTo>
                  <a:pt x="145" y="18"/>
                </a:lnTo>
                <a:lnTo>
                  <a:pt x="125" y="28"/>
                </a:lnTo>
                <a:lnTo>
                  <a:pt x="104" y="40"/>
                </a:lnTo>
                <a:lnTo>
                  <a:pt x="87" y="55"/>
                </a:lnTo>
                <a:lnTo>
                  <a:pt x="69" y="69"/>
                </a:lnTo>
                <a:lnTo>
                  <a:pt x="55" y="87"/>
                </a:lnTo>
                <a:lnTo>
                  <a:pt x="40" y="104"/>
                </a:lnTo>
                <a:lnTo>
                  <a:pt x="28" y="125"/>
                </a:lnTo>
                <a:lnTo>
                  <a:pt x="18" y="145"/>
                </a:lnTo>
                <a:lnTo>
                  <a:pt x="11" y="167"/>
                </a:lnTo>
                <a:lnTo>
                  <a:pt x="5" y="191"/>
                </a:lnTo>
                <a:lnTo>
                  <a:pt x="0" y="214"/>
                </a:lnTo>
                <a:lnTo>
                  <a:pt x="0" y="238"/>
                </a:lnTo>
                <a:lnTo>
                  <a:pt x="0" y="1962"/>
                </a:lnTo>
                <a:lnTo>
                  <a:pt x="0" y="1987"/>
                </a:lnTo>
                <a:lnTo>
                  <a:pt x="5" y="2011"/>
                </a:lnTo>
                <a:lnTo>
                  <a:pt x="11" y="2034"/>
                </a:lnTo>
                <a:lnTo>
                  <a:pt x="18" y="2055"/>
                </a:lnTo>
                <a:lnTo>
                  <a:pt x="28" y="2077"/>
                </a:lnTo>
                <a:lnTo>
                  <a:pt x="40" y="2096"/>
                </a:lnTo>
                <a:lnTo>
                  <a:pt x="55" y="2115"/>
                </a:lnTo>
                <a:lnTo>
                  <a:pt x="69" y="2131"/>
                </a:lnTo>
                <a:lnTo>
                  <a:pt x="87" y="2147"/>
                </a:lnTo>
                <a:lnTo>
                  <a:pt x="104" y="2160"/>
                </a:lnTo>
                <a:lnTo>
                  <a:pt x="125" y="2172"/>
                </a:lnTo>
                <a:lnTo>
                  <a:pt x="145" y="2182"/>
                </a:lnTo>
                <a:lnTo>
                  <a:pt x="167" y="2191"/>
                </a:lnTo>
                <a:lnTo>
                  <a:pt x="189" y="2197"/>
                </a:lnTo>
                <a:lnTo>
                  <a:pt x="214" y="2200"/>
                </a:lnTo>
                <a:lnTo>
                  <a:pt x="238" y="2201"/>
                </a:lnTo>
                <a:lnTo>
                  <a:pt x="1962" y="2201"/>
                </a:lnTo>
                <a:lnTo>
                  <a:pt x="1987" y="2200"/>
                </a:lnTo>
                <a:lnTo>
                  <a:pt x="2011" y="2197"/>
                </a:lnTo>
                <a:lnTo>
                  <a:pt x="2033" y="2191"/>
                </a:lnTo>
                <a:lnTo>
                  <a:pt x="2055" y="2182"/>
                </a:lnTo>
                <a:lnTo>
                  <a:pt x="2077" y="2172"/>
                </a:lnTo>
                <a:lnTo>
                  <a:pt x="2096" y="2160"/>
                </a:lnTo>
                <a:lnTo>
                  <a:pt x="2113" y="2147"/>
                </a:lnTo>
                <a:lnTo>
                  <a:pt x="2131" y="2131"/>
                </a:lnTo>
                <a:lnTo>
                  <a:pt x="2147" y="2115"/>
                </a:lnTo>
                <a:lnTo>
                  <a:pt x="2160" y="2096"/>
                </a:lnTo>
                <a:lnTo>
                  <a:pt x="2172" y="2077"/>
                </a:lnTo>
                <a:lnTo>
                  <a:pt x="2182" y="2055"/>
                </a:lnTo>
                <a:lnTo>
                  <a:pt x="2189" y="2034"/>
                </a:lnTo>
                <a:lnTo>
                  <a:pt x="2195" y="2011"/>
                </a:lnTo>
                <a:lnTo>
                  <a:pt x="2200" y="1987"/>
                </a:lnTo>
                <a:lnTo>
                  <a:pt x="2201" y="1962"/>
                </a:lnTo>
                <a:lnTo>
                  <a:pt x="2201" y="238"/>
                </a:lnTo>
                <a:lnTo>
                  <a:pt x="2200" y="214"/>
                </a:lnTo>
                <a:lnTo>
                  <a:pt x="2195" y="191"/>
                </a:lnTo>
                <a:lnTo>
                  <a:pt x="2189" y="167"/>
                </a:lnTo>
                <a:lnTo>
                  <a:pt x="2182" y="145"/>
                </a:lnTo>
                <a:lnTo>
                  <a:pt x="2172" y="125"/>
                </a:lnTo>
                <a:lnTo>
                  <a:pt x="2160" y="104"/>
                </a:lnTo>
                <a:lnTo>
                  <a:pt x="2147" y="87"/>
                </a:lnTo>
                <a:lnTo>
                  <a:pt x="2131" y="69"/>
                </a:lnTo>
                <a:lnTo>
                  <a:pt x="2113" y="55"/>
                </a:lnTo>
                <a:lnTo>
                  <a:pt x="2096" y="40"/>
                </a:lnTo>
                <a:lnTo>
                  <a:pt x="2077" y="28"/>
                </a:lnTo>
                <a:lnTo>
                  <a:pt x="2055" y="18"/>
                </a:lnTo>
                <a:lnTo>
                  <a:pt x="2033" y="11"/>
                </a:lnTo>
                <a:lnTo>
                  <a:pt x="2011" y="5"/>
                </a:lnTo>
                <a:lnTo>
                  <a:pt x="1987" y="2"/>
                </a:lnTo>
                <a:lnTo>
                  <a:pt x="1962" y="0"/>
                </a:lnTo>
                <a:lnTo>
                  <a:pt x="238" y="0"/>
                </a:lnTo>
                <a:close/>
                <a:moveTo>
                  <a:pt x="37" y="1962"/>
                </a:moveTo>
                <a:lnTo>
                  <a:pt x="37" y="238"/>
                </a:lnTo>
                <a:lnTo>
                  <a:pt x="37" y="217"/>
                </a:lnTo>
                <a:lnTo>
                  <a:pt x="40" y="198"/>
                </a:lnTo>
                <a:lnTo>
                  <a:pt x="46" y="178"/>
                </a:lnTo>
                <a:lnTo>
                  <a:pt x="52" y="160"/>
                </a:lnTo>
                <a:lnTo>
                  <a:pt x="61" y="142"/>
                </a:lnTo>
                <a:lnTo>
                  <a:pt x="71" y="125"/>
                </a:lnTo>
                <a:lnTo>
                  <a:pt x="82" y="110"/>
                </a:lnTo>
                <a:lnTo>
                  <a:pt x="96" y="96"/>
                </a:lnTo>
                <a:lnTo>
                  <a:pt x="110" y="82"/>
                </a:lnTo>
                <a:lnTo>
                  <a:pt x="125" y="71"/>
                </a:lnTo>
                <a:lnTo>
                  <a:pt x="143" y="60"/>
                </a:lnTo>
                <a:lnTo>
                  <a:pt x="160" y="53"/>
                </a:lnTo>
                <a:lnTo>
                  <a:pt x="178" y="46"/>
                </a:lnTo>
                <a:lnTo>
                  <a:pt x="197" y="40"/>
                </a:lnTo>
                <a:lnTo>
                  <a:pt x="217" y="37"/>
                </a:lnTo>
                <a:lnTo>
                  <a:pt x="238" y="37"/>
                </a:lnTo>
                <a:lnTo>
                  <a:pt x="1962" y="37"/>
                </a:lnTo>
                <a:lnTo>
                  <a:pt x="1983" y="37"/>
                </a:lnTo>
                <a:lnTo>
                  <a:pt x="2003" y="40"/>
                </a:lnTo>
                <a:lnTo>
                  <a:pt x="2022" y="46"/>
                </a:lnTo>
                <a:lnTo>
                  <a:pt x="2042" y="53"/>
                </a:lnTo>
                <a:lnTo>
                  <a:pt x="2059" y="60"/>
                </a:lnTo>
                <a:lnTo>
                  <a:pt x="2075" y="71"/>
                </a:lnTo>
                <a:lnTo>
                  <a:pt x="2091" y="82"/>
                </a:lnTo>
                <a:lnTo>
                  <a:pt x="2104" y="96"/>
                </a:lnTo>
                <a:lnTo>
                  <a:pt x="2118" y="110"/>
                </a:lnTo>
                <a:lnTo>
                  <a:pt x="2129" y="125"/>
                </a:lnTo>
                <a:lnTo>
                  <a:pt x="2140" y="142"/>
                </a:lnTo>
                <a:lnTo>
                  <a:pt x="2148" y="160"/>
                </a:lnTo>
                <a:lnTo>
                  <a:pt x="2154" y="178"/>
                </a:lnTo>
                <a:lnTo>
                  <a:pt x="2160" y="198"/>
                </a:lnTo>
                <a:lnTo>
                  <a:pt x="2163" y="217"/>
                </a:lnTo>
                <a:lnTo>
                  <a:pt x="2165" y="238"/>
                </a:lnTo>
                <a:lnTo>
                  <a:pt x="2165" y="1962"/>
                </a:lnTo>
                <a:lnTo>
                  <a:pt x="2163" y="1983"/>
                </a:lnTo>
                <a:lnTo>
                  <a:pt x="2160" y="2003"/>
                </a:lnTo>
                <a:lnTo>
                  <a:pt x="2154" y="2022"/>
                </a:lnTo>
                <a:lnTo>
                  <a:pt x="2148" y="2041"/>
                </a:lnTo>
                <a:lnTo>
                  <a:pt x="2140" y="2059"/>
                </a:lnTo>
                <a:lnTo>
                  <a:pt x="2129" y="2075"/>
                </a:lnTo>
                <a:lnTo>
                  <a:pt x="2118" y="2091"/>
                </a:lnTo>
                <a:lnTo>
                  <a:pt x="2104" y="2106"/>
                </a:lnTo>
                <a:lnTo>
                  <a:pt x="2091" y="2118"/>
                </a:lnTo>
                <a:lnTo>
                  <a:pt x="2075" y="2129"/>
                </a:lnTo>
                <a:lnTo>
                  <a:pt x="2059" y="2140"/>
                </a:lnTo>
                <a:lnTo>
                  <a:pt x="2042" y="2148"/>
                </a:lnTo>
                <a:lnTo>
                  <a:pt x="2022" y="2156"/>
                </a:lnTo>
                <a:lnTo>
                  <a:pt x="2003" y="2160"/>
                </a:lnTo>
                <a:lnTo>
                  <a:pt x="1983" y="2163"/>
                </a:lnTo>
                <a:lnTo>
                  <a:pt x="1962" y="2164"/>
                </a:lnTo>
                <a:lnTo>
                  <a:pt x="238" y="2164"/>
                </a:lnTo>
                <a:lnTo>
                  <a:pt x="217" y="2163"/>
                </a:lnTo>
                <a:lnTo>
                  <a:pt x="197" y="2160"/>
                </a:lnTo>
                <a:lnTo>
                  <a:pt x="178" y="2156"/>
                </a:lnTo>
                <a:lnTo>
                  <a:pt x="160" y="2148"/>
                </a:lnTo>
                <a:lnTo>
                  <a:pt x="143" y="2140"/>
                </a:lnTo>
                <a:lnTo>
                  <a:pt x="125" y="2129"/>
                </a:lnTo>
                <a:lnTo>
                  <a:pt x="110" y="2118"/>
                </a:lnTo>
                <a:lnTo>
                  <a:pt x="96" y="2106"/>
                </a:lnTo>
                <a:lnTo>
                  <a:pt x="82" y="2091"/>
                </a:lnTo>
                <a:lnTo>
                  <a:pt x="71" y="2075"/>
                </a:lnTo>
                <a:lnTo>
                  <a:pt x="61" y="2059"/>
                </a:lnTo>
                <a:lnTo>
                  <a:pt x="52" y="2041"/>
                </a:lnTo>
                <a:lnTo>
                  <a:pt x="46" y="2022"/>
                </a:lnTo>
                <a:lnTo>
                  <a:pt x="40" y="2003"/>
                </a:lnTo>
                <a:lnTo>
                  <a:pt x="37" y="1983"/>
                </a:lnTo>
                <a:lnTo>
                  <a:pt x="37" y="1962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6" name=""/>
          <p:cNvSpPr/>
          <p:nvPr/>
        </p:nvSpPr>
        <p:spPr>
          <a:xfrm>
            <a:off x="679320" y="4562640"/>
            <a:ext cx="8744040" cy="13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17" name=""/>
          <p:cNvGrpSpPr/>
          <p:nvPr/>
        </p:nvGrpSpPr>
        <p:grpSpPr>
          <a:xfrm>
            <a:off x="6124680" y="4444920"/>
            <a:ext cx="2423880" cy="884160"/>
            <a:chOff x="6124680" y="4444920"/>
            <a:chExt cx="2423880" cy="884160"/>
          </a:xfrm>
        </p:grpSpPr>
        <p:sp>
          <p:nvSpPr>
            <p:cNvPr id="5318" name=""/>
            <p:cNvSpPr/>
            <p:nvPr/>
          </p:nvSpPr>
          <p:spPr>
            <a:xfrm>
              <a:off x="6124680" y="5004360"/>
              <a:ext cx="2423880" cy="324720"/>
            </a:xfrm>
            <a:prstGeom prst="roundRect">
              <a:avLst>
                <a:gd name="adj" fmla="val 43273"/>
              </a:avLst>
            </a:prstGeom>
            <a:solidFill>
              <a:srgbClr val="ffffff"/>
            </a:solidFill>
            <a:ln w="1260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9" name=""/>
            <p:cNvSpPr/>
            <p:nvPr/>
          </p:nvSpPr>
          <p:spPr>
            <a:xfrm>
              <a:off x="6267240" y="5095800"/>
              <a:ext cx="100440" cy="132120"/>
            </a:xfrm>
            <a:custGeom>
              <a:avLst/>
              <a:gdLst/>
              <a:ahLst/>
              <a:rect l="l" t="t" r="r" b="b"/>
              <a:pathLst>
                <a:path w="58" h="70">
                  <a:moveTo>
                    <a:pt x="27" y="12"/>
                  </a:moveTo>
                  <a:lnTo>
                    <a:pt x="31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4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27" y="12"/>
                  </a:lnTo>
                  <a:close/>
                  <a:moveTo>
                    <a:pt x="19" y="43"/>
                  </a:moveTo>
                  <a:lnTo>
                    <a:pt x="27" y="43"/>
                  </a:lnTo>
                  <a:lnTo>
                    <a:pt x="33" y="43"/>
                  </a:lnTo>
                  <a:lnTo>
                    <a:pt x="38" y="41"/>
                  </a:lnTo>
                  <a:lnTo>
                    <a:pt x="44" y="39"/>
                  </a:lnTo>
                  <a:lnTo>
                    <a:pt x="48" y="37"/>
                  </a:lnTo>
                  <a:lnTo>
                    <a:pt x="52" y="33"/>
                  </a:lnTo>
                  <a:lnTo>
                    <a:pt x="56" y="29"/>
                  </a:lnTo>
                  <a:lnTo>
                    <a:pt x="56" y="24"/>
                  </a:lnTo>
                  <a:lnTo>
                    <a:pt x="58" y="18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70"/>
                  </a:lnTo>
                  <a:lnTo>
                    <a:pt x="13" y="70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0" name=""/>
            <p:cNvSpPr/>
            <p:nvPr/>
          </p:nvSpPr>
          <p:spPr>
            <a:xfrm>
              <a:off x="6367680" y="5129640"/>
              <a:ext cx="84600" cy="98280"/>
            </a:xfrm>
            <a:custGeom>
              <a:avLst/>
              <a:gdLst/>
              <a:ahLst/>
              <a:rect l="l" t="t" r="r" b="b"/>
              <a:pathLst>
                <a:path w="49" h="52">
                  <a:moveTo>
                    <a:pt x="13" y="21"/>
                  </a:moveTo>
                  <a:lnTo>
                    <a:pt x="15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13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8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2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1" name=""/>
            <p:cNvSpPr/>
            <p:nvPr/>
          </p:nvSpPr>
          <p:spPr>
            <a:xfrm>
              <a:off x="6458760" y="5129640"/>
              <a:ext cx="74880" cy="9828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2" name=""/>
            <p:cNvSpPr/>
            <p:nvPr/>
          </p:nvSpPr>
          <p:spPr>
            <a:xfrm>
              <a:off x="6533640" y="5086440"/>
              <a:ext cx="72720" cy="141480"/>
            </a:xfrm>
            <a:custGeom>
              <a:avLst/>
              <a:gdLst/>
              <a:ahLst/>
              <a:rect l="l" t="t" r="r" b="b"/>
              <a:pathLst>
                <a:path w="42" h="75">
                  <a:moveTo>
                    <a:pt x="9" y="32"/>
                  </a:moveTo>
                  <a:lnTo>
                    <a:pt x="0" y="32"/>
                  </a:lnTo>
                  <a:lnTo>
                    <a:pt x="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36" y="23"/>
                  </a:lnTo>
                  <a:lnTo>
                    <a:pt x="34" y="32"/>
                  </a:lnTo>
                  <a:lnTo>
                    <a:pt x="23" y="32"/>
                  </a:lnTo>
                  <a:lnTo>
                    <a:pt x="13" y="75"/>
                  </a:lnTo>
                  <a:lnTo>
                    <a:pt x="0" y="75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3" name=""/>
            <p:cNvSpPr/>
            <p:nvPr/>
          </p:nvSpPr>
          <p:spPr>
            <a:xfrm>
              <a:off x="6595920" y="5129640"/>
              <a:ext cx="9432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25" y="42"/>
                  </a:move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1" y="40"/>
                  </a:lnTo>
                  <a:lnTo>
                    <a:pt x="29" y="42"/>
                  </a:lnTo>
                  <a:lnTo>
                    <a:pt x="25" y="42"/>
                  </a:lnTo>
                  <a:close/>
                  <a:moveTo>
                    <a:pt x="31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3" y="50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2" y="48"/>
                  </a:lnTo>
                  <a:lnTo>
                    <a:pt x="46" y="44"/>
                  </a:lnTo>
                  <a:lnTo>
                    <a:pt x="50" y="38"/>
                  </a:lnTo>
                  <a:lnTo>
                    <a:pt x="52" y="34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4" name=""/>
            <p:cNvSpPr/>
            <p:nvPr/>
          </p:nvSpPr>
          <p:spPr>
            <a:xfrm>
              <a:off x="6698880" y="5129640"/>
              <a:ext cx="73800" cy="9828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5" name=""/>
            <p:cNvSpPr/>
            <p:nvPr/>
          </p:nvSpPr>
          <p:spPr>
            <a:xfrm>
              <a:off x="6766200" y="5129640"/>
              <a:ext cx="142200" cy="9828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1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6" name=""/>
            <p:cNvSpPr/>
            <p:nvPr/>
          </p:nvSpPr>
          <p:spPr>
            <a:xfrm>
              <a:off x="691848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38"/>
                  </a:moveTo>
                  <a:lnTo>
                    <a:pt x="14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2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7" name=""/>
            <p:cNvSpPr/>
            <p:nvPr/>
          </p:nvSpPr>
          <p:spPr>
            <a:xfrm>
              <a:off x="7015680" y="5129640"/>
              <a:ext cx="9324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8" name=""/>
            <p:cNvSpPr/>
            <p:nvPr/>
          </p:nvSpPr>
          <p:spPr>
            <a:xfrm>
              <a:off x="7125120" y="5129640"/>
              <a:ext cx="75960" cy="98280"/>
            </a:xfrm>
            <a:custGeom>
              <a:avLst/>
              <a:gdLst/>
              <a:ahLst/>
              <a:rect l="l" t="t" r="r" b="b"/>
              <a:pathLst>
                <a:path w="44" h="52">
                  <a:moveTo>
                    <a:pt x="40" y="11"/>
                  </a:moveTo>
                  <a:lnTo>
                    <a:pt x="39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7" y="40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7" y="52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7197840" y="5129640"/>
              <a:ext cx="89640" cy="98280"/>
            </a:xfrm>
            <a:custGeom>
              <a:avLst/>
              <a:gdLst/>
              <a:ahLst/>
              <a:rect l="l" t="t" r="r" b="b"/>
              <a:pathLst>
                <a:path w="52" h="52">
                  <a:moveTo>
                    <a:pt x="16" y="21"/>
                  </a:moveTo>
                  <a:lnTo>
                    <a:pt x="18" y="19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16" y="21"/>
                  </a:lnTo>
                  <a:close/>
                  <a:moveTo>
                    <a:pt x="50" y="31"/>
                  </a:moveTo>
                  <a:lnTo>
                    <a:pt x="50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0" y="13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6" y="4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5" y="38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7345440" y="5095800"/>
              <a:ext cx="159480" cy="132120"/>
            </a:xfrm>
            <a:custGeom>
              <a:avLst/>
              <a:gdLst/>
              <a:ahLst/>
              <a:rect l="l" t="t" r="r" b="b"/>
              <a:pathLst>
                <a:path w="92" h="70">
                  <a:moveTo>
                    <a:pt x="13" y="0"/>
                  </a:moveTo>
                  <a:lnTo>
                    <a:pt x="36" y="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77" y="70"/>
                  </a:lnTo>
                  <a:lnTo>
                    <a:pt x="63" y="7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44" y="70"/>
                  </a:lnTo>
                  <a:lnTo>
                    <a:pt x="31" y="7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70"/>
                  </a:lnTo>
                  <a:lnTo>
                    <a:pt x="0" y="7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7505280" y="5129640"/>
              <a:ext cx="8568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3" y="38"/>
                  </a:moveTo>
                  <a:lnTo>
                    <a:pt x="13" y="34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7601760" y="5129640"/>
              <a:ext cx="91800" cy="98280"/>
            </a:xfrm>
            <a:custGeom>
              <a:avLst/>
              <a:gdLst/>
              <a:ahLst/>
              <a:rect l="l" t="t" r="r" b="b"/>
              <a:pathLst>
                <a:path w="53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1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3" name=""/>
            <p:cNvSpPr/>
            <p:nvPr/>
          </p:nvSpPr>
          <p:spPr>
            <a:xfrm>
              <a:off x="7707960" y="5129640"/>
              <a:ext cx="83520" cy="98280"/>
            </a:xfrm>
            <a:custGeom>
              <a:avLst/>
              <a:gdLst/>
              <a:ahLst/>
              <a:rect l="l" t="t" r="r" b="b"/>
              <a:pathLst>
                <a:path w="48" h="52">
                  <a:moveTo>
                    <a:pt x="12" y="38"/>
                  </a:moveTo>
                  <a:lnTo>
                    <a:pt x="13" y="34"/>
                  </a:lnTo>
                  <a:lnTo>
                    <a:pt x="13" y="32"/>
                  </a:lnTo>
                  <a:lnTo>
                    <a:pt x="15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2" y="48"/>
                  </a:lnTo>
                  <a:lnTo>
                    <a:pt x="44" y="42"/>
                  </a:lnTo>
                  <a:lnTo>
                    <a:pt x="44" y="36"/>
                  </a:lnTo>
                  <a:lnTo>
                    <a:pt x="46" y="32"/>
                  </a:lnTo>
                  <a:lnTo>
                    <a:pt x="46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1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4" name=""/>
            <p:cNvSpPr/>
            <p:nvPr/>
          </p:nvSpPr>
          <p:spPr>
            <a:xfrm>
              <a:off x="7800840" y="5129640"/>
              <a:ext cx="102960" cy="138240"/>
            </a:xfrm>
            <a:custGeom>
              <a:avLst/>
              <a:gdLst/>
              <a:ahLst/>
              <a:rect l="l" t="t" r="r" b="b"/>
              <a:pathLst>
                <a:path w="59" h="73">
                  <a:moveTo>
                    <a:pt x="40" y="21"/>
                  </a:moveTo>
                  <a:lnTo>
                    <a:pt x="40" y="25"/>
                  </a:lnTo>
                  <a:lnTo>
                    <a:pt x="40" y="27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5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1"/>
                  </a:lnTo>
                  <a:close/>
                  <a:moveTo>
                    <a:pt x="0" y="69"/>
                  </a:move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3"/>
                  </a:lnTo>
                  <a:lnTo>
                    <a:pt x="11" y="73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7" y="73"/>
                  </a:lnTo>
                  <a:lnTo>
                    <a:pt x="32" y="71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44" y="61"/>
                  </a:lnTo>
                  <a:lnTo>
                    <a:pt x="46" y="57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6" y="19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3" y="50"/>
                  </a:lnTo>
                  <a:lnTo>
                    <a:pt x="17" y="50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6"/>
                  </a:lnTo>
                  <a:lnTo>
                    <a:pt x="36" y="50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3" y="61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5" name=""/>
            <p:cNvSpPr/>
            <p:nvPr/>
          </p:nvSpPr>
          <p:spPr>
            <a:xfrm>
              <a:off x="791028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6" name=""/>
            <p:cNvSpPr/>
            <p:nvPr/>
          </p:nvSpPr>
          <p:spPr>
            <a:xfrm>
              <a:off x="8004240" y="5129640"/>
              <a:ext cx="141120" cy="9828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3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7" name=""/>
            <p:cNvSpPr/>
            <p:nvPr/>
          </p:nvSpPr>
          <p:spPr>
            <a:xfrm>
              <a:off x="8159760" y="5129640"/>
              <a:ext cx="86400" cy="982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8" name=""/>
            <p:cNvSpPr/>
            <p:nvPr/>
          </p:nvSpPr>
          <p:spPr>
            <a:xfrm>
              <a:off x="8254080" y="5129640"/>
              <a:ext cx="92880" cy="9828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9" name=""/>
            <p:cNvSpPr/>
            <p:nvPr/>
          </p:nvSpPr>
          <p:spPr>
            <a:xfrm>
              <a:off x="8366400" y="5102640"/>
              <a:ext cx="64080" cy="125280"/>
            </a:xfrm>
            <a:custGeom>
              <a:avLst/>
              <a:gdLst/>
              <a:ahLst/>
              <a:rect l="l" t="t" r="r" b="b"/>
              <a:pathLst>
                <a:path w="37" h="66">
                  <a:moveTo>
                    <a:pt x="2" y="14"/>
                  </a:moveTo>
                  <a:lnTo>
                    <a:pt x="12" y="14"/>
                  </a:lnTo>
                  <a:lnTo>
                    <a:pt x="14" y="4"/>
                  </a:lnTo>
                  <a:lnTo>
                    <a:pt x="27" y="0"/>
                  </a:lnTo>
                  <a:lnTo>
                    <a:pt x="25" y="14"/>
                  </a:lnTo>
                  <a:lnTo>
                    <a:pt x="37" y="14"/>
                  </a:lnTo>
                  <a:lnTo>
                    <a:pt x="35" y="23"/>
                  </a:lnTo>
                  <a:lnTo>
                    <a:pt x="21" y="2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6" y="41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0" name=""/>
            <p:cNvSpPr/>
            <p:nvPr/>
          </p:nvSpPr>
          <p:spPr>
            <a:xfrm>
              <a:off x="6203880" y="4444920"/>
              <a:ext cx="568440" cy="491040"/>
            </a:xfrm>
            <a:custGeom>
              <a:avLst/>
              <a:gdLst/>
              <a:ahLst/>
              <a:rect l="l" t="t" r="r" b="b"/>
              <a:pathLst>
                <a:path w="328" h="259">
                  <a:moveTo>
                    <a:pt x="211" y="169"/>
                  </a:moveTo>
                  <a:lnTo>
                    <a:pt x="53" y="169"/>
                  </a:lnTo>
                  <a:lnTo>
                    <a:pt x="53" y="240"/>
                  </a:lnTo>
                  <a:lnTo>
                    <a:pt x="53" y="244"/>
                  </a:lnTo>
                  <a:lnTo>
                    <a:pt x="51" y="247"/>
                  </a:lnTo>
                  <a:lnTo>
                    <a:pt x="49" y="251"/>
                  </a:lnTo>
                  <a:lnTo>
                    <a:pt x="47" y="255"/>
                  </a:lnTo>
                  <a:lnTo>
                    <a:pt x="46" y="257"/>
                  </a:lnTo>
                  <a:lnTo>
                    <a:pt x="44" y="259"/>
                  </a:lnTo>
                  <a:lnTo>
                    <a:pt x="40" y="259"/>
                  </a:lnTo>
                  <a:lnTo>
                    <a:pt x="36" y="259"/>
                  </a:lnTo>
                  <a:lnTo>
                    <a:pt x="17" y="259"/>
                  </a:lnTo>
                  <a:lnTo>
                    <a:pt x="13" y="259"/>
                  </a:lnTo>
                  <a:lnTo>
                    <a:pt x="9" y="259"/>
                  </a:lnTo>
                  <a:lnTo>
                    <a:pt x="7" y="257"/>
                  </a:lnTo>
                  <a:lnTo>
                    <a:pt x="3" y="255"/>
                  </a:lnTo>
                  <a:lnTo>
                    <a:pt x="1" y="251"/>
                  </a:lnTo>
                  <a:lnTo>
                    <a:pt x="1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211" y="0"/>
                  </a:lnTo>
                  <a:lnTo>
                    <a:pt x="224" y="0"/>
                  </a:lnTo>
                  <a:lnTo>
                    <a:pt x="238" y="0"/>
                  </a:lnTo>
                  <a:lnTo>
                    <a:pt x="249" y="1"/>
                  </a:lnTo>
                  <a:lnTo>
                    <a:pt x="262" y="3"/>
                  </a:lnTo>
                  <a:lnTo>
                    <a:pt x="274" y="7"/>
                  </a:lnTo>
                  <a:lnTo>
                    <a:pt x="285" y="11"/>
                  </a:lnTo>
                  <a:lnTo>
                    <a:pt x="295" y="19"/>
                  </a:lnTo>
                  <a:lnTo>
                    <a:pt x="305" y="26"/>
                  </a:lnTo>
                  <a:lnTo>
                    <a:pt x="314" y="40"/>
                  </a:lnTo>
                  <a:lnTo>
                    <a:pt x="322" y="53"/>
                  </a:lnTo>
                  <a:lnTo>
                    <a:pt x="326" y="69"/>
                  </a:lnTo>
                  <a:lnTo>
                    <a:pt x="328" y="84"/>
                  </a:lnTo>
                  <a:lnTo>
                    <a:pt x="326" y="99"/>
                  </a:lnTo>
                  <a:lnTo>
                    <a:pt x="322" y="115"/>
                  </a:lnTo>
                  <a:lnTo>
                    <a:pt x="314" y="128"/>
                  </a:lnTo>
                  <a:lnTo>
                    <a:pt x="305" y="142"/>
                  </a:lnTo>
                  <a:lnTo>
                    <a:pt x="295" y="149"/>
                  </a:lnTo>
                  <a:lnTo>
                    <a:pt x="285" y="157"/>
                  </a:lnTo>
                  <a:lnTo>
                    <a:pt x="274" y="161"/>
                  </a:lnTo>
                  <a:lnTo>
                    <a:pt x="262" y="165"/>
                  </a:lnTo>
                  <a:lnTo>
                    <a:pt x="249" y="167"/>
                  </a:lnTo>
                  <a:lnTo>
                    <a:pt x="238" y="169"/>
                  </a:lnTo>
                  <a:lnTo>
                    <a:pt x="224" y="169"/>
                  </a:lnTo>
                  <a:lnTo>
                    <a:pt x="211" y="169"/>
                  </a:lnTo>
                  <a:close/>
                  <a:moveTo>
                    <a:pt x="53" y="44"/>
                  </a:moveTo>
                  <a:lnTo>
                    <a:pt x="53" y="124"/>
                  </a:lnTo>
                  <a:lnTo>
                    <a:pt x="238" y="124"/>
                  </a:lnTo>
                  <a:lnTo>
                    <a:pt x="247" y="124"/>
                  </a:lnTo>
                  <a:lnTo>
                    <a:pt x="257" y="121"/>
                  </a:lnTo>
                  <a:lnTo>
                    <a:pt x="264" y="117"/>
                  </a:lnTo>
                  <a:lnTo>
                    <a:pt x="270" y="113"/>
                  </a:lnTo>
                  <a:lnTo>
                    <a:pt x="274" y="107"/>
                  </a:lnTo>
                  <a:lnTo>
                    <a:pt x="276" y="99"/>
                  </a:lnTo>
                  <a:lnTo>
                    <a:pt x="278" y="92"/>
                  </a:lnTo>
                  <a:lnTo>
                    <a:pt x="280" y="84"/>
                  </a:lnTo>
                  <a:lnTo>
                    <a:pt x="278" y="76"/>
                  </a:lnTo>
                  <a:lnTo>
                    <a:pt x="276" y="69"/>
                  </a:lnTo>
                  <a:lnTo>
                    <a:pt x="272" y="63"/>
                  </a:lnTo>
                  <a:lnTo>
                    <a:pt x="268" y="57"/>
                  </a:lnTo>
                  <a:lnTo>
                    <a:pt x="262" y="51"/>
                  </a:lnTo>
                  <a:lnTo>
                    <a:pt x="255" y="48"/>
                  </a:lnTo>
                  <a:lnTo>
                    <a:pt x="247" y="46"/>
                  </a:lnTo>
                  <a:lnTo>
                    <a:pt x="238" y="44"/>
                  </a:lnTo>
                  <a:lnTo>
                    <a:pt x="53" y="44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6838920" y="4444920"/>
              <a:ext cx="513000" cy="494640"/>
            </a:xfrm>
            <a:custGeom>
              <a:avLst/>
              <a:gdLst/>
              <a:ahLst/>
              <a:rect l="l" t="t" r="r" b="b"/>
              <a:pathLst>
                <a:path w="296" h="261">
                  <a:moveTo>
                    <a:pt x="276" y="215"/>
                  </a:moveTo>
                  <a:lnTo>
                    <a:pt x="280" y="215"/>
                  </a:lnTo>
                  <a:lnTo>
                    <a:pt x="284" y="217"/>
                  </a:lnTo>
                  <a:lnTo>
                    <a:pt x="288" y="219"/>
                  </a:lnTo>
                  <a:lnTo>
                    <a:pt x="290" y="221"/>
                  </a:lnTo>
                  <a:lnTo>
                    <a:pt x="294" y="222"/>
                  </a:lnTo>
                  <a:lnTo>
                    <a:pt x="294" y="224"/>
                  </a:lnTo>
                  <a:lnTo>
                    <a:pt x="296" y="228"/>
                  </a:lnTo>
                  <a:lnTo>
                    <a:pt x="296" y="232"/>
                  </a:lnTo>
                  <a:lnTo>
                    <a:pt x="296" y="242"/>
                  </a:lnTo>
                  <a:lnTo>
                    <a:pt x="296" y="245"/>
                  </a:lnTo>
                  <a:lnTo>
                    <a:pt x="294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8" y="257"/>
                  </a:lnTo>
                  <a:lnTo>
                    <a:pt x="284" y="259"/>
                  </a:lnTo>
                  <a:lnTo>
                    <a:pt x="280" y="259"/>
                  </a:lnTo>
                  <a:lnTo>
                    <a:pt x="276" y="259"/>
                  </a:lnTo>
                  <a:lnTo>
                    <a:pt x="108" y="259"/>
                  </a:lnTo>
                  <a:lnTo>
                    <a:pt x="102" y="261"/>
                  </a:lnTo>
                  <a:lnTo>
                    <a:pt x="88" y="259"/>
                  </a:lnTo>
                  <a:lnTo>
                    <a:pt x="69" y="257"/>
                  </a:lnTo>
                  <a:lnTo>
                    <a:pt x="50" y="253"/>
                  </a:lnTo>
                  <a:lnTo>
                    <a:pt x="40" y="249"/>
                  </a:lnTo>
                  <a:lnTo>
                    <a:pt x="33" y="244"/>
                  </a:lnTo>
                  <a:lnTo>
                    <a:pt x="23" y="238"/>
                  </a:lnTo>
                  <a:lnTo>
                    <a:pt x="15" y="232"/>
                  </a:lnTo>
                  <a:lnTo>
                    <a:pt x="10" y="222"/>
                  </a:lnTo>
                  <a:lnTo>
                    <a:pt x="4" y="213"/>
                  </a:lnTo>
                  <a:lnTo>
                    <a:pt x="2" y="201"/>
                  </a:lnTo>
                  <a:lnTo>
                    <a:pt x="0" y="190"/>
                  </a:lnTo>
                  <a:lnTo>
                    <a:pt x="0" y="71"/>
                  </a:lnTo>
                  <a:lnTo>
                    <a:pt x="2" y="57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5" y="26"/>
                  </a:lnTo>
                  <a:lnTo>
                    <a:pt x="23" y="21"/>
                  </a:lnTo>
                  <a:lnTo>
                    <a:pt x="33" y="15"/>
                  </a:lnTo>
                  <a:lnTo>
                    <a:pt x="40" y="11"/>
                  </a:lnTo>
                  <a:lnTo>
                    <a:pt x="50" y="7"/>
                  </a:lnTo>
                  <a:lnTo>
                    <a:pt x="69" y="1"/>
                  </a:lnTo>
                  <a:lnTo>
                    <a:pt x="88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69" y="1"/>
                  </a:lnTo>
                  <a:lnTo>
                    <a:pt x="173" y="3"/>
                  </a:lnTo>
                  <a:lnTo>
                    <a:pt x="175" y="5"/>
                  </a:lnTo>
                  <a:lnTo>
                    <a:pt x="177" y="9"/>
                  </a:lnTo>
                  <a:lnTo>
                    <a:pt x="177" y="13"/>
                  </a:lnTo>
                  <a:lnTo>
                    <a:pt x="179" y="17"/>
                  </a:lnTo>
                  <a:lnTo>
                    <a:pt x="179" y="26"/>
                  </a:lnTo>
                  <a:lnTo>
                    <a:pt x="177" y="30"/>
                  </a:lnTo>
                  <a:lnTo>
                    <a:pt x="177" y="34"/>
                  </a:lnTo>
                  <a:lnTo>
                    <a:pt x="175" y="36"/>
                  </a:lnTo>
                  <a:lnTo>
                    <a:pt x="173" y="40"/>
                  </a:lnTo>
                  <a:lnTo>
                    <a:pt x="169" y="42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4"/>
                  </a:lnTo>
                  <a:lnTo>
                    <a:pt x="108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83" y="46"/>
                  </a:lnTo>
                  <a:lnTo>
                    <a:pt x="73" y="46"/>
                  </a:lnTo>
                  <a:lnTo>
                    <a:pt x="65" y="49"/>
                  </a:lnTo>
                  <a:lnTo>
                    <a:pt x="60" y="53"/>
                  </a:lnTo>
                  <a:lnTo>
                    <a:pt x="56" y="59"/>
                  </a:lnTo>
                  <a:lnTo>
                    <a:pt x="54" y="67"/>
                  </a:lnTo>
                  <a:lnTo>
                    <a:pt x="54" y="109"/>
                  </a:lnTo>
                  <a:lnTo>
                    <a:pt x="275" y="109"/>
                  </a:lnTo>
                  <a:lnTo>
                    <a:pt x="278" y="109"/>
                  </a:lnTo>
                  <a:lnTo>
                    <a:pt x="282" y="111"/>
                  </a:lnTo>
                  <a:lnTo>
                    <a:pt x="286" y="113"/>
                  </a:lnTo>
                  <a:lnTo>
                    <a:pt x="288" y="115"/>
                  </a:lnTo>
                  <a:lnTo>
                    <a:pt x="292" y="117"/>
                  </a:lnTo>
                  <a:lnTo>
                    <a:pt x="292" y="119"/>
                  </a:lnTo>
                  <a:lnTo>
                    <a:pt x="294" y="123"/>
                  </a:lnTo>
                  <a:lnTo>
                    <a:pt x="294" y="126"/>
                  </a:lnTo>
                  <a:lnTo>
                    <a:pt x="294" y="136"/>
                  </a:lnTo>
                  <a:lnTo>
                    <a:pt x="294" y="140"/>
                  </a:lnTo>
                  <a:lnTo>
                    <a:pt x="292" y="142"/>
                  </a:lnTo>
                  <a:lnTo>
                    <a:pt x="292" y="146"/>
                  </a:lnTo>
                  <a:lnTo>
                    <a:pt x="288" y="147"/>
                  </a:lnTo>
                  <a:lnTo>
                    <a:pt x="286" y="149"/>
                  </a:lnTo>
                  <a:lnTo>
                    <a:pt x="282" y="151"/>
                  </a:lnTo>
                  <a:lnTo>
                    <a:pt x="278" y="151"/>
                  </a:lnTo>
                  <a:lnTo>
                    <a:pt x="275" y="153"/>
                  </a:lnTo>
                  <a:lnTo>
                    <a:pt x="54" y="153"/>
                  </a:lnTo>
                  <a:lnTo>
                    <a:pt x="54" y="192"/>
                  </a:lnTo>
                  <a:lnTo>
                    <a:pt x="56" y="199"/>
                  </a:lnTo>
                  <a:lnTo>
                    <a:pt x="60" y="205"/>
                  </a:lnTo>
                  <a:lnTo>
                    <a:pt x="65" y="209"/>
                  </a:lnTo>
                  <a:lnTo>
                    <a:pt x="73" y="213"/>
                  </a:lnTo>
                  <a:lnTo>
                    <a:pt x="83" y="215"/>
                  </a:lnTo>
                  <a:lnTo>
                    <a:pt x="90" y="215"/>
                  </a:lnTo>
                  <a:lnTo>
                    <a:pt x="100" y="215"/>
                  </a:lnTo>
                  <a:lnTo>
                    <a:pt x="108" y="215"/>
                  </a:lnTo>
                  <a:lnTo>
                    <a:pt x="276" y="215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7404480" y="4444920"/>
              <a:ext cx="566640" cy="491040"/>
            </a:xfrm>
            <a:custGeom>
              <a:avLst/>
              <a:gdLst/>
              <a:ahLst/>
              <a:rect l="l" t="t" r="r" b="b"/>
              <a:pathLst>
                <a:path w="327" h="259">
                  <a:moveTo>
                    <a:pt x="212" y="169"/>
                  </a:moveTo>
                  <a:lnTo>
                    <a:pt x="52" y="169"/>
                  </a:lnTo>
                  <a:lnTo>
                    <a:pt x="52" y="240"/>
                  </a:lnTo>
                  <a:lnTo>
                    <a:pt x="52" y="244"/>
                  </a:lnTo>
                  <a:lnTo>
                    <a:pt x="52" y="247"/>
                  </a:lnTo>
                  <a:lnTo>
                    <a:pt x="50" y="251"/>
                  </a:lnTo>
                  <a:lnTo>
                    <a:pt x="48" y="255"/>
                  </a:lnTo>
                  <a:lnTo>
                    <a:pt x="46" y="257"/>
                  </a:lnTo>
                  <a:lnTo>
                    <a:pt x="43" y="259"/>
                  </a:lnTo>
                  <a:lnTo>
                    <a:pt x="39" y="259"/>
                  </a:lnTo>
                  <a:lnTo>
                    <a:pt x="35" y="259"/>
                  </a:lnTo>
                  <a:lnTo>
                    <a:pt x="18" y="259"/>
                  </a:lnTo>
                  <a:lnTo>
                    <a:pt x="14" y="259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4" y="255"/>
                  </a:lnTo>
                  <a:lnTo>
                    <a:pt x="2" y="251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12" y="0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50" y="1"/>
                  </a:lnTo>
                  <a:lnTo>
                    <a:pt x="261" y="3"/>
                  </a:lnTo>
                  <a:lnTo>
                    <a:pt x="273" y="7"/>
                  </a:lnTo>
                  <a:lnTo>
                    <a:pt x="284" y="11"/>
                  </a:lnTo>
                  <a:lnTo>
                    <a:pt x="296" y="19"/>
                  </a:lnTo>
                  <a:lnTo>
                    <a:pt x="306" y="26"/>
                  </a:lnTo>
                  <a:lnTo>
                    <a:pt x="315" y="40"/>
                  </a:lnTo>
                  <a:lnTo>
                    <a:pt x="323" y="53"/>
                  </a:lnTo>
                  <a:lnTo>
                    <a:pt x="327" y="69"/>
                  </a:lnTo>
                  <a:lnTo>
                    <a:pt x="327" y="84"/>
                  </a:lnTo>
                  <a:lnTo>
                    <a:pt x="327" y="99"/>
                  </a:lnTo>
                  <a:lnTo>
                    <a:pt x="323" y="115"/>
                  </a:lnTo>
                  <a:lnTo>
                    <a:pt x="315" y="128"/>
                  </a:lnTo>
                  <a:lnTo>
                    <a:pt x="306" y="142"/>
                  </a:lnTo>
                  <a:lnTo>
                    <a:pt x="296" y="149"/>
                  </a:lnTo>
                  <a:lnTo>
                    <a:pt x="284" y="157"/>
                  </a:lnTo>
                  <a:lnTo>
                    <a:pt x="273" y="161"/>
                  </a:lnTo>
                  <a:lnTo>
                    <a:pt x="261" y="165"/>
                  </a:lnTo>
                  <a:lnTo>
                    <a:pt x="250" y="167"/>
                  </a:lnTo>
                  <a:lnTo>
                    <a:pt x="236" y="169"/>
                  </a:lnTo>
                  <a:lnTo>
                    <a:pt x="225" y="169"/>
                  </a:lnTo>
                  <a:lnTo>
                    <a:pt x="212" y="169"/>
                  </a:lnTo>
                  <a:close/>
                  <a:moveTo>
                    <a:pt x="54" y="44"/>
                  </a:moveTo>
                  <a:lnTo>
                    <a:pt x="54" y="124"/>
                  </a:lnTo>
                  <a:lnTo>
                    <a:pt x="238" y="124"/>
                  </a:lnTo>
                  <a:lnTo>
                    <a:pt x="248" y="124"/>
                  </a:lnTo>
                  <a:lnTo>
                    <a:pt x="256" y="121"/>
                  </a:lnTo>
                  <a:lnTo>
                    <a:pt x="263" y="117"/>
                  </a:lnTo>
                  <a:lnTo>
                    <a:pt x="269" y="113"/>
                  </a:lnTo>
                  <a:lnTo>
                    <a:pt x="273" y="107"/>
                  </a:lnTo>
                  <a:lnTo>
                    <a:pt x="277" y="99"/>
                  </a:lnTo>
                  <a:lnTo>
                    <a:pt x="279" y="92"/>
                  </a:lnTo>
                  <a:lnTo>
                    <a:pt x="279" y="84"/>
                  </a:lnTo>
                  <a:lnTo>
                    <a:pt x="279" y="76"/>
                  </a:lnTo>
                  <a:lnTo>
                    <a:pt x="277" y="69"/>
                  </a:lnTo>
                  <a:lnTo>
                    <a:pt x="273" y="63"/>
                  </a:lnTo>
                  <a:lnTo>
                    <a:pt x="269" y="57"/>
                  </a:lnTo>
                  <a:lnTo>
                    <a:pt x="263" y="51"/>
                  </a:lnTo>
                  <a:lnTo>
                    <a:pt x="256" y="48"/>
                  </a:lnTo>
                  <a:lnTo>
                    <a:pt x="248" y="46"/>
                  </a:lnTo>
                  <a:lnTo>
                    <a:pt x="238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3333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3" name=""/>
            <p:cNvSpPr/>
            <p:nvPr/>
          </p:nvSpPr>
          <p:spPr>
            <a:xfrm>
              <a:off x="8288280" y="4451760"/>
              <a:ext cx="198000" cy="216720"/>
            </a:xfrm>
            <a:custGeom>
              <a:avLst/>
              <a:gdLst>
                <a:gd name="textAreaLeft" fmla="*/ 9360 w 198000"/>
                <a:gd name="textAreaRight" fmla="*/ 188640 w 198000"/>
                <a:gd name="textAreaTop" fmla="*/ 9360 h 216720"/>
                <a:gd name="textAreaBottom" fmla="*/ 207360 h 216720"/>
              </a:gdLst>
              <a:ahLst/>
              <a:cxnLst/>
              <a:rect l="textAreaLeft" t="textAreaTop" r="textAreaRight" b="textAreaBottom"/>
              <a:pathLst>
                <a:path w="21600" h="23638">
                  <a:moveTo>
                    <a:pt x="3600" y="0"/>
                  </a:moveTo>
                  <a:arcTo wR="3600" hR="3600" stAng="16200000" swAng="-5400000"/>
                  <a:lnTo>
                    <a:pt x="0" y="20038"/>
                  </a:lnTo>
                  <a:arcTo wR="3600" hR="3600" stAng="10800000" swAng="-5400000"/>
                  <a:lnTo>
                    <a:pt x="18000" y="2363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8293680" y="4720320"/>
              <a:ext cx="198000" cy="215640"/>
            </a:xfrm>
            <a:custGeom>
              <a:avLst/>
              <a:gdLst>
                <a:gd name="textAreaLeft" fmla="*/ 9360 w 198000"/>
                <a:gd name="textAreaRight" fmla="*/ 188640 w 198000"/>
                <a:gd name="textAreaTop" fmla="*/ 9360 h 215640"/>
                <a:gd name="textAreaBottom" fmla="*/ 206280 h 215640"/>
              </a:gdLst>
              <a:ahLst/>
              <a:cxnLst/>
              <a:rect l="textAreaLeft" t="textAreaTop" r="textAreaRight" b="textAreaBottom"/>
              <a:pathLst>
                <a:path w="21600" h="23521">
                  <a:moveTo>
                    <a:pt x="3600" y="0"/>
                  </a:moveTo>
                  <a:arcTo wR="3600" hR="3600" stAng="16200000" swAng="-5400000"/>
                  <a:lnTo>
                    <a:pt x="0" y="19921"/>
                  </a:lnTo>
                  <a:arcTo wR="3600" hR="3600" stAng="10800000" swAng="-5400000"/>
                  <a:lnTo>
                    <a:pt x="18000" y="23521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5" name=""/>
            <p:cNvSpPr/>
            <p:nvPr/>
          </p:nvSpPr>
          <p:spPr>
            <a:xfrm>
              <a:off x="8049240" y="4720320"/>
              <a:ext cx="196920" cy="215640"/>
            </a:xfrm>
            <a:custGeom>
              <a:avLst/>
              <a:gdLst>
                <a:gd name="textAreaLeft" fmla="*/ 9360 w 196920"/>
                <a:gd name="textAreaRight" fmla="*/ 187560 w 196920"/>
                <a:gd name="textAreaTop" fmla="*/ 9360 h 215640"/>
                <a:gd name="textAreaBottom" fmla="*/ 206280 h 215640"/>
              </a:gdLst>
              <a:ahLst/>
              <a:cxnLst/>
              <a:rect l="textAreaLeft" t="textAreaTop" r="textAreaRight" b="textAreaBottom"/>
              <a:pathLst>
                <a:path w="21600" h="23650">
                  <a:moveTo>
                    <a:pt x="3600" y="0"/>
                  </a:moveTo>
                  <a:arcTo wR="3600" hR="3600" stAng="16200000" swAng="-5400000"/>
                  <a:lnTo>
                    <a:pt x="0" y="20050"/>
                  </a:lnTo>
                  <a:arcTo wR="3600" hR="3600" stAng="10800000" swAng="-5400000"/>
                  <a:lnTo>
                    <a:pt x="18000" y="23650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346" name=""/>
          <p:cNvGrpSpPr/>
          <p:nvPr/>
        </p:nvGrpSpPr>
        <p:grpSpPr>
          <a:xfrm>
            <a:off x="287280" y="6164280"/>
            <a:ext cx="9694800" cy="460440"/>
            <a:chOff x="287280" y="6164280"/>
            <a:chExt cx="9694800" cy="460440"/>
          </a:xfrm>
        </p:grpSpPr>
        <p:sp>
          <p:nvSpPr>
            <p:cNvPr id="5347" name=""/>
            <p:cNvSpPr/>
            <p:nvPr/>
          </p:nvSpPr>
          <p:spPr>
            <a:xfrm>
              <a:off x="565200" y="6164280"/>
              <a:ext cx="23652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7" y="111"/>
                  </a:lnTo>
                  <a:lnTo>
                    <a:pt x="17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8" name=""/>
            <p:cNvSpPr/>
            <p:nvPr/>
          </p:nvSpPr>
          <p:spPr>
            <a:xfrm>
              <a:off x="841320" y="6164280"/>
              <a:ext cx="238320" cy="21420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19" y="49"/>
                  </a:lnTo>
                  <a:lnTo>
                    <a:pt x="119" y="61"/>
                  </a:lnTo>
                  <a:lnTo>
                    <a:pt x="119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7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7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9" name=""/>
            <p:cNvSpPr/>
            <p:nvPr/>
          </p:nvSpPr>
          <p:spPr>
            <a:xfrm>
              <a:off x="1117440" y="6164280"/>
              <a:ext cx="241560" cy="21420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2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7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7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2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0" name=""/>
            <p:cNvSpPr/>
            <p:nvPr/>
          </p:nvSpPr>
          <p:spPr>
            <a:xfrm>
              <a:off x="1397160" y="6164280"/>
              <a:ext cx="24120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1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1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7" y="103"/>
                  </a:lnTo>
                  <a:lnTo>
                    <a:pt x="9" y="94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1" name=""/>
            <p:cNvSpPr/>
            <p:nvPr/>
          </p:nvSpPr>
          <p:spPr>
            <a:xfrm>
              <a:off x="1951200" y="6164280"/>
              <a:ext cx="239400" cy="21420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2" name=""/>
            <p:cNvSpPr/>
            <p:nvPr/>
          </p:nvSpPr>
          <p:spPr>
            <a:xfrm>
              <a:off x="2227320" y="6164280"/>
              <a:ext cx="241200" cy="21420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0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3" name=""/>
            <p:cNvSpPr/>
            <p:nvPr/>
          </p:nvSpPr>
          <p:spPr>
            <a:xfrm>
              <a:off x="28728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4" name=""/>
            <p:cNvSpPr/>
            <p:nvPr/>
          </p:nvSpPr>
          <p:spPr>
            <a:xfrm>
              <a:off x="565200" y="6410160"/>
              <a:ext cx="2365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84132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111744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7" name=""/>
            <p:cNvSpPr/>
            <p:nvPr/>
          </p:nvSpPr>
          <p:spPr>
            <a:xfrm>
              <a:off x="139716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1673280" y="6410160"/>
              <a:ext cx="23976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1951200" y="6410160"/>
              <a:ext cx="2394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0" name=""/>
            <p:cNvSpPr/>
            <p:nvPr/>
          </p:nvSpPr>
          <p:spPr>
            <a:xfrm>
              <a:off x="222732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1" name=""/>
            <p:cNvSpPr/>
            <p:nvPr/>
          </p:nvSpPr>
          <p:spPr>
            <a:xfrm>
              <a:off x="251604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279576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3" name=""/>
            <p:cNvSpPr/>
            <p:nvPr/>
          </p:nvSpPr>
          <p:spPr>
            <a:xfrm>
              <a:off x="307188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334476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362916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6" name=""/>
            <p:cNvSpPr/>
            <p:nvPr/>
          </p:nvSpPr>
          <p:spPr>
            <a:xfrm>
              <a:off x="3905280" y="6168960"/>
              <a:ext cx="2350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0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7" y="47"/>
                  </a:lnTo>
                  <a:lnTo>
                    <a:pt x="119" y="59"/>
                  </a:lnTo>
                  <a:lnTo>
                    <a:pt x="117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7" name=""/>
            <p:cNvSpPr/>
            <p:nvPr/>
          </p:nvSpPr>
          <p:spPr>
            <a:xfrm>
              <a:off x="418320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19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8" name=""/>
            <p:cNvSpPr/>
            <p:nvPr/>
          </p:nvSpPr>
          <p:spPr>
            <a:xfrm>
              <a:off x="4456080" y="6168960"/>
              <a:ext cx="24120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0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9" name=""/>
            <p:cNvSpPr/>
            <p:nvPr/>
          </p:nvSpPr>
          <p:spPr>
            <a:xfrm>
              <a:off x="4734000" y="6168960"/>
              <a:ext cx="2397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0" name=""/>
            <p:cNvSpPr/>
            <p:nvPr/>
          </p:nvSpPr>
          <p:spPr>
            <a:xfrm>
              <a:off x="251604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1" name=""/>
            <p:cNvSpPr/>
            <p:nvPr/>
          </p:nvSpPr>
          <p:spPr>
            <a:xfrm>
              <a:off x="2795760" y="6410160"/>
              <a:ext cx="23472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2" name=""/>
            <p:cNvSpPr/>
            <p:nvPr/>
          </p:nvSpPr>
          <p:spPr>
            <a:xfrm>
              <a:off x="3071880" y="6410160"/>
              <a:ext cx="2379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3" name=""/>
            <p:cNvSpPr/>
            <p:nvPr/>
          </p:nvSpPr>
          <p:spPr>
            <a:xfrm>
              <a:off x="334476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4" name=""/>
            <p:cNvSpPr/>
            <p:nvPr/>
          </p:nvSpPr>
          <p:spPr>
            <a:xfrm>
              <a:off x="362916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5" name=""/>
            <p:cNvSpPr/>
            <p:nvPr/>
          </p:nvSpPr>
          <p:spPr>
            <a:xfrm>
              <a:off x="3905280" y="6410160"/>
              <a:ext cx="2350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7" y="47"/>
                  </a:lnTo>
                  <a:lnTo>
                    <a:pt x="119" y="60"/>
                  </a:lnTo>
                  <a:lnTo>
                    <a:pt x="117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6" name=""/>
            <p:cNvSpPr/>
            <p:nvPr/>
          </p:nvSpPr>
          <p:spPr>
            <a:xfrm>
              <a:off x="418320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7" name=""/>
            <p:cNvSpPr/>
            <p:nvPr/>
          </p:nvSpPr>
          <p:spPr>
            <a:xfrm>
              <a:off x="4734000" y="6410160"/>
              <a:ext cx="23976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8" name=""/>
            <p:cNvSpPr/>
            <p:nvPr/>
          </p:nvSpPr>
          <p:spPr>
            <a:xfrm>
              <a:off x="530064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9" name=""/>
            <p:cNvSpPr/>
            <p:nvPr/>
          </p:nvSpPr>
          <p:spPr>
            <a:xfrm>
              <a:off x="5581800" y="6168960"/>
              <a:ext cx="23328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0" name=""/>
            <p:cNvSpPr/>
            <p:nvPr/>
          </p:nvSpPr>
          <p:spPr>
            <a:xfrm>
              <a:off x="5854680" y="6168960"/>
              <a:ext cx="2365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1" name=""/>
            <p:cNvSpPr/>
            <p:nvPr/>
          </p:nvSpPr>
          <p:spPr>
            <a:xfrm>
              <a:off x="6130800" y="6168960"/>
              <a:ext cx="23832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2" name=""/>
            <p:cNvSpPr/>
            <p:nvPr/>
          </p:nvSpPr>
          <p:spPr>
            <a:xfrm>
              <a:off x="641016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3" name=""/>
            <p:cNvSpPr/>
            <p:nvPr/>
          </p:nvSpPr>
          <p:spPr>
            <a:xfrm>
              <a:off x="668664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4" name=""/>
            <p:cNvSpPr/>
            <p:nvPr/>
          </p:nvSpPr>
          <p:spPr>
            <a:xfrm>
              <a:off x="6967440" y="6168960"/>
              <a:ext cx="23364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5" name=""/>
            <p:cNvSpPr/>
            <p:nvPr/>
          </p:nvSpPr>
          <p:spPr>
            <a:xfrm>
              <a:off x="5019840" y="6410160"/>
              <a:ext cx="24120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6" name=""/>
            <p:cNvSpPr/>
            <p:nvPr/>
          </p:nvSpPr>
          <p:spPr>
            <a:xfrm>
              <a:off x="5300640" y="6410160"/>
              <a:ext cx="23832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7" name=""/>
            <p:cNvSpPr/>
            <p:nvPr/>
          </p:nvSpPr>
          <p:spPr>
            <a:xfrm>
              <a:off x="558180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4" y="37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8" name=""/>
            <p:cNvSpPr/>
            <p:nvPr/>
          </p:nvSpPr>
          <p:spPr>
            <a:xfrm>
              <a:off x="5854680" y="6410160"/>
              <a:ext cx="23652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9" name=""/>
            <p:cNvSpPr/>
            <p:nvPr/>
          </p:nvSpPr>
          <p:spPr>
            <a:xfrm>
              <a:off x="6410160" y="6410160"/>
              <a:ext cx="2415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0" name=""/>
            <p:cNvSpPr/>
            <p:nvPr/>
          </p:nvSpPr>
          <p:spPr>
            <a:xfrm>
              <a:off x="6686640" y="6410160"/>
              <a:ext cx="237960" cy="2113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8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1" name=""/>
            <p:cNvSpPr/>
            <p:nvPr/>
          </p:nvSpPr>
          <p:spPr>
            <a:xfrm>
              <a:off x="6967440" y="6410160"/>
              <a:ext cx="233640" cy="2113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2" name=""/>
            <p:cNvSpPr/>
            <p:nvPr/>
          </p:nvSpPr>
          <p:spPr>
            <a:xfrm>
              <a:off x="7243920" y="6410160"/>
              <a:ext cx="233280" cy="2113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3" name=""/>
            <p:cNvSpPr/>
            <p:nvPr/>
          </p:nvSpPr>
          <p:spPr>
            <a:xfrm>
              <a:off x="7805880" y="6168960"/>
              <a:ext cx="2379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4" name=""/>
            <p:cNvSpPr/>
            <p:nvPr/>
          </p:nvSpPr>
          <p:spPr>
            <a:xfrm>
              <a:off x="808524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5" name=""/>
            <p:cNvSpPr/>
            <p:nvPr/>
          </p:nvSpPr>
          <p:spPr>
            <a:xfrm>
              <a:off x="8358120" y="6168960"/>
              <a:ext cx="2397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20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6" name=""/>
            <p:cNvSpPr/>
            <p:nvPr/>
          </p:nvSpPr>
          <p:spPr>
            <a:xfrm>
              <a:off x="8639280" y="6168960"/>
              <a:ext cx="236520" cy="20952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7" name=""/>
            <p:cNvSpPr/>
            <p:nvPr/>
          </p:nvSpPr>
          <p:spPr>
            <a:xfrm>
              <a:off x="8918640" y="6168960"/>
              <a:ext cx="234720" cy="20952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9191520" y="6168960"/>
              <a:ext cx="24156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9469440" y="6168960"/>
              <a:ext cx="241200" cy="20952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7529400" y="6410160"/>
              <a:ext cx="241560" cy="21456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7"/>
                  </a:lnTo>
                  <a:lnTo>
                    <a:pt x="116" y="37"/>
                  </a:lnTo>
                  <a:lnTo>
                    <a:pt x="119" y="49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4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21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6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1" name=""/>
            <p:cNvSpPr/>
            <p:nvPr/>
          </p:nvSpPr>
          <p:spPr>
            <a:xfrm>
              <a:off x="7805880" y="6410160"/>
              <a:ext cx="2379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2" name=""/>
            <p:cNvSpPr/>
            <p:nvPr/>
          </p:nvSpPr>
          <p:spPr>
            <a:xfrm>
              <a:off x="8085240" y="6410160"/>
              <a:ext cx="234720" cy="21456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8358120" y="6410160"/>
              <a:ext cx="2397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8918640" y="6410160"/>
              <a:ext cx="234720" cy="21456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21"/>
                  </a:lnTo>
                  <a:lnTo>
                    <a:pt x="47" y="119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9191520" y="6410160"/>
              <a:ext cx="24156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6" name=""/>
            <p:cNvSpPr/>
            <p:nvPr/>
          </p:nvSpPr>
          <p:spPr>
            <a:xfrm>
              <a:off x="9469440" y="6410160"/>
              <a:ext cx="241200" cy="21456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7" name=""/>
            <p:cNvSpPr/>
            <p:nvPr/>
          </p:nvSpPr>
          <p:spPr>
            <a:xfrm>
              <a:off x="9740880" y="6181560"/>
              <a:ext cx="241200" cy="20988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08" name="PlaceHolder 1"/>
          <p:cNvSpPr>
            <a:spLocks noGrp="1"/>
          </p:cNvSpPr>
          <p:nvPr>
            <p:ph type="title"/>
          </p:nvPr>
        </p:nvSpPr>
        <p:spPr>
          <a:xfrm>
            <a:off x="1218960" y="1393560"/>
            <a:ext cx="5567400" cy="199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br>
              <a:rPr sz="1800"/>
            </a:b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PERFORMANCE MANAGEMENT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17, 2001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1800"/>
            </a:br>
            <a:br>
              <a:rPr sz="1800"/>
            </a:br>
            <a:endParaRPr b="1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9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Philosophy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0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and Maintaining the Best Talent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Remaining on the Cutting Edge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“Raising the Bar” As New Talent Is Brought in and Developed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Value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As a Partnership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Entrepreneurial Environment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Promoting Meritocracy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9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5000"/>
              </a:lnSpc>
              <a:spcBef>
                <a:spcPts val="9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Purpose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2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identification of potential for competitive advantage and talent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identification of top performers on a regular basis for mobility and succession planning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identification of performers for development actions and improved performance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Fair and equitable measure for promotion decisions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future recruitment needs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feedback / evaluations / coaching tool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Consistent global process fosters a “One-Enron” approach in measuring success.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Mechanism to help facilitate compensation decisions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4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process allows Enron to evaluate employees’ performance within Business Units and across functional groups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(Performance Evaluation Process) is a web-based 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global performance evaluation system. Through the 360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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evaluation process the employee receives feedback from selected reviewers that should include the employee, their supervisor, direct reports, peers, internal or external business associates.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Employees use the PEP system to suggest reviewers to their supervisor. The supervisor adjusts and approves reviewers.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Reviewers evaluate employees on specific performance categories such as innovation, communication, teamwork, vision &amp; values, analytical, etc.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uses this information to provide employees constructive feedback and as a basis for development.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85000"/>
              </a:lnSpc>
              <a:spcBef>
                <a:spcPts val="8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5" name=""/>
          <p:cNvSpPr/>
          <p:nvPr/>
        </p:nvSpPr>
        <p:spPr>
          <a:xfrm>
            <a:off x="330120" y="1189080"/>
            <a:ext cx="9570960" cy="30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6" name=""/>
          <p:cNvSpPr/>
          <p:nvPr/>
        </p:nvSpPr>
        <p:spPr>
          <a:xfrm>
            <a:off x="1111320" y="239760"/>
            <a:ext cx="80010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of Intellecutal Capital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8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top 10% and bottom 10% of performers. Meetings are led by the senior business unit lead, typically facilitated by the HR Rep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 of top talent in each business unit for future business leaders and the bottom 10% for continued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intrinsic skills, leadership and future potential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on the re-deployment of talent, bench strength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on the relative value to; and the needs of; the 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Top-tier management cross-calibrate all VPs and MDs enterprise wide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 discussions and decisions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9" name=""/>
          <p:cNvSpPr/>
          <p:nvPr/>
        </p:nvSpPr>
        <p:spPr>
          <a:xfrm>
            <a:off x="468360" y="1023840"/>
            <a:ext cx="9570960" cy="57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spcAft>
                <a:spcPts val="1125"/>
              </a:spcAft>
              <a:buClr>
                <a:srgbClr val="008240"/>
              </a:buClr>
              <a:buFont typeface="Arial"/>
              <a:buChar char="•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0" name=""/>
          <p:cNvSpPr/>
          <p:nvPr/>
        </p:nvSpPr>
        <p:spPr>
          <a:xfrm>
            <a:off x="652320" y="230040"/>
            <a:ext cx="89424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Evaluation Process (PEP) System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2" name="PlaceHolder 2"/>
          <p:cNvSpPr>
            <a:spLocks noGrp="1"/>
          </p:cNvSpPr>
          <p:nvPr>
            <p:ph/>
          </p:nvPr>
        </p:nvSpPr>
        <p:spPr>
          <a:xfrm>
            <a:off x="761760" y="1235160"/>
            <a:ext cx="8762760" cy="48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World-wide access via the Enron Intranet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14,000 employees (scalable to support many times this number)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Integrated with worldwide HR Information Systems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HR Maintenance Services allowing quick and easy data integrity audits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full Performance Management Process from feedback to meetings to formal employee reviews with same data source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multi-business units, functional areas and job groups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feedback forms for different job groups or business areas based on job groups and performance categories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Tailored evaluation forms for formal employee reviews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825"/>
              </a:spcBef>
              <a:buClr>
                <a:srgbClr val="008240"/>
              </a:buClr>
              <a:buSzPct val="11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players in the process employee, supervisor, HR Rep and Global Performance Management Team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3" name=""/>
          <p:cNvSpPr/>
          <p:nvPr/>
        </p:nvSpPr>
        <p:spPr>
          <a:xfrm rot="18985800">
            <a:off x="1581480" y="3753720"/>
            <a:ext cx="3456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System Opens to HR Community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4" name=""/>
          <p:cNvSpPr/>
          <p:nvPr/>
        </p:nvSpPr>
        <p:spPr>
          <a:xfrm rot="18986400">
            <a:off x="3724920" y="3429720"/>
            <a:ext cx="25164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System Opens for Feedback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5" name=""/>
          <p:cNvSpPr/>
          <p:nvPr/>
        </p:nvSpPr>
        <p:spPr>
          <a:xfrm rot="18985800">
            <a:off x="4839480" y="3538080"/>
            <a:ext cx="28288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System Closes for Feedback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6" name=""/>
          <p:cNvSpPr/>
          <p:nvPr/>
        </p:nvSpPr>
        <p:spPr>
          <a:xfrm rot="19075800">
            <a:off x="6960240" y="3487320"/>
            <a:ext cx="27511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Executive Committee Meeting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7" name=""/>
          <p:cNvSpPr/>
          <p:nvPr/>
        </p:nvSpPr>
        <p:spPr>
          <a:xfrm rot="18987000">
            <a:off x="4509000" y="3966840"/>
            <a:ext cx="40734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Employee One on One Evaluations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8" name=""/>
          <p:cNvSpPr/>
          <p:nvPr/>
        </p:nvSpPr>
        <p:spPr>
          <a:xfrm rot="18987000">
            <a:off x="5610960" y="3781080"/>
            <a:ext cx="35352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Relative Talent Review  Meetings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9" name=""/>
          <p:cNvSpPr/>
          <p:nvPr/>
        </p:nvSpPr>
        <p:spPr>
          <a:xfrm rot="18988800">
            <a:off x="-46800" y="3322440"/>
            <a:ext cx="220032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Testing/Implementation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0" name=""/>
          <p:cNvSpPr/>
          <p:nvPr/>
        </p:nvSpPr>
        <p:spPr>
          <a:xfrm rot="18988800">
            <a:off x="-132120" y="3606120"/>
            <a:ext cx="30286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HR Training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1" name=""/>
          <p:cNvSpPr/>
          <p:nvPr/>
        </p:nvSpPr>
        <p:spPr>
          <a:xfrm rot="18988800">
            <a:off x="-646560" y="3331440"/>
            <a:ext cx="2232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Development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2" name=""/>
          <p:cNvSpPr/>
          <p:nvPr/>
        </p:nvSpPr>
        <p:spPr>
          <a:xfrm>
            <a:off x="461880" y="233280"/>
            <a:ext cx="9333000" cy="4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3" name=""/>
          <p:cNvSpPr/>
          <p:nvPr/>
        </p:nvSpPr>
        <p:spPr>
          <a:xfrm rot="18986400">
            <a:off x="1496160" y="4057200"/>
            <a:ext cx="43340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Message to All Employees – UserID &amp; Password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4" name=""/>
          <p:cNvSpPr/>
          <p:nvPr/>
        </p:nvSpPr>
        <p:spPr>
          <a:xfrm rot="18988800">
            <a:off x="1239120" y="3606120"/>
            <a:ext cx="302868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Employee Training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5" name=""/>
          <p:cNvSpPr/>
          <p:nvPr/>
        </p:nvSpPr>
        <p:spPr>
          <a:xfrm rot="18985800">
            <a:off x="-732240" y="4142880"/>
            <a:ext cx="45813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33cc"/>
                </a:solidFill>
                <a:effectLst/>
                <a:uFillTx/>
                <a:latin typeface="Garamond"/>
              </a:rPr>
              <a:t>All Employee Communication Opening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6" name=""/>
          <p:cNvSpPr/>
          <p:nvPr/>
        </p:nvSpPr>
        <p:spPr>
          <a:xfrm rot="18986400">
            <a:off x="2867760" y="4057200"/>
            <a:ext cx="43340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cc0000"/>
                </a:solidFill>
                <a:effectLst/>
                <a:uFillTx/>
                <a:latin typeface="Garamond"/>
              </a:rPr>
              <a:t>Message to All Employees – Feedback Deadline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437" name=""/>
          <p:cNvGrpSpPr/>
          <p:nvPr/>
        </p:nvGrpSpPr>
        <p:grpSpPr>
          <a:xfrm>
            <a:off x="1238400" y="2289240"/>
            <a:ext cx="8143560" cy="419040"/>
            <a:chOff x="1238400" y="2289240"/>
            <a:chExt cx="8143560" cy="419040"/>
          </a:xfrm>
        </p:grpSpPr>
        <p:sp>
          <p:nvSpPr>
            <p:cNvPr id="5438" name=""/>
            <p:cNvSpPr/>
            <p:nvPr/>
          </p:nvSpPr>
          <p:spPr>
            <a:xfrm>
              <a:off x="45813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25239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59529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1" name=""/>
            <p:cNvSpPr/>
            <p:nvPr/>
          </p:nvSpPr>
          <p:spPr>
            <a:xfrm>
              <a:off x="73245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2" name=""/>
            <p:cNvSpPr/>
            <p:nvPr/>
          </p:nvSpPr>
          <p:spPr>
            <a:xfrm>
              <a:off x="80103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86961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93819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5" name=""/>
            <p:cNvSpPr/>
            <p:nvPr/>
          </p:nvSpPr>
          <p:spPr>
            <a:xfrm>
              <a:off x="1238400" y="228924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6" name=""/>
            <p:cNvSpPr/>
            <p:nvPr/>
          </p:nvSpPr>
          <p:spPr>
            <a:xfrm>
              <a:off x="1838160" y="228924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7" name=""/>
            <p:cNvSpPr/>
            <p:nvPr/>
          </p:nvSpPr>
          <p:spPr>
            <a:xfrm>
              <a:off x="52671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8" name=""/>
            <p:cNvSpPr/>
            <p:nvPr/>
          </p:nvSpPr>
          <p:spPr>
            <a:xfrm>
              <a:off x="32097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9" name=""/>
            <p:cNvSpPr/>
            <p:nvPr/>
          </p:nvSpPr>
          <p:spPr>
            <a:xfrm>
              <a:off x="3895560" y="2327400"/>
              <a:ext cx="0" cy="38088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0" name=""/>
            <p:cNvSpPr/>
            <p:nvPr/>
          </p:nvSpPr>
          <p:spPr>
            <a:xfrm>
              <a:off x="6638760" y="2327400"/>
              <a:ext cx="0" cy="380880"/>
            </a:xfrm>
            <a:prstGeom prst="line">
              <a:avLst/>
            </a:prstGeom>
            <a:ln w="28440">
              <a:solidFill>
                <a:srgbClr val="cc0000"/>
              </a:solidFill>
              <a:miter/>
              <a:headEnd len="med" type="diamond" w="med"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1" name=""/>
            <p:cNvSpPr/>
            <p:nvPr/>
          </p:nvSpPr>
          <p:spPr>
            <a:xfrm>
              <a:off x="1238400" y="2479680"/>
              <a:ext cx="4028760" cy="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2" name=""/>
            <p:cNvSpPr/>
            <p:nvPr/>
          </p:nvSpPr>
          <p:spPr>
            <a:xfrm>
              <a:off x="7324560" y="2479680"/>
              <a:ext cx="2057400" cy="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3" name=""/>
            <p:cNvSpPr/>
            <p:nvPr/>
          </p:nvSpPr>
          <p:spPr>
            <a:xfrm>
              <a:off x="5267160" y="2479680"/>
              <a:ext cx="20574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54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Performance Management Activity Flow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3889440" y="903240"/>
            <a:ext cx="2500200" cy="363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5146560" y="1528920"/>
            <a:ext cx="0" cy="58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5437080" y="2859120"/>
            <a:ext cx="0" cy="780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8" name=""/>
          <p:cNvCxnSpPr/>
          <p:nvPr/>
        </p:nvCxnSpPr>
        <p:spPr>
          <a:xfrm flipH="1">
            <a:off x="5787360" y="2130120"/>
            <a:ext cx="540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49" name=""/>
          <p:cNvSpPr/>
          <p:nvPr/>
        </p:nvSpPr>
        <p:spPr>
          <a:xfrm>
            <a:off x="2274840" y="2124000"/>
            <a:ext cx="0" cy="1955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0" name=""/>
          <p:cNvCxnSpPr/>
          <p:nvPr/>
        </p:nvCxnSpPr>
        <p:spPr>
          <a:xfrm flipH="1" rot="16200000">
            <a:off x="8318160" y="4353480"/>
            <a:ext cx="43560" cy="1919880"/>
          </a:xfrm>
          <a:prstGeom prst="bentConnector3">
            <a:avLst>
              <a:gd name="adj1" fmla="val -533333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1" name=""/>
          <p:cNvCxnSpPr/>
          <p:nvPr/>
        </p:nvCxnSpPr>
        <p:spPr>
          <a:xfrm flipH="1">
            <a:off x="9214560" y="2131560"/>
            <a:ext cx="396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2" name=""/>
          <p:cNvSpPr/>
          <p:nvPr/>
        </p:nvSpPr>
        <p:spPr>
          <a:xfrm>
            <a:off x="7048440" y="3424320"/>
            <a:ext cx="0" cy="266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8550360" y="3424320"/>
            <a:ext cx="0" cy="266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4" name=""/>
          <p:cNvCxnSpPr/>
          <p:nvPr/>
        </p:nvCxnSpPr>
        <p:spPr>
          <a:xfrm flipH="1">
            <a:off x="7720920" y="2115720"/>
            <a:ext cx="5400" cy="956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55" name=""/>
          <p:cNvSpPr/>
          <p:nvPr/>
        </p:nvSpPr>
        <p:spPr>
          <a:xfrm>
            <a:off x="7121520" y="2408400"/>
            <a:ext cx="1201680" cy="69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1693800" y="2411280"/>
            <a:ext cx="1201680" cy="6987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5219640" y="2411280"/>
            <a:ext cx="1201680" cy="711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8591400" y="2411280"/>
            <a:ext cx="11718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Broadband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6410160" y="3657600"/>
            <a:ext cx="131616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Europe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Metals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8709120" y="5288040"/>
            <a:ext cx="1160280" cy="476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6759720" y="5292720"/>
            <a:ext cx="1242720" cy="476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Industrial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2" name=""/>
          <p:cNvGrpSpPr/>
          <p:nvPr/>
        </p:nvGrpSpPr>
        <p:grpSpPr>
          <a:xfrm>
            <a:off x="4416480" y="299880"/>
            <a:ext cx="1615680" cy="1366920"/>
            <a:chOff x="4416480" y="299880"/>
            <a:chExt cx="1615680" cy="1366920"/>
          </a:xfrm>
        </p:grpSpPr>
        <p:pic>
          <p:nvPicPr>
            <p:cNvPr id="63" name="ENE_C_WHI" descr=""/>
            <p:cNvPicPr/>
            <p:nvPr/>
          </p:nvPicPr>
          <p:blipFill>
            <a:blip r:embed="rId1"/>
            <a:stretch/>
          </p:blipFill>
          <p:spPr>
            <a:xfrm>
              <a:off x="4416480" y="299880"/>
              <a:ext cx="1459440" cy="136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5696640" y="1015200"/>
              <a:ext cx="335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5" name=""/>
          <p:cNvSpPr/>
          <p:nvPr/>
        </p:nvSpPr>
        <p:spPr>
          <a:xfrm>
            <a:off x="5438880" y="3419640"/>
            <a:ext cx="310176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4842000" y="3643200"/>
            <a:ext cx="135720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 America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fffff"/>
              </a:buClr>
              <a:buFont typeface="ZapfDingbats" charset="2"/>
              <a:buChar char=""/>
              <a:tabLst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1720800" y="3643200"/>
            <a:ext cx="131616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316080" y="3643200"/>
            <a:ext cx="1314360" cy="8733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Portland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7870680" y="3657600"/>
            <a:ext cx="131616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Other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3156120" y="3657600"/>
            <a:ext cx="1315800" cy="87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 algn="ctr">
              <a:tabLst>
                <a:tab algn="l" pos="0"/>
                <a:tab algn="l" pos="509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8259840" y="4521240"/>
            <a:ext cx="0" cy="546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72" name=""/>
          <p:cNvCxnSpPr>
            <a:stCxn id="68" idx="0"/>
            <a:endCxn id="70" idx="0"/>
          </p:cNvCxnSpPr>
          <p:nvPr/>
        </p:nvCxnSpPr>
        <p:spPr>
          <a:xfrm flipH="1" rot="16200000">
            <a:off x="2387520" y="2201760"/>
            <a:ext cx="15120" cy="2840760"/>
          </a:xfrm>
          <a:prstGeom prst="bentConnector3">
            <a:avLst>
              <a:gd name="adj1" fmla="val -1400000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73" name=""/>
          <p:cNvSpPr/>
          <p:nvPr/>
        </p:nvSpPr>
        <p:spPr>
          <a:xfrm flipV="1">
            <a:off x="2279520" y="2127240"/>
            <a:ext cx="69408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250920" y="-539640"/>
          <a:ext cx="9702720" cy="7994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0920" y="-539640"/>
                    <a:ext cx="9702720" cy="799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" name=""/>
          <p:cNvSpPr/>
          <p:nvPr/>
        </p:nvSpPr>
        <p:spPr>
          <a:xfrm>
            <a:off x="636480" y="4786200"/>
            <a:ext cx="668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4,970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1198440" y="478620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4,373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2857680" y="4757760"/>
            <a:ext cx="655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5,460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3419640" y="4759200"/>
            <a:ext cx="94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5,698          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4527720" y="46656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7,986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6167520" y="452124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13,289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6764400" y="43020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20,293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5640480" y="4624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1782720" y="476892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4,526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2305080" y="47736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4,631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3986280" y="47322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6,415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065560" y="463392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8,984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7302600" y="39639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31,260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7854840" y="369900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40,112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8358120" y="183816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100,789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533520" y="5367240"/>
            <a:ext cx="780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2313000" y="5376960"/>
            <a:ext cx="62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801880" y="5376960"/>
            <a:ext cx="558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6197760" y="5397480"/>
            <a:ext cx="1039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005440" y="5394240"/>
            <a:ext cx="814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5388120" y="5386320"/>
            <a:ext cx="922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143000" y="5364000"/>
            <a:ext cx="1262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1714680" y="5372280"/>
            <a:ext cx="620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5749920"/>
            <a:ext cx="2419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Statistical Supplement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3346560" y="5381640"/>
            <a:ext cx="70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3889440" y="537516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4473720" y="5380200"/>
            <a:ext cx="623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6767640" y="5400720"/>
            <a:ext cx="70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7361280" y="540072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7912080" y="5378400"/>
            <a:ext cx="62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8462880" y="538020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9015480" y="538956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8967960" y="183348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533520" y="5913360"/>
            <a:ext cx="2419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Through June 30,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Total Revenues</a:t>
            </a:r>
            <a:br>
              <a:rPr sz="3000"/>
            </a:b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/>
          <p:nvPr/>
        </p:nvSpPr>
        <p:spPr>
          <a:xfrm>
            <a:off x="4941720" y="1181160"/>
            <a:ext cx="4348440" cy="1866960"/>
          </a:xfrm>
          <a:custGeom>
            <a:avLst/>
            <a:gdLst/>
            <a:ahLst/>
            <a:rect l="l" t="t" r="r" b="b"/>
            <a:pathLst>
              <a:path w="2739" h="1176">
                <a:moveTo>
                  <a:pt x="333" y="1176"/>
                </a:moveTo>
                <a:lnTo>
                  <a:pt x="0" y="870"/>
                </a:lnTo>
                <a:lnTo>
                  <a:pt x="105" y="591"/>
                </a:lnTo>
                <a:lnTo>
                  <a:pt x="255" y="399"/>
                </a:lnTo>
                <a:lnTo>
                  <a:pt x="414" y="279"/>
                </a:lnTo>
                <a:lnTo>
                  <a:pt x="636" y="171"/>
                </a:lnTo>
                <a:cubicBezTo>
                  <a:pt x="719" y="138"/>
                  <a:pt x="744" y="129"/>
                  <a:pt x="912" y="81"/>
                </a:cubicBezTo>
                <a:cubicBezTo>
                  <a:pt x="1080" y="33"/>
                  <a:pt x="1485" y="12"/>
                  <a:pt x="1734" y="0"/>
                </a:cubicBezTo>
                <a:lnTo>
                  <a:pt x="2409" y="6"/>
                </a:lnTo>
                <a:lnTo>
                  <a:pt x="2739" y="309"/>
                </a:lnTo>
                <a:lnTo>
                  <a:pt x="2478" y="306"/>
                </a:lnTo>
                <a:lnTo>
                  <a:pt x="1854" y="309"/>
                </a:lnTo>
                <a:lnTo>
                  <a:pt x="1455" y="348"/>
                </a:lnTo>
                <a:lnTo>
                  <a:pt x="1101" y="426"/>
                </a:lnTo>
                <a:lnTo>
                  <a:pt x="843" y="531"/>
                </a:lnTo>
                <a:lnTo>
                  <a:pt x="582" y="705"/>
                </a:lnTo>
                <a:lnTo>
                  <a:pt x="462" y="852"/>
                </a:lnTo>
                <a:lnTo>
                  <a:pt x="378" y="1050"/>
                </a:lnTo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4006800" y="2590920"/>
            <a:ext cx="1449360" cy="3176640"/>
          </a:xfrm>
          <a:custGeom>
            <a:avLst/>
            <a:gdLst/>
            <a:ahLst/>
            <a:rect l="l" t="t" r="r" b="b"/>
            <a:pathLst>
              <a:path w="913" h="2001">
                <a:moveTo>
                  <a:pt x="0" y="1657"/>
                </a:moveTo>
                <a:lnTo>
                  <a:pt x="106" y="1590"/>
                </a:lnTo>
                <a:lnTo>
                  <a:pt x="217" y="1452"/>
                </a:lnTo>
                <a:lnTo>
                  <a:pt x="337" y="1179"/>
                </a:lnTo>
                <a:lnTo>
                  <a:pt x="448" y="672"/>
                </a:lnTo>
                <a:lnTo>
                  <a:pt x="544" y="159"/>
                </a:lnTo>
                <a:lnTo>
                  <a:pt x="583" y="0"/>
                </a:lnTo>
                <a:lnTo>
                  <a:pt x="913" y="321"/>
                </a:lnTo>
                <a:lnTo>
                  <a:pt x="715" y="1329"/>
                </a:lnTo>
                <a:lnTo>
                  <a:pt x="664" y="1518"/>
                </a:lnTo>
                <a:lnTo>
                  <a:pt x="601" y="1671"/>
                </a:lnTo>
                <a:lnTo>
                  <a:pt x="550" y="1767"/>
                </a:lnTo>
                <a:lnTo>
                  <a:pt x="496" y="1830"/>
                </a:lnTo>
                <a:lnTo>
                  <a:pt x="427" y="1902"/>
                </a:lnTo>
                <a:lnTo>
                  <a:pt x="352" y="1947"/>
                </a:lnTo>
                <a:lnTo>
                  <a:pt x="253" y="2001"/>
                </a:lnTo>
                <a:lnTo>
                  <a:pt x="217" y="1971"/>
                </a:lnTo>
                <a:lnTo>
                  <a:pt x="0" y="1657"/>
                </a:lnTo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1309680" y="5238720"/>
            <a:ext cx="3079800" cy="835200"/>
          </a:xfrm>
          <a:custGeom>
            <a:avLst/>
            <a:gdLst/>
            <a:ahLst/>
            <a:rect l="l" t="t" r="r" b="b"/>
            <a:pathLst>
              <a:path w="1940" h="526">
                <a:moveTo>
                  <a:pt x="0" y="222"/>
                </a:moveTo>
                <a:lnTo>
                  <a:pt x="378" y="197"/>
                </a:lnTo>
                <a:lnTo>
                  <a:pt x="756" y="206"/>
                </a:lnTo>
                <a:lnTo>
                  <a:pt x="1028" y="181"/>
                </a:lnTo>
                <a:lnTo>
                  <a:pt x="1167" y="164"/>
                </a:lnTo>
                <a:lnTo>
                  <a:pt x="1324" y="132"/>
                </a:lnTo>
                <a:lnTo>
                  <a:pt x="1480" y="99"/>
                </a:lnTo>
                <a:lnTo>
                  <a:pt x="1628" y="41"/>
                </a:lnTo>
                <a:lnTo>
                  <a:pt x="1694" y="0"/>
                </a:lnTo>
                <a:lnTo>
                  <a:pt x="1940" y="353"/>
                </a:lnTo>
                <a:lnTo>
                  <a:pt x="1825" y="386"/>
                </a:lnTo>
                <a:lnTo>
                  <a:pt x="1652" y="427"/>
                </a:lnTo>
                <a:lnTo>
                  <a:pt x="1480" y="460"/>
                </a:lnTo>
                <a:lnTo>
                  <a:pt x="1266" y="485"/>
                </a:lnTo>
                <a:lnTo>
                  <a:pt x="970" y="501"/>
                </a:lnTo>
                <a:lnTo>
                  <a:pt x="535" y="501"/>
                </a:lnTo>
                <a:lnTo>
                  <a:pt x="288" y="526"/>
                </a:lnTo>
                <a:lnTo>
                  <a:pt x="0" y="22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1303200" y="1139760"/>
            <a:ext cx="7464600" cy="4583160"/>
          </a:xfrm>
          <a:custGeom>
            <a:avLst/>
            <a:gdLst/>
            <a:ahLst/>
            <a:rect l="l" t="t" r="r" b="b"/>
            <a:pathLst>
              <a:path w="4702" h="2887">
                <a:moveTo>
                  <a:pt x="0" y="2801"/>
                </a:moveTo>
                <a:cubicBezTo>
                  <a:pt x="303" y="2748"/>
                  <a:pt x="1389" y="2887"/>
                  <a:pt x="1817" y="2489"/>
                </a:cubicBezTo>
                <a:cubicBezTo>
                  <a:pt x="2245" y="2091"/>
                  <a:pt x="2084" y="820"/>
                  <a:pt x="2565" y="410"/>
                </a:cubicBezTo>
                <a:cubicBezTo>
                  <a:pt x="3046" y="0"/>
                  <a:pt x="3874" y="16"/>
                  <a:pt x="4702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1733400" y="1622520"/>
            <a:ext cx="7567920" cy="4583160"/>
          </a:xfrm>
          <a:custGeom>
            <a:avLst/>
            <a:gdLst/>
            <a:ahLst/>
            <a:rect l="l" t="t" r="r" b="b"/>
            <a:pathLst>
              <a:path w="4767" h="2887">
                <a:moveTo>
                  <a:pt x="0" y="2801"/>
                </a:moveTo>
                <a:cubicBezTo>
                  <a:pt x="314" y="2748"/>
                  <a:pt x="1444" y="2887"/>
                  <a:pt x="1882" y="2489"/>
                </a:cubicBezTo>
                <a:cubicBezTo>
                  <a:pt x="2320" y="2091"/>
                  <a:pt x="2149" y="820"/>
                  <a:pt x="2630" y="410"/>
                </a:cubicBezTo>
                <a:cubicBezTo>
                  <a:pt x="3111" y="0"/>
                  <a:pt x="3939" y="16"/>
                  <a:pt x="4767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4583520" y="5535720"/>
            <a:ext cx="37537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Global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Enron Broadband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5526000" y="3962520"/>
            <a:ext cx="4943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Enron Wholesale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6041520" y="2120760"/>
            <a:ext cx="3131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Enron Global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3379680" y="4368960"/>
            <a:ext cx="1149480" cy="156816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229320" y="4894200"/>
            <a:ext cx="3572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4784760" y="2444760"/>
            <a:ext cx="873000" cy="81612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451160" y="3233880"/>
            <a:ext cx="320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2144880" y="1338120"/>
            <a:ext cx="3131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Mature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 flipH="1">
            <a:off x="455760" y="2463840"/>
            <a:ext cx="4362480" cy="1260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 flipH="1">
            <a:off x="480960" y="4394160"/>
            <a:ext cx="2927520" cy="0"/>
          </a:xfrm>
          <a:prstGeom prst="line">
            <a:avLst/>
          </a:prstGeom>
          <a:ln w="1015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530680" y="4262400"/>
            <a:ext cx="4784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Enron Retail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Maturation Curve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"/>
          <p:cNvGrpSpPr/>
          <p:nvPr/>
        </p:nvGrpSpPr>
        <p:grpSpPr>
          <a:xfrm>
            <a:off x="995400" y="1660680"/>
            <a:ext cx="8272080" cy="4579920"/>
            <a:chOff x="995400" y="1660680"/>
            <a:chExt cx="8272080" cy="4579920"/>
          </a:xfrm>
        </p:grpSpPr>
        <p:sp>
          <p:nvSpPr>
            <p:cNvPr id="129" name=""/>
            <p:cNvSpPr/>
            <p:nvPr/>
          </p:nvSpPr>
          <p:spPr>
            <a:xfrm>
              <a:off x="2489040" y="5122800"/>
              <a:ext cx="4218120" cy="473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451240" y="5122800"/>
              <a:ext cx="2517480" cy="466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421000" y="5130720"/>
              <a:ext cx="1079280" cy="492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1773360" y="2774880"/>
              <a:ext cx="0" cy="2287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8489880" y="2774880"/>
              <a:ext cx="0" cy="2287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4295880" y="1986120"/>
              <a:ext cx="15303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3522600" y="5911920"/>
              <a:ext cx="33530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 flipH="1">
              <a:off x="2358720" y="2206440"/>
              <a:ext cx="1824120" cy="628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 flipV="1">
              <a:off x="2421000" y="2226960"/>
              <a:ext cx="1608120" cy="1382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 flipV="1">
              <a:off x="2471760" y="2233080"/>
              <a:ext cx="1525680" cy="2157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 flipV="1">
              <a:off x="2481120" y="2233080"/>
              <a:ext cx="1562400" cy="2909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 flipH="1">
              <a:off x="3500280" y="2254320"/>
              <a:ext cx="511200" cy="3416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4029120" y="2247840"/>
              <a:ext cx="1101600" cy="3552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4043520" y="2247840"/>
              <a:ext cx="2711160" cy="3443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4059360" y="2247840"/>
              <a:ext cx="3743280" cy="2889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4029120" y="2233440"/>
              <a:ext cx="3813120" cy="2157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4043520" y="2239920"/>
              <a:ext cx="3759120" cy="1343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3898800" y="2254320"/>
              <a:ext cx="4102200" cy="581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 flipV="1">
              <a:off x="2398680" y="2274840"/>
              <a:ext cx="3889440" cy="527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 flipV="1">
              <a:off x="2443320" y="2260440"/>
              <a:ext cx="3849480" cy="13226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 flipV="1">
              <a:off x="2435400" y="2287080"/>
              <a:ext cx="3760560" cy="2103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 flipV="1">
              <a:off x="2427120" y="2274480"/>
              <a:ext cx="3813480" cy="2903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 flipV="1">
              <a:off x="3529080" y="2260080"/>
              <a:ext cx="2719440" cy="34117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 flipV="1">
              <a:off x="5030640" y="2260440"/>
              <a:ext cx="1217880" cy="3453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 flipH="1" flipV="1">
              <a:off x="6218280" y="2253960"/>
              <a:ext cx="544320" cy="3436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218280" y="2254320"/>
              <a:ext cx="1562040" cy="28764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6234120" y="2247840"/>
              <a:ext cx="1568520" cy="2170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6218280" y="2227320"/>
              <a:ext cx="1600200" cy="13906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6087960" y="2227320"/>
              <a:ext cx="1851120" cy="636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382840" y="2820960"/>
              <a:ext cx="57801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451240" y="2828880"/>
              <a:ext cx="5343480" cy="739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27120" y="2843280"/>
              <a:ext cx="5437440" cy="1527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443320" y="2822400"/>
              <a:ext cx="5367240" cy="2302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476440" y="2760480"/>
              <a:ext cx="1038240" cy="2918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421000" y="2808360"/>
              <a:ext cx="2732040" cy="29239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413080" y="2808360"/>
              <a:ext cx="4403520" cy="2890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 flipV="1">
              <a:off x="2427120" y="2822040"/>
              <a:ext cx="5459760" cy="762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2451240" y="3567240"/>
              <a:ext cx="56736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2451240" y="3549600"/>
              <a:ext cx="5367240" cy="800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465280" y="3554280"/>
              <a:ext cx="5313600" cy="1562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2459160" y="3562200"/>
              <a:ext cx="4309920" cy="2136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2421000" y="3568680"/>
              <a:ext cx="2687400" cy="2122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2479680" y="3562200"/>
              <a:ext cx="1011240" cy="2109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 flipV="1">
              <a:off x="2489040" y="2822040"/>
              <a:ext cx="5375520" cy="1513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2373480" y="4363920"/>
              <a:ext cx="5521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2398680" y="4376880"/>
              <a:ext cx="5403960" cy="739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373480" y="4397400"/>
              <a:ext cx="4495680" cy="1287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2373480" y="4370400"/>
              <a:ext cx="2711160" cy="1295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435400" y="4273560"/>
              <a:ext cx="1035000" cy="1376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 flipV="1">
              <a:off x="2413080" y="2822040"/>
              <a:ext cx="5433840" cy="23432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 flipV="1">
              <a:off x="2382840" y="3520800"/>
              <a:ext cx="5464080" cy="16016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>
              <a:off x="2413080" y="4356000"/>
              <a:ext cx="5465520" cy="766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2443320" y="5102280"/>
              <a:ext cx="5505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 flipV="1">
              <a:off x="3508200" y="2822040"/>
              <a:ext cx="4318200" cy="28911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 flipV="1">
              <a:off x="3514680" y="3500280"/>
              <a:ext cx="4370400" cy="2144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 flipV="1">
              <a:off x="3530520" y="4321080"/>
              <a:ext cx="4341960" cy="1324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 flipV="1">
              <a:off x="3560760" y="5101920"/>
              <a:ext cx="4227480" cy="507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 flipV="1">
              <a:off x="5068800" y="2795400"/>
              <a:ext cx="2778120" cy="2835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 flipV="1">
              <a:off x="5084640" y="3554280"/>
              <a:ext cx="2703600" cy="2082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 flipV="1">
              <a:off x="5068800" y="4349880"/>
              <a:ext cx="2725920" cy="1293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 flipV="1">
              <a:off x="5068800" y="5095800"/>
              <a:ext cx="2725920" cy="53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 flipV="1">
              <a:off x="6738840" y="2816280"/>
              <a:ext cx="1055880" cy="287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 flipV="1">
              <a:off x="6738840" y="3562200"/>
              <a:ext cx="1025640" cy="2068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 flipV="1">
              <a:off x="6730920" y="4343400"/>
              <a:ext cx="1049400" cy="1279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 flipV="1">
              <a:off x="6724800" y="5101920"/>
              <a:ext cx="1039680" cy="514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4" name=""/>
            <p:cNvGrpSpPr/>
            <p:nvPr/>
          </p:nvGrpSpPr>
          <p:grpSpPr>
            <a:xfrm>
              <a:off x="3233880" y="1660680"/>
              <a:ext cx="1553760" cy="657000"/>
              <a:chOff x="3233880" y="1660680"/>
              <a:chExt cx="1553760" cy="657000"/>
            </a:xfrm>
          </p:grpSpPr>
          <p:sp>
            <p:nvSpPr>
              <p:cNvPr id="195" name=""/>
              <p:cNvSpPr/>
              <p:nvPr/>
            </p:nvSpPr>
            <p:spPr>
              <a:xfrm>
                <a:off x="3233880" y="1660680"/>
                <a:ext cx="1553760" cy="65700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3419640" y="1848960"/>
                <a:ext cx="118152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Natural Gas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97" name=""/>
            <p:cNvGrpSpPr/>
            <p:nvPr/>
          </p:nvGrpSpPr>
          <p:grpSpPr>
            <a:xfrm>
              <a:off x="996840" y="2444760"/>
              <a:ext cx="1553760" cy="655560"/>
              <a:chOff x="996840" y="2444760"/>
              <a:chExt cx="1553760" cy="655560"/>
            </a:xfrm>
          </p:grpSpPr>
          <p:sp>
            <p:nvSpPr>
              <p:cNvPr id="198" name=""/>
              <p:cNvSpPr/>
              <p:nvPr/>
            </p:nvSpPr>
            <p:spPr>
              <a:xfrm>
                <a:off x="996840" y="244476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1237320" y="2537280"/>
                <a:ext cx="1072440" cy="52092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Coal &amp;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Emissions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00" name=""/>
            <p:cNvGrpSpPr/>
            <p:nvPr/>
          </p:nvGrpSpPr>
          <p:grpSpPr>
            <a:xfrm>
              <a:off x="5472000" y="1660680"/>
              <a:ext cx="1553760" cy="657000"/>
              <a:chOff x="5472000" y="1660680"/>
              <a:chExt cx="1553760" cy="657000"/>
            </a:xfrm>
          </p:grpSpPr>
          <p:sp>
            <p:nvSpPr>
              <p:cNvPr id="201" name=""/>
              <p:cNvSpPr/>
              <p:nvPr/>
            </p:nvSpPr>
            <p:spPr>
              <a:xfrm>
                <a:off x="5472000" y="1660680"/>
                <a:ext cx="1553760" cy="65700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" name=""/>
              <p:cNvSpPr/>
              <p:nvPr/>
            </p:nvSpPr>
            <p:spPr>
              <a:xfrm>
                <a:off x="5889960" y="1850400"/>
                <a:ext cx="71568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Power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03" name=""/>
            <p:cNvSpPr/>
            <p:nvPr/>
          </p:nvSpPr>
          <p:spPr>
            <a:xfrm>
              <a:off x="7711920" y="4800600"/>
              <a:ext cx="155448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8092800" y="4967280"/>
              <a:ext cx="78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Freight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995400" y="3232080"/>
              <a:ext cx="155412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1302480" y="343692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07" name=""/>
            <p:cNvGrpSpPr/>
            <p:nvPr/>
          </p:nvGrpSpPr>
          <p:grpSpPr>
            <a:xfrm>
              <a:off x="7713720" y="2441520"/>
              <a:ext cx="1553760" cy="657360"/>
              <a:chOff x="7713720" y="2441520"/>
              <a:chExt cx="1553760" cy="657360"/>
            </a:xfrm>
          </p:grpSpPr>
          <p:sp>
            <p:nvSpPr>
              <p:cNvPr id="208" name=""/>
              <p:cNvSpPr/>
              <p:nvPr/>
            </p:nvSpPr>
            <p:spPr>
              <a:xfrm>
                <a:off x="7713720" y="244152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7728840" y="2532960"/>
                <a:ext cx="1528200" cy="52092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Global Crude &amp;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Products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10" name=""/>
            <p:cNvSpPr/>
            <p:nvPr/>
          </p:nvSpPr>
          <p:spPr>
            <a:xfrm>
              <a:off x="995400" y="4016520"/>
              <a:ext cx="1554120" cy="65700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1295640" y="409248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2" name=""/>
            <p:cNvGrpSpPr/>
            <p:nvPr/>
          </p:nvGrpSpPr>
          <p:grpSpPr>
            <a:xfrm>
              <a:off x="7713720" y="3227400"/>
              <a:ext cx="1553760" cy="657360"/>
              <a:chOff x="7713720" y="3227400"/>
              <a:chExt cx="1553760" cy="657360"/>
            </a:xfrm>
          </p:grpSpPr>
          <p:sp>
            <p:nvSpPr>
              <p:cNvPr id="213" name=""/>
              <p:cNvSpPr/>
              <p:nvPr/>
            </p:nvSpPr>
            <p:spPr>
              <a:xfrm>
                <a:off x="7713720" y="322740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>
                <a:off x="8048160" y="3415680"/>
                <a:ext cx="88416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Weather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5" name=""/>
            <p:cNvGrpSpPr/>
            <p:nvPr/>
          </p:nvGrpSpPr>
          <p:grpSpPr>
            <a:xfrm>
              <a:off x="995400" y="4799160"/>
              <a:ext cx="1553760" cy="655560"/>
              <a:chOff x="995400" y="4799160"/>
              <a:chExt cx="1553760" cy="655560"/>
            </a:xfrm>
          </p:grpSpPr>
          <p:sp>
            <p:nvSpPr>
              <p:cNvPr id="216" name=""/>
              <p:cNvSpPr/>
              <p:nvPr/>
            </p:nvSpPr>
            <p:spPr>
              <a:xfrm>
                <a:off x="995400" y="479916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" name=""/>
              <p:cNvSpPr/>
              <p:nvPr/>
            </p:nvSpPr>
            <p:spPr>
              <a:xfrm>
                <a:off x="1260720" y="4988520"/>
                <a:ext cx="102312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Insurance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8" name=""/>
            <p:cNvGrpSpPr/>
            <p:nvPr/>
          </p:nvGrpSpPr>
          <p:grpSpPr>
            <a:xfrm>
              <a:off x="7713720" y="4013280"/>
              <a:ext cx="1553760" cy="655560"/>
              <a:chOff x="7713720" y="4013280"/>
              <a:chExt cx="1553760" cy="655560"/>
            </a:xfrm>
          </p:grpSpPr>
          <p:sp>
            <p:nvSpPr>
              <p:cNvPr id="219" name=""/>
              <p:cNvSpPr/>
              <p:nvPr/>
            </p:nvSpPr>
            <p:spPr>
              <a:xfrm>
                <a:off x="7713720" y="4013280"/>
                <a:ext cx="1553760" cy="655560"/>
              </a:xfrm>
              <a:prstGeom prst="bevel">
                <a:avLst>
                  <a:gd name="adj" fmla="val 7287"/>
                </a:avLst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" name=""/>
              <p:cNvSpPr/>
              <p:nvPr/>
            </p:nvSpPr>
            <p:spPr>
              <a:xfrm>
                <a:off x="8211240" y="4202640"/>
                <a:ext cx="556920" cy="307440"/>
              </a:xfrm>
              <a:prstGeom prst="rect">
                <a:avLst/>
              </a:prstGeom>
              <a:solidFill>
                <a:srgbClr val="fe000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LNG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1" name=""/>
            <p:cNvGrpSpPr/>
            <p:nvPr/>
          </p:nvGrpSpPr>
          <p:grpSpPr>
            <a:xfrm>
              <a:off x="2673360" y="5583240"/>
              <a:ext cx="1553760" cy="657360"/>
              <a:chOff x="2673360" y="5583240"/>
              <a:chExt cx="1553760" cy="657360"/>
            </a:xfrm>
          </p:grpSpPr>
          <p:sp>
            <p:nvSpPr>
              <p:cNvPr id="222" name=""/>
              <p:cNvSpPr/>
              <p:nvPr/>
            </p:nvSpPr>
            <p:spPr>
              <a:xfrm>
                <a:off x="267336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3052800" y="5674680"/>
                <a:ext cx="794880" cy="52092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Pulp &amp;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Paper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4" name=""/>
            <p:cNvGrpSpPr/>
            <p:nvPr/>
          </p:nvGrpSpPr>
          <p:grpSpPr>
            <a:xfrm>
              <a:off x="6032520" y="5583240"/>
              <a:ext cx="1553760" cy="657360"/>
              <a:chOff x="6032520" y="5583240"/>
              <a:chExt cx="1553760" cy="657360"/>
            </a:xfrm>
          </p:grpSpPr>
          <p:sp>
            <p:nvSpPr>
              <p:cNvPr id="225" name=""/>
              <p:cNvSpPr/>
              <p:nvPr/>
            </p:nvSpPr>
            <p:spPr>
              <a:xfrm>
                <a:off x="603252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6439680" y="5771520"/>
                <a:ext cx="735840" cy="30744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Metals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7" name=""/>
            <p:cNvGrpSpPr/>
            <p:nvPr/>
          </p:nvGrpSpPr>
          <p:grpSpPr>
            <a:xfrm>
              <a:off x="4354560" y="5583240"/>
              <a:ext cx="1553760" cy="657360"/>
              <a:chOff x="4354560" y="5583240"/>
              <a:chExt cx="1553760" cy="657360"/>
            </a:xfrm>
          </p:grpSpPr>
          <p:sp>
            <p:nvSpPr>
              <p:cNvPr id="228" name=""/>
              <p:cNvSpPr/>
              <p:nvPr/>
            </p:nvSpPr>
            <p:spPr>
              <a:xfrm>
                <a:off x="4354560" y="5583240"/>
                <a:ext cx="1553760" cy="657360"/>
              </a:xfrm>
              <a:prstGeom prst="bevel">
                <a:avLst>
                  <a:gd name="adj" fmla="val 7287"/>
                </a:avLst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>
                <a:off x="4520520" y="5674680"/>
                <a:ext cx="1221120" cy="520920"/>
              </a:xfrm>
              <a:prstGeom prst="rect">
                <a:avLst/>
              </a:prstGeom>
              <a:solidFill>
                <a:srgbClr val="095ba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Merchant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Investments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Wholesale Businesses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61760" y="196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Promoting Efficient Logistical Networks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2" name=""/>
          <p:cNvGrpSpPr/>
          <p:nvPr/>
        </p:nvGrpSpPr>
        <p:grpSpPr>
          <a:xfrm>
            <a:off x="270000" y="1263600"/>
            <a:ext cx="5242680" cy="4217400"/>
            <a:chOff x="270000" y="1263600"/>
            <a:chExt cx="5242680" cy="4217400"/>
          </a:xfrm>
        </p:grpSpPr>
        <p:sp>
          <p:nvSpPr>
            <p:cNvPr id="233" name=""/>
            <p:cNvSpPr/>
            <p:nvPr/>
          </p:nvSpPr>
          <p:spPr>
            <a:xfrm>
              <a:off x="1266840" y="5200920"/>
              <a:ext cx="4245840" cy="280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4" name=""/>
            <p:cNvGrpSpPr/>
            <p:nvPr/>
          </p:nvGrpSpPr>
          <p:grpSpPr>
            <a:xfrm>
              <a:off x="393480" y="1350720"/>
              <a:ext cx="4843440" cy="3771720"/>
              <a:chOff x="393480" y="1350720"/>
              <a:chExt cx="4843440" cy="3771720"/>
            </a:xfrm>
          </p:grpSpPr>
          <p:sp>
            <p:nvSpPr>
              <p:cNvPr id="235" name=""/>
              <p:cNvSpPr/>
              <p:nvPr/>
            </p:nvSpPr>
            <p:spPr>
              <a:xfrm>
                <a:off x="794880" y="3623760"/>
                <a:ext cx="3166560" cy="14986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36" name=""/>
              <p:cNvGrpSpPr/>
              <p:nvPr/>
            </p:nvGrpSpPr>
            <p:grpSpPr>
              <a:xfrm>
                <a:off x="393480" y="1350720"/>
                <a:ext cx="4843440" cy="3315960"/>
                <a:chOff x="393480" y="1350720"/>
                <a:chExt cx="4843440" cy="3315960"/>
              </a:xfrm>
            </p:grpSpPr>
            <p:grpSp>
              <p:nvGrpSpPr>
                <p:cNvPr id="237" name=""/>
                <p:cNvGrpSpPr/>
                <p:nvPr/>
              </p:nvGrpSpPr>
              <p:grpSpPr>
                <a:xfrm>
                  <a:off x="689400" y="1350720"/>
                  <a:ext cx="4547520" cy="1329120"/>
                  <a:chOff x="689400" y="1350720"/>
                  <a:chExt cx="4547520" cy="1329120"/>
                </a:xfrm>
              </p:grpSpPr>
              <p:sp>
                <p:nvSpPr>
                  <p:cNvPr id="238" name=""/>
                  <p:cNvSpPr/>
                  <p:nvPr/>
                </p:nvSpPr>
                <p:spPr>
                  <a:xfrm>
                    <a:off x="2438280" y="1356120"/>
                    <a:ext cx="625320" cy="5508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39" name=""/>
                  <p:cNvGrpSpPr/>
                  <p:nvPr/>
                </p:nvGrpSpPr>
                <p:grpSpPr>
                  <a:xfrm>
                    <a:off x="2850120" y="1356120"/>
                    <a:ext cx="1692000" cy="1323720"/>
                    <a:chOff x="2850120" y="1356120"/>
                    <a:chExt cx="1692000" cy="1323720"/>
                  </a:xfrm>
                </p:grpSpPr>
                <p:sp>
                  <p:nvSpPr>
                    <p:cNvPr id="240" name=""/>
                    <p:cNvSpPr/>
                    <p:nvPr/>
                  </p:nvSpPr>
                  <p:spPr>
                    <a:xfrm>
                      <a:off x="2850120" y="135612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41" name=""/>
                    <p:cNvSpPr/>
                    <p:nvPr/>
                  </p:nvSpPr>
                  <p:spPr>
                    <a:xfrm>
                      <a:off x="2850120" y="135612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42" name=""/>
                  <p:cNvSpPr/>
                  <p:nvPr/>
                </p:nvSpPr>
                <p:spPr>
                  <a:xfrm>
                    <a:off x="3988080" y="1356120"/>
                    <a:ext cx="1248840" cy="78984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3" name=""/>
                  <p:cNvSpPr/>
                  <p:nvPr/>
                </p:nvSpPr>
                <p:spPr>
                  <a:xfrm>
                    <a:off x="1819080" y="1353240"/>
                    <a:ext cx="644400" cy="54756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4" name=""/>
                  <p:cNvSpPr/>
                  <p:nvPr/>
                </p:nvSpPr>
                <p:spPr>
                  <a:xfrm>
                    <a:off x="1175760" y="1350720"/>
                    <a:ext cx="729720" cy="495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5" name=""/>
                  <p:cNvSpPr/>
                  <p:nvPr/>
                </p:nvSpPr>
                <p:spPr>
                  <a:xfrm>
                    <a:off x="689400" y="1350720"/>
                    <a:ext cx="791640" cy="44460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46" name="390177.5282.25254.3754116"/>
                <p:cNvGrpSpPr/>
                <p:nvPr/>
              </p:nvGrpSpPr>
              <p:grpSpPr>
                <a:xfrm>
                  <a:off x="393480" y="1568520"/>
                  <a:ext cx="4692240" cy="3098160"/>
                  <a:chOff x="393480" y="1568520"/>
                  <a:chExt cx="4692240" cy="3098160"/>
                </a:xfrm>
              </p:grpSpPr>
              <p:sp>
                <p:nvSpPr>
                  <p:cNvPr id="247" name="338286633.8753.6253.755"/>
                  <p:cNvSpPr/>
                  <p:nvPr/>
                </p:nvSpPr>
                <p:spPr>
                  <a:xfrm>
                    <a:off x="4408560" y="2890440"/>
                    <a:ext cx="42120" cy="4392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" bIns="-2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8" name="339187338.87575.75475"/>
                  <p:cNvSpPr/>
                  <p:nvPr/>
                </p:nvSpPr>
                <p:spPr>
                  <a:xfrm>
                    <a:off x="1040040" y="1684440"/>
                    <a:ext cx="536760" cy="9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49" name="340201.625287.2552.7563.3755"/>
                  <p:cNvSpPr/>
                  <p:nvPr/>
                </p:nvSpPr>
                <p:spPr>
                  <a:xfrm>
                    <a:off x="450000" y="1862280"/>
                    <a:ext cx="723600" cy="64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" name="341241.375282.25107.62562.755"/>
                  <p:cNvSpPr/>
                  <p:nvPr/>
                </p:nvSpPr>
                <p:spPr>
                  <a:xfrm>
                    <a:off x="393480" y="2346120"/>
                    <a:ext cx="716400" cy="1310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" name="342308.25336.3756253.755"/>
                  <p:cNvSpPr/>
                  <p:nvPr/>
                </p:nvSpPr>
                <p:spPr>
                  <a:xfrm>
                    <a:off x="1010520" y="3160440"/>
                    <a:ext cx="613440" cy="756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" name="343249.5310.37577.12550.1255"/>
                  <p:cNvSpPr/>
                  <p:nvPr/>
                </p:nvSpPr>
                <p:spPr>
                  <a:xfrm>
                    <a:off x="713880" y="2445840"/>
                    <a:ext cx="572040" cy="93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" name="344259350.87555.2544.55"/>
                  <p:cNvSpPr/>
                  <p:nvPr/>
                </p:nvSpPr>
                <p:spPr>
                  <a:xfrm>
                    <a:off x="1177200" y="2560680"/>
                    <a:ext cx="507240" cy="67284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" name="345188.25358.37550.87580.755"/>
                  <p:cNvSpPr/>
                  <p:nvPr/>
                </p:nvSpPr>
                <p:spPr>
                  <a:xfrm>
                    <a:off x="1262520" y="1699560"/>
                    <a:ext cx="921240" cy="619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" name="346233.25380.7545.554.8755"/>
                  <p:cNvSpPr/>
                  <p:nvPr/>
                </p:nvSpPr>
                <p:spPr>
                  <a:xfrm>
                    <a:off x="1517760" y="2247480"/>
                    <a:ext cx="62676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" name="347314.25382.12556.87555.1255"/>
                  <p:cNvSpPr/>
                  <p:nvPr/>
                </p:nvSpPr>
                <p:spPr>
                  <a:xfrm>
                    <a:off x="1533240" y="3233880"/>
                    <a:ext cx="628920" cy="693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" name="348274.75390.12545.25575"/>
                  <p:cNvSpPr/>
                  <p:nvPr/>
                </p:nvSpPr>
                <p:spPr>
                  <a:xfrm>
                    <a:off x="1624320" y="2752560"/>
                    <a:ext cx="651600" cy="551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" name="349290444.87531.2558.255"/>
                  <p:cNvSpPr/>
                  <p:nvPr/>
                </p:nvSpPr>
                <p:spPr>
                  <a:xfrm>
                    <a:off x="2250000" y="2938320"/>
                    <a:ext cx="665640" cy="38124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" name="350258.875432.2532.25655"/>
                  <p:cNvSpPr/>
                  <p:nvPr/>
                </p:nvSpPr>
                <p:spPr>
                  <a:xfrm>
                    <a:off x="2105640" y="2559240"/>
                    <a:ext cx="742320" cy="392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" name="351229.543437.2555.1255"/>
                  <p:cNvSpPr/>
                  <p:nvPr/>
                </p:nvSpPr>
                <p:spPr>
                  <a:xfrm>
                    <a:off x="2125800" y="2202120"/>
                    <a:ext cx="628920" cy="45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" name="352198.125484.12558.37551.755"/>
                  <p:cNvSpPr/>
                  <p:nvPr/>
                </p:nvSpPr>
                <p:spPr>
                  <a:xfrm>
                    <a:off x="2698200" y="1819440"/>
                    <a:ext cx="591120" cy="71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" name="353220.875513.7544.12541.55"/>
                  <p:cNvSpPr/>
                  <p:nvPr/>
                </p:nvSpPr>
                <p:spPr>
                  <a:xfrm>
                    <a:off x="3036240" y="2095920"/>
                    <a:ext cx="474120" cy="53748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" name="354228.625559.3754230.6255"/>
                  <p:cNvSpPr/>
                  <p:nvPr/>
                </p:nvSpPr>
                <p:spPr>
                  <a:xfrm>
                    <a:off x="3557160" y="2190960"/>
                    <a:ext cx="3499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4" name="355214.25530.523.625485"/>
                  <p:cNvSpPr/>
                  <p:nvPr/>
                </p:nvSpPr>
                <p:spPr>
                  <a:xfrm>
                    <a:off x="3228120" y="2016360"/>
                    <a:ext cx="547200" cy="28764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5" name="356255.125487.87531.37547.3755"/>
                  <p:cNvSpPr/>
                  <p:nvPr/>
                </p:nvSpPr>
                <p:spPr>
                  <a:xfrm>
                    <a:off x="2740680" y="2513880"/>
                    <a:ext cx="540360" cy="38268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6" name="357263.625526.12555.7531.3755"/>
                  <p:cNvSpPr/>
                  <p:nvPr/>
                </p:nvSpPr>
                <p:spPr>
                  <a:xfrm>
                    <a:off x="3177360" y="2617560"/>
                    <a:ext cx="358200" cy="67932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7" name="358284.25494.12545.7552.755"/>
                  <p:cNvSpPr/>
                  <p:nvPr/>
                </p:nvSpPr>
                <p:spPr>
                  <a:xfrm>
                    <a:off x="2813040" y="2868840"/>
                    <a:ext cx="60156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8" name="359324.75503.2535.87539.255"/>
                  <p:cNvSpPr/>
                  <p:nvPr/>
                </p:nvSpPr>
                <p:spPr>
                  <a:xfrm>
                    <a:off x="2917080" y="3361320"/>
                    <a:ext cx="446760" cy="43812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9" name="360360508.37538.87544.755"/>
                  <p:cNvSpPr/>
                  <p:nvPr/>
                </p:nvSpPr>
                <p:spPr>
                  <a:xfrm>
                    <a:off x="2975040" y="3791880"/>
                    <a:ext cx="510840" cy="47340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0" name="361338.625529.62548.527.755"/>
                  <p:cNvSpPr/>
                  <p:nvPr/>
                </p:nvSpPr>
                <p:spPr>
                  <a:xfrm>
                    <a:off x="3217320" y="3530520"/>
                    <a:ext cx="316800" cy="59076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1" name="362336.875555.2548.12530.3755"/>
                  <p:cNvSpPr/>
                  <p:nvPr/>
                </p:nvSpPr>
                <p:spPr>
                  <a:xfrm>
                    <a:off x="3510720" y="3508920"/>
                    <a:ext cx="346320" cy="587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2" name="363373.625563.554.25725"/>
                  <p:cNvSpPr/>
                  <p:nvPr/>
                </p:nvSpPr>
                <p:spPr>
                  <a:xfrm>
                    <a:off x="3604320" y="3957480"/>
                    <a:ext cx="821880" cy="66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3" name="364334.125576.12544.543.1255"/>
                  <p:cNvSpPr/>
                  <p:nvPr/>
                </p:nvSpPr>
                <p:spPr>
                  <a:xfrm>
                    <a:off x="3748320" y="3476160"/>
                    <a:ext cx="491760" cy="54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4" name="365330594.37530.37540.3755"/>
                  <p:cNvSpPr/>
                  <p:nvPr/>
                </p:nvSpPr>
                <p:spPr>
                  <a:xfrm>
                    <a:off x="3956760" y="3425760"/>
                    <a:ext cx="461160" cy="36972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5" name="366317538.62522.7564.6255"/>
                  <p:cNvSpPr/>
                  <p:nvPr/>
                </p:nvSpPr>
                <p:spPr>
                  <a:xfrm>
                    <a:off x="3320280" y="3267720"/>
                    <a:ext cx="737640" cy="276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" name="367294.75543.7529.62557.755"/>
                  <p:cNvSpPr/>
                  <p:nvPr/>
                </p:nvSpPr>
                <p:spPr>
                  <a:xfrm>
                    <a:off x="3379320" y="2996280"/>
                    <a:ext cx="658440" cy="36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" name="368268.625553.87542245"/>
                  <p:cNvSpPr/>
                  <p:nvPr/>
                </p:nvSpPr>
                <p:spPr>
                  <a:xfrm>
                    <a:off x="3494160" y="2678400"/>
                    <a:ext cx="2743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" name="369262.5574.6253733.1255"/>
                  <p:cNvSpPr/>
                  <p:nvPr/>
                </p:nvSpPr>
                <p:spPr>
                  <a:xfrm>
                    <a:off x="3731760" y="2603880"/>
                    <a:ext cx="377280" cy="45036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9" name="370275.5595.62535.12535.3755"/>
                  <p:cNvSpPr/>
                  <p:nvPr/>
                </p:nvSpPr>
                <p:spPr>
                  <a:xfrm>
                    <a:off x="3971880" y="2762640"/>
                    <a:ext cx="40320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0" name="371309.25584.1253069.255"/>
                  <p:cNvSpPr/>
                  <p:nvPr/>
                </p:nvSpPr>
                <p:spPr>
                  <a:xfrm>
                    <a:off x="3840840" y="3173040"/>
                    <a:ext cx="78984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1" name="372277.75616.7517.2536.1255"/>
                  <p:cNvSpPr/>
                  <p:nvPr/>
                </p:nvSpPr>
                <p:spPr>
                  <a:xfrm>
                    <a:off x="4213440" y="2789280"/>
                    <a:ext cx="411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2" name="373276644.12513.8758.755"/>
                  <p:cNvSpPr/>
                  <p:nvPr/>
                </p:nvSpPr>
                <p:spPr>
                  <a:xfrm>
                    <a:off x="4525560" y="2768040"/>
                    <a:ext cx="99360" cy="169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3" name="374254.625605.2529.7546.1255"/>
                  <p:cNvSpPr/>
                  <p:nvPr/>
                </p:nvSpPr>
                <p:spPr>
                  <a:xfrm>
                    <a:off x="4082040" y="2507400"/>
                    <a:ext cx="5259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4" name="375260646.37524.12510.6255"/>
                  <p:cNvSpPr/>
                  <p:nvPr/>
                </p:nvSpPr>
                <p:spPr>
                  <a:xfrm>
                    <a:off x="4550400" y="2573280"/>
                    <a:ext cx="121680" cy="293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5" name="376248.375656.12513.2513.55"/>
                  <p:cNvSpPr/>
                  <p:nvPr/>
                </p:nvSpPr>
                <p:spPr>
                  <a:xfrm>
                    <a:off x="4662720" y="2431800"/>
                    <a:ext cx="153360" cy="16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6" name="377247.625668.1257.6256.755"/>
                  <p:cNvSpPr/>
                  <p:nvPr/>
                </p:nvSpPr>
                <p:spPr>
                  <a:xfrm>
                    <a:off x="4798800" y="2423160"/>
                    <a:ext cx="7776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7" name="378238.5655.87513.526.255"/>
                  <p:cNvSpPr/>
                  <p:nvPr/>
                </p:nvSpPr>
                <p:spPr>
                  <a:xfrm>
                    <a:off x="4659120" y="2311920"/>
                    <a:ext cx="298800" cy="1638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8" name="379219.25649.62524.7513.755"/>
                  <p:cNvSpPr/>
                  <p:nvPr/>
                </p:nvSpPr>
                <p:spPr>
                  <a:xfrm>
                    <a:off x="4588200" y="2077200"/>
                    <a:ext cx="15696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" name="380215.625660.12527.37512.6255"/>
                  <p:cNvSpPr/>
                  <p:nvPr/>
                </p:nvSpPr>
                <p:spPr>
                  <a:xfrm>
                    <a:off x="4707720" y="2032920"/>
                    <a:ext cx="14400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0" name="381190.75664.546.528.755"/>
                  <p:cNvSpPr/>
                  <p:nvPr/>
                </p:nvSpPr>
                <p:spPr>
                  <a:xfrm>
                    <a:off x="4757400" y="1729800"/>
                    <a:ext cx="328320" cy="56556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1" name="382284.25590.12534.37559.8755"/>
                  <p:cNvSpPr/>
                  <p:nvPr/>
                </p:nvSpPr>
                <p:spPr>
                  <a:xfrm>
                    <a:off x="3908160" y="2868840"/>
                    <a:ext cx="68364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2" name="383293.375647.8759.8754.1255"/>
                  <p:cNvSpPr/>
                  <p:nvPr/>
                </p:nvSpPr>
                <p:spPr>
                  <a:xfrm>
                    <a:off x="4568040" y="2980080"/>
                    <a:ext cx="47160" cy="11988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3" name="384319.625436.87534.87567.755"/>
                  <p:cNvSpPr/>
                  <p:nvPr/>
                </p:nvSpPr>
                <p:spPr>
                  <a:xfrm>
                    <a:off x="2158920" y="3299400"/>
                    <a:ext cx="773280" cy="42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4" name="385199.625436.532.2551.6255"/>
                  <p:cNvSpPr/>
                  <p:nvPr/>
                </p:nvSpPr>
                <p:spPr>
                  <a:xfrm>
                    <a:off x="2154240" y="1837080"/>
                    <a:ext cx="589680" cy="39240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5" name="386177.5301.62538.37552.255"/>
                  <p:cNvSpPr/>
                  <p:nvPr/>
                </p:nvSpPr>
                <p:spPr>
                  <a:xfrm>
                    <a:off x="614160" y="1568520"/>
                    <a:ext cx="597240" cy="46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6" name="387222.5610.2545.559.3755"/>
                  <p:cNvSpPr/>
                  <p:nvPr/>
                </p:nvSpPr>
                <p:spPr>
                  <a:xfrm>
                    <a:off x="4138560" y="2116080"/>
                    <a:ext cx="67752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7" name="388324.375403107.5110.1255"/>
                  <p:cNvSpPr/>
                  <p:nvPr/>
                </p:nvSpPr>
                <p:spPr>
                  <a:xfrm>
                    <a:off x="1772280" y="3357360"/>
                    <a:ext cx="1257120" cy="13093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8" name="389263.7536611.3757.8755"/>
                  <p:cNvSpPr/>
                  <p:nvPr/>
                </p:nvSpPr>
                <p:spPr>
                  <a:xfrm>
                    <a:off x="1348920" y="2619000"/>
                    <a:ext cx="89640" cy="13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299" name=""/>
            <p:cNvGrpSpPr/>
            <p:nvPr/>
          </p:nvGrpSpPr>
          <p:grpSpPr>
            <a:xfrm>
              <a:off x="445680" y="1284480"/>
              <a:ext cx="4419360" cy="3424680"/>
              <a:chOff x="445680" y="1284480"/>
              <a:chExt cx="4419360" cy="3424680"/>
            </a:xfrm>
          </p:grpSpPr>
          <p:grpSp>
            <p:nvGrpSpPr>
              <p:cNvPr id="300" name=""/>
              <p:cNvGrpSpPr/>
              <p:nvPr/>
            </p:nvGrpSpPr>
            <p:grpSpPr>
              <a:xfrm>
                <a:off x="596880" y="1284480"/>
                <a:ext cx="4267440" cy="3231720"/>
                <a:chOff x="596880" y="1284480"/>
                <a:chExt cx="4267440" cy="3231720"/>
              </a:xfrm>
            </p:grpSpPr>
            <p:grpSp>
              <p:nvGrpSpPr>
                <p:cNvPr id="301" name=""/>
                <p:cNvGrpSpPr/>
                <p:nvPr/>
              </p:nvGrpSpPr>
              <p:grpSpPr>
                <a:xfrm>
                  <a:off x="1711440" y="2176200"/>
                  <a:ext cx="3152880" cy="2093040"/>
                  <a:chOff x="1711440" y="2176200"/>
                  <a:chExt cx="3152880" cy="2093040"/>
                </a:xfrm>
              </p:grpSpPr>
              <p:sp>
                <p:nvSpPr>
                  <p:cNvPr id="302" name=""/>
                  <p:cNvSpPr/>
                  <p:nvPr/>
                </p:nvSpPr>
                <p:spPr>
                  <a:xfrm>
                    <a:off x="1711440" y="280980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3" name=""/>
                  <p:cNvSpPr/>
                  <p:nvPr/>
                </p:nvSpPr>
                <p:spPr>
                  <a:xfrm flipH="1">
                    <a:off x="2090880" y="315792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" name=""/>
                  <p:cNvSpPr/>
                  <p:nvPr/>
                </p:nvSpPr>
                <p:spPr>
                  <a:xfrm>
                    <a:off x="2646720" y="2742120"/>
                    <a:ext cx="15660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5" name=""/>
                  <p:cNvSpPr/>
                  <p:nvPr/>
                </p:nvSpPr>
                <p:spPr>
                  <a:xfrm>
                    <a:off x="2289600" y="2976120"/>
                    <a:ext cx="671400" cy="26172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6" name=""/>
                  <p:cNvSpPr/>
                  <p:nvPr/>
                </p:nvSpPr>
                <p:spPr>
                  <a:xfrm>
                    <a:off x="2390400" y="2652120"/>
                    <a:ext cx="10962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7" name=""/>
                  <p:cNvSpPr/>
                  <p:nvPr/>
                </p:nvSpPr>
                <p:spPr>
                  <a:xfrm>
                    <a:off x="4744080" y="2176200"/>
                    <a:ext cx="36720" cy="813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8" name=""/>
                  <p:cNvSpPr/>
                  <p:nvPr/>
                </p:nvSpPr>
                <p:spPr>
                  <a:xfrm>
                    <a:off x="4758480" y="2297160"/>
                    <a:ext cx="10584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09" name=""/>
                  <p:cNvSpPr/>
                  <p:nvPr/>
                </p:nvSpPr>
                <p:spPr>
                  <a:xfrm flipH="1">
                    <a:off x="4233960" y="231804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0" name=""/>
                  <p:cNvSpPr/>
                  <p:nvPr/>
                </p:nvSpPr>
                <p:spPr>
                  <a:xfrm>
                    <a:off x="4110840" y="2318040"/>
                    <a:ext cx="56880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1" name=""/>
                  <p:cNvSpPr/>
                  <p:nvPr/>
                </p:nvSpPr>
                <p:spPr>
                  <a:xfrm>
                    <a:off x="3872880" y="2833920"/>
                    <a:ext cx="570240" cy="3067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2" name=""/>
                  <p:cNvSpPr/>
                  <p:nvPr/>
                </p:nvSpPr>
                <p:spPr>
                  <a:xfrm>
                    <a:off x="3434400" y="2664720"/>
                    <a:ext cx="642240" cy="15523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3" name=""/>
                  <p:cNvSpPr/>
                  <p:nvPr/>
                </p:nvSpPr>
                <p:spPr>
                  <a:xfrm flipH="1" flipV="1">
                    <a:off x="4049280" y="3570840"/>
                    <a:ext cx="13572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4" name=""/>
                  <p:cNvSpPr/>
                  <p:nvPr/>
                </p:nvSpPr>
                <p:spPr>
                  <a:xfrm>
                    <a:off x="3235680" y="4003200"/>
                    <a:ext cx="246960" cy="16452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5" name=""/>
                  <p:cNvSpPr/>
                  <p:nvPr/>
                </p:nvSpPr>
                <p:spPr>
                  <a:xfrm>
                    <a:off x="3336120" y="2814120"/>
                    <a:ext cx="646200" cy="70308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6" name=""/>
                  <p:cNvSpPr/>
                  <p:nvPr/>
                </p:nvSpPr>
                <p:spPr>
                  <a:xfrm>
                    <a:off x="3029040" y="3582000"/>
                    <a:ext cx="256320" cy="6872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7" name=""/>
                  <p:cNvSpPr/>
                  <p:nvPr/>
                </p:nvSpPr>
                <p:spPr>
                  <a:xfrm>
                    <a:off x="3518280" y="2818080"/>
                    <a:ext cx="13320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8" name=""/>
                  <p:cNvSpPr/>
                  <p:nvPr/>
                </p:nvSpPr>
                <p:spPr>
                  <a:xfrm>
                    <a:off x="3216240" y="3303000"/>
                    <a:ext cx="21024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19" name=""/>
                  <p:cNvSpPr/>
                  <p:nvPr/>
                </p:nvSpPr>
                <p:spPr>
                  <a:xfrm>
                    <a:off x="2815560" y="363132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320" name=""/>
                <p:cNvGrpSpPr/>
                <p:nvPr/>
              </p:nvGrpSpPr>
              <p:grpSpPr>
                <a:xfrm>
                  <a:off x="596880" y="1284480"/>
                  <a:ext cx="4215240" cy="3231720"/>
                  <a:chOff x="596880" y="1284480"/>
                  <a:chExt cx="4215240" cy="3231720"/>
                </a:xfrm>
              </p:grpSpPr>
              <p:sp>
                <p:nvSpPr>
                  <p:cNvPr id="321" name=""/>
                  <p:cNvSpPr/>
                  <p:nvPr/>
                </p:nvSpPr>
                <p:spPr>
                  <a:xfrm>
                    <a:off x="2653560" y="3341160"/>
                    <a:ext cx="221040" cy="82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2" name=""/>
                  <p:cNvSpPr/>
                  <p:nvPr/>
                </p:nvSpPr>
                <p:spPr>
                  <a:xfrm>
                    <a:off x="1655280" y="1284480"/>
                    <a:ext cx="12960" cy="288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3" name=""/>
                  <p:cNvSpPr/>
                  <p:nvPr/>
                </p:nvSpPr>
                <p:spPr>
                  <a:xfrm>
                    <a:off x="632160" y="1366200"/>
                    <a:ext cx="848880" cy="161604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4" name=""/>
                  <p:cNvSpPr/>
                  <p:nvPr/>
                </p:nvSpPr>
                <p:spPr>
                  <a:xfrm>
                    <a:off x="721080" y="1537920"/>
                    <a:ext cx="15012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5" name=""/>
                  <p:cNvSpPr/>
                  <p:nvPr/>
                </p:nvSpPr>
                <p:spPr>
                  <a:xfrm>
                    <a:off x="1457640" y="1471680"/>
                    <a:ext cx="402840" cy="267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6" name=""/>
                  <p:cNvSpPr/>
                  <p:nvPr/>
                </p:nvSpPr>
                <p:spPr>
                  <a:xfrm>
                    <a:off x="1452240" y="1446120"/>
                    <a:ext cx="2712240" cy="76356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7" name=""/>
                  <p:cNvSpPr/>
                  <p:nvPr/>
                </p:nvSpPr>
                <p:spPr>
                  <a:xfrm>
                    <a:off x="927720" y="1760760"/>
                    <a:ext cx="811080" cy="141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8" name=""/>
                  <p:cNvSpPr/>
                  <p:nvPr/>
                </p:nvSpPr>
                <p:spPr>
                  <a:xfrm>
                    <a:off x="1588680" y="1719720"/>
                    <a:ext cx="159480" cy="87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29" name=""/>
                  <p:cNvSpPr/>
                  <p:nvPr/>
                </p:nvSpPr>
                <p:spPr>
                  <a:xfrm>
                    <a:off x="596880" y="2871000"/>
                    <a:ext cx="718200" cy="704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0" name=""/>
                  <p:cNvSpPr/>
                  <p:nvPr/>
                </p:nvSpPr>
                <p:spPr>
                  <a:xfrm flipV="1">
                    <a:off x="1006560" y="349380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1" name=""/>
                  <p:cNvSpPr/>
                  <p:nvPr/>
                </p:nvSpPr>
                <p:spPr>
                  <a:xfrm>
                    <a:off x="1249920" y="3309120"/>
                    <a:ext cx="1139400" cy="755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2" name=""/>
                  <p:cNvSpPr/>
                  <p:nvPr/>
                </p:nvSpPr>
                <p:spPr>
                  <a:xfrm>
                    <a:off x="1779840" y="2247840"/>
                    <a:ext cx="74160" cy="3675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" name=""/>
                  <p:cNvSpPr/>
                  <p:nvPr/>
                </p:nvSpPr>
                <p:spPr>
                  <a:xfrm>
                    <a:off x="1636920" y="2565360"/>
                    <a:ext cx="1002240" cy="895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4" name=""/>
                  <p:cNvSpPr/>
                  <p:nvPr/>
                </p:nvSpPr>
                <p:spPr>
                  <a:xfrm>
                    <a:off x="1697040" y="2608560"/>
                    <a:ext cx="1331640" cy="63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5" name=""/>
                  <p:cNvSpPr/>
                  <p:nvPr/>
                </p:nvSpPr>
                <p:spPr>
                  <a:xfrm>
                    <a:off x="2084400" y="299196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6" name=""/>
                  <p:cNvSpPr/>
                  <p:nvPr/>
                </p:nvSpPr>
                <p:spPr>
                  <a:xfrm flipV="1">
                    <a:off x="2109240" y="3776760"/>
                    <a:ext cx="353160" cy="192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7" name=""/>
                  <p:cNvSpPr/>
                  <p:nvPr/>
                </p:nvSpPr>
                <p:spPr>
                  <a:xfrm flipH="1" flipV="1">
                    <a:off x="2233800" y="3908880"/>
                    <a:ext cx="198720" cy="66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440" bIns="19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8" name=""/>
                  <p:cNvSpPr/>
                  <p:nvPr/>
                </p:nvSpPr>
                <p:spPr>
                  <a:xfrm>
                    <a:off x="2635560" y="2899080"/>
                    <a:ext cx="24300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9" name=""/>
                  <p:cNvSpPr/>
                  <p:nvPr/>
                </p:nvSpPr>
                <p:spPr>
                  <a:xfrm>
                    <a:off x="2389320" y="3214800"/>
                    <a:ext cx="275760" cy="2548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0" name=""/>
                  <p:cNvSpPr/>
                  <p:nvPr/>
                </p:nvSpPr>
                <p:spPr>
                  <a:xfrm>
                    <a:off x="2500560" y="3372120"/>
                    <a:ext cx="825480" cy="20268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1" name=""/>
                  <p:cNvSpPr/>
                  <p:nvPr/>
                </p:nvSpPr>
                <p:spPr>
                  <a:xfrm>
                    <a:off x="2939040" y="3340080"/>
                    <a:ext cx="13068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2" name=""/>
                  <p:cNvSpPr/>
                  <p:nvPr/>
                </p:nvSpPr>
                <p:spPr>
                  <a:xfrm>
                    <a:off x="2410200" y="2576520"/>
                    <a:ext cx="102420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3" name=""/>
                  <p:cNvSpPr/>
                  <p:nvPr/>
                </p:nvSpPr>
                <p:spPr>
                  <a:xfrm>
                    <a:off x="2684880" y="1797120"/>
                    <a:ext cx="573120" cy="50436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4" name=""/>
                  <p:cNvSpPr/>
                  <p:nvPr/>
                </p:nvSpPr>
                <p:spPr>
                  <a:xfrm>
                    <a:off x="2687760" y="1797120"/>
                    <a:ext cx="86724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5" name=""/>
                  <p:cNvSpPr/>
                  <p:nvPr/>
                </p:nvSpPr>
                <p:spPr>
                  <a:xfrm>
                    <a:off x="4121640" y="190872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6" name=""/>
                  <p:cNvSpPr/>
                  <p:nvPr/>
                </p:nvSpPr>
                <p:spPr>
                  <a:xfrm>
                    <a:off x="4024800" y="1985760"/>
                    <a:ext cx="44856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7" name=""/>
                  <p:cNvSpPr/>
                  <p:nvPr/>
                </p:nvSpPr>
                <p:spPr>
                  <a:xfrm>
                    <a:off x="4079880" y="2236680"/>
                    <a:ext cx="732240" cy="4860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8" name=""/>
                  <p:cNvSpPr/>
                  <p:nvPr/>
                </p:nvSpPr>
                <p:spPr>
                  <a:xfrm>
                    <a:off x="2843280" y="2318400"/>
                    <a:ext cx="1935000" cy="141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9" name=""/>
                  <p:cNvSpPr/>
                  <p:nvPr/>
                </p:nvSpPr>
                <p:spPr>
                  <a:xfrm>
                    <a:off x="3551040" y="2066400"/>
                    <a:ext cx="315360" cy="433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0" name=""/>
                  <p:cNvSpPr/>
                  <p:nvPr/>
                </p:nvSpPr>
                <p:spPr>
                  <a:xfrm>
                    <a:off x="3247560" y="2241000"/>
                    <a:ext cx="16488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1" name=""/>
                  <p:cNvSpPr/>
                  <p:nvPr/>
                </p:nvSpPr>
                <p:spPr>
                  <a:xfrm>
                    <a:off x="3389040" y="242280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2" name=""/>
                  <p:cNvSpPr/>
                  <p:nvPr/>
                </p:nvSpPr>
                <p:spPr>
                  <a:xfrm>
                    <a:off x="3591720" y="2591640"/>
                    <a:ext cx="134640" cy="734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640" bIns="26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3" name=""/>
                  <p:cNvSpPr/>
                  <p:nvPr/>
                </p:nvSpPr>
                <p:spPr>
                  <a:xfrm>
                    <a:off x="4226400" y="249444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4" name=""/>
                  <p:cNvSpPr/>
                  <p:nvPr/>
                </p:nvSpPr>
                <p:spPr>
                  <a:xfrm>
                    <a:off x="2747880" y="2572200"/>
                    <a:ext cx="1779120" cy="163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5" name=""/>
                  <p:cNvSpPr/>
                  <p:nvPr/>
                </p:nvSpPr>
                <p:spPr>
                  <a:xfrm>
                    <a:off x="2484720" y="2531160"/>
                    <a:ext cx="1308240" cy="164988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6" name=""/>
                  <p:cNvSpPr/>
                  <p:nvPr/>
                </p:nvSpPr>
                <p:spPr>
                  <a:xfrm>
                    <a:off x="2860200" y="2584800"/>
                    <a:ext cx="562320" cy="141444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7" name=""/>
                  <p:cNvSpPr/>
                  <p:nvPr/>
                </p:nvSpPr>
                <p:spPr>
                  <a:xfrm>
                    <a:off x="4141080" y="2615760"/>
                    <a:ext cx="44892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8" name=""/>
                  <p:cNvSpPr/>
                  <p:nvPr/>
                </p:nvSpPr>
                <p:spPr>
                  <a:xfrm>
                    <a:off x="3945240" y="2834280"/>
                    <a:ext cx="364680" cy="2268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59" name=""/>
                  <p:cNvSpPr/>
                  <p:nvPr/>
                </p:nvSpPr>
                <p:spPr>
                  <a:xfrm>
                    <a:off x="3918960" y="2541240"/>
                    <a:ext cx="7056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0" name=""/>
                  <p:cNvSpPr/>
                  <p:nvPr/>
                </p:nvSpPr>
                <p:spPr>
                  <a:xfrm>
                    <a:off x="3814200" y="258480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1" name=""/>
                  <p:cNvSpPr/>
                  <p:nvPr/>
                </p:nvSpPr>
                <p:spPr>
                  <a:xfrm flipV="1">
                    <a:off x="3402000" y="4221720"/>
                    <a:ext cx="32400" cy="396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2" name=""/>
                  <p:cNvSpPr/>
                  <p:nvPr/>
                </p:nvSpPr>
                <p:spPr>
                  <a:xfrm>
                    <a:off x="3239640" y="3493800"/>
                    <a:ext cx="90396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3" name=""/>
                  <p:cNvSpPr/>
                  <p:nvPr/>
                </p:nvSpPr>
                <p:spPr>
                  <a:xfrm>
                    <a:off x="2939040" y="3517560"/>
                    <a:ext cx="997920" cy="30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4" name=""/>
                  <p:cNvSpPr/>
                  <p:nvPr/>
                </p:nvSpPr>
                <p:spPr>
                  <a:xfrm>
                    <a:off x="3723840" y="33807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5" name=""/>
                  <p:cNvSpPr/>
                  <p:nvPr/>
                </p:nvSpPr>
                <p:spPr>
                  <a:xfrm>
                    <a:off x="3936960" y="3534480"/>
                    <a:ext cx="5220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480" bIns="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6" name=""/>
                  <p:cNvSpPr/>
                  <p:nvPr/>
                </p:nvSpPr>
                <p:spPr>
                  <a:xfrm>
                    <a:off x="3697560" y="347400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7" name=""/>
                  <p:cNvSpPr/>
                  <p:nvPr/>
                </p:nvSpPr>
                <p:spPr>
                  <a:xfrm>
                    <a:off x="3326040" y="3727440"/>
                    <a:ext cx="235440" cy="43668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8" name=""/>
                  <p:cNvSpPr/>
                  <p:nvPr/>
                </p:nvSpPr>
                <p:spPr>
                  <a:xfrm>
                    <a:off x="2916720" y="2723040"/>
                    <a:ext cx="975600" cy="10213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69" name=""/>
                  <p:cNvSpPr/>
                  <p:nvPr/>
                </p:nvSpPr>
                <p:spPr>
                  <a:xfrm>
                    <a:off x="2579040" y="4434480"/>
                    <a:ext cx="33840" cy="8172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920" bIns="34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0" name=""/>
                  <p:cNvSpPr/>
                  <p:nvPr/>
                </p:nvSpPr>
                <p:spPr>
                  <a:xfrm>
                    <a:off x="2522520" y="4088160"/>
                    <a:ext cx="320400" cy="416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1" name=""/>
                  <p:cNvSpPr/>
                  <p:nvPr/>
                </p:nvSpPr>
                <p:spPr>
                  <a:xfrm>
                    <a:off x="3033000" y="3292200"/>
                    <a:ext cx="592560" cy="9086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2" name=""/>
                  <p:cNvSpPr/>
                  <p:nvPr/>
                </p:nvSpPr>
                <p:spPr>
                  <a:xfrm>
                    <a:off x="3167640" y="2965320"/>
                    <a:ext cx="225000" cy="46476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3" name=""/>
                  <p:cNvSpPr/>
                  <p:nvPr/>
                </p:nvSpPr>
                <p:spPr>
                  <a:xfrm>
                    <a:off x="3523680" y="2762280"/>
                    <a:ext cx="3348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4" name=""/>
                  <p:cNvSpPr/>
                  <p:nvPr/>
                </p:nvSpPr>
                <p:spPr>
                  <a:xfrm flipH="1" flipV="1">
                    <a:off x="3588840" y="312120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5" name=""/>
                  <p:cNvSpPr/>
                  <p:nvPr/>
                </p:nvSpPr>
                <p:spPr>
                  <a:xfrm>
                    <a:off x="3079080" y="2894760"/>
                    <a:ext cx="782280" cy="130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6" name=""/>
                  <p:cNvSpPr/>
                  <p:nvPr/>
                </p:nvSpPr>
                <p:spPr>
                  <a:xfrm>
                    <a:off x="3003120" y="3312000"/>
                    <a:ext cx="621000" cy="75492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77" name=""/>
                  <p:cNvSpPr/>
                  <p:nvPr/>
                </p:nvSpPr>
                <p:spPr>
                  <a:xfrm>
                    <a:off x="1835640" y="3785040"/>
                    <a:ext cx="82188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78" name=""/>
              <p:cNvSpPr/>
              <p:nvPr/>
            </p:nvSpPr>
            <p:spPr>
              <a:xfrm>
                <a:off x="552600" y="174924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2830320" y="258480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552600" y="174924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1452960" y="1446120"/>
                <a:ext cx="2712600" cy="76356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927720" y="1760400"/>
                <a:ext cx="811800" cy="14187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596880" y="287064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1250640" y="330912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2748600" y="257184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3946320" y="283428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3240000" y="349344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3169440" y="296532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91" name=""/>
              <p:cNvGrpSpPr/>
              <p:nvPr/>
            </p:nvGrpSpPr>
            <p:grpSpPr>
              <a:xfrm>
                <a:off x="480240" y="1284480"/>
                <a:ext cx="4384080" cy="3231720"/>
                <a:chOff x="480240" y="1284480"/>
                <a:chExt cx="4384080" cy="3231720"/>
              </a:xfrm>
            </p:grpSpPr>
            <p:grpSp>
              <p:nvGrpSpPr>
                <p:cNvPr id="392" name=""/>
                <p:cNvGrpSpPr/>
                <p:nvPr/>
              </p:nvGrpSpPr>
              <p:grpSpPr>
                <a:xfrm>
                  <a:off x="480240" y="1284480"/>
                  <a:ext cx="4384080" cy="3231720"/>
                  <a:chOff x="480240" y="1284480"/>
                  <a:chExt cx="4384080" cy="3231720"/>
                </a:xfrm>
              </p:grpSpPr>
              <p:grpSp>
                <p:nvGrpSpPr>
                  <p:cNvPr id="393" name=""/>
                  <p:cNvGrpSpPr/>
                  <p:nvPr/>
                </p:nvGrpSpPr>
                <p:grpSpPr>
                  <a:xfrm>
                    <a:off x="480240" y="1284480"/>
                    <a:ext cx="4384080" cy="3231720"/>
                    <a:chOff x="480240" y="1284480"/>
                    <a:chExt cx="4384080" cy="3231720"/>
                  </a:xfrm>
                </p:grpSpPr>
                <p:sp>
                  <p:nvSpPr>
                    <p:cNvPr id="394" name=""/>
                    <p:cNvSpPr/>
                    <p:nvPr/>
                  </p:nvSpPr>
                  <p:spPr>
                    <a:xfrm flipV="1">
                      <a:off x="3416400" y="4071240"/>
                      <a:ext cx="28440" cy="1209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395" name=""/>
                    <p:cNvGrpSpPr/>
                    <p:nvPr/>
                  </p:nvGrpSpPr>
                  <p:grpSpPr>
                    <a:xfrm>
                      <a:off x="480240" y="1749240"/>
                      <a:ext cx="4327560" cy="2690640"/>
                      <a:chOff x="480240" y="1749240"/>
                      <a:chExt cx="4327560" cy="2690640"/>
                    </a:xfrm>
                  </p:grpSpPr>
                  <p:sp>
                    <p:nvSpPr>
                      <p:cNvPr id="396" name=""/>
                      <p:cNvSpPr/>
                      <p:nvPr/>
                    </p:nvSpPr>
                    <p:spPr>
                      <a:xfrm flipH="1">
                        <a:off x="4758480" y="2271600"/>
                        <a:ext cx="49320" cy="16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9880" bIns="-29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397" name=""/>
                      <p:cNvGrpSpPr/>
                      <p:nvPr/>
                    </p:nvGrpSpPr>
                    <p:grpSpPr>
                      <a:xfrm>
                        <a:off x="480240" y="1749240"/>
                        <a:ext cx="3306240" cy="2690640"/>
                        <a:chOff x="480240" y="1749240"/>
                        <a:chExt cx="3306240" cy="2690640"/>
                      </a:xfrm>
                    </p:grpSpPr>
                    <p:sp>
                      <p:nvSpPr>
                        <p:cNvPr id="398" name=""/>
                        <p:cNvSpPr/>
                        <p:nvPr/>
                      </p:nvSpPr>
                      <p:spPr>
                        <a:xfrm flipH="1">
                          <a:off x="2082600" y="3775320"/>
                          <a:ext cx="58680" cy="302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399" name=""/>
                        <p:cNvSpPr/>
                        <p:nvPr/>
                      </p:nvSpPr>
                      <p:spPr>
                        <a:xfrm>
                          <a:off x="551880" y="1749240"/>
                          <a:ext cx="707760" cy="49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0" name=""/>
                        <p:cNvSpPr/>
                        <p:nvPr/>
                      </p:nvSpPr>
                      <p:spPr>
                        <a:xfrm>
                          <a:off x="518040" y="2349360"/>
                          <a:ext cx="172440" cy="185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1" name=""/>
                        <p:cNvSpPr/>
                        <p:nvPr/>
                      </p:nvSpPr>
                      <p:spPr>
                        <a:xfrm>
                          <a:off x="480240" y="2560680"/>
                          <a:ext cx="150120" cy="222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2" name=""/>
                        <p:cNvSpPr/>
                        <p:nvPr/>
                      </p:nvSpPr>
                      <p:spPr>
                        <a:xfrm>
                          <a:off x="704880" y="2870640"/>
                          <a:ext cx="60120" cy="330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3" name=""/>
                        <p:cNvSpPr/>
                        <p:nvPr/>
                      </p:nvSpPr>
                      <p:spPr>
                        <a:xfrm>
                          <a:off x="686880" y="2980440"/>
                          <a:ext cx="172440" cy="376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4" name=""/>
                        <p:cNvSpPr/>
                        <p:nvPr/>
                      </p:nvSpPr>
                      <p:spPr>
                        <a:xfrm>
                          <a:off x="664560" y="3093120"/>
                          <a:ext cx="168480" cy="2422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5" name=""/>
                        <p:cNvSpPr/>
                        <p:nvPr/>
                      </p:nvSpPr>
                      <p:spPr>
                        <a:xfrm>
                          <a:off x="848880" y="3296160"/>
                          <a:ext cx="47160" cy="270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6" name=""/>
                        <p:cNvSpPr/>
                        <p:nvPr/>
                      </p:nvSpPr>
                      <p:spPr>
                        <a:xfrm flipH="1">
                          <a:off x="2424600" y="4176360"/>
                          <a:ext cx="64080" cy="133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7" name=""/>
                        <p:cNvSpPr/>
                        <p:nvPr/>
                      </p:nvSpPr>
                      <p:spPr>
                        <a:xfrm>
                          <a:off x="2578680" y="4209120"/>
                          <a:ext cx="172440" cy="23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08" name=""/>
                        <p:cNvSpPr/>
                        <p:nvPr/>
                      </p:nvSpPr>
                      <p:spPr>
                        <a:xfrm>
                          <a:off x="3454200" y="2878920"/>
                          <a:ext cx="332280" cy="35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09" name=""/>
                    <p:cNvSpPr/>
                    <p:nvPr/>
                  </p:nvSpPr>
                  <p:spPr>
                    <a:xfrm flipH="1" flipV="1">
                      <a:off x="3444840" y="3611520"/>
                      <a:ext cx="53640" cy="198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000" bIns="-27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410" name=""/>
                    <p:cNvGrpSpPr/>
                    <p:nvPr/>
                  </p:nvGrpSpPr>
                  <p:grpSpPr>
                    <a:xfrm>
                      <a:off x="873720" y="2507400"/>
                      <a:ext cx="3164400" cy="1563480"/>
                      <a:chOff x="873720" y="2507400"/>
                      <a:chExt cx="3164400" cy="1563480"/>
                    </a:xfrm>
                  </p:grpSpPr>
                  <p:sp>
                    <p:nvSpPr>
                      <p:cNvPr id="411" name=""/>
                      <p:cNvSpPr/>
                      <p:nvPr/>
                    </p:nvSpPr>
                    <p:spPr>
                      <a:xfrm>
                        <a:off x="873720" y="3311640"/>
                        <a:ext cx="24084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2" name=""/>
                      <p:cNvSpPr/>
                      <p:nvPr/>
                    </p:nvSpPr>
                    <p:spPr>
                      <a:xfrm>
                        <a:off x="1859040" y="3800520"/>
                        <a:ext cx="52992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3" name=""/>
                      <p:cNvSpPr/>
                      <p:nvPr/>
                    </p:nvSpPr>
                    <p:spPr>
                      <a:xfrm flipH="1">
                        <a:off x="1947600" y="2507400"/>
                        <a:ext cx="2340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4" name=""/>
                      <p:cNvSpPr/>
                      <p:nvPr/>
                    </p:nvSpPr>
                    <p:spPr>
                      <a:xfrm>
                        <a:off x="1905840" y="2645280"/>
                        <a:ext cx="1701000" cy="1131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5" name=""/>
                      <p:cNvSpPr/>
                      <p:nvPr/>
                    </p:nvSpPr>
                    <p:spPr>
                      <a:xfrm>
                        <a:off x="2544480" y="2887560"/>
                        <a:ext cx="15480" cy="140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6" name=""/>
                      <p:cNvSpPr/>
                      <p:nvPr/>
                    </p:nvSpPr>
                    <p:spPr>
                      <a:xfrm>
                        <a:off x="2008080" y="3432600"/>
                        <a:ext cx="588960" cy="444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7" name=""/>
                      <p:cNvSpPr/>
                      <p:nvPr/>
                    </p:nvSpPr>
                    <p:spPr>
                      <a:xfrm flipV="1">
                        <a:off x="2900520" y="3703320"/>
                        <a:ext cx="19440" cy="84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8" name=""/>
                      <p:cNvSpPr/>
                      <p:nvPr/>
                    </p:nvSpPr>
                    <p:spPr>
                      <a:xfrm>
                        <a:off x="3557160" y="3605760"/>
                        <a:ext cx="23400" cy="9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19" name=""/>
                      <p:cNvSpPr/>
                      <p:nvPr/>
                    </p:nvSpPr>
                    <p:spPr>
                      <a:xfrm>
                        <a:off x="3404160" y="3679560"/>
                        <a:ext cx="37440" cy="10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0" name=""/>
                      <p:cNvSpPr/>
                      <p:nvPr/>
                    </p:nvSpPr>
                    <p:spPr>
                      <a:xfrm flipH="1" flipV="1">
                        <a:off x="3763440" y="2782800"/>
                        <a:ext cx="274680" cy="1040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1" name=""/>
                      <p:cNvSpPr/>
                      <p:nvPr/>
                    </p:nvSpPr>
                    <p:spPr>
                      <a:xfrm flipH="1">
                        <a:off x="3140640" y="3449880"/>
                        <a:ext cx="21960" cy="216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2" name=""/>
                      <p:cNvSpPr/>
                      <p:nvPr/>
                    </p:nvSpPr>
                    <p:spPr>
                      <a:xfrm>
                        <a:off x="3066480" y="3582000"/>
                        <a:ext cx="36360" cy="125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3" name=""/>
                      <p:cNvSpPr/>
                      <p:nvPr/>
                    </p:nvSpPr>
                    <p:spPr>
                      <a:xfrm flipV="1">
                        <a:off x="2978640" y="3739680"/>
                        <a:ext cx="137160" cy="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2480" bIns="-42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4" name=""/>
                      <p:cNvSpPr/>
                      <p:nvPr/>
                    </p:nvSpPr>
                    <p:spPr>
                      <a:xfrm>
                        <a:off x="3550680" y="3106080"/>
                        <a:ext cx="150480" cy="60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680" bIns="136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5" name=""/>
                      <p:cNvSpPr/>
                      <p:nvPr/>
                    </p:nvSpPr>
                    <p:spPr>
                      <a:xfrm flipH="1">
                        <a:off x="3465360" y="3566520"/>
                        <a:ext cx="1080" cy="56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9360" bIns="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26" name=""/>
                      <p:cNvSpPr/>
                      <p:nvPr/>
                    </p:nvSpPr>
                    <p:spPr>
                      <a:xfrm flipV="1">
                        <a:off x="3239280" y="3736800"/>
                        <a:ext cx="1080" cy="39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560" bIns="-7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427" name=""/>
                    <p:cNvGrpSpPr/>
                    <p:nvPr/>
                  </p:nvGrpSpPr>
                  <p:grpSpPr>
                    <a:xfrm>
                      <a:off x="596520" y="1284480"/>
                      <a:ext cx="4267800" cy="3231720"/>
                      <a:chOff x="596520" y="1284480"/>
                      <a:chExt cx="4267800" cy="3231720"/>
                    </a:xfrm>
                  </p:grpSpPr>
                  <p:grpSp>
                    <p:nvGrpSpPr>
                      <p:cNvPr id="428" name=""/>
                      <p:cNvGrpSpPr/>
                      <p:nvPr/>
                    </p:nvGrpSpPr>
                    <p:grpSpPr>
                      <a:xfrm>
                        <a:off x="1711080" y="2176200"/>
                        <a:ext cx="3153240" cy="2093040"/>
                        <a:chOff x="1711080" y="2176200"/>
                        <a:chExt cx="3153240" cy="2093040"/>
                      </a:xfrm>
                    </p:grpSpPr>
                    <p:sp>
                      <p:nvSpPr>
                        <p:cNvPr id="429" name=""/>
                        <p:cNvSpPr/>
                        <p:nvPr/>
                      </p:nvSpPr>
                      <p:spPr>
                        <a:xfrm>
                          <a:off x="1711080" y="280980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0" name=""/>
                        <p:cNvSpPr/>
                        <p:nvPr/>
                      </p:nvSpPr>
                      <p:spPr>
                        <a:xfrm flipH="1">
                          <a:off x="2090520" y="3157920"/>
                          <a:ext cx="56160" cy="648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8000" bIns="18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1" name=""/>
                        <p:cNvSpPr/>
                        <p:nvPr/>
                      </p:nvSpPr>
                      <p:spPr>
                        <a:xfrm>
                          <a:off x="2646360" y="2742120"/>
                          <a:ext cx="156960" cy="395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2" name=""/>
                        <p:cNvSpPr/>
                        <p:nvPr/>
                      </p:nvSpPr>
                      <p:spPr>
                        <a:xfrm>
                          <a:off x="2289240" y="2976120"/>
                          <a:ext cx="671400" cy="26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3" name=""/>
                        <p:cNvSpPr/>
                        <p:nvPr/>
                      </p:nvSpPr>
                      <p:spPr>
                        <a:xfrm>
                          <a:off x="2390040" y="2652120"/>
                          <a:ext cx="1096200" cy="54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4" name=""/>
                        <p:cNvSpPr/>
                        <p:nvPr/>
                      </p:nvSpPr>
                      <p:spPr>
                        <a:xfrm>
                          <a:off x="4744080" y="2176200"/>
                          <a:ext cx="36720" cy="813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5" name=""/>
                        <p:cNvSpPr/>
                        <p:nvPr/>
                      </p:nvSpPr>
                      <p:spPr>
                        <a:xfrm>
                          <a:off x="4758480" y="2297160"/>
                          <a:ext cx="105840" cy="4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080" bIns="1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6" name=""/>
                        <p:cNvSpPr/>
                        <p:nvPr/>
                      </p:nvSpPr>
                      <p:spPr>
                        <a:xfrm flipH="1">
                          <a:off x="4233600" y="2318040"/>
                          <a:ext cx="48240" cy="164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7" name=""/>
                        <p:cNvSpPr/>
                        <p:nvPr/>
                      </p:nvSpPr>
                      <p:spPr>
                        <a:xfrm>
                          <a:off x="4110840" y="2318040"/>
                          <a:ext cx="568800" cy="225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8" name=""/>
                        <p:cNvSpPr/>
                        <p:nvPr/>
                      </p:nvSpPr>
                      <p:spPr>
                        <a:xfrm>
                          <a:off x="3872520" y="2833920"/>
                          <a:ext cx="570600" cy="306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39" name=""/>
                        <p:cNvSpPr/>
                        <p:nvPr/>
                      </p:nvSpPr>
                      <p:spPr>
                        <a:xfrm>
                          <a:off x="3434400" y="2664720"/>
                          <a:ext cx="642240" cy="1552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0" name=""/>
                        <p:cNvSpPr/>
                        <p:nvPr/>
                      </p:nvSpPr>
                      <p:spPr>
                        <a:xfrm flipH="1" flipV="1">
                          <a:off x="4048920" y="3570840"/>
                          <a:ext cx="135720" cy="120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1" name=""/>
                        <p:cNvSpPr/>
                        <p:nvPr/>
                      </p:nvSpPr>
                      <p:spPr>
                        <a:xfrm>
                          <a:off x="3235680" y="4003200"/>
                          <a:ext cx="246960" cy="164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2" name=""/>
                        <p:cNvSpPr/>
                        <p:nvPr/>
                      </p:nvSpPr>
                      <p:spPr>
                        <a:xfrm>
                          <a:off x="3336120" y="2814120"/>
                          <a:ext cx="646560" cy="703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3" name=""/>
                        <p:cNvSpPr/>
                        <p:nvPr/>
                      </p:nvSpPr>
                      <p:spPr>
                        <a:xfrm>
                          <a:off x="3028680" y="3582000"/>
                          <a:ext cx="256320" cy="687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4" name=""/>
                        <p:cNvSpPr/>
                        <p:nvPr/>
                      </p:nvSpPr>
                      <p:spPr>
                        <a:xfrm>
                          <a:off x="3517920" y="2818080"/>
                          <a:ext cx="13320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5" name=""/>
                        <p:cNvSpPr/>
                        <p:nvPr/>
                      </p:nvSpPr>
                      <p:spPr>
                        <a:xfrm>
                          <a:off x="3215880" y="3303000"/>
                          <a:ext cx="21024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6" name=""/>
                        <p:cNvSpPr/>
                        <p:nvPr/>
                      </p:nvSpPr>
                      <p:spPr>
                        <a:xfrm>
                          <a:off x="2815200" y="3631320"/>
                          <a:ext cx="42012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447" name=""/>
                      <p:cNvGrpSpPr/>
                      <p:nvPr/>
                    </p:nvGrpSpPr>
                    <p:grpSpPr>
                      <a:xfrm>
                        <a:off x="596520" y="1284480"/>
                        <a:ext cx="4215960" cy="3231720"/>
                        <a:chOff x="596520" y="1284480"/>
                        <a:chExt cx="4215960" cy="3231720"/>
                      </a:xfrm>
                    </p:grpSpPr>
                    <p:sp>
                      <p:nvSpPr>
                        <p:cNvPr id="448" name=""/>
                        <p:cNvSpPr/>
                        <p:nvPr/>
                      </p:nvSpPr>
                      <p:spPr>
                        <a:xfrm>
                          <a:off x="2653200" y="3341160"/>
                          <a:ext cx="221040" cy="828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49" name=""/>
                        <p:cNvSpPr/>
                        <p:nvPr/>
                      </p:nvSpPr>
                      <p:spPr>
                        <a:xfrm>
                          <a:off x="1654920" y="1284480"/>
                          <a:ext cx="12960" cy="288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0" name=""/>
                        <p:cNvSpPr/>
                        <p:nvPr/>
                      </p:nvSpPr>
                      <p:spPr>
                        <a:xfrm>
                          <a:off x="631800" y="1366200"/>
                          <a:ext cx="849240" cy="1616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1" name=""/>
                        <p:cNvSpPr/>
                        <p:nvPr/>
                      </p:nvSpPr>
                      <p:spPr>
                        <a:xfrm>
                          <a:off x="720720" y="1537920"/>
                          <a:ext cx="150120" cy="414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2" name=""/>
                        <p:cNvSpPr/>
                        <p:nvPr/>
                      </p:nvSpPr>
                      <p:spPr>
                        <a:xfrm>
                          <a:off x="1457640" y="1471680"/>
                          <a:ext cx="402840" cy="267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3" name=""/>
                        <p:cNvSpPr/>
                        <p:nvPr/>
                      </p:nvSpPr>
                      <p:spPr>
                        <a:xfrm>
                          <a:off x="1452240" y="1446120"/>
                          <a:ext cx="2712600" cy="763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4" name=""/>
                        <p:cNvSpPr/>
                        <p:nvPr/>
                      </p:nvSpPr>
                      <p:spPr>
                        <a:xfrm>
                          <a:off x="927360" y="1760760"/>
                          <a:ext cx="811080" cy="1418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5" name=""/>
                        <p:cNvSpPr/>
                        <p:nvPr/>
                      </p:nvSpPr>
                      <p:spPr>
                        <a:xfrm>
                          <a:off x="1588320" y="1719720"/>
                          <a:ext cx="159480" cy="873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6" name=""/>
                        <p:cNvSpPr/>
                        <p:nvPr/>
                      </p:nvSpPr>
                      <p:spPr>
                        <a:xfrm>
                          <a:off x="596520" y="2871000"/>
                          <a:ext cx="718200" cy="704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7" name=""/>
                        <p:cNvSpPr/>
                        <p:nvPr/>
                      </p:nvSpPr>
                      <p:spPr>
                        <a:xfrm flipV="1">
                          <a:off x="1006200" y="3493800"/>
                          <a:ext cx="3600" cy="928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080" bIns="46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8" name=""/>
                        <p:cNvSpPr/>
                        <p:nvPr/>
                      </p:nvSpPr>
                      <p:spPr>
                        <a:xfrm>
                          <a:off x="1249560" y="3309120"/>
                          <a:ext cx="1139760" cy="755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59" name=""/>
                        <p:cNvSpPr/>
                        <p:nvPr/>
                      </p:nvSpPr>
                      <p:spPr>
                        <a:xfrm>
                          <a:off x="1779480" y="2247840"/>
                          <a:ext cx="74160" cy="367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0" name=""/>
                        <p:cNvSpPr/>
                        <p:nvPr/>
                      </p:nvSpPr>
                      <p:spPr>
                        <a:xfrm>
                          <a:off x="1636560" y="2565360"/>
                          <a:ext cx="1002240" cy="89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1" name=""/>
                        <p:cNvSpPr/>
                        <p:nvPr/>
                      </p:nvSpPr>
                      <p:spPr>
                        <a:xfrm>
                          <a:off x="1697040" y="2608560"/>
                          <a:ext cx="1332000" cy="633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2" name=""/>
                        <p:cNvSpPr/>
                        <p:nvPr/>
                      </p:nvSpPr>
                      <p:spPr>
                        <a:xfrm>
                          <a:off x="2084040" y="2991960"/>
                          <a:ext cx="114840" cy="246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3" name=""/>
                        <p:cNvSpPr/>
                        <p:nvPr/>
                      </p:nvSpPr>
                      <p:spPr>
                        <a:xfrm flipV="1">
                          <a:off x="2109240" y="3776760"/>
                          <a:ext cx="353160" cy="192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4" name=""/>
                        <p:cNvSpPr/>
                        <p:nvPr/>
                      </p:nvSpPr>
                      <p:spPr>
                        <a:xfrm flipH="1" flipV="1">
                          <a:off x="2233440" y="3908880"/>
                          <a:ext cx="198720" cy="662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9440" bIns="19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5" name=""/>
                        <p:cNvSpPr/>
                        <p:nvPr/>
                      </p:nvSpPr>
                      <p:spPr>
                        <a:xfrm>
                          <a:off x="2635200" y="2899080"/>
                          <a:ext cx="243000" cy="501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6" name=""/>
                        <p:cNvSpPr/>
                        <p:nvPr/>
                      </p:nvSpPr>
                      <p:spPr>
                        <a:xfrm>
                          <a:off x="2389320" y="3214800"/>
                          <a:ext cx="275760" cy="254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7" name=""/>
                        <p:cNvSpPr/>
                        <p:nvPr/>
                      </p:nvSpPr>
                      <p:spPr>
                        <a:xfrm>
                          <a:off x="2500200" y="3372120"/>
                          <a:ext cx="825480" cy="202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8" name=""/>
                        <p:cNvSpPr/>
                        <p:nvPr/>
                      </p:nvSpPr>
                      <p:spPr>
                        <a:xfrm>
                          <a:off x="2938680" y="3340080"/>
                          <a:ext cx="13068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69" name=""/>
                        <p:cNvSpPr/>
                        <p:nvPr/>
                      </p:nvSpPr>
                      <p:spPr>
                        <a:xfrm>
                          <a:off x="2409840" y="2576520"/>
                          <a:ext cx="1024560" cy="61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0" name=""/>
                        <p:cNvSpPr/>
                        <p:nvPr/>
                      </p:nvSpPr>
                      <p:spPr>
                        <a:xfrm>
                          <a:off x="2684880" y="1797120"/>
                          <a:ext cx="573120" cy="504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1" name=""/>
                        <p:cNvSpPr/>
                        <p:nvPr/>
                      </p:nvSpPr>
                      <p:spPr>
                        <a:xfrm>
                          <a:off x="2687400" y="1797120"/>
                          <a:ext cx="86760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2" name=""/>
                        <p:cNvSpPr/>
                        <p:nvPr/>
                      </p:nvSpPr>
                      <p:spPr>
                        <a:xfrm>
                          <a:off x="4121640" y="1908720"/>
                          <a:ext cx="498240" cy="90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3200" bIns="43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3" name=""/>
                        <p:cNvSpPr/>
                        <p:nvPr/>
                      </p:nvSpPr>
                      <p:spPr>
                        <a:xfrm>
                          <a:off x="4024800" y="1985760"/>
                          <a:ext cx="44856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4" name=""/>
                        <p:cNvSpPr/>
                        <p:nvPr/>
                      </p:nvSpPr>
                      <p:spPr>
                        <a:xfrm>
                          <a:off x="4079880" y="2236680"/>
                          <a:ext cx="732600" cy="486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5" name=""/>
                        <p:cNvSpPr/>
                        <p:nvPr/>
                      </p:nvSpPr>
                      <p:spPr>
                        <a:xfrm>
                          <a:off x="2843280" y="2318400"/>
                          <a:ext cx="1935000" cy="1418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6" name=""/>
                        <p:cNvSpPr/>
                        <p:nvPr/>
                      </p:nvSpPr>
                      <p:spPr>
                        <a:xfrm>
                          <a:off x="3551040" y="2066400"/>
                          <a:ext cx="315360" cy="433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7" name=""/>
                        <p:cNvSpPr/>
                        <p:nvPr/>
                      </p:nvSpPr>
                      <p:spPr>
                        <a:xfrm>
                          <a:off x="3247200" y="2241000"/>
                          <a:ext cx="16488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8" name=""/>
                        <p:cNvSpPr/>
                        <p:nvPr/>
                      </p:nvSpPr>
                      <p:spPr>
                        <a:xfrm>
                          <a:off x="3389040" y="2422800"/>
                          <a:ext cx="281160" cy="259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79" name=""/>
                        <p:cNvSpPr/>
                        <p:nvPr/>
                      </p:nvSpPr>
                      <p:spPr>
                        <a:xfrm>
                          <a:off x="3591720" y="2591640"/>
                          <a:ext cx="134640" cy="73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6640" bIns="266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0" name=""/>
                        <p:cNvSpPr/>
                        <p:nvPr/>
                      </p:nvSpPr>
                      <p:spPr>
                        <a:xfrm>
                          <a:off x="4226400" y="2494440"/>
                          <a:ext cx="300600" cy="77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0600" bIns="30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1" name=""/>
                        <p:cNvSpPr/>
                        <p:nvPr/>
                      </p:nvSpPr>
                      <p:spPr>
                        <a:xfrm>
                          <a:off x="2747520" y="2572200"/>
                          <a:ext cx="1779480" cy="163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2" name=""/>
                        <p:cNvSpPr/>
                        <p:nvPr/>
                      </p:nvSpPr>
                      <p:spPr>
                        <a:xfrm>
                          <a:off x="2484360" y="2531160"/>
                          <a:ext cx="1308600" cy="1649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3" name=""/>
                        <p:cNvSpPr/>
                        <p:nvPr/>
                      </p:nvSpPr>
                      <p:spPr>
                        <a:xfrm>
                          <a:off x="2860200" y="2584800"/>
                          <a:ext cx="562320" cy="1414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4" name=""/>
                        <p:cNvSpPr/>
                        <p:nvPr/>
                      </p:nvSpPr>
                      <p:spPr>
                        <a:xfrm>
                          <a:off x="4141080" y="2615760"/>
                          <a:ext cx="448920" cy="15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5" name=""/>
                        <p:cNvSpPr/>
                        <p:nvPr/>
                      </p:nvSpPr>
                      <p:spPr>
                        <a:xfrm>
                          <a:off x="3944880" y="2834280"/>
                          <a:ext cx="364680" cy="226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6" name=""/>
                        <p:cNvSpPr/>
                        <p:nvPr/>
                      </p:nvSpPr>
                      <p:spPr>
                        <a:xfrm>
                          <a:off x="3918960" y="2541240"/>
                          <a:ext cx="70560" cy="366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7" name=""/>
                        <p:cNvSpPr/>
                        <p:nvPr/>
                      </p:nvSpPr>
                      <p:spPr>
                        <a:xfrm>
                          <a:off x="3814200" y="2584800"/>
                          <a:ext cx="281160" cy="7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840" bIns="248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8" name=""/>
                        <p:cNvSpPr/>
                        <p:nvPr/>
                      </p:nvSpPr>
                      <p:spPr>
                        <a:xfrm flipV="1">
                          <a:off x="3402000" y="4221720"/>
                          <a:ext cx="32400" cy="396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7200" bIns="-7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89" name=""/>
                        <p:cNvSpPr/>
                        <p:nvPr/>
                      </p:nvSpPr>
                      <p:spPr>
                        <a:xfrm>
                          <a:off x="3239640" y="3493800"/>
                          <a:ext cx="90396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0" name=""/>
                        <p:cNvSpPr/>
                        <p:nvPr/>
                      </p:nvSpPr>
                      <p:spPr>
                        <a:xfrm>
                          <a:off x="2938680" y="3517560"/>
                          <a:ext cx="997920" cy="303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1" name=""/>
                        <p:cNvSpPr/>
                        <p:nvPr/>
                      </p:nvSpPr>
                      <p:spPr>
                        <a:xfrm>
                          <a:off x="3723480" y="338076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2" name=""/>
                        <p:cNvSpPr/>
                        <p:nvPr/>
                      </p:nvSpPr>
                      <p:spPr>
                        <a:xfrm>
                          <a:off x="3936960" y="3534480"/>
                          <a:ext cx="52200" cy="7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480" bIns="244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3" name=""/>
                        <p:cNvSpPr/>
                        <p:nvPr/>
                      </p:nvSpPr>
                      <p:spPr>
                        <a:xfrm>
                          <a:off x="3697560" y="3474000"/>
                          <a:ext cx="18360" cy="8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7440" bIns="37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4" name=""/>
                        <p:cNvSpPr/>
                        <p:nvPr/>
                      </p:nvSpPr>
                      <p:spPr>
                        <a:xfrm>
                          <a:off x="3326040" y="3727440"/>
                          <a:ext cx="235440" cy="436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5" name=""/>
                        <p:cNvSpPr/>
                        <p:nvPr/>
                      </p:nvSpPr>
                      <p:spPr>
                        <a:xfrm>
                          <a:off x="2916360" y="2723040"/>
                          <a:ext cx="975960" cy="1021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6" name=""/>
                        <p:cNvSpPr/>
                        <p:nvPr/>
                      </p:nvSpPr>
                      <p:spPr>
                        <a:xfrm>
                          <a:off x="2578680" y="4434480"/>
                          <a:ext cx="33840" cy="8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920" bIns="34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7" name=""/>
                        <p:cNvSpPr/>
                        <p:nvPr/>
                      </p:nvSpPr>
                      <p:spPr>
                        <a:xfrm>
                          <a:off x="2522520" y="4088160"/>
                          <a:ext cx="320760" cy="416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8" name=""/>
                        <p:cNvSpPr/>
                        <p:nvPr/>
                      </p:nvSpPr>
                      <p:spPr>
                        <a:xfrm>
                          <a:off x="3033000" y="3292200"/>
                          <a:ext cx="592560" cy="908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499" name=""/>
                        <p:cNvSpPr/>
                        <p:nvPr/>
                      </p:nvSpPr>
                      <p:spPr>
                        <a:xfrm>
                          <a:off x="3167640" y="2965320"/>
                          <a:ext cx="225000" cy="464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0" name=""/>
                        <p:cNvSpPr/>
                        <p:nvPr/>
                      </p:nvSpPr>
                      <p:spPr>
                        <a:xfrm>
                          <a:off x="3523680" y="2762280"/>
                          <a:ext cx="3348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1" name=""/>
                        <p:cNvSpPr/>
                        <p:nvPr/>
                      </p:nvSpPr>
                      <p:spPr>
                        <a:xfrm flipH="1" flipV="1">
                          <a:off x="3588480" y="3121200"/>
                          <a:ext cx="52200" cy="114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2" name=""/>
                        <p:cNvSpPr/>
                        <p:nvPr/>
                      </p:nvSpPr>
                      <p:spPr>
                        <a:xfrm>
                          <a:off x="3078720" y="2894760"/>
                          <a:ext cx="782280" cy="1306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3" name=""/>
                        <p:cNvSpPr/>
                        <p:nvPr/>
                      </p:nvSpPr>
                      <p:spPr>
                        <a:xfrm>
                          <a:off x="3002760" y="3312000"/>
                          <a:ext cx="621360" cy="754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504" name=""/>
                        <p:cNvSpPr/>
                        <p:nvPr/>
                      </p:nvSpPr>
                      <p:spPr>
                        <a:xfrm>
                          <a:off x="1835640" y="3785040"/>
                          <a:ext cx="82188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05" name=""/>
                  <p:cNvSpPr/>
                  <p:nvPr/>
                </p:nvSpPr>
                <p:spPr>
                  <a:xfrm flipH="1">
                    <a:off x="2709360" y="2050920"/>
                    <a:ext cx="3132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6" name=""/>
                  <p:cNvSpPr/>
                  <p:nvPr/>
                </p:nvSpPr>
                <p:spPr>
                  <a:xfrm>
                    <a:off x="1711080" y="28101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7" name=""/>
                  <p:cNvSpPr/>
                  <p:nvPr/>
                </p:nvSpPr>
                <p:spPr>
                  <a:xfrm flipV="1">
                    <a:off x="1006200" y="349380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8" name=""/>
                  <p:cNvSpPr/>
                  <p:nvPr/>
                </p:nvSpPr>
                <p:spPr>
                  <a:xfrm>
                    <a:off x="2084040" y="299196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09" name=""/>
                  <p:cNvSpPr/>
                  <p:nvPr/>
                </p:nvSpPr>
                <p:spPr>
                  <a:xfrm flipH="1">
                    <a:off x="2090880" y="315828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0" name=""/>
                  <p:cNvSpPr/>
                  <p:nvPr/>
                </p:nvSpPr>
                <p:spPr>
                  <a:xfrm>
                    <a:off x="2646720" y="2742480"/>
                    <a:ext cx="15696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1" name=""/>
                  <p:cNvSpPr/>
                  <p:nvPr/>
                </p:nvSpPr>
                <p:spPr>
                  <a:xfrm>
                    <a:off x="4121640" y="190872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2" name=""/>
                  <p:cNvSpPr/>
                  <p:nvPr/>
                </p:nvSpPr>
                <p:spPr>
                  <a:xfrm>
                    <a:off x="3389040" y="242280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3" name=""/>
                  <p:cNvSpPr/>
                  <p:nvPr/>
                </p:nvSpPr>
                <p:spPr>
                  <a:xfrm flipH="1">
                    <a:off x="4233960" y="231840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4" name=""/>
                  <p:cNvSpPr/>
                  <p:nvPr/>
                </p:nvSpPr>
                <p:spPr>
                  <a:xfrm>
                    <a:off x="4226400" y="249444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5" name=""/>
                  <p:cNvSpPr/>
                  <p:nvPr/>
                </p:nvSpPr>
                <p:spPr>
                  <a:xfrm flipV="1">
                    <a:off x="2900880" y="3703680"/>
                    <a:ext cx="19440" cy="84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6" name=""/>
                  <p:cNvSpPr/>
                  <p:nvPr/>
                </p:nvSpPr>
                <p:spPr>
                  <a:xfrm>
                    <a:off x="3814200" y="258480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7" name=""/>
                  <p:cNvSpPr/>
                  <p:nvPr/>
                </p:nvSpPr>
                <p:spPr>
                  <a:xfrm>
                    <a:off x="3723840" y="33807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8" name=""/>
                  <p:cNvSpPr/>
                  <p:nvPr/>
                </p:nvSpPr>
                <p:spPr>
                  <a:xfrm>
                    <a:off x="3697560" y="347400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19" name=""/>
                  <p:cNvSpPr/>
                  <p:nvPr/>
                </p:nvSpPr>
                <p:spPr>
                  <a:xfrm flipV="1">
                    <a:off x="2979000" y="3740040"/>
                    <a:ext cx="137160" cy="43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0" name=""/>
                  <p:cNvSpPr/>
                  <p:nvPr/>
                </p:nvSpPr>
                <p:spPr>
                  <a:xfrm flipH="1" flipV="1">
                    <a:off x="3588480" y="312120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1" name=""/>
                  <p:cNvSpPr/>
                  <p:nvPr/>
                </p:nvSpPr>
                <p:spPr>
                  <a:xfrm flipH="1">
                    <a:off x="3465720" y="3566880"/>
                    <a:ext cx="1080" cy="56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9360" bIns="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522" name=""/>
                  <p:cNvSpPr/>
                  <p:nvPr/>
                </p:nvSpPr>
                <p:spPr>
                  <a:xfrm>
                    <a:off x="2815560" y="363168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523" name=""/>
                <p:cNvSpPr/>
                <p:nvPr/>
              </p:nvSpPr>
              <p:spPr>
                <a:xfrm>
                  <a:off x="3591720" y="2591640"/>
                  <a:ext cx="134640" cy="73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640" bIns="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24" name=""/>
                <p:cNvSpPr/>
                <p:nvPr/>
              </p:nvSpPr>
              <p:spPr>
                <a:xfrm flipH="1" flipV="1">
                  <a:off x="3444840" y="3611520"/>
                  <a:ext cx="5364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25" name=""/>
                <p:cNvSpPr/>
                <p:nvPr/>
              </p:nvSpPr>
              <p:spPr>
                <a:xfrm flipV="1">
                  <a:off x="3239640" y="373716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526" name=""/>
              <p:cNvSpPr/>
              <p:nvPr/>
            </p:nvSpPr>
            <p:spPr>
              <a:xfrm flipH="1">
                <a:off x="2083680" y="3775320"/>
                <a:ext cx="58680" cy="302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7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528" name=""/>
              <p:cNvGrpSpPr/>
              <p:nvPr/>
            </p:nvGrpSpPr>
            <p:grpSpPr>
              <a:xfrm>
                <a:off x="2579760" y="4209480"/>
                <a:ext cx="172800" cy="306360"/>
                <a:chOff x="2579760" y="4209480"/>
                <a:chExt cx="172800" cy="306360"/>
              </a:xfrm>
            </p:grpSpPr>
            <p:sp>
              <p:nvSpPr>
                <p:cNvPr id="529" name=""/>
                <p:cNvSpPr/>
                <p:nvPr/>
              </p:nvSpPr>
              <p:spPr>
                <a:xfrm>
                  <a:off x="2579760" y="4434480"/>
                  <a:ext cx="33840" cy="813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0" name=""/>
                <p:cNvSpPr/>
                <p:nvPr/>
              </p:nvSpPr>
              <p:spPr>
                <a:xfrm>
                  <a:off x="2579760" y="4209480"/>
                  <a:ext cx="17280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31" name=""/>
              <p:cNvGrpSpPr/>
              <p:nvPr/>
            </p:nvGrpSpPr>
            <p:grpSpPr>
              <a:xfrm>
                <a:off x="1052280" y="1638000"/>
                <a:ext cx="3330720" cy="2956680"/>
                <a:chOff x="1052280" y="1638000"/>
                <a:chExt cx="3330720" cy="2956680"/>
              </a:xfrm>
            </p:grpSpPr>
            <p:sp>
              <p:nvSpPr>
                <p:cNvPr id="532" name=""/>
                <p:cNvSpPr/>
                <p:nvPr/>
              </p:nvSpPr>
              <p:spPr>
                <a:xfrm>
                  <a:off x="2902680" y="1989720"/>
                  <a:ext cx="438120" cy="7632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3" name=""/>
                <p:cNvSpPr/>
                <p:nvPr/>
              </p:nvSpPr>
              <p:spPr>
                <a:xfrm>
                  <a:off x="2928600" y="1920960"/>
                  <a:ext cx="197640" cy="67896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2804400" y="2099880"/>
                  <a:ext cx="154440" cy="9576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5" name=""/>
                <p:cNvSpPr/>
                <p:nvPr/>
              </p:nvSpPr>
              <p:spPr>
                <a:xfrm>
                  <a:off x="2833200" y="2243520"/>
                  <a:ext cx="84960" cy="10836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6" name=""/>
                <p:cNvSpPr/>
                <p:nvPr/>
              </p:nvSpPr>
              <p:spPr>
                <a:xfrm>
                  <a:off x="2477160" y="2209680"/>
                  <a:ext cx="685800" cy="35496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7" name=""/>
                <p:cNvSpPr/>
                <p:nvPr/>
              </p:nvSpPr>
              <p:spPr>
                <a:xfrm>
                  <a:off x="2656440" y="2562120"/>
                  <a:ext cx="27360" cy="38592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8" name=""/>
                <p:cNvSpPr/>
                <p:nvPr/>
              </p:nvSpPr>
              <p:spPr>
                <a:xfrm>
                  <a:off x="2135520" y="2421000"/>
                  <a:ext cx="1251000" cy="13622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39" name=""/>
                <p:cNvSpPr/>
                <p:nvPr/>
              </p:nvSpPr>
              <p:spPr>
                <a:xfrm>
                  <a:off x="2532240" y="3094560"/>
                  <a:ext cx="88920" cy="10512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0" name=""/>
                <p:cNvSpPr/>
                <p:nvPr/>
              </p:nvSpPr>
              <p:spPr>
                <a:xfrm>
                  <a:off x="2258640" y="3107160"/>
                  <a:ext cx="108360" cy="17028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1" name=""/>
                <p:cNvSpPr/>
                <p:nvPr/>
              </p:nvSpPr>
              <p:spPr>
                <a:xfrm>
                  <a:off x="2318760" y="3326760"/>
                  <a:ext cx="225000" cy="15768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2" name=""/>
                <p:cNvSpPr/>
                <p:nvPr/>
              </p:nvSpPr>
              <p:spPr>
                <a:xfrm>
                  <a:off x="2121480" y="3390480"/>
                  <a:ext cx="156960" cy="16884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3" name=""/>
                <p:cNvSpPr/>
                <p:nvPr/>
              </p:nvSpPr>
              <p:spPr>
                <a:xfrm>
                  <a:off x="2240280" y="3467880"/>
                  <a:ext cx="65160" cy="9720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4" name=""/>
                <p:cNvSpPr/>
                <p:nvPr/>
              </p:nvSpPr>
              <p:spPr>
                <a:xfrm>
                  <a:off x="1834560" y="1728000"/>
                  <a:ext cx="1100160" cy="87192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5" name=""/>
                <p:cNvSpPr/>
                <p:nvPr/>
              </p:nvSpPr>
              <p:spPr>
                <a:xfrm>
                  <a:off x="1541520" y="2601360"/>
                  <a:ext cx="1121400" cy="25236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6" name=""/>
                <p:cNvSpPr/>
                <p:nvPr/>
              </p:nvSpPr>
              <p:spPr>
                <a:xfrm>
                  <a:off x="1352880" y="1638000"/>
                  <a:ext cx="31320" cy="14760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7" name=""/>
                <p:cNvSpPr/>
                <p:nvPr/>
              </p:nvSpPr>
              <p:spPr>
                <a:xfrm>
                  <a:off x="1294200" y="1667520"/>
                  <a:ext cx="75600" cy="6300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200" bIns="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8" name=""/>
                <p:cNvSpPr/>
                <p:nvPr/>
              </p:nvSpPr>
              <p:spPr>
                <a:xfrm>
                  <a:off x="1667160" y="3166560"/>
                  <a:ext cx="65520" cy="1940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49" name=""/>
                <p:cNvSpPr/>
                <p:nvPr/>
              </p:nvSpPr>
              <p:spPr>
                <a:xfrm>
                  <a:off x="2013840" y="3768120"/>
                  <a:ext cx="202680" cy="32220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0" name=""/>
                <p:cNvSpPr/>
                <p:nvPr/>
              </p:nvSpPr>
              <p:spPr>
                <a:xfrm>
                  <a:off x="1924920" y="3505680"/>
                  <a:ext cx="309960" cy="17028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1" name=""/>
                <p:cNvSpPr/>
                <p:nvPr/>
              </p:nvSpPr>
              <p:spPr>
                <a:xfrm>
                  <a:off x="1052280" y="3333960"/>
                  <a:ext cx="1002240" cy="67608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2" name=""/>
                <p:cNvSpPr/>
                <p:nvPr/>
              </p:nvSpPr>
              <p:spPr>
                <a:xfrm>
                  <a:off x="2525760" y="3990600"/>
                  <a:ext cx="1857240" cy="53388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3" name=""/>
                <p:cNvSpPr/>
                <p:nvPr/>
              </p:nvSpPr>
              <p:spPr>
                <a:xfrm>
                  <a:off x="4114440" y="4197600"/>
                  <a:ext cx="109800" cy="7452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4" name=""/>
                <p:cNvSpPr/>
                <p:nvPr/>
              </p:nvSpPr>
              <p:spPr>
                <a:xfrm>
                  <a:off x="4157640" y="4214520"/>
                  <a:ext cx="53640" cy="7884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5" name=""/>
                <p:cNvSpPr/>
                <p:nvPr/>
              </p:nvSpPr>
              <p:spPr>
                <a:xfrm>
                  <a:off x="4147200" y="4257000"/>
                  <a:ext cx="28440" cy="4320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6" name=""/>
                <p:cNvSpPr/>
                <p:nvPr/>
              </p:nvSpPr>
              <p:spPr>
                <a:xfrm>
                  <a:off x="2703600" y="4469760"/>
                  <a:ext cx="92880" cy="12492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7" name=""/>
                <p:cNvSpPr/>
                <p:nvPr/>
              </p:nvSpPr>
              <p:spPr>
                <a:xfrm>
                  <a:off x="2598840" y="4356720"/>
                  <a:ext cx="121680" cy="13644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8" name=""/>
                <p:cNvSpPr/>
                <p:nvPr/>
              </p:nvSpPr>
              <p:spPr>
                <a:xfrm>
                  <a:off x="2445840" y="4118760"/>
                  <a:ext cx="413640" cy="34056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2409120" y="4041360"/>
                  <a:ext cx="709200" cy="24660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0" name=""/>
                <p:cNvSpPr/>
                <p:nvPr/>
              </p:nvSpPr>
              <p:spPr>
                <a:xfrm>
                  <a:off x="3511080" y="401328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1" name=""/>
                <p:cNvSpPr/>
                <p:nvPr/>
              </p:nvSpPr>
              <p:spPr>
                <a:xfrm>
                  <a:off x="4126320" y="4011480"/>
                  <a:ext cx="84960" cy="10440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62" name=""/>
                <p:cNvSpPr/>
                <p:nvPr/>
              </p:nvSpPr>
              <p:spPr>
                <a:xfrm>
                  <a:off x="2718000" y="4245480"/>
                  <a:ext cx="136080" cy="19296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563" name=""/>
              <p:cNvGrpSpPr/>
              <p:nvPr/>
            </p:nvGrpSpPr>
            <p:grpSpPr>
              <a:xfrm>
                <a:off x="480240" y="1284480"/>
                <a:ext cx="4384080" cy="3231720"/>
                <a:chOff x="480240" y="1284480"/>
                <a:chExt cx="4384080" cy="3231720"/>
              </a:xfrm>
            </p:grpSpPr>
            <p:grpSp>
              <p:nvGrpSpPr>
                <p:cNvPr id="564" name=""/>
                <p:cNvGrpSpPr/>
                <p:nvPr/>
              </p:nvGrpSpPr>
              <p:grpSpPr>
                <a:xfrm>
                  <a:off x="480240" y="1284480"/>
                  <a:ext cx="4384080" cy="3231720"/>
                  <a:chOff x="480240" y="1284480"/>
                  <a:chExt cx="4384080" cy="3231720"/>
                </a:xfrm>
              </p:grpSpPr>
              <p:sp>
                <p:nvSpPr>
                  <p:cNvPr id="565" name=""/>
                  <p:cNvSpPr/>
                  <p:nvPr/>
                </p:nvSpPr>
                <p:spPr>
                  <a:xfrm flipV="1">
                    <a:off x="3416400" y="4071240"/>
                    <a:ext cx="2844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566" name=""/>
                  <p:cNvGrpSpPr/>
                  <p:nvPr/>
                </p:nvGrpSpPr>
                <p:grpSpPr>
                  <a:xfrm>
                    <a:off x="480240" y="1749240"/>
                    <a:ext cx="4327560" cy="2690640"/>
                    <a:chOff x="480240" y="1749240"/>
                    <a:chExt cx="4327560" cy="2690640"/>
                  </a:xfrm>
                </p:grpSpPr>
                <p:sp>
                  <p:nvSpPr>
                    <p:cNvPr id="567" name=""/>
                    <p:cNvSpPr/>
                    <p:nvPr/>
                  </p:nvSpPr>
                  <p:spPr>
                    <a:xfrm flipH="1">
                      <a:off x="4758480" y="2271600"/>
                      <a:ext cx="49320" cy="169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880" bIns="-29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568" name=""/>
                    <p:cNvGrpSpPr/>
                    <p:nvPr/>
                  </p:nvGrpSpPr>
                  <p:grpSpPr>
                    <a:xfrm>
                      <a:off x="480240" y="1749240"/>
                      <a:ext cx="3306240" cy="2690640"/>
                      <a:chOff x="480240" y="1749240"/>
                      <a:chExt cx="3306240" cy="2690640"/>
                    </a:xfrm>
                  </p:grpSpPr>
                  <p:sp>
                    <p:nvSpPr>
                      <p:cNvPr id="569" name=""/>
                      <p:cNvSpPr/>
                      <p:nvPr/>
                    </p:nvSpPr>
                    <p:spPr>
                      <a:xfrm flipH="1">
                        <a:off x="2082600" y="3775320"/>
                        <a:ext cx="58680" cy="302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0" name=""/>
                      <p:cNvSpPr/>
                      <p:nvPr/>
                    </p:nvSpPr>
                    <p:spPr>
                      <a:xfrm>
                        <a:off x="551880" y="1749240"/>
                        <a:ext cx="707760" cy="49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1" name=""/>
                      <p:cNvSpPr/>
                      <p:nvPr/>
                    </p:nvSpPr>
                    <p:spPr>
                      <a:xfrm>
                        <a:off x="518040" y="2349360"/>
                        <a:ext cx="172440" cy="18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2" name=""/>
                      <p:cNvSpPr/>
                      <p:nvPr/>
                    </p:nvSpPr>
                    <p:spPr>
                      <a:xfrm>
                        <a:off x="480240" y="2560680"/>
                        <a:ext cx="150120" cy="222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3" name=""/>
                      <p:cNvSpPr/>
                      <p:nvPr/>
                    </p:nvSpPr>
                    <p:spPr>
                      <a:xfrm>
                        <a:off x="704880" y="2870640"/>
                        <a:ext cx="60120" cy="330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4" name=""/>
                      <p:cNvSpPr/>
                      <p:nvPr/>
                    </p:nvSpPr>
                    <p:spPr>
                      <a:xfrm>
                        <a:off x="686880" y="2980440"/>
                        <a:ext cx="172440" cy="376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5" name=""/>
                      <p:cNvSpPr/>
                      <p:nvPr/>
                    </p:nvSpPr>
                    <p:spPr>
                      <a:xfrm>
                        <a:off x="664560" y="3093120"/>
                        <a:ext cx="168480" cy="242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6" name=""/>
                      <p:cNvSpPr/>
                      <p:nvPr/>
                    </p:nvSpPr>
                    <p:spPr>
                      <a:xfrm>
                        <a:off x="848880" y="3296160"/>
                        <a:ext cx="4716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7" name=""/>
                      <p:cNvSpPr/>
                      <p:nvPr/>
                    </p:nvSpPr>
                    <p:spPr>
                      <a:xfrm flipH="1">
                        <a:off x="2424600" y="4176360"/>
                        <a:ext cx="6408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8" name=""/>
                      <p:cNvSpPr/>
                      <p:nvPr/>
                    </p:nvSpPr>
                    <p:spPr>
                      <a:xfrm>
                        <a:off x="2578680" y="4209120"/>
                        <a:ext cx="172440" cy="23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579" name=""/>
                      <p:cNvSpPr/>
                      <p:nvPr/>
                    </p:nvSpPr>
                    <p:spPr>
                      <a:xfrm>
                        <a:off x="3454200" y="2878920"/>
                        <a:ext cx="332280" cy="35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580" name=""/>
                  <p:cNvSpPr/>
                  <p:nvPr/>
                </p:nvSpPr>
                <p:spPr>
                  <a:xfrm flipH="1" flipV="1">
                    <a:off x="3444840" y="3611520"/>
                    <a:ext cx="5364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581" name=""/>
                  <p:cNvGrpSpPr/>
                  <p:nvPr/>
                </p:nvGrpSpPr>
                <p:grpSpPr>
                  <a:xfrm>
                    <a:off x="873720" y="2507400"/>
                    <a:ext cx="3164400" cy="1563480"/>
                    <a:chOff x="873720" y="2507400"/>
                    <a:chExt cx="3164400" cy="1563480"/>
                  </a:xfrm>
                </p:grpSpPr>
                <p:sp>
                  <p:nvSpPr>
                    <p:cNvPr id="582" name=""/>
                    <p:cNvSpPr/>
                    <p:nvPr/>
                  </p:nvSpPr>
                  <p:spPr>
                    <a:xfrm>
                      <a:off x="873720" y="3311640"/>
                      <a:ext cx="2408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3" name=""/>
                    <p:cNvSpPr/>
                    <p:nvPr/>
                  </p:nvSpPr>
                  <p:spPr>
                    <a:xfrm>
                      <a:off x="1859040" y="3800520"/>
                      <a:ext cx="529920" cy="270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4" name=""/>
                    <p:cNvSpPr/>
                    <p:nvPr/>
                  </p:nvSpPr>
                  <p:spPr>
                    <a:xfrm flipH="1">
                      <a:off x="1947600" y="2507400"/>
                      <a:ext cx="23400" cy="1335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5" name=""/>
                    <p:cNvSpPr/>
                    <p:nvPr/>
                  </p:nvSpPr>
                  <p:spPr>
                    <a:xfrm>
                      <a:off x="1905840" y="2645280"/>
                      <a:ext cx="1701000" cy="1131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6" name=""/>
                    <p:cNvSpPr/>
                    <p:nvPr/>
                  </p:nvSpPr>
                  <p:spPr>
                    <a:xfrm>
                      <a:off x="2544480" y="2887560"/>
                      <a:ext cx="15480" cy="1407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7" name=""/>
                    <p:cNvSpPr/>
                    <p:nvPr/>
                  </p:nvSpPr>
                  <p:spPr>
                    <a:xfrm>
                      <a:off x="2008080" y="3432600"/>
                      <a:ext cx="588960" cy="444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8" name=""/>
                    <p:cNvSpPr/>
                    <p:nvPr/>
                  </p:nvSpPr>
                  <p:spPr>
                    <a:xfrm flipV="1">
                      <a:off x="2900520" y="3703320"/>
                      <a:ext cx="19440" cy="84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7440" bIns="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89" name=""/>
                    <p:cNvSpPr/>
                    <p:nvPr/>
                  </p:nvSpPr>
                  <p:spPr>
                    <a:xfrm>
                      <a:off x="3557160" y="3605760"/>
                      <a:ext cx="23400" cy="9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0" name=""/>
                    <p:cNvSpPr/>
                    <p:nvPr/>
                  </p:nvSpPr>
                  <p:spPr>
                    <a:xfrm>
                      <a:off x="3404160" y="3679560"/>
                      <a:ext cx="37440" cy="10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1" name=""/>
                    <p:cNvSpPr/>
                    <p:nvPr/>
                  </p:nvSpPr>
                  <p:spPr>
                    <a:xfrm flipH="1" flipV="1">
                      <a:off x="3763440" y="2782800"/>
                      <a:ext cx="274680" cy="1040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2" name=""/>
                    <p:cNvSpPr/>
                    <p:nvPr/>
                  </p:nvSpPr>
                  <p:spPr>
                    <a:xfrm flipH="1">
                      <a:off x="3140640" y="3449880"/>
                      <a:ext cx="21960" cy="216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3" name=""/>
                    <p:cNvSpPr/>
                    <p:nvPr/>
                  </p:nvSpPr>
                  <p:spPr>
                    <a:xfrm>
                      <a:off x="3066480" y="3582000"/>
                      <a:ext cx="36360" cy="125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4" name=""/>
                    <p:cNvSpPr/>
                    <p:nvPr/>
                  </p:nvSpPr>
                  <p:spPr>
                    <a:xfrm flipV="1">
                      <a:off x="2978640" y="3739680"/>
                      <a:ext cx="137160" cy="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480" bIns="-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5" name=""/>
                    <p:cNvSpPr/>
                    <p:nvPr/>
                  </p:nvSpPr>
                  <p:spPr>
                    <a:xfrm>
                      <a:off x="3550680" y="3106080"/>
                      <a:ext cx="150480" cy="60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3680" bIns="13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6" name=""/>
                    <p:cNvSpPr/>
                    <p:nvPr/>
                  </p:nvSpPr>
                  <p:spPr>
                    <a:xfrm flipH="1">
                      <a:off x="3465360" y="3566520"/>
                      <a:ext cx="1080" cy="56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9360" bIns="9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597" name=""/>
                    <p:cNvSpPr/>
                    <p:nvPr/>
                  </p:nvSpPr>
                  <p:spPr>
                    <a:xfrm flipV="1">
                      <a:off x="3239280" y="3736800"/>
                      <a:ext cx="1080" cy="39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560" bIns="-7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598" name=""/>
                  <p:cNvGrpSpPr/>
                  <p:nvPr/>
                </p:nvGrpSpPr>
                <p:grpSpPr>
                  <a:xfrm>
                    <a:off x="596520" y="1284480"/>
                    <a:ext cx="4267800" cy="3231720"/>
                    <a:chOff x="596520" y="1284480"/>
                    <a:chExt cx="4267800" cy="3231720"/>
                  </a:xfrm>
                </p:grpSpPr>
                <p:grpSp>
                  <p:nvGrpSpPr>
                    <p:cNvPr id="599" name=""/>
                    <p:cNvGrpSpPr/>
                    <p:nvPr/>
                  </p:nvGrpSpPr>
                  <p:grpSpPr>
                    <a:xfrm>
                      <a:off x="1711080" y="2176200"/>
                      <a:ext cx="3153240" cy="2093040"/>
                      <a:chOff x="1711080" y="2176200"/>
                      <a:chExt cx="3153240" cy="2093040"/>
                    </a:xfrm>
                  </p:grpSpPr>
                  <p:sp>
                    <p:nvSpPr>
                      <p:cNvPr id="600" name=""/>
                      <p:cNvSpPr/>
                      <p:nvPr/>
                    </p:nvSpPr>
                    <p:spPr>
                      <a:xfrm>
                        <a:off x="1711080" y="280980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1" name=""/>
                      <p:cNvSpPr/>
                      <p:nvPr/>
                    </p:nvSpPr>
                    <p:spPr>
                      <a:xfrm flipH="1">
                        <a:off x="2090520" y="3157920"/>
                        <a:ext cx="56160" cy="648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000" bIns="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2" name=""/>
                      <p:cNvSpPr/>
                      <p:nvPr/>
                    </p:nvSpPr>
                    <p:spPr>
                      <a:xfrm>
                        <a:off x="2646360" y="2742120"/>
                        <a:ext cx="156960" cy="395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3" name=""/>
                      <p:cNvSpPr/>
                      <p:nvPr/>
                    </p:nvSpPr>
                    <p:spPr>
                      <a:xfrm>
                        <a:off x="2289240" y="2976120"/>
                        <a:ext cx="671400" cy="26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4" name=""/>
                      <p:cNvSpPr/>
                      <p:nvPr/>
                    </p:nvSpPr>
                    <p:spPr>
                      <a:xfrm>
                        <a:off x="2390040" y="2652120"/>
                        <a:ext cx="1096200" cy="54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5" name=""/>
                      <p:cNvSpPr/>
                      <p:nvPr/>
                    </p:nvSpPr>
                    <p:spPr>
                      <a:xfrm>
                        <a:off x="4744080" y="2176200"/>
                        <a:ext cx="36720" cy="813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6" name=""/>
                      <p:cNvSpPr/>
                      <p:nvPr/>
                    </p:nvSpPr>
                    <p:spPr>
                      <a:xfrm>
                        <a:off x="4758480" y="2297160"/>
                        <a:ext cx="10584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80" bIns="1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7" name=""/>
                      <p:cNvSpPr/>
                      <p:nvPr/>
                    </p:nvSpPr>
                    <p:spPr>
                      <a:xfrm flipH="1">
                        <a:off x="4233600" y="2318040"/>
                        <a:ext cx="48240" cy="164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8" name=""/>
                      <p:cNvSpPr/>
                      <p:nvPr/>
                    </p:nvSpPr>
                    <p:spPr>
                      <a:xfrm>
                        <a:off x="4110840" y="2318040"/>
                        <a:ext cx="568800" cy="225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09" name=""/>
                      <p:cNvSpPr/>
                      <p:nvPr/>
                    </p:nvSpPr>
                    <p:spPr>
                      <a:xfrm>
                        <a:off x="3872520" y="2833920"/>
                        <a:ext cx="570600" cy="30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0" name=""/>
                      <p:cNvSpPr/>
                      <p:nvPr/>
                    </p:nvSpPr>
                    <p:spPr>
                      <a:xfrm>
                        <a:off x="3434400" y="2664720"/>
                        <a:ext cx="642240" cy="1552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1" name=""/>
                      <p:cNvSpPr/>
                      <p:nvPr/>
                    </p:nvSpPr>
                    <p:spPr>
                      <a:xfrm flipH="1" flipV="1">
                        <a:off x="4048920" y="3570840"/>
                        <a:ext cx="135720" cy="120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2" name=""/>
                      <p:cNvSpPr/>
                      <p:nvPr/>
                    </p:nvSpPr>
                    <p:spPr>
                      <a:xfrm>
                        <a:off x="3235680" y="4003200"/>
                        <a:ext cx="246960" cy="164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3" name=""/>
                      <p:cNvSpPr/>
                      <p:nvPr/>
                    </p:nvSpPr>
                    <p:spPr>
                      <a:xfrm>
                        <a:off x="3336120" y="2814120"/>
                        <a:ext cx="646560" cy="703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4" name=""/>
                      <p:cNvSpPr/>
                      <p:nvPr/>
                    </p:nvSpPr>
                    <p:spPr>
                      <a:xfrm>
                        <a:off x="3028680" y="3582000"/>
                        <a:ext cx="256320" cy="68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5" name=""/>
                      <p:cNvSpPr/>
                      <p:nvPr/>
                    </p:nvSpPr>
                    <p:spPr>
                      <a:xfrm>
                        <a:off x="3517920" y="2818080"/>
                        <a:ext cx="13320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6" name=""/>
                      <p:cNvSpPr/>
                      <p:nvPr/>
                    </p:nvSpPr>
                    <p:spPr>
                      <a:xfrm>
                        <a:off x="3215880" y="3303000"/>
                        <a:ext cx="21024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17" name=""/>
                      <p:cNvSpPr/>
                      <p:nvPr/>
                    </p:nvSpPr>
                    <p:spPr>
                      <a:xfrm>
                        <a:off x="2815200" y="3631320"/>
                        <a:ext cx="42012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618" name=""/>
                    <p:cNvGrpSpPr/>
                    <p:nvPr/>
                  </p:nvGrpSpPr>
                  <p:grpSpPr>
                    <a:xfrm>
                      <a:off x="596520" y="1284480"/>
                      <a:ext cx="4215960" cy="3231720"/>
                      <a:chOff x="596520" y="1284480"/>
                      <a:chExt cx="4215960" cy="3231720"/>
                    </a:xfrm>
                  </p:grpSpPr>
                  <p:sp>
                    <p:nvSpPr>
                      <p:cNvPr id="619" name=""/>
                      <p:cNvSpPr/>
                      <p:nvPr/>
                    </p:nvSpPr>
                    <p:spPr>
                      <a:xfrm>
                        <a:off x="2653200" y="3341160"/>
                        <a:ext cx="221040" cy="828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0" name=""/>
                      <p:cNvSpPr/>
                      <p:nvPr/>
                    </p:nvSpPr>
                    <p:spPr>
                      <a:xfrm>
                        <a:off x="1654920" y="1284480"/>
                        <a:ext cx="12960" cy="288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1" name=""/>
                      <p:cNvSpPr/>
                      <p:nvPr/>
                    </p:nvSpPr>
                    <p:spPr>
                      <a:xfrm>
                        <a:off x="631800" y="1366200"/>
                        <a:ext cx="849240" cy="161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2" name=""/>
                      <p:cNvSpPr/>
                      <p:nvPr/>
                    </p:nvSpPr>
                    <p:spPr>
                      <a:xfrm>
                        <a:off x="720720" y="1537920"/>
                        <a:ext cx="150120" cy="41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3" name=""/>
                      <p:cNvSpPr/>
                      <p:nvPr/>
                    </p:nvSpPr>
                    <p:spPr>
                      <a:xfrm>
                        <a:off x="1457640" y="1471680"/>
                        <a:ext cx="402840" cy="26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4" name=""/>
                      <p:cNvSpPr/>
                      <p:nvPr/>
                    </p:nvSpPr>
                    <p:spPr>
                      <a:xfrm>
                        <a:off x="1452240" y="1446120"/>
                        <a:ext cx="2712600" cy="76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5" name=""/>
                      <p:cNvSpPr/>
                      <p:nvPr/>
                    </p:nvSpPr>
                    <p:spPr>
                      <a:xfrm>
                        <a:off x="927360" y="1760760"/>
                        <a:ext cx="811080" cy="1418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6" name=""/>
                      <p:cNvSpPr/>
                      <p:nvPr/>
                    </p:nvSpPr>
                    <p:spPr>
                      <a:xfrm>
                        <a:off x="1588320" y="1719720"/>
                        <a:ext cx="159480" cy="87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7" name=""/>
                      <p:cNvSpPr/>
                      <p:nvPr/>
                    </p:nvSpPr>
                    <p:spPr>
                      <a:xfrm>
                        <a:off x="596520" y="2871000"/>
                        <a:ext cx="718200" cy="70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8" name=""/>
                      <p:cNvSpPr/>
                      <p:nvPr/>
                    </p:nvSpPr>
                    <p:spPr>
                      <a:xfrm flipV="1">
                        <a:off x="1006200" y="3493800"/>
                        <a:ext cx="3600" cy="92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080" bIns="46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29" name=""/>
                      <p:cNvSpPr/>
                      <p:nvPr/>
                    </p:nvSpPr>
                    <p:spPr>
                      <a:xfrm>
                        <a:off x="1249560" y="3309120"/>
                        <a:ext cx="1139760" cy="755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0" name=""/>
                      <p:cNvSpPr/>
                      <p:nvPr/>
                    </p:nvSpPr>
                    <p:spPr>
                      <a:xfrm>
                        <a:off x="1779480" y="2247840"/>
                        <a:ext cx="74160" cy="367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1" name=""/>
                      <p:cNvSpPr/>
                      <p:nvPr/>
                    </p:nvSpPr>
                    <p:spPr>
                      <a:xfrm>
                        <a:off x="1636560" y="2565360"/>
                        <a:ext cx="1002240" cy="89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2" name=""/>
                      <p:cNvSpPr/>
                      <p:nvPr/>
                    </p:nvSpPr>
                    <p:spPr>
                      <a:xfrm>
                        <a:off x="1697040" y="2608560"/>
                        <a:ext cx="1332000" cy="633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3" name=""/>
                      <p:cNvSpPr/>
                      <p:nvPr/>
                    </p:nvSpPr>
                    <p:spPr>
                      <a:xfrm>
                        <a:off x="2084040" y="2991960"/>
                        <a:ext cx="114840" cy="246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4" name=""/>
                      <p:cNvSpPr/>
                      <p:nvPr/>
                    </p:nvSpPr>
                    <p:spPr>
                      <a:xfrm flipV="1">
                        <a:off x="2109240" y="3776760"/>
                        <a:ext cx="353160" cy="192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5" name=""/>
                      <p:cNvSpPr/>
                      <p:nvPr/>
                    </p:nvSpPr>
                    <p:spPr>
                      <a:xfrm flipH="1" flipV="1">
                        <a:off x="2233440" y="3908880"/>
                        <a:ext cx="198720" cy="66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440" bIns="19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6" name=""/>
                      <p:cNvSpPr/>
                      <p:nvPr/>
                    </p:nvSpPr>
                    <p:spPr>
                      <a:xfrm>
                        <a:off x="2635200" y="2899080"/>
                        <a:ext cx="243000" cy="501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7" name=""/>
                      <p:cNvSpPr/>
                      <p:nvPr/>
                    </p:nvSpPr>
                    <p:spPr>
                      <a:xfrm>
                        <a:off x="2389320" y="3214800"/>
                        <a:ext cx="275760" cy="254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8" name=""/>
                      <p:cNvSpPr/>
                      <p:nvPr/>
                    </p:nvSpPr>
                    <p:spPr>
                      <a:xfrm>
                        <a:off x="2500200" y="3372120"/>
                        <a:ext cx="825480" cy="20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39" name=""/>
                      <p:cNvSpPr/>
                      <p:nvPr/>
                    </p:nvSpPr>
                    <p:spPr>
                      <a:xfrm>
                        <a:off x="2938680" y="3340080"/>
                        <a:ext cx="13068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0" name=""/>
                      <p:cNvSpPr/>
                      <p:nvPr/>
                    </p:nvSpPr>
                    <p:spPr>
                      <a:xfrm>
                        <a:off x="2409840" y="2576520"/>
                        <a:ext cx="1024560" cy="61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1" name=""/>
                      <p:cNvSpPr/>
                      <p:nvPr/>
                    </p:nvSpPr>
                    <p:spPr>
                      <a:xfrm>
                        <a:off x="2684880" y="1797120"/>
                        <a:ext cx="573120" cy="50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2" name=""/>
                      <p:cNvSpPr/>
                      <p:nvPr/>
                    </p:nvSpPr>
                    <p:spPr>
                      <a:xfrm>
                        <a:off x="2687400" y="1797120"/>
                        <a:ext cx="86760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3" name=""/>
                      <p:cNvSpPr/>
                      <p:nvPr/>
                    </p:nvSpPr>
                    <p:spPr>
                      <a:xfrm>
                        <a:off x="4121640" y="1908720"/>
                        <a:ext cx="498240" cy="90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3200" bIns="43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4" name=""/>
                      <p:cNvSpPr/>
                      <p:nvPr/>
                    </p:nvSpPr>
                    <p:spPr>
                      <a:xfrm>
                        <a:off x="4024800" y="1985760"/>
                        <a:ext cx="44856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5" name=""/>
                      <p:cNvSpPr/>
                      <p:nvPr/>
                    </p:nvSpPr>
                    <p:spPr>
                      <a:xfrm>
                        <a:off x="4079880" y="2236680"/>
                        <a:ext cx="732600" cy="48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6" name=""/>
                      <p:cNvSpPr/>
                      <p:nvPr/>
                    </p:nvSpPr>
                    <p:spPr>
                      <a:xfrm>
                        <a:off x="2843280" y="2318400"/>
                        <a:ext cx="1935000" cy="1418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7" name=""/>
                      <p:cNvSpPr/>
                      <p:nvPr/>
                    </p:nvSpPr>
                    <p:spPr>
                      <a:xfrm>
                        <a:off x="3551040" y="2066400"/>
                        <a:ext cx="315360" cy="433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8" name=""/>
                      <p:cNvSpPr/>
                      <p:nvPr/>
                    </p:nvSpPr>
                    <p:spPr>
                      <a:xfrm>
                        <a:off x="3247200" y="2241000"/>
                        <a:ext cx="16488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49" name=""/>
                      <p:cNvSpPr/>
                      <p:nvPr/>
                    </p:nvSpPr>
                    <p:spPr>
                      <a:xfrm>
                        <a:off x="3389040" y="2422800"/>
                        <a:ext cx="281160" cy="259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0" name=""/>
                      <p:cNvSpPr/>
                      <p:nvPr/>
                    </p:nvSpPr>
                    <p:spPr>
                      <a:xfrm>
                        <a:off x="3591720" y="2591640"/>
                        <a:ext cx="134640" cy="73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6640" bIns="26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1" name=""/>
                      <p:cNvSpPr/>
                      <p:nvPr/>
                    </p:nvSpPr>
                    <p:spPr>
                      <a:xfrm>
                        <a:off x="4226400" y="2494440"/>
                        <a:ext cx="300600" cy="77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0600" bIns="30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2" name=""/>
                      <p:cNvSpPr/>
                      <p:nvPr/>
                    </p:nvSpPr>
                    <p:spPr>
                      <a:xfrm>
                        <a:off x="2747520" y="2572200"/>
                        <a:ext cx="1779480" cy="163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3" name=""/>
                      <p:cNvSpPr/>
                      <p:nvPr/>
                    </p:nvSpPr>
                    <p:spPr>
                      <a:xfrm>
                        <a:off x="2484360" y="2531160"/>
                        <a:ext cx="1308600" cy="164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4" name=""/>
                      <p:cNvSpPr/>
                      <p:nvPr/>
                    </p:nvSpPr>
                    <p:spPr>
                      <a:xfrm>
                        <a:off x="2860200" y="2584800"/>
                        <a:ext cx="562320" cy="1414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5" name=""/>
                      <p:cNvSpPr/>
                      <p:nvPr/>
                    </p:nvSpPr>
                    <p:spPr>
                      <a:xfrm>
                        <a:off x="4141080" y="2615760"/>
                        <a:ext cx="448920" cy="15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6" name=""/>
                      <p:cNvSpPr/>
                      <p:nvPr/>
                    </p:nvSpPr>
                    <p:spPr>
                      <a:xfrm>
                        <a:off x="3944880" y="2834280"/>
                        <a:ext cx="364680" cy="226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7" name=""/>
                      <p:cNvSpPr/>
                      <p:nvPr/>
                    </p:nvSpPr>
                    <p:spPr>
                      <a:xfrm>
                        <a:off x="3918960" y="2541240"/>
                        <a:ext cx="70560" cy="36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8" name=""/>
                      <p:cNvSpPr/>
                      <p:nvPr/>
                    </p:nvSpPr>
                    <p:spPr>
                      <a:xfrm>
                        <a:off x="3814200" y="2584800"/>
                        <a:ext cx="281160" cy="7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840" bIns="248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59" name=""/>
                      <p:cNvSpPr/>
                      <p:nvPr/>
                    </p:nvSpPr>
                    <p:spPr>
                      <a:xfrm flipV="1">
                        <a:off x="3402000" y="4221720"/>
                        <a:ext cx="32400" cy="396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200" bIns="-7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0" name=""/>
                      <p:cNvSpPr/>
                      <p:nvPr/>
                    </p:nvSpPr>
                    <p:spPr>
                      <a:xfrm>
                        <a:off x="3239640" y="3493800"/>
                        <a:ext cx="90396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1" name=""/>
                      <p:cNvSpPr/>
                      <p:nvPr/>
                    </p:nvSpPr>
                    <p:spPr>
                      <a:xfrm>
                        <a:off x="2938680" y="3517560"/>
                        <a:ext cx="997920" cy="30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2" name=""/>
                      <p:cNvSpPr/>
                      <p:nvPr/>
                    </p:nvSpPr>
                    <p:spPr>
                      <a:xfrm>
                        <a:off x="3723480" y="338076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3" name=""/>
                      <p:cNvSpPr/>
                      <p:nvPr/>
                    </p:nvSpPr>
                    <p:spPr>
                      <a:xfrm>
                        <a:off x="3936960" y="3534480"/>
                        <a:ext cx="52200" cy="7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480" bIns="24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4" name=""/>
                      <p:cNvSpPr/>
                      <p:nvPr/>
                    </p:nvSpPr>
                    <p:spPr>
                      <a:xfrm>
                        <a:off x="3697560" y="3474000"/>
                        <a:ext cx="18360" cy="8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5" name=""/>
                      <p:cNvSpPr/>
                      <p:nvPr/>
                    </p:nvSpPr>
                    <p:spPr>
                      <a:xfrm>
                        <a:off x="3326040" y="3727440"/>
                        <a:ext cx="235440" cy="436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6" name=""/>
                      <p:cNvSpPr/>
                      <p:nvPr/>
                    </p:nvSpPr>
                    <p:spPr>
                      <a:xfrm>
                        <a:off x="2916360" y="2723040"/>
                        <a:ext cx="975960" cy="102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7" name=""/>
                      <p:cNvSpPr/>
                      <p:nvPr/>
                    </p:nvSpPr>
                    <p:spPr>
                      <a:xfrm>
                        <a:off x="2578680" y="4434480"/>
                        <a:ext cx="33840" cy="8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920" bIns="34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8" name=""/>
                      <p:cNvSpPr/>
                      <p:nvPr/>
                    </p:nvSpPr>
                    <p:spPr>
                      <a:xfrm>
                        <a:off x="2522520" y="4088160"/>
                        <a:ext cx="320760" cy="41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69" name=""/>
                      <p:cNvSpPr/>
                      <p:nvPr/>
                    </p:nvSpPr>
                    <p:spPr>
                      <a:xfrm>
                        <a:off x="3033000" y="3292200"/>
                        <a:ext cx="592560" cy="90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0" name=""/>
                      <p:cNvSpPr/>
                      <p:nvPr/>
                    </p:nvSpPr>
                    <p:spPr>
                      <a:xfrm>
                        <a:off x="3167640" y="2965320"/>
                        <a:ext cx="225000" cy="464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1" name=""/>
                      <p:cNvSpPr/>
                      <p:nvPr/>
                    </p:nvSpPr>
                    <p:spPr>
                      <a:xfrm>
                        <a:off x="3523680" y="2762280"/>
                        <a:ext cx="3348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2" name=""/>
                      <p:cNvSpPr/>
                      <p:nvPr/>
                    </p:nvSpPr>
                    <p:spPr>
                      <a:xfrm flipH="1" flipV="1">
                        <a:off x="3588480" y="3121200"/>
                        <a:ext cx="5220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3" name=""/>
                      <p:cNvSpPr/>
                      <p:nvPr/>
                    </p:nvSpPr>
                    <p:spPr>
                      <a:xfrm>
                        <a:off x="3078720" y="2894760"/>
                        <a:ext cx="782280" cy="1306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4" name=""/>
                      <p:cNvSpPr/>
                      <p:nvPr/>
                    </p:nvSpPr>
                    <p:spPr>
                      <a:xfrm>
                        <a:off x="3002760" y="3312000"/>
                        <a:ext cx="621360" cy="754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675" name=""/>
                      <p:cNvSpPr/>
                      <p:nvPr/>
                    </p:nvSpPr>
                    <p:spPr>
                      <a:xfrm>
                        <a:off x="1835640" y="3785040"/>
                        <a:ext cx="82188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76" name=""/>
                <p:cNvSpPr/>
                <p:nvPr/>
              </p:nvSpPr>
              <p:spPr>
                <a:xfrm flipH="1">
                  <a:off x="2709360" y="205092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1711080" y="281016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 flipV="1">
                  <a:off x="1006200" y="3493800"/>
                  <a:ext cx="3600" cy="9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080" bIns="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2084040" y="2991960"/>
                  <a:ext cx="114840" cy="24624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 flipH="1">
                  <a:off x="2090880" y="315828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2646720" y="2742480"/>
                  <a:ext cx="15696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4121640" y="1908720"/>
                  <a:ext cx="498240" cy="90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3389040" y="2422800"/>
                  <a:ext cx="281160" cy="25920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 flipH="1">
                  <a:off x="4233960" y="231840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4226400" y="2494440"/>
                  <a:ext cx="300600" cy="7740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600" bIns="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 flipV="1">
                  <a:off x="2900880" y="370368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3814200" y="2584800"/>
                  <a:ext cx="281160" cy="71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3723840" y="338076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3697560" y="3474000"/>
                  <a:ext cx="18360" cy="842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 flipV="1">
                  <a:off x="2979000" y="374004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 flipH="1" flipV="1">
                  <a:off x="3588480" y="3121200"/>
                  <a:ext cx="5220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 flipH="1">
                  <a:off x="3465720" y="356688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2815560" y="3631680"/>
                  <a:ext cx="42012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694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5" name=""/>
              <p:cNvSpPr/>
              <p:nvPr/>
            </p:nvSpPr>
            <p:spPr>
              <a:xfrm flipH="1" flipV="1">
                <a:off x="3445920" y="361152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6" name=""/>
              <p:cNvSpPr/>
              <p:nvPr/>
            </p:nvSpPr>
            <p:spPr>
              <a:xfrm flipV="1">
                <a:off x="3240000" y="3737160"/>
                <a:ext cx="144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7" name=""/>
              <p:cNvSpPr/>
              <p:nvPr/>
            </p:nvSpPr>
            <p:spPr>
              <a:xfrm flipH="1">
                <a:off x="2710800" y="205092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8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9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0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1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 flipV="1">
                <a:off x="2901240" y="3702960"/>
                <a:ext cx="19800" cy="84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6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7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9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0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1" name=""/>
              <p:cNvSpPr/>
              <p:nvPr/>
            </p:nvSpPr>
            <p:spPr>
              <a:xfrm flipH="1">
                <a:off x="3466440" y="3566880"/>
                <a:ext cx="1440" cy="56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2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13" name=""/>
              <p:cNvGrpSpPr/>
              <p:nvPr/>
            </p:nvGrpSpPr>
            <p:grpSpPr>
              <a:xfrm>
                <a:off x="482760" y="1749240"/>
                <a:ext cx="3307680" cy="2690640"/>
                <a:chOff x="482760" y="1749240"/>
                <a:chExt cx="3307680" cy="2690640"/>
              </a:xfrm>
            </p:grpSpPr>
            <p:sp>
              <p:nvSpPr>
                <p:cNvPr id="714" name=""/>
                <p:cNvSpPr/>
                <p:nvPr/>
              </p:nvSpPr>
              <p:spPr>
                <a:xfrm flipH="1">
                  <a:off x="2085840" y="3775320"/>
                  <a:ext cx="58680" cy="30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5" name=""/>
                <p:cNvSpPr/>
                <p:nvPr/>
              </p:nvSpPr>
              <p:spPr>
                <a:xfrm>
                  <a:off x="554400" y="1749240"/>
                  <a:ext cx="708120" cy="4903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>
                  <a:off x="520560" y="2349360"/>
                  <a:ext cx="172440" cy="1857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>
                  <a:off x="482760" y="2560680"/>
                  <a:ext cx="150480" cy="22248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707760" y="2870640"/>
                  <a:ext cx="60120" cy="3308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689400" y="2980440"/>
                  <a:ext cx="172440" cy="3762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667080" y="3093120"/>
                  <a:ext cx="168480" cy="24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1" name=""/>
                <p:cNvSpPr/>
                <p:nvPr/>
              </p:nvSpPr>
              <p:spPr>
                <a:xfrm>
                  <a:off x="851760" y="3296160"/>
                  <a:ext cx="47160" cy="2703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 flipH="1">
                  <a:off x="2427840" y="4176360"/>
                  <a:ext cx="6408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3" name=""/>
                <p:cNvSpPr/>
                <p:nvPr/>
              </p:nvSpPr>
              <p:spPr>
                <a:xfrm>
                  <a:off x="2582280" y="4209120"/>
                  <a:ext cx="17244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4" name=""/>
                <p:cNvSpPr/>
                <p:nvPr/>
              </p:nvSpPr>
              <p:spPr>
                <a:xfrm>
                  <a:off x="3458160" y="2878920"/>
                  <a:ext cx="332280" cy="351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25" name=""/>
              <p:cNvSpPr/>
              <p:nvPr/>
            </p:nvSpPr>
            <p:spPr>
              <a:xfrm flipH="1" flipV="1">
                <a:off x="3445920" y="361152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26" name=""/>
              <p:cNvGrpSpPr/>
              <p:nvPr/>
            </p:nvGrpSpPr>
            <p:grpSpPr>
              <a:xfrm>
                <a:off x="874080" y="2507400"/>
                <a:ext cx="3165120" cy="1563120"/>
                <a:chOff x="874080" y="2507400"/>
                <a:chExt cx="3165120" cy="1563120"/>
              </a:xfrm>
            </p:grpSpPr>
            <p:sp>
              <p:nvSpPr>
                <p:cNvPr id="727" name=""/>
                <p:cNvSpPr/>
                <p:nvPr/>
              </p:nvSpPr>
              <p:spPr>
                <a:xfrm>
                  <a:off x="874080" y="3311640"/>
                  <a:ext cx="240840" cy="406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8" name=""/>
                <p:cNvSpPr/>
                <p:nvPr/>
              </p:nvSpPr>
              <p:spPr>
                <a:xfrm>
                  <a:off x="1859400" y="3800160"/>
                  <a:ext cx="529920" cy="27036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29" name=""/>
                <p:cNvSpPr/>
                <p:nvPr/>
              </p:nvSpPr>
              <p:spPr>
                <a:xfrm flipH="1">
                  <a:off x="1948320" y="2507400"/>
                  <a:ext cx="2340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0" name=""/>
                <p:cNvSpPr/>
                <p:nvPr/>
              </p:nvSpPr>
              <p:spPr>
                <a:xfrm>
                  <a:off x="1906560" y="2645280"/>
                  <a:ext cx="1701360" cy="1130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1" name=""/>
                <p:cNvSpPr/>
                <p:nvPr/>
              </p:nvSpPr>
              <p:spPr>
                <a:xfrm>
                  <a:off x="2545200" y="2887200"/>
                  <a:ext cx="15480" cy="140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2" name=""/>
                <p:cNvSpPr/>
                <p:nvPr/>
              </p:nvSpPr>
              <p:spPr>
                <a:xfrm>
                  <a:off x="2008440" y="3432600"/>
                  <a:ext cx="588960" cy="44460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3" name=""/>
                <p:cNvSpPr/>
                <p:nvPr/>
              </p:nvSpPr>
              <p:spPr>
                <a:xfrm flipV="1">
                  <a:off x="2901240" y="370296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4" name=""/>
                <p:cNvSpPr/>
                <p:nvPr/>
              </p:nvSpPr>
              <p:spPr>
                <a:xfrm>
                  <a:off x="3558240" y="3605760"/>
                  <a:ext cx="23400" cy="9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5" name=""/>
                <p:cNvSpPr/>
                <p:nvPr/>
              </p:nvSpPr>
              <p:spPr>
                <a:xfrm>
                  <a:off x="3405240" y="3679200"/>
                  <a:ext cx="37440" cy="10116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6" name=""/>
                <p:cNvSpPr/>
                <p:nvPr/>
              </p:nvSpPr>
              <p:spPr>
                <a:xfrm flipH="1" flipV="1">
                  <a:off x="3764520" y="2782800"/>
                  <a:ext cx="274680" cy="10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7" name=""/>
                <p:cNvSpPr/>
                <p:nvPr/>
              </p:nvSpPr>
              <p:spPr>
                <a:xfrm flipH="1">
                  <a:off x="3141720" y="3449520"/>
                  <a:ext cx="21960" cy="216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8" name=""/>
                <p:cNvSpPr/>
                <p:nvPr/>
              </p:nvSpPr>
              <p:spPr>
                <a:xfrm>
                  <a:off x="3067560" y="3581640"/>
                  <a:ext cx="36360" cy="125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39" name=""/>
                <p:cNvSpPr/>
                <p:nvPr/>
              </p:nvSpPr>
              <p:spPr>
                <a:xfrm flipV="1">
                  <a:off x="2979720" y="373968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0" name=""/>
                <p:cNvSpPr/>
                <p:nvPr/>
              </p:nvSpPr>
              <p:spPr>
                <a:xfrm>
                  <a:off x="3551400" y="3105720"/>
                  <a:ext cx="150480" cy="604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1" name=""/>
                <p:cNvSpPr/>
                <p:nvPr/>
              </p:nvSpPr>
              <p:spPr>
                <a:xfrm flipH="1">
                  <a:off x="3466440" y="356652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42" name=""/>
                <p:cNvSpPr/>
                <p:nvPr/>
              </p:nvSpPr>
              <p:spPr>
                <a:xfrm flipV="1">
                  <a:off x="3240360" y="373644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43" name=""/>
              <p:cNvSpPr/>
              <p:nvPr/>
            </p:nvSpPr>
            <p:spPr>
              <a:xfrm>
                <a:off x="519120" y="234936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4" name=""/>
              <p:cNvSpPr/>
              <p:nvPr/>
            </p:nvSpPr>
            <p:spPr>
              <a:xfrm>
                <a:off x="687960" y="298044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5" name=""/>
              <p:cNvSpPr/>
              <p:nvPr/>
            </p:nvSpPr>
            <p:spPr>
              <a:xfrm>
                <a:off x="665280" y="309348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6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7" name=""/>
              <p:cNvSpPr/>
              <p:nvPr/>
            </p:nvSpPr>
            <p:spPr>
              <a:xfrm>
                <a:off x="3454560" y="287928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8" name=""/>
              <p:cNvSpPr/>
              <p:nvPr/>
            </p:nvSpPr>
            <p:spPr>
              <a:xfrm>
                <a:off x="519120" y="234936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9" name=""/>
              <p:cNvSpPr/>
              <p:nvPr/>
            </p:nvSpPr>
            <p:spPr>
              <a:xfrm>
                <a:off x="687960" y="298044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0" name=""/>
              <p:cNvSpPr/>
              <p:nvPr/>
            </p:nvSpPr>
            <p:spPr>
              <a:xfrm>
                <a:off x="665280" y="309348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1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2" name=""/>
              <p:cNvSpPr/>
              <p:nvPr/>
            </p:nvSpPr>
            <p:spPr>
              <a:xfrm>
                <a:off x="3454560" y="287928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3" name=""/>
              <p:cNvSpPr/>
              <p:nvPr/>
            </p:nvSpPr>
            <p:spPr>
              <a:xfrm>
                <a:off x="874080" y="331200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4" name=""/>
              <p:cNvSpPr/>
              <p:nvPr/>
            </p:nvSpPr>
            <p:spPr>
              <a:xfrm>
                <a:off x="1860120" y="380088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5" name=""/>
              <p:cNvSpPr/>
              <p:nvPr/>
            </p:nvSpPr>
            <p:spPr>
              <a:xfrm flipH="1">
                <a:off x="1948320" y="250740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6" name=""/>
              <p:cNvSpPr/>
              <p:nvPr/>
            </p:nvSpPr>
            <p:spPr>
              <a:xfrm>
                <a:off x="1907280" y="264528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>
                <a:off x="2546280" y="288756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8" name=""/>
              <p:cNvSpPr/>
              <p:nvPr/>
            </p:nvSpPr>
            <p:spPr>
              <a:xfrm>
                <a:off x="2009160" y="343296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9" name=""/>
              <p:cNvSpPr/>
              <p:nvPr/>
            </p:nvSpPr>
            <p:spPr>
              <a:xfrm>
                <a:off x="3558960" y="360612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0" name=""/>
              <p:cNvSpPr/>
              <p:nvPr/>
            </p:nvSpPr>
            <p:spPr>
              <a:xfrm flipH="1" flipV="1">
                <a:off x="3765600" y="278316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 flipH="1">
                <a:off x="3142080" y="344988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2" name=""/>
              <p:cNvSpPr/>
              <p:nvPr/>
            </p:nvSpPr>
            <p:spPr>
              <a:xfrm>
                <a:off x="3067200" y="358200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3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3552480" y="310608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874080" y="331200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1860120" y="380088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7" name=""/>
              <p:cNvSpPr/>
              <p:nvPr/>
            </p:nvSpPr>
            <p:spPr>
              <a:xfrm flipH="1">
                <a:off x="1948320" y="250740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8" name=""/>
              <p:cNvSpPr/>
              <p:nvPr/>
            </p:nvSpPr>
            <p:spPr>
              <a:xfrm>
                <a:off x="1907280" y="264528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9" name=""/>
              <p:cNvSpPr/>
              <p:nvPr/>
            </p:nvSpPr>
            <p:spPr>
              <a:xfrm>
                <a:off x="2546280" y="288756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0" name=""/>
              <p:cNvSpPr/>
              <p:nvPr/>
            </p:nvSpPr>
            <p:spPr>
              <a:xfrm>
                <a:off x="2009160" y="343296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1" name=""/>
              <p:cNvSpPr/>
              <p:nvPr/>
            </p:nvSpPr>
            <p:spPr>
              <a:xfrm>
                <a:off x="3558960" y="360612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2" name=""/>
              <p:cNvSpPr/>
              <p:nvPr/>
            </p:nvSpPr>
            <p:spPr>
              <a:xfrm flipH="1" flipV="1">
                <a:off x="3765600" y="278316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3" name=""/>
              <p:cNvSpPr/>
              <p:nvPr/>
            </p:nvSpPr>
            <p:spPr>
              <a:xfrm flipH="1">
                <a:off x="3142080" y="344988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4" name=""/>
              <p:cNvSpPr/>
              <p:nvPr/>
            </p:nvSpPr>
            <p:spPr>
              <a:xfrm>
                <a:off x="3067200" y="358200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5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6" name=""/>
              <p:cNvSpPr/>
              <p:nvPr/>
            </p:nvSpPr>
            <p:spPr>
              <a:xfrm>
                <a:off x="3552480" y="310608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777" name=""/>
              <p:cNvGrpSpPr/>
              <p:nvPr/>
            </p:nvGrpSpPr>
            <p:grpSpPr>
              <a:xfrm>
                <a:off x="1712880" y="2176200"/>
                <a:ext cx="3152160" cy="2093040"/>
                <a:chOff x="1712880" y="2176200"/>
                <a:chExt cx="3152160" cy="2093040"/>
              </a:xfrm>
            </p:grpSpPr>
            <p:sp>
              <p:nvSpPr>
                <p:cNvPr id="778" name=""/>
                <p:cNvSpPr/>
                <p:nvPr/>
              </p:nvSpPr>
              <p:spPr>
                <a:xfrm>
                  <a:off x="1712880" y="280980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79" name=""/>
                <p:cNvSpPr/>
                <p:nvPr/>
              </p:nvSpPr>
              <p:spPr>
                <a:xfrm flipH="1">
                  <a:off x="2091960" y="315792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>
                  <a:off x="2647800" y="2742120"/>
                  <a:ext cx="15660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2290680" y="2976120"/>
                  <a:ext cx="671040" cy="26172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>
                  <a:off x="2391480" y="2652120"/>
                  <a:ext cx="1095840" cy="54252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4744440" y="2176200"/>
                  <a:ext cx="36720" cy="81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4759200" y="2297160"/>
                  <a:ext cx="105840" cy="4788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 flipH="1">
                  <a:off x="4234320" y="231804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4111560" y="2318040"/>
                  <a:ext cx="568800" cy="2250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3873240" y="2833920"/>
                  <a:ext cx="570240" cy="3067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3435480" y="2664720"/>
                  <a:ext cx="641880" cy="15523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 flipH="1" flipV="1">
                  <a:off x="4049640" y="3570840"/>
                  <a:ext cx="135720" cy="120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>
                  <a:off x="3236760" y="4003200"/>
                  <a:ext cx="246960" cy="16452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3337200" y="2814120"/>
                  <a:ext cx="646200" cy="70308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3029760" y="3582000"/>
                  <a:ext cx="255960" cy="6872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3519000" y="2818080"/>
                  <a:ext cx="133200" cy="3351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3216960" y="3303000"/>
                  <a:ext cx="210240" cy="40032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2816640" y="3631320"/>
                  <a:ext cx="41976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96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7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2290320" y="297648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0" name=""/>
              <p:cNvSpPr/>
              <p:nvPr/>
            </p:nvSpPr>
            <p:spPr>
              <a:xfrm>
                <a:off x="2390760" y="265248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1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>
                <a:off x="4112280" y="231840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3873960" y="283428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>
                <a:off x="3435840" y="266508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5" name=""/>
              <p:cNvSpPr/>
              <p:nvPr/>
            </p:nvSpPr>
            <p:spPr>
              <a:xfrm flipH="1" flipV="1">
                <a:off x="4050360" y="3570840"/>
                <a:ext cx="135000" cy="120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6" name=""/>
              <p:cNvSpPr/>
              <p:nvPr/>
            </p:nvSpPr>
            <p:spPr>
              <a:xfrm>
                <a:off x="3337920" y="281448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3029760" y="358200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3518640" y="281844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9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0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1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2290320" y="297648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>
                <a:off x="2390760" y="265248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5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6" name=""/>
              <p:cNvSpPr/>
              <p:nvPr/>
            </p:nvSpPr>
            <p:spPr>
              <a:xfrm>
                <a:off x="4112280" y="231840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7" name=""/>
              <p:cNvSpPr/>
              <p:nvPr/>
            </p:nvSpPr>
            <p:spPr>
              <a:xfrm>
                <a:off x="3873960" y="283428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8" name=""/>
              <p:cNvSpPr/>
              <p:nvPr/>
            </p:nvSpPr>
            <p:spPr>
              <a:xfrm>
                <a:off x="3435840" y="266508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9" name=""/>
              <p:cNvSpPr/>
              <p:nvPr/>
            </p:nvSpPr>
            <p:spPr>
              <a:xfrm>
                <a:off x="3337920" y="281448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0" name=""/>
              <p:cNvSpPr/>
              <p:nvPr/>
            </p:nvSpPr>
            <p:spPr>
              <a:xfrm>
                <a:off x="3029760" y="358200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1" name=""/>
              <p:cNvSpPr/>
              <p:nvPr/>
            </p:nvSpPr>
            <p:spPr>
              <a:xfrm>
                <a:off x="3518640" y="281844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2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3" name=""/>
              <p:cNvSpPr/>
              <p:nvPr/>
            </p:nvSpPr>
            <p:spPr>
              <a:xfrm>
                <a:off x="2654640" y="334116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4" name=""/>
              <p:cNvSpPr/>
              <p:nvPr/>
            </p:nvSpPr>
            <p:spPr>
              <a:xfrm>
                <a:off x="721440" y="153792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5" name=""/>
              <p:cNvSpPr/>
              <p:nvPr/>
            </p:nvSpPr>
            <p:spPr>
              <a:xfrm>
                <a:off x="1458000" y="147168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6" name=""/>
              <p:cNvSpPr/>
              <p:nvPr/>
            </p:nvSpPr>
            <p:spPr>
              <a:xfrm>
                <a:off x="596880" y="287064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7" name=""/>
              <p:cNvSpPr/>
              <p:nvPr/>
            </p:nvSpPr>
            <p:spPr>
              <a:xfrm>
                <a:off x="1250640" y="330912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8" name=""/>
              <p:cNvSpPr/>
              <p:nvPr/>
            </p:nvSpPr>
            <p:spPr>
              <a:xfrm>
                <a:off x="1779840" y="224784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9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0" name=""/>
              <p:cNvSpPr/>
              <p:nvPr/>
            </p:nvSpPr>
            <p:spPr>
              <a:xfrm flipH="1" flipV="1">
                <a:off x="2234160" y="390888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1" name=""/>
              <p:cNvSpPr/>
              <p:nvPr/>
            </p:nvSpPr>
            <p:spPr>
              <a:xfrm>
                <a:off x="2635920" y="289908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2" name=""/>
              <p:cNvSpPr/>
              <p:nvPr/>
            </p:nvSpPr>
            <p:spPr>
              <a:xfrm>
                <a:off x="2389320" y="321444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3" name=""/>
              <p:cNvSpPr/>
              <p:nvPr/>
            </p:nvSpPr>
            <p:spPr>
              <a:xfrm>
                <a:off x="2500560" y="337212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4" name=""/>
              <p:cNvSpPr/>
              <p:nvPr/>
            </p:nvSpPr>
            <p:spPr>
              <a:xfrm>
                <a:off x="2939760" y="334008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5" name=""/>
              <p:cNvSpPr/>
              <p:nvPr/>
            </p:nvSpPr>
            <p:spPr>
              <a:xfrm>
                <a:off x="2410920" y="257652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6" name=""/>
              <p:cNvSpPr/>
              <p:nvPr/>
            </p:nvSpPr>
            <p:spPr>
              <a:xfrm>
                <a:off x="2685600" y="179712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7" name=""/>
              <p:cNvSpPr/>
              <p:nvPr/>
            </p:nvSpPr>
            <p:spPr>
              <a:xfrm>
                <a:off x="2688120" y="179712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8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4025160" y="198576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0" name=""/>
              <p:cNvSpPr/>
              <p:nvPr/>
            </p:nvSpPr>
            <p:spPr>
              <a:xfrm>
                <a:off x="2843640" y="231840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1" name=""/>
              <p:cNvSpPr/>
              <p:nvPr/>
            </p:nvSpPr>
            <p:spPr>
              <a:xfrm>
                <a:off x="3552480" y="206604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2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3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2748600" y="257184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2486160" y="253116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6" name=""/>
              <p:cNvSpPr/>
              <p:nvPr/>
            </p:nvSpPr>
            <p:spPr>
              <a:xfrm>
                <a:off x="2860920" y="258480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7" name=""/>
              <p:cNvSpPr/>
              <p:nvPr/>
            </p:nvSpPr>
            <p:spPr>
              <a:xfrm>
                <a:off x="4141800" y="261576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8" name=""/>
              <p:cNvSpPr/>
              <p:nvPr/>
            </p:nvSpPr>
            <p:spPr>
              <a:xfrm>
                <a:off x="3946320" y="283428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9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0" name=""/>
              <p:cNvSpPr/>
              <p:nvPr/>
            </p:nvSpPr>
            <p:spPr>
              <a:xfrm flipV="1">
                <a:off x="3402360" y="422172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1" name=""/>
              <p:cNvSpPr/>
              <p:nvPr/>
            </p:nvSpPr>
            <p:spPr>
              <a:xfrm>
                <a:off x="3240000" y="349344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2" name=""/>
              <p:cNvSpPr/>
              <p:nvPr/>
            </p:nvSpPr>
            <p:spPr>
              <a:xfrm>
                <a:off x="2939760" y="351720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3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4" name=""/>
              <p:cNvSpPr/>
              <p:nvPr/>
            </p:nvSpPr>
            <p:spPr>
              <a:xfrm>
                <a:off x="3938400" y="353412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5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>
                <a:off x="3327480" y="372708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>
                <a:off x="2917080" y="272268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8" name=""/>
              <p:cNvSpPr/>
              <p:nvPr/>
            </p:nvSpPr>
            <p:spPr>
              <a:xfrm>
                <a:off x="3033720" y="329220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9" name=""/>
              <p:cNvSpPr/>
              <p:nvPr/>
            </p:nvSpPr>
            <p:spPr>
              <a:xfrm>
                <a:off x="3169440" y="296532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0" name=""/>
              <p:cNvSpPr/>
              <p:nvPr/>
            </p:nvSpPr>
            <p:spPr>
              <a:xfrm>
                <a:off x="3524040" y="276228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>
                <a:off x="3079440" y="289476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>
                <a:off x="3004200" y="331200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1836000" y="378504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>
                <a:off x="2654640" y="334116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721440" y="153792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1458000" y="147168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1779840" y="224784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 flipH="1" flipV="1">
                <a:off x="2234160" y="390888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>
                <a:off x="2635920" y="289908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2389320" y="321444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2500560" y="337212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2939760" y="334008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2410920" y="257652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2685600" y="179712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2688120" y="179712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4123080" y="190836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4025160" y="198576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2843640" y="231840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3552480" y="206604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2486160" y="253116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4141800" y="261576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 flipV="1">
                <a:off x="3402360" y="422172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2939760" y="351720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3725280" y="33807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3938400" y="353412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3327480" y="372708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2917080" y="272268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3033720" y="329220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>
                <a:off x="3524040" y="276228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>
                <a:off x="3079440" y="289476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>
                <a:off x="3004200" y="331200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1836000" y="378504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 flipH="1">
                <a:off x="2710800" y="205092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>
                <a:off x="1712880" y="281016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2085120" y="299196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 flipH="1">
                <a:off x="2091960" y="315828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2647800" y="274248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3390120" y="242280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6" name=""/>
              <p:cNvSpPr/>
              <p:nvPr/>
            </p:nvSpPr>
            <p:spPr>
              <a:xfrm flipH="1">
                <a:off x="4235400" y="231840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>
                <a:off x="3814920" y="258480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3698280" y="347400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 flipV="1">
                <a:off x="2980440" y="373968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0" name=""/>
              <p:cNvSpPr/>
              <p:nvPr/>
            </p:nvSpPr>
            <p:spPr>
              <a:xfrm flipH="1" flipV="1">
                <a:off x="3589560" y="312156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>
                <a:off x="2817000" y="363168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2" name=""/>
              <p:cNvSpPr/>
              <p:nvPr/>
            </p:nvSpPr>
            <p:spPr>
              <a:xfrm>
                <a:off x="3592440" y="259164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3" name=""/>
              <p:cNvSpPr/>
              <p:nvPr/>
            </p:nvSpPr>
            <p:spPr>
              <a:xfrm flipH="1">
                <a:off x="2425680" y="417672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2902680" y="199008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5" name=""/>
              <p:cNvSpPr/>
              <p:nvPr/>
            </p:nvSpPr>
            <p:spPr>
              <a:xfrm>
                <a:off x="2929320" y="192096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6" name=""/>
              <p:cNvSpPr/>
              <p:nvPr/>
            </p:nvSpPr>
            <p:spPr>
              <a:xfrm>
                <a:off x="2804760" y="209988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>
                <a:off x="2477880" y="221004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>
                <a:off x="2657520" y="256248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>
                <a:off x="2136240" y="242136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>
                <a:off x="2259360" y="310752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>
                <a:off x="2319840" y="332712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>
                <a:off x="1834560" y="172800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>
                <a:off x="1667160" y="316656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1925640" y="350604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>
                <a:off x="1052280" y="333432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>
                <a:off x="4115160" y="397692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>
                <a:off x="2704320" y="446976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>
                <a:off x="2599560" y="435744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>
                <a:off x="2445480" y="411876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0" name=""/>
              <p:cNvSpPr/>
              <p:nvPr/>
            </p:nvSpPr>
            <p:spPr>
              <a:xfrm>
                <a:off x="2409480" y="404172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1" name=""/>
              <p:cNvSpPr/>
              <p:nvPr/>
            </p:nvSpPr>
            <p:spPr>
              <a:xfrm>
                <a:off x="4127040" y="379080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2" name=""/>
              <p:cNvSpPr/>
              <p:nvPr/>
            </p:nvSpPr>
            <p:spPr>
              <a:xfrm>
                <a:off x="2902680" y="199008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3" name=""/>
              <p:cNvSpPr/>
              <p:nvPr/>
            </p:nvSpPr>
            <p:spPr>
              <a:xfrm>
                <a:off x="2929320" y="192096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2804760" y="209988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5" name=""/>
              <p:cNvSpPr/>
              <p:nvPr/>
            </p:nvSpPr>
            <p:spPr>
              <a:xfrm>
                <a:off x="2477880" y="221004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2657520" y="256248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7" name=""/>
              <p:cNvSpPr/>
              <p:nvPr/>
            </p:nvSpPr>
            <p:spPr>
              <a:xfrm>
                <a:off x="2136240" y="242136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2259360" y="310752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9" name=""/>
              <p:cNvSpPr/>
              <p:nvPr/>
            </p:nvSpPr>
            <p:spPr>
              <a:xfrm>
                <a:off x="2319840" y="332712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1834560" y="172800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1" name=""/>
              <p:cNvSpPr/>
              <p:nvPr/>
            </p:nvSpPr>
            <p:spPr>
              <a:xfrm>
                <a:off x="1667160" y="316656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2" name=""/>
              <p:cNvSpPr/>
              <p:nvPr/>
            </p:nvSpPr>
            <p:spPr>
              <a:xfrm>
                <a:off x="1925640" y="350604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3" name=""/>
              <p:cNvSpPr/>
              <p:nvPr/>
            </p:nvSpPr>
            <p:spPr>
              <a:xfrm>
                <a:off x="1052280" y="333432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4" name=""/>
              <p:cNvSpPr/>
              <p:nvPr/>
            </p:nvSpPr>
            <p:spPr>
              <a:xfrm>
                <a:off x="4115160" y="397692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5" name=""/>
              <p:cNvSpPr/>
              <p:nvPr/>
            </p:nvSpPr>
            <p:spPr>
              <a:xfrm>
                <a:off x="2704320" y="446976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6" name=""/>
              <p:cNvSpPr/>
              <p:nvPr/>
            </p:nvSpPr>
            <p:spPr>
              <a:xfrm>
                <a:off x="2599560" y="435744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7" name=""/>
              <p:cNvSpPr/>
              <p:nvPr/>
            </p:nvSpPr>
            <p:spPr>
              <a:xfrm>
                <a:off x="2445480" y="411876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8" name=""/>
              <p:cNvSpPr/>
              <p:nvPr/>
            </p:nvSpPr>
            <p:spPr>
              <a:xfrm>
                <a:off x="2409480" y="404172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9" name=""/>
              <p:cNvSpPr/>
              <p:nvPr/>
            </p:nvSpPr>
            <p:spPr>
              <a:xfrm>
                <a:off x="4127040" y="379080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0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1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2" name=""/>
              <p:cNvSpPr/>
              <p:nvPr/>
            </p:nvSpPr>
            <p:spPr>
              <a:xfrm flipV="1">
                <a:off x="1096560" y="375120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3" name=""/>
              <p:cNvSpPr/>
              <p:nvPr/>
            </p:nvSpPr>
            <p:spPr>
              <a:xfrm flipV="1">
                <a:off x="1096560" y="3750840"/>
                <a:ext cx="2160" cy="81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954" name=""/>
              <p:cNvGrpSpPr/>
              <p:nvPr/>
            </p:nvGrpSpPr>
            <p:grpSpPr>
              <a:xfrm>
                <a:off x="1391400" y="2374920"/>
                <a:ext cx="2249280" cy="2013480"/>
                <a:chOff x="1391400" y="2374920"/>
                <a:chExt cx="2249280" cy="2013480"/>
              </a:xfrm>
            </p:grpSpPr>
            <p:sp>
              <p:nvSpPr>
                <p:cNvPr id="955" name=""/>
                <p:cNvSpPr/>
                <p:nvPr/>
              </p:nvSpPr>
              <p:spPr>
                <a:xfrm>
                  <a:off x="1711800" y="3612240"/>
                  <a:ext cx="6120" cy="6948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1711800" y="3681720"/>
                  <a:ext cx="88920" cy="306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1717920" y="3612240"/>
                  <a:ext cx="82440" cy="100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1640880" y="3581640"/>
                  <a:ext cx="38160" cy="8712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59" name=""/>
                <p:cNvSpPr/>
                <p:nvPr/>
              </p:nvSpPr>
              <p:spPr>
                <a:xfrm>
                  <a:off x="1640880" y="36691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0" name=""/>
                <p:cNvSpPr/>
                <p:nvPr/>
              </p:nvSpPr>
              <p:spPr>
                <a:xfrm>
                  <a:off x="1410840" y="3681720"/>
                  <a:ext cx="230040" cy="11196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1391400" y="3794040"/>
                  <a:ext cx="19440" cy="126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1391400" y="380664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1391400" y="3812760"/>
                  <a:ext cx="19440" cy="576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1410840" y="3812760"/>
                  <a:ext cx="1080" cy="57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1410840" y="3687840"/>
                  <a:ext cx="293040" cy="12492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1596600" y="3744360"/>
                  <a:ext cx="1080" cy="115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1582920" y="375624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1551960" y="3782160"/>
                  <a:ext cx="30600" cy="6228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>
                  <a:off x="1704240" y="3768840"/>
                  <a:ext cx="64440" cy="435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1768680" y="3737160"/>
                  <a:ext cx="1080" cy="3168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1768680" y="3737160"/>
                  <a:ext cx="612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1774800" y="3706560"/>
                  <a:ext cx="19440" cy="302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1794600" y="3663000"/>
                  <a:ext cx="56880" cy="435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1851480" y="3663000"/>
                  <a:ext cx="12240" cy="115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1863720" y="3656880"/>
                  <a:ext cx="13680" cy="176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1877400" y="3612240"/>
                  <a:ext cx="38160" cy="4464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1915560" y="3612240"/>
                  <a:ext cx="76680" cy="72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1992600" y="3612240"/>
                  <a:ext cx="24480" cy="18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2017080" y="3630960"/>
                  <a:ext cx="13320" cy="37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1800720" y="3656880"/>
                  <a:ext cx="230040" cy="6228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1851480" y="3712680"/>
                  <a:ext cx="6120" cy="2448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1851480" y="3737160"/>
                  <a:ext cx="1080" cy="72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1826640" y="3744360"/>
                  <a:ext cx="24480" cy="14976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1774800" y="3894120"/>
                  <a:ext cx="51840" cy="126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1685520" y="3900240"/>
                  <a:ext cx="141120" cy="13788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1717920" y="4000320"/>
                  <a:ext cx="209880" cy="1062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1921680" y="3619080"/>
                  <a:ext cx="6120" cy="374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1921680" y="3656880"/>
                  <a:ext cx="12240" cy="3636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1934280" y="369360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1986480" y="3712680"/>
                  <a:ext cx="30600" cy="126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2017080" y="3725280"/>
                  <a:ext cx="5184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1972800" y="3656880"/>
                  <a:ext cx="128520" cy="29340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2069280" y="3630960"/>
                  <a:ext cx="177840" cy="813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2132280" y="3712680"/>
                  <a:ext cx="51840" cy="9396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2069280" y="3700800"/>
                  <a:ext cx="63000" cy="302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1902240" y="3681720"/>
                  <a:ext cx="122040" cy="3430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 flipV="1">
                  <a:off x="1934280" y="3782160"/>
                  <a:ext cx="7056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2004840" y="3782160"/>
                  <a:ext cx="38160" cy="576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2043000" y="3750120"/>
                  <a:ext cx="25920" cy="374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>
                  <a:off x="2004840" y="3731400"/>
                  <a:ext cx="64080" cy="18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1902240" y="3725280"/>
                  <a:ext cx="102600" cy="115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1851480" y="3756240"/>
                  <a:ext cx="70200" cy="504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1768680" y="3756240"/>
                  <a:ext cx="82440" cy="684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1851480" y="3850560"/>
                  <a:ext cx="76320" cy="493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1909440" y="3881160"/>
                  <a:ext cx="139680" cy="1062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1986480" y="3981600"/>
                  <a:ext cx="95040" cy="18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2030760" y="4006440"/>
                  <a:ext cx="1080" cy="6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2017080" y="401328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2069280" y="3918960"/>
                  <a:ext cx="69120" cy="37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2138400" y="3956760"/>
                  <a:ext cx="13680" cy="374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2152080" y="397548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2170800" y="3943800"/>
                  <a:ext cx="51840" cy="374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>
                  <a:off x="1673280" y="4056840"/>
                  <a:ext cx="69120" cy="5544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1717920" y="4087800"/>
                  <a:ext cx="120960" cy="3006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1768680" y="4144320"/>
                  <a:ext cx="88920" cy="21204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1857600" y="4119480"/>
                  <a:ext cx="32040" cy="248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7" name=""/>
                <p:cNvSpPr/>
                <p:nvPr/>
              </p:nvSpPr>
              <p:spPr>
                <a:xfrm>
                  <a:off x="1890000" y="4106520"/>
                  <a:ext cx="3168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8" name=""/>
                <p:cNvSpPr/>
                <p:nvPr/>
              </p:nvSpPr>
              <p:spPr>
                <a:xfrm>
                  <a:off x="1921680" y="4025160"/>
                  <a:ext cx="114840" cy="9432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19" name=""/>
                <p:cNvSpPr/>
                <p:nvPr/>
              </p:nvSpPr>
              <p:spPr>
                <a:xfrm flipV="1">
                  <a:off x="1800720" y="4156920"/>
                  <a:ext cx="6120" cy="6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0" name=""/>
                <p:cNvSpPr/>
                <p:nvPr/>
              </p:nvSpPr>
              <p:spPr>
                <a:xfrm>
                  <a:off x="1806840" y="413856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1" name=""/>
                <p:cNvSpPr/>
                <p:nvPr/>
              </p:nvSpPr>
              <p:spPr>
                <a:xfrm>
                  <a:off x="1736280" y="2674440"/>
                  <a:ext cx="236160" cy="15696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2" name=""/>
                <p:cNvSpPr/>
                <p:nvPr/>
              </p:nvSpPr>
              <p:spPr>
                <a:xfrm>
                  <a:off x="1839240" y="2712240"/>
                  <a:ext cx="721440" cy="6228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3" name=""/>
                <p:cNvSpPr/>
                <p:nvPr/>
              </p:nvSpPr>
              <p:spPr>
                <a:xfrm>
                  <a:off x="3033000" y="2918520"/>
                  <a:ext cx="3204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4" name=""/>
                <p:cNvSpPr/>
                <p:nvPr/>
              </p:nvSpPr>
              <p:spPr>
                <a:xfrm>
                  <a:off x="2624760" y="2918520"/>
                  <a:ext cx="32040" cy="9432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5" name=""/>
                <p:cNvSpPr/>
                <p:nvPr/>
              </p:nvSpPr>
              <p:spPr>
                <a:xfrm>
                  <a:off x="2752200" y="2912760"/>
                  <a:ext cx="58320" cy="7416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6" name=""/>
                <p:cNvSpPr/>
                <p:nvPr/>
              </p:nvSpPr>
              <p:spPr>
                <a:xfrm>
                  <a:off x="2778120" y="2924640"/>
                  <a:ext cx="153360" cy="7524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7" name=""/>
                <p:cNvSpPr/>
                <p:nvPr/>
              </p:nvSpPr>
              <p:spPr>
                <a:xfrm>
                  <a:off x="2810520" y="2774520"/>
                  <a:ext cx="44280" cy="17568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8" name=""/>
                <p:cNvSpPr/>
                <p:nvPr/>
              </p:nvSpPr>
              <p:spPr>
                <a:xfrm>
                  <a:off x="3046680" y="2869200"/>
                  <a:ext cx="260640" cy="17424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29" name=""/>
                <p:cNvSpPr/>
                <p:nvPr/>
              </p:nvSpPr>
              <p:spPr>
                <a:xfrm>
                  <a:off x="2867400" y="2874960"/>
                  <a:ext cx="64440" cy="100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0" name=""/>
                <p:cNvSpPr/>
                <p:nvPr/>
              </p:nvSpPr>
              <p:spPr>
                <a:xfrm>
                  <a:off x="2822760" y="2931480"/>
                  <a:ext cx="185400" cy="5544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1" name=""/>
                <p:cNvSpPr/>
                <p:nvPr/>
              </p:nvSpPr>
              <p:spPr>
                <a:xfrm>
                  <a:off x="2944080" y="2931480"/>
                  <a:ext cx="25560" cy="37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2" name=""/>
                <p:cNvSpPr/>
                <p:nvPr/>
              </p:nvSpPr>
              <p:spPr>
                <a:xfrm>
                  <a:off x="2752200" y="2969280"/>
                  <a:ext cx="223920" cy="435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3" name=""/>
                <p:cNvSpPr/>
                <p:nvPr/>
              </p:nvSpPr>
              <p:spPr>
                <a:xfrm>
                  <a:off x="2420640" y="2899440"/>
                  <a:ext cx="191880" cy="100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4" name=""/>
                <p:cNvSpPr/>
                <p:nvPr/>
              </p:nvSpPr>
              <p:spPr>
                <a:xfrm>
                  <a:off x="3097440" y="2855880"/>
                  <a:ext cx="44280" cy="1296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5" name=""/>
                <p:cNvSpPr/>
                <p:nvPr/>
              </p:nvSpPr>
              <p:spPr>
                <a:xfrm>
                  <a:off x="3174120" y="2831400"/>
                  <a:ext cx="127080" cy="18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 flipV="1">
                  <a:off x="3065400" y="2950560"/>
                  <a:ext cx="194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>
                  <a:off x="2956320" y="2931480"/>
                  <a:ext cx="90000" cy="248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3039120" y="2931480"/>
                  <a:ext cx="58320" cy="1062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39" name=""/>
                <p:cNvSpPr/>
                <p:nvPr/>
              </p:nvSpPr>
              <p:spPr>
                <a:xfrm>
                  <a:off x="2976120" y="2962080"/>
                  <a:ext cx="82800" cy="1296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0" name=""/>
                <p:cNvSpPr/>
                <p:nvPr/>
              </p:nvSpPr>
              <p:spPr>
                <a:xfrm>
                  <a:off x="2994840" y="2969280"/>
                  <a:ext cx="57960" cy="435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1" name=""/>
                <p:cNvSpPr/>
                <p:nvPr/>
              </p:nvSpPr>
              <p:spPr>
                <a:xfrm>
                  <a:off x="2273400" y="3130920"/>
                  <a:ext cx="197640" cy="1436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2" name=""/>
                <p:cNvSpPr/>
                <p:nvPr/>
              </p:nvSpPr>
              <p:spPr>
                <a:xfrm>
                  <a:off x="2509560" y="3068280"/>
                  <a:ext cx="25920" cy="100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3" name=""/>
                <p:cNvSpPr/>
                <p:nvPr/>
              </p:nvSpPr>
              <p:spPr>
                <a:xfrm>
                  <a:off x="2413080" y="2999880"/>
                  <a:ext cx="141120" cy="9432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4" name=""/>
                <p:cNvSpPr/>
                <p:nvPr/>
              </p:nvSpPr>
              <p:spPr>
                <a:xfrm>
                  <a:off x="2657160" y="3075480"/>
                  <a:ext cx="274680" cy="1062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2630880" y="3081600"/>
                  <a:ext cx="44280" cy="561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2598840" y="2994120"/>
                  <a:ext cx="102600" cy="6228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2944080" y="295632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8" name=""/>
                <p:cNvSpPr/>
                <p:nvPr/>
              </p:nvSpPr>
              <p:spPr>
                <a:xfrm>
                  <a:off x="2905560" y="2937600"/>
                  <a:ext cx="44280" cy="374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49" name=""/>
                <p:cNvSpPr/>
                <p:nvPr/>
              </p:nvSpPr>
              <p:spPr>
                <a:xfrm>
                  <a:off x="3224880" y="2924640"/>
                  <a:ext cx="76320" cy="6228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0" name=""/>
                <p:cNvSpPr/>
                <p:nvPr/>
              </p:nvSpPr>
              <p:spPr>
                <a:xfrm flipH="1">
                  <a:off x="3212280" y="3043440"/>
                  <a:ext cx="61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1" name=""/>
                <p:cNvSpPr/>
                <p:nvPr/>
              </p:nvSpPr>
              <p:spPr>
                <a:xfrm>
                  <a:off x="2970000" y="2975400"/>
                  <a:ext cx="69120" cy="1062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2" name=""/>
                <p:cNvSpPr/>
                <p:nvPr/>
              </p:nvSpPr>
              <p:spPr>
                <a:xfrm>
                  <a:off x="3065400" y="2725200"/>
                  <a:ext cx="32040" cy="2448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3" name=""/>
                <p:cNvSpPr/>
                <p:nvPr/>
              </p:nvSpPr>
              <p:spPr>
                <a:xfrm>
                  <a:off x="3014640" y="2662560"/>
                  <a:ext cx="114840" cy="871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4" name=""/>
                <p:cNvSpPr/>
                <p:nvPr/>
              </p:nvSpPr>
              <p:spPr>
                <a:xfrm>
                  <a:off x="3110040" y="2706120"/>
                  <a:ext cx="70200" cy="248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5" name=""/>
                <p:cNvSpPr/>
                <p:nvPr/>
              </p:nvSpPr>
              <p:spPr>
                <a:xfrm>
                  <a:off x="3180240" y="2693520"/>
                  <a:ext cx="56880" cy="18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6" name=""/>
                <p:cNvSpPr/>
                <p:nvPr/>
              </p:nvSpPr>
              <p:spPr>
                <a:xfrm>
                  <a:off x="2445480" y="2749680"/>
                  <a:ext cx="120960" cy="20052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7" name=""/>
                <p:cNvSpPr/>
                <p:nvPr/>
              </p:nvSpPr>
              <p:spPr>
                <a:xfrm>
                  <a:off x="2663280" y="272520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8" name=""/>
                <p:cNvSpPr/>
                <p:nvPr/>
              </p:nvSpPr>
              <p:spPr>
                <a:xfrm>
                  <a:off x="2924280" y="2844360"/>
                  <a:ext cx="45720" cy="306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59" name=""/>
                <p:cNvSpPr/>
                <p:nvPr/>
              </p:nvSpPr>
              <p:spPr>
                <a:xfrm>
                  <a:off x="2962800" y="2831400"/>
                  <a:ext cx="7200" cy="126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0" name=""/>
                <p:cNvSpPr/>
                <p:nvPr/>
              </p:nvSpPr>
              <p:spPr>
                <a:xfrm>
                  <a:off x="3161880" y="2806560"/>
                  <a:ext cx="6120" cy="248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1" name=""/>
                <p:cNvSpPr/>
                <p:nvPr/>
              </p:nvSpPr>
              <p:spPr>
                <a:xfrm>
                  <a:off x="2535840" y="2825640"/>
                  <a:ext cx="139680" cy="21204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2" name=""/>
                <p:cNvSpPr/>
                <p:nvPr/>
              </p:nvSpPr>
              <p:spPr>
                <a:xfrm>
                  <a:off x="2657160" y="2880720"/>
                  <a:ext cx="38160" cy="374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3" name=""/>
                <p:cNvSpPr/>
                <p:nvPr/>
              </p:nvSpPr>
              <p:spPr>
                <a:xfrm>
                  <a:off x="2887200" y="2799720"/>
                  <a:ext cx="236160" cy="6948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4" name=""/>
                <p:cNvSpPr/>
                <p:nvPr/>
              </p:nvSpPr>
              <p:spPr>
                <a:xfrm>
                  <a:off x="2893320" y="2806560"/>
                  <a:ext cx="171720" cy="16848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5" name=""/>
                <p:cNvSpPr/>
                <p:nvPr/>
              </p:nvSpPr>
              <p:spPr>
                <a:xfrm flipH="1" flipV="1">
                  <a:off x="2848320" y="2768760"/>
                  <a:ext cx="4428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6" name=""/>
                <p:cNvSpPr/>
                <p:nvPr/>
              </p:nvSpPr>
              <p:spPr>
                <a:xfrm>
                  <a:off x="2848680" y="2812320"/>
                  <a:ext cx="82800" cy="684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7" name=""/>
                <p:cNvSpPr/>
                <p:nvPr/>
              </p:nvSpPr>
              <p:spPr>
                <a:xfrm>
                  <a:off x="3148200" y="2799720"/>
                  <a:ext cx="114840" cy="18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8" name=""/>
                <p:cNvSpPr/>
                <p:nvPr/>
              </p:nvSpPr>
              <p:spPr>
                <a:xfrm>
                  <a:off x="3154320" y="2712240"/>
                  <a:ext cx="38160" cy="1062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69" name=""/>
                <p:cNvSpPr/>
                <p:nvPr/>
              </p:nvSpPr>
              <p:spPr>
                <a:xfrm>
                  <a:off x="3071520" y="2743920"/>
                  <a:ext cx="44280" cy="306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0" name=""/>
                <p:cNvSpPr/>
                <p:nvPr/>
              </p:nvSpPr>
              <p:spPr>
                <a:xfrm>
                  <a:off x="2637000" y="2637720"/>
                  <a:ext cx="57960" cy="684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1" name=""/>
                <p:cNvSpPr/>
                <p:nvPr/>
              </p:nvSpPr>
              <p:spPr>
                <a:xfrm>
                  <a:off x="2451600" y="267444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2" name=""/>
                <p:cNvSpPr/>
                <p:nvPr/>
              </p:nvSpPr>
              <p:spPr>
                <a:xfrm>
                  <a:off x="3237480" y="2549520"/>
                  <a:ext cx="720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3" name=""/>
                <p:cNvSpPr/>
                <p:nvPr/>
              </p:nvSpPr>
              <p:spPr>
                <a:xfrm>
                  <a:off x="3218760" y="2568240"/>
                  <a:ext cx="25560" cy="12492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4" name=""/>
                <p:cNvSpPr/>
                <p:nvPr/>
              </p:nvSpPr>
              <p:spPr>
                <a:xfrm>
                  <a:off x="2988720" y="2575440"/>
                  <a:ext cx="146880" cy="1436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5" name=""/>
                <p:cNvSpPr/>
                <p:nvPr/>
              </p:nvSpPr>
              <p:spPr>
                <a:xfrm>
                  <a:off x="2835360" y="2656800"/>
                  <a:ext cx="44280" cy="1062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6" name=""/>
                <p:cNvSpPr/>
                <p:nvPr/>
              </p:nvSpPr>
              <p:spPr>
                <a:xfrm>
                  <a:off x="2649600" y="2730960"/>
                  <a:ext cx="466560" cy="871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7" name=""/>
                <p:cNvSpPr/>
                <p:nvPr/>
              </p:nvSpPr>
              <p:spPr>
                <a:xfrm>
                  <a:off x="2637000" y="2693520"/>
                  <a:ext cx="70200" cy="6948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8" name=""/>
                <p:cNvSpPr/>
                <p:nvPr/>
              </p:nvSpPr>
              <p:spPr>
                <a:xfrm>
                  <a:off x="2604960" y="2725200"/>
                  <a:ext cx="44280" cy="2448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79" name=""/>
                <p:cNvSpPr/>
                <p:nvPr/>
              </p:nvSpPr>
              <p:spPr>
                <a:xfrm>
                  <a:off x="2643120" y="2700360"/>
                  <a:ext cx="82800" cy="18720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0" name=""/>
                <p:cNvSpPr/>
                <p:nvPr/>
              </p:nvSpPr>
              <p:spPr>
                <a:xfrm>
                  <a:off x="2522160" y="2700360"/>
                  <a:ext cx="51840" cy="550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1" name=""/>
                <p:cNvSpPr/>
                <p:nvPr/>
              </p:nvSpPr>
              <p:spPr>
                <a:xfrm>
                  <a:off x="2400840" y="2743920"/>
                  <a:ext cx="153360" cy="1436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2" name=""/>
                <p:cNvSpPr/>
                <p:nvPr/>
              </p:nvSpPr>
              <p:spPr>
                <a:xfrm flipH="1">
                  <a:off x="2503080" y="2768760"/>
                  <a:ext cx="18360" cy="30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3" name=""/>
                <p:cNvSpPr/>
                <p:nvPr/>
              </p:nvSpPr>
              <p:spPr>
                <a:xfrm>
                  <a:off x="3065400" y="2611800"/>
                  <a:ext cx="44280" cy="10728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4" name=""/>
                <p:cNvSpPr/>
                <p:nvPr/>
              </p:nvSpPr>
              <p:spPr>
                <a:xfrm>
                  <a:off x="3059280" y="2630880"/>
                  <a:ext cx="70200" cy="1062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5" name=""/>
                <p:cNvSpPr/>
                <p:nvPr/>
              </p:nvSpPr>
              <p:spPr>
                <a:xfrm>
                  <a:off x="3059280" y="2700360"/>
                  <a:ext cx="64080" cy="3636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6" name=""/>
                <p:cNvSpPr/>
                <p:nvPr/>
              </p:nvSpPr>
              <p:spPr>
                <a:xfrm>
                  <a:off x="3053160" y="2687400"/>
                  <a:ext cx="6120" cy="126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7" name=""/>
                <p:cNvSpPr/>
                <p:nvPr/>
              </p:nvSpPr>
              <p:spPr>
                <a:xfrm>
                  <a:off x="2873520" y="2681640"/>
                  <a:ext cx="204120" cy="680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8" name=""/>
                <p:cNvSpPr/>
                <p:nvPr/>
              </p:nvSpPr>
              <p:spPr>
                <a:xfrm>
                  <a:off x="2489760" y="2462040"/>
                  <a:ext cx="70560" cy="33156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89" name=""/>
                <p:cNvSpPr/>
                <p:nvPr/>
              </p:nvSpPr>
              <p:spPr>
                <a:xfrm>
                  <a:off x="2483640" y="2737080"/>
                  <a:ext cx="165600" cy="5652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0" name=""/>
                <p:cNvSpPr/>
                <p:nvPr/>
              </p:nvSpPr>
              <p:spPr>
                <a:xfrm>
                  <a:off x="2343960" y="272520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1" name=""/>
                <p:cNvSpPr/>
                <p:nvPr/>
              </p:nvSpPr>
              <p:spPr>
                <a:xfrm>
                  <a:off x="2574000" y="2725200"/>
                  <a:ext cx="75240" cy="2448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2" name=""/>
                <p:cNvSpPr/>
                <p:nvPr/>
              </p:nvSpPr>
              <p:spPr>
                <a:xfrm>
                  <a:off x="2592360" y="2730960"/>
                  <a:ext cx="44280" cy="18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3" name=""/>
                <p:cNvSpPr/>
                <p:nvPr/>
              </p:nvSpPr>
              <p:spPr>
                <a:xfrm>
                  <a:off x="2400840" y="2737080"/>
                  <a:ext cx="211320" cy="13788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4" name=""/>
                <p:cNvSpPr/>
                <p:nvPr/>
              </p:nvSpPr>
              <p:spPr>
                <a:xfrm>
                  <a:off x="2586240" y="2737080"/>
                  <a:ext cx="56880" cy="4464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5" name=""/>
                <p:cNvSpPr/>
                <p:nvPr/>
              </p:nvSpPr>
              <p:spPr>
                <a:xfrm>
                  <a:off x="2637000" y="269352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2598840" y="2706120"/>
                  <a:ext cx="70560" cy="28080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 flipH="1">
                  <a:off x="2662920" y="2719440"/>
                  <a:ext cx="612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>
                  <a:off x="2643120" y="2725200"/>
                  <a:ext cx="320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>
                  <a:off x="2612520" y="2719440"/>
                  <a:ext cx="139680" cy="1555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>
                  <a:off x="2695320" y="2700360"/>
                  <a:ext cx="63000" cy="493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>
                  <a:off x="2687760" y="2637720"/>
                  <a:ext cx="57960" cy="11196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2" name=""/>
                <p:cNvSpPr/>
                <p:nvPr/>
              </p:nvSpPr>
              <p:spPr>
                <a:xfrm>
                  <a:off x="2612520" y="2493720"/>
                  <a:ext cx="50760" cy="7416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3" name=""/>
                <p:cNvSpPr/>
                <p:nvPr/>
              </p:nvSpPr>
              <p:spPr>
                <a:xfrm>
                  <a:off x="2663280" y="2568240"/>
                  <a:ext cx="6120" cy="72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4" name=""/>
                <p:cNvSpPr/>
                <p:nvPr/>
              </p:nvSpPr>
              <p:spPr>
                <a:xfrm>
                  <a:off x="2669400" y="257544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5" name=""/>
                <p:cNvSpPr/>
                <p:nvPr/>
              </p:nvSpPr>
              <p:spPr>
                <a:xfrm>
                  <a:off x="2612520" y="2493720"/>
                  <a:ext cx="63000" cy="8712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6" name=""/>
                <p:cNvSpPr/>
                <p:nvPr/>
              </p:nvSpPr>
              <p:spPr>
                <a:xfrm>
                  <a:off x="3366000" y="2380680"/>
                  <a:ext cx="63000" cy="3168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7" name=""/>
                <p:cNvSpPr/>
                <p:nvPr/>
              </p:nvSpPr>
              <p:spPr>
                <a:xfrm>
                  <a:off x="2426760" y="2481120"/>
                  <a:ext cx="109080" cy="2440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8" name=""/>
                <p:cNvSpPr/>
                <p:nvPr/>
              </p:nvSpPr>
              <p:spPr>
                <a:xfrm>
                  <a:off x="2860920" y="2556360"/>
                  <a:ext cx="76680" cy="684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09" name=""/>
                <p:cNvSpPr/>
                <p:nvPr/>
              </p:nvSpPr>
              <p:spPr>
                <a:xfrm flipH="1">
                  <a:off x="2796480" y="2606040"/>
                  <a:ext cx="4428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0" name=""/>
                <p:cNvSpPr/>
                <p:nvPr/>
              </p:nvSpPr>
              <p:spPr>
                <a:xfrm>
                  <a:off x="2643120" y="2594160"/>
                  <a:ext cx="32040" cy="115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1" name=""/>
                <p:cNvSpPr/>
                <p:nvPr/>
              </p:nvSpPr>
              <p:spPr>
                <a:xfrm>
                  <a:off x="3148200" y="2493720"/>
                  <a:ext cx="70560" cy="6228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2" name=""/>
                <p:cNvSpPr/>
                <p:nvPr/>
              </p:nvSpPr>
              <p:spPr>
                <a:xfrm>
                  <a:off x="3198960" y="2493720"/>
                  <a:ext cx="19800" cy="496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3" name=""/>
                <p:cNvSpPr/>
                <p:nvPr/>
              </p:nvSpPr>
              <p:spPr>
                <a:xfrm>
                  <a:off x="2426760" y="2581200"/>
                  <a:ext cx="612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4" name=""/>
                <p:cNvSpPr/>
                <p:nvPr/>
              </p:nvSpPr>
              <p:spPr>
                <a:xfrm>
                  <a:off x="2695320" y="2499840"/>
                  <a:ext cx="216360" cy="871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5" name=""/>
                <p:cNvSpPr/>
                <p:nvPr/>
              </p:nvSpPr>
              <p:spPr>
                <a:xfrm>
                  <a:off x="2663280" y="2562120"/>
                  <a:ext cx="165600" cy="684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6" name=""/>
                <p:cNvSpPr/>
                <p:nvPr/>
              </p:nvSpPr>
              <p:spPr>
                <a:xfrm>
                  <a:off x="2612520" y="2374920"/>
                  <a:ext cx="151920" cy="12492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7" name=""/>
                <p:cNvSpPr/>
                <p:nvPr/>
              </p:nvSpPr>
              <p:spPr>
                <a:xfrm>
                  <a:off x="2758320" y="2406600"/>
                  <a:ext cx="19800" cy="871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8" name=""/>
                <p:cNvSpPr/>
                <p:nvPr/>
              </p:nvSpPr>
              <p:spPr>
                <a:xfrm>
                  <a:off x="2657160" y="2581200"/>
                  <a:ext cx="38160" cy="810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19" name=""/>
                <p:cNvSpPr/>
                <p:nvPr/>
              </p:nvSpPr>
              <p:spPr>
                <a:xfrm>
                  <a:off x="2841480" y="2768760"/>
                  <a:ext cx="133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0" name=""/>
                <p:cNvSpPr/>
                <p:nvPr/>
              </p:nvSpPr>
              <p:spPr>
                <a:xfrm flipH="1">
                  <a:off x="2784600" y="2505960"/>
                  <a:ext cx="259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1" name=""/>
                <p:cNvSpPr/>
                <p:nvPr/>
              </p:nvSpPr>
              <p:spPr>
                <a:xfrm>
                  <a:off x="2778120" y="2505960"/>
                  <a:ext cx="12240" cy="684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2" name=""/>
                <p:cNvSpPr/>
                <p:nvPr/>
              </p:nvSpPr>
              <p:spPr>
                <a:xfrm>
                  <a:off x="2790720" y="2512800"/>
                  <a:ext cx="1980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3" name=""/>
                <p:cNvSpPr/>
                <p:nvPr/>
              </p:nvSpPr>
              <p:spPr>
                <a:xfrm>
                  <a:off x="2810520" y="2512800"/>
                  <a:ext cx="24480" cy="306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4" name=""/>
                <p:cNvSpPr/>
                <p:nvPr/>
              </p:nvSpPr>
              <p:spPr>
                <a:xfrm flipH="1" flipV="1">
                  <a:off x="2816280" y="2543040"/>
                  <a:ext cx="61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5" name=""/>
                <p:cNvSpPr/>
                <p:nvPr/>
              </p:nvSpPr>
              <p:spPr>
                <a:xfrm flipH="1">
                  <a:off x="2541600" y="2706120"/>
                  <a:ext cx="1836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6" name=""/>
                <p:cNvSpPr/>
                <p:nvPr/>
              </p:nvSpPr>
              <p:spPr>
                <a:xfrm>
                  <a:off x="2465280" y="2774520"/>
                  <a:ext cx="44280" cy="1249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7" name=""/>
                <p:cNvSpPr/>
                <p:nvPr/>
              </p:nvSpPr>
              <p:spPr>
                <a:xfrm flipH="1">
                  <a:off x="2489400" y="2793600"/>
                  <a:ext cx="1980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8" name=""/>
                <p:cNvSpPr/>
                <p:nvPr/>
              </p:nvSpPr>
              <p:spPr>
                <a:xfrm>
                  <a:off x="3206520" y="2412360"/>
                  <a:ext cx="159120" cy="374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29" name=""/>
                <p:cNvSpPr/>
                <p:nvPr/>
              </p:nvSpPr>
              <p:spPr>
                <a:xfrm>
                  <a:off x="3366000" y="2387880"/>
                  <a:ext cx="76680" cy="2448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0" name=""/>
                <p:cNvSpPr/>
                <p:nvPr/>
              </p:nvSpPr>
              <p:spPr>
                <a:xfrm>
                  <a:off x="3442680" y="2380680"/>
                  <a:ext cx="18360" cy="72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1" name=""/>
                <p:cNvSpPr/>
                <p:nvPr/>
              </p:nvSpPr>
              <p:spPr>
                <a:xfrm>
                  <a:off x="3454920" y="2374920"/>
                  <a:ext cx="50760" cy="9432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2" name=""/>
                <p:cNvSpPr/>
                <p:nvPr/>
              </p:nvSpPr>
              <p:spPr>
                <a:xfrm>
                  <a:off x="3506040" y="246924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3" name=""/>
                <p:cNvSpPr/>
                <p:nvPr/>
              </p:nvSpPr>
              <p:spPr>
                <a:xfrm>
                  <a:off x="3519360" y="2481120"/>
                  <a:ext cx="1080" cy="248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4" name=""/>
                <p:cNvSpPr/>
                <p:nvPr/>
              </p:nvSpPr>
              <p:spPr>
                <a:xfrm>
                  <a:off x="3519360" y="2505960"/>
                  <a:ext cx="95400" cy="3168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5" name=""/>
                <p:cNvSpPr/>
                <p:nvPr/>
              </p:nvSpPr>
              <p:spPr>
                <a:xfrm>
                  <a:off x="3168000" y="2424240"/>
                  <a:ext cx="44280" cy="3168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6" name=""/>
                <p:cNvSpPr/>
                <p:nvPr/>
              </p:nvSpPr>
              <p:spPr>
                <a:xfrm>
                  <a:off x="3168000" y="2406600"/>
                  <a:ext cx="216360" cy="550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7" name=""/>
                <p:cNvSpPr/>
                <p:nvPr/>
              </p:nvSpPr>
              <p:spPr>
                <a:xfrm>
                  <a:off x="3384720" y="2393640"/>
                  <a:ext cx="57960" cy="126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8" name=""/>
                <p:cNvSpPr/>
                <p:nvPr/>
              </p:nvSpPr>
              <p:spPr>
                <a:xfrm>
                  <a:off x="3442680" y="2380680"/>
                  <a:ext cx="183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39" name=""/>
                <p:cNvSpPr/>
                <p:nvPr/>
              </p:nvSpPr>
              <p:spPr>
                <a:xfrm>
                  <a:off x="3461400" y="2380680"/>
                  <a:ext cx="70200" cy="1296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0" name=""/>
                <p:cNvSpPr/>
                <p:nvPr/>
              </p:nvSpPr>
              <p:spPr>
                <a:xfrm>
                  <a:off x="3531600" y="2393640"/>
                  <a:ext cx="32040" cy="18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1" name=""/>
                <p:cNvSpPr/>
                <p:nvPr/>
              </p:nvSpPr>
              <p:spPr>
                <a:xfrm>
                  <a:off x="3564000" y="241236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2" name=""/>
                <p:cNvSpPr/>
                <p:nvPr/>
              </p:nvSpPr>
              <p:spPr>
                <a:xfrm>
                  <a:off x="3582360" y="2431440"/>
                  <a:ext cx="19800" cy="493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3" name=""/>
                <p:cNvSpPr/>
                <p:nvPr/>
              </p:nvSpPr>
              <p:spPr>
                <a:xfrm>
                  <a:off x="3602520" y="2481120"/>
                  <a:ext cx="10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4" name=""/>
                <p:cNvSpPr/>
                <p:nvPr/>
              </p:nvSpPr>
              <p:spPr>
                <a:xfrm>
                  <a:off x="3564000" y="2412360"/>
                  <a:ext cx="32040" cy="684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5" name=""/>
                <p:cNvSpPr/>
                <p:nvPr/>
              </p:nvSpPr>
              <p:spPr>
                <a:xfrm>
                  <a:off x="3596400" y="248112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6" name=""/>
                <p:cNvSpPr/>
                <p:nvPr/>
              </p:nvSpPr>
              <p:spPr>
                <a:xfrm>
                  <a:off x="3602520" y="2486880"/>
                  <a:ext cx="6120" cy="1296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7" name=""/>
                <p:cNvSpPr/>
                <p:nvPr/>
              </p:nvSpPr>
              <p:spPr>
                <a:xfrm>
                  <a:off x="3602520" y="2481120"/>
                  <a:ext cx="38160" cy="1249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8" name=""/>
                <p:cNvSpPr/>
                <p:nvPr/>
              </p:nvSpPr>
              <p:spPr>
                <a:xfrm>
                  <a:off x="3461400" y="2380680"/>
                  <a:ext cx="159480" cy="1814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49" name=""/>
                <p:cNvSpPr/>
                <p:nvPr/>
              </p:nvSpPr>
              <p:spPr>
                <a:xfrm>
                  <a:off x="3620880" y="254952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0" name=""/>
                <p:cNvSpPr/>
                <p:nvPr/>
              </p:nvSpPr>
              <p:spPr>
                <a:xfrm>
                  <a:off x="3620880" y="254952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1" name=""/>
                <p:cNvSpPr/>
                <p:nvPr/>
              </p:nvSpPr>
              <p:spPr>
                <a:xfrm flipH="1">
                  <a:off x="3614400" y="2549520"/>
                  <a:ext cx="61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>
                  <a:off x="3614760" y="25495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3" name=""/>
                <p:cNvSpPr/>
                <p:nvPr/>
              </p:nvSpPr>
              <p:spPr>
                <a:xfrm>
                  <a:off x="3614760" y="256212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4" name=""/>
                <p:cNvSpPr/>
                <p:nvPr/>
              </p:nvSpPr>
              <p:spPr>
                <a:xfrm>
                  <a:off x="3614760" y="256212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55" name=""/>
              <p:cNvSpPr/>
              <p:nvPr/>
            </p:nvSpPr>
            <p:spPr>
              <a:xfrm>
                <a:off x="783000" y="199152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56" name=""/>
              <p:cNvGrpSpPr/>
              <p:nvPr/>
            </p:nvGrpSpPr>
            <p:grpSpPr>
              <a:xfrm>
                <a:off x="776520" y="1977480"/>
                <a:ext cx="7200" cy="101880"/>
                <a:chOff x="776520" y="1977480"/>
                <a:chExt cx="7200" cy="101880"/>
              </a:xfrm>
            </p:grpSpPr>
            <p:sp>
              <p:nvSpPr>
                <p:cNvPr id="1157" name=""/>
                <p:cNvSpPr/>
                <p:nvPr/>
              </p:nvSpPr>
              <p:spPr>
                <a:xfrm>
                  <a:off x="782640" y="197748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8" name=""/>
                <p:cNvSpPr/>
                <p:nvPr/>
              </p:nvSpPr>
              <p:spPr>
                <a:xfrm>
                  <a:off x="782640" y="2005200"/>
                  <a:ext cx="1080" cy="266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776520" y="2032200"/>
                  <a:ext cx="6120" cy="4716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60" name=""/>
              <p:cNvSpPr/>
              <p:nvPr/>
            </p:nvSpPr>
            <p:spPr>
              <a:xfrm>
                <a:off x="1088280" y="2188800"/>
                <a:ext cx="821160" cy="31248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1" name=""/>
              <p:cNvSpPr/>
              <p:nvPr/>
            </p:nvSpPr>
            <p:spPr>
              <a:xfrm>
                <a:off x="4266360" y="3928680"/>
                <a:ext cx="19800" cy="4068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4301280" y="3990960"/>
                <a:ext cx="124560" cy="1562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3" name=""/>
              <p:cNvSpPr/>
              <p:nvPr/>
            </p:nvSpPr>
            <p:spPr>
              <a:xfrm>
                <a:off x="4334760" y="4051440"/>
                <a:ext cx="56160" cy="8136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4397760" y="4361400"/>
                <a:ext cx="1332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5" name=""/>
              <p:cNvSpPr/>
              <p:nvPr/>
            </p:nvSpPr>
            <p:spPr>
              <a:xfrm>
                <a:off x="4390920" y="4389480"/>
                <a:ext cx="14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 flipH="1">
                <a:off x="4390920" y="4361400"/>
                <a:ext cx="648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7" name=""/>
              <p:cNvSpPr/>
              <p:nvPr/>
            </p:nvSpPr>
            <p:spPr>
              <a:xfrm>
                <a:off x="4397760" y="4368600"/>
                <a:ext cx="56160" cy="10800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8" name=""/>
              <p:cNvSpPr/>
              <p:nvPr/>
            </p:nvSpPr>
            <p:spPr>
              <a:xfrm>
                <a:off x="4397760" y="4361400"/>
                <a:ext cx="1332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69" name=""/>
              <p:cNvSpPr/>
              <p:nvPr/>
            </p:nvSpPr>
            <p:spPr>
              <a:xfrm>
                <a:off x="4390920" y="4407840"/>
                <a:ext cx="6480" cy="1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4411080" y="4375440"/>
                <a:ext cx="42480" cy="8172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1" name=""/>
              <p:cNvSpPr/>
              <p:nvPr/>
            </p:nvSpPr>
            <p:spPr>
              <a:xfrm>
                <a:off x="4411080" y="439524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2" name=""/>
              <p:cNvSpPr/>
              <p:nvPr/>
            </p:nvSpPr>
            <p:spPr>
              <a:xfrm>
                <a:off x="4397760" y="4407840"/>
                <a:ext cx="34920" cy="3528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4439160" y="4457160"/>
                <a:ext cx="14400" cy="262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4411080" y="4483800"/>
                <a:ext cx="34920" cy="5364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5" name=""/>
              <p:cNvSpPr/>
              <p:nvPr/>
            </p:nvSpPr>
            <p:spPr>
              <a:xfrm>
                <a:off x="4411080" y="448380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76" name=""/>
              <p:cNvSpPr/>
              <p:nvPr/>
            </p:nvSpPr>
            <p:spPr>
              <a:xfrm>
                <a:off x="4425840" y="45176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77" name=""/>
              <p:cNvGrpSpPr/>
              <p:nvPr/>
            </p:nvGrpSpPr>
            <p:grpSpPr>
              <a:xfrm>
                <a:off x="4203720" y="4416480"/>
                <a:ext cx="97200" cy="93600"/>
                <a:chOff x="4203720" y="4416480"/>
                <a:chExt cx="97200" cy="93600"/>
              </a:xfrm>
            </p:grpSpPr>
            <p:sp>
              <p:nvSpPr>
                <p:cNvPr id="1178" name=""/>
                <p:cNvSpPr/>
                <p:nvPr/>
              </p:nvSpPr>
              <p:spPr>
                <a:xfrm>
                  <a:off x="4218120" y="4421880"/>
                  <a:ext cx="144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4210200" y="4416480"/>
                  <a:ext cx="7560" cy="540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4203720" y="4416480"/>
                  <a:ext cx="64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4203720" y="4416480"/>
                  <a:ext cx="1080" cy="540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4203720" y="442188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4210200" y="443592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4210200" y="4435920"/>
                  <a:ext cx="2772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4238280" y="443592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4293000" y="4476600"/>
                  <a:ext cx="7920" cy="3348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187" name=""/>
              <p:cNvSpPr/>
              <p:nvPr/>
            </p:nvSpPr>
            <p:spPr>
              <a:xfrm>
                <a:off x="4147200" y="4003560"/>
                <a:ext cx="83880" cy="8172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88" name=""/>
              <p:cNvSpPr/>
              <p:nvPr/>
            </p:nvSpPr>
            <p:spPr>
              <a:xfrm>
                <a:off x="4196880" y="3880800"/>
                <a:ext cx="13320" cy="4788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89" name=""/>
              <p:cNvSpPr/>
              <p:nvPr/>
            </p:nvSpPr>
            <p:spPr>
              <a:xfrm>
                <a:off x="4182120" y="3875040"/>
                <a:ext cx="14760" cy="54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0" name=""/>
              <p:cNvSpPr/>
              <p:nvPr/>
            </p:nvSpPr>
            <p:spPr>
              <a:xfrm>
                <a:off x="4182120" y="3866760"/>
                <a:ext cx="1440" cy="82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1" name=""/>
              <p:cNvSpPr/>
              <p:nvPr/>
            </p:nvSpPr>
            <p:spPr>
              <a:xfrm>
                <a:off x="4182120" y="3861000"/>
                <a:ext cx="1440" cy="54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2" name=""/>
              <p:cNvSpPr/>
              <p:nvPr/>
            </p:nvSpPr>
            <p:spPr>
              <a:xfrm>
                <a:off x="4175280" y="386100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3" name=""/>
              <p:cNvSpPr/>
              <p:nvPr/>
            </p:nvSpPr>
            <p:spPr>
              <a:xfrm>
                <a:off x="4167360" y="3792240"/>
                <a:ext cx="7560" cy="687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960" bIns="21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4" name=""/>
              <p:cNvSpPr/>
              <p:nvPr/>
            </p:nvSpPr>
            <p:spPr>
              <a:xfrm>
                <a:off x="4160880" y="3786480"/>
                <a:ext cx="648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5" name=""/>
              <p:cNvSpPr/>
              <p:nvPr/>
            </p:nvSpPr>
            <p:spPr>
              <a:xfrm>
                <a:off x="4154040" y="375984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6" name=""/>
              <p:cNvSpPr/>
              <p:nvPr/>
            </p:nvSpPr>
            <p:spPr>
              <a:xfrm>
                <a:off x="4140720" y="3745800"/>
                <a:ext cx="13320" cy="1404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7" name=""/>
              <p:cNvSpPr/>
              <p:nvPr/>
            </p:nvSpPr>
            <p:spPr>
              <a:xfrm>
                <a:off x="4140720" y="3738600"/>
                <a:ext cx="1080" cy="68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8" name=""/>
              <p:cNvSpPr/>
              <p:nvPr/>
            </p:nvSpPr>
            <p:spPr>
              <a:xfrm>
                <a:off x="4147200" y="393876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9" name=""/>
              <p:cNvSpPr/>
              <p:nvPr/>
            </p:nvSpPr>
            <p:spPr>
              <a:xfrm>
                <a:off x="4175280" y="37317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0" name=""/>
              <p:cNvSpPr/>
              <p:nvPr/>
            </p:nvSpPr>
            <p:spPr>
              <a:xfrm>
                <a:off x="4190040" y="373860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1" name=""/>
              <p:cNvSpPr/>
              <p:nvPr/>
            </p:nvSpPr>
            <p:spPr>
              <a:xfrm>
                <a:off x="4182120" y="3751200"/>
                <a:ext cx="7920" cy="212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4182120" y="3772440"/>
                <a:ext cx="144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3" name=""/>
              <p:cNvSpPr/>
              <p:nvPr/>
            </p:nvSpPr>
            <p:spPr>
              <a:xfrm>
                <a:off x="4175280" y="3772440"/>
                <a:ext cx="6480" cy="194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4" name=""/>
              <p:cNvSpPr/>
              <p:nvPr/>
            </p:nvSpPr>
            <p:spPr>
              <a:xfrm>
                <a:off x="4175280" y="3792240"/>
                <a:ext cx="6480" cy="6192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5" name=""/>
              <p:cNvSpPr/>
              <p:nvPr/>
            </p:nvSpPr>
            <p:spPr>
              <a:xfrm>
                <a:off x="4182120" y="385416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6" name=""/>
              <p:cNvSpPr/>
              <p:nvPr/>
            </p:nvSpPr>
            <p:spPr>
              <a:xfrm>
                <a:off x="4182120" y="385416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7" name=""/>
              <p:cNvSpPr/>
              <p:nvPr/>
            </p:nvSpPr>
            <p:spPr>
              <a:xfrm>
                <a:off x="4190040" y="386100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>
                <a:off x="4190040" y="386676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4196880" y="3875040"/>
                <a:ext cx="21240" cy="536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4210200" y="4150080"/>
                <a:ext cx="215640" cy="34092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3652560" y="3789360"/>
                <a:ext cx="452880" cy="24516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2" name=""/>
              <p:cNvSpPr/>
              <p:nvPr/>
            </p:nvSpPr>
            <p:spPr>
              <a:xfrm>
                <a:off x="3828240" y="3755520"/>
                <a:ext cx="173880" cy="22500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3" name=""/>
              <p:cNvSpPr/>
              <p:nvPr/>
            </p:nvSpPr>
            <p:spPr>
              <a:xfrm>
                <a:off x="3994560" y="3768120"/>
                <a:ext cx="223560" cy="19152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3961080" y="3776760"/>
                <a:ext cx="33120" cy="3204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5" name=""/>
              <p:cNvSpPr/>
              <p:nvPr/>
            </p:nvSpPr>
            <p:spPr>
              <a:xfrm>
                <a:off x="3961080" y="3809160"/>
                <a:ext cx="10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6" name=""/>
              <p:cNvSpPr/>
              <p:nvPr/>
            </p:nvSpPr>
            <p:spPr>
              <a:xfrm>
                <a:off x="3952800" y="380916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7" name=""/>
              <p:cNvSpPr/>
              <p:nvPr/>
            </p:nvSpPr>
            <p:spPr>
              <a:xfrm>
                <a:off x="3946320" y="380916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3946320" y="3809160"/>
                <a:ext cx="1440" cy="68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3946320" y="381600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3933000" y="378216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1" name=""/>
              <p:cNvSpPr/>
              <p:nvPr/>
            </p:nvSpPr>
            <p:spPr>
              <a:xfrm>
                <a:off x="3619440" y="3558240"/>
                <a:ext cx="313200" cy="2239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>
                <a:off x="3828240" y="3714840"/>
                <a:ext cx="74880" cy="532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>
                <a:off x="2756520" y="2147760"/>
                <a:ext cx="217080" cy="18432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4" name=""/>
              <p:cNvSpPr/>
              <p:nvPr/>
            </p:nvSpPr>
            <p:spPr>
              <a:xfrm>
                <a:off x="2973600" y="232560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5" name=""/>
              <p:cNvSpPr/>
              <p:nvPr/>
            </p:nvSpPr>
            <p:spPr>
              <a:xfrm>
                <a:off x="2986920" y="232560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6" name=""/>
              <p:cNvSpPr/>
              <p:nvPr/>
            </p:nvSpPr>
            <p:spPr>
              <a:xfrm>
                <a:off x="2993760" y="234648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7" name=""/>
              <p:cNvSpPr/>
              <p:nvPr/>
            </p:nvSpPr>
            <p:spPr>
              <a:xfrm>
                <a:off x="2993760" y="2346480"/>
                <a:ext cx="6480" cy="320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8" name=""/>
              <p:cNvSpPr/>
              <p:nvPr/>
            </p:nvSpPr>
            <p:spPr>
              <a:xfrm>
                <a:off x="2993760" y="2378880"/>
                <a:ext cx="1080" cy="8856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9" name=""/>
              <p:cNvSpPr/>
              <p:nvPr/>
            </p:nvSpPr>
            <p:spPr>
              <a:xfrm>
                <a:off x="2993760" y="246780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0" name=""/>
              <p:cNvSpPr/>
              <p:nvPr/>
            </p:nvSpPr>
            <p:spPr>
              <a:xfrm>
                <a:off x="3000240" y="2481840"/>
                <a:ext cx="1080" cy="4788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1" name=""/>
              <p:cNvSpPr/>
              <p:nvPr/>
            </p:nvSpPr>
            <p:spPr>
              <a:xfrm>
                <a:off x="3389040" y="2870640"/>
                <a:ext cx="195480" cy="8856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2" name=""/>
              <p:cNvSpPr/>
              <p:nvPr/>
            </p:nvSpPr>
            <p:spPr>
              <a:xfrm>
                <a:off x="3584520" y="2910240"/>
                <a:ext cx="492480" cy="32076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3" name=""/>
              <p:cNvSpPr/>
              <p:nvPr/>
            </p:nvSpPr>
            <p:spPr>
              <a:xfrm>
                <a:off x="3939480" y="2931480"/>
                <a:ext cx="152640" cy="29988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4" name=""/>
              <p:cNvSpPr/>
              <p:nvPr/>
            </p:nvSpPr>
            <p:spPr>
              <a:xfrm>
                <a:off x="3848400" y="3006000"/>
                <a:ext cx="202320" cy="2322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5" name=""/>
              <p:cNvSpPr/>
              <p:nvPr/>
            </p:nvSpPr>
            <p:spPr>
              <a:xfrm>
                <a:off x="3961080" y="3231360"/>
                <a:ext cx="340200" cy="12816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>
                <a:off x="3514680" y="3182040"/>
                <a:ext cx="188640" cy="13644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>
                <a:off x="4411080" y="2332440"/>
                <a:ext cx="42480" cy="12096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>
                <a:off x="4425840" y="245376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>
                <a:off x="4432680" y="246240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>
                <a:off x="4432680" y="2474640"/>
                <a:ext cx="648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>
                <a:off x="4439160" y="2495880"/>
                <a:ext cx="1440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>
                <a:off x="4446000" y="2536920"/>
                <a:ext cx="756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3" name=""/>
              <p:cNvSpPr/>
              <p:nvPr/>
            </p:nvSpPr>
            <p:spPr>
              <a:xfrm>
                <a:off x="4356360" y="2529720"/>
                <a:ext cx="89280" cy="1260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>
                <a:off x="4453920" y="2536920"/>
                <a:ext cx="1332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>
                <a:off x="4467600" y="2536920"/>
                <a:ext cx="21240" cy="540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>
                <a:off x="4488840" y="2536920"/>
                <a:ext cx="19800" cy="54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7" name=""/>
              <p:cNvSpPr/>
              <p:nvPr/>
            </p:nvSpPr>
            <p:spPr>
              <a:xfrm>
                <a:off x="4509000" y="2542680"/>
                <a:ext cx="7920" cy="82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8" name=""/>
              <p:cNvSpPr/>
              <p:nvPr/>
            </p:nvSpPr>
            <p:spPr>
              <a:xfrm>
                <a:off x="4516920" y="2550960"/>
                <a:ext cx="68040" cy="3240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9" name=""/>
              <p:cNvSpPr/>
              <p:nvPr/>
            </p:nvSpPr>
            <p:spPr>
              <a:xfrm>
                <a:off x="4190040" y="3332880"/>
                <a:ext cx="69480" cy="1404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>
                <a:off x="2221920" y="2154960"/>
                <a:ext cx="431280" cy="24480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1" name=""/>
              <p:cNvSpPr/>
              <p:nvPr/>
            </p:nvSpPr>
            <p:spPr>
              <a:xfrm>
                <a:off x="2041200" y="2318400"/>
                <a:ext cx="293040" cy="6732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>
                <a:off x="2298240" y="2318400"/>
                <a:ext cx="284040" cy="34776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3" name=""/>
              <p:cNvSpPr/>
              <p:nvPr/>
            </p:nvSpPr>
            <p:spPr>
              <a:xfrm>
                <a:off x="2200320" y="2359440"/>
                <a:ext cx="223920" cy="34632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>
                <a:off x="2298240" y="2686320"/>
                <a:ext cx="1440" cy="19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5" name=""/>
              <p:cNvSpPr/>
              <p:nvPr/>
            </p:nvSpPr>
            <p:spPr>
              <a:xfrm>
                <a:off x="2409480" y="2611440"/>
                <a:ext cx="564120" cy="9396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6" name=""/>
              <p:cNvSpPr/>
              <p:nvPr/>
            </p:nvSpPr>
            <p:spPr>
              <a:xfrm>
                <a:off x="2646720" y="2270520"/>
                <a:ext cx="179280" cy="4068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>
                <a:off x="2681280" y="2154960"/>
                <a:ext cx="346680" cy="29844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1505160" y="2160720"/>
                <a:ext cx="404280" cy="67464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9" name=""/>
              <p:cNvSpPr/>
              <p:nvPr/>
            </p:nvSpPr>
            <p:spPr>
              <a:xfrm>
                <a:off x="1212840" y="2169000"/>
                <a:ext cx="675360" cy="33228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0" name=""/>
              <p:cNvSpPr/>
              <p:nvPr/>
            </p:nvSpPr>
            <p:spPr>
              <a:xfrm>
                <a:off x="1312200" y="2222640"/>
                <a:ext cx="283680" cy="1098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1" name=""/>
              <p:cNvSpPr/>
              <p:nvPr/>
            </p:nvSpPr>
            <p:spPr>
              <a:xfrm>
                <a:off x="1881720" y="2257920"/>
                <a:ext cx="346680" cy="47628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>
                <a:off x="776520" y="2160720"/>
                <a:ext cx="326880" cy="48456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3" name=""/>
              <p:cNvSpPr/>
              <p:nvPr/>
            </p:nvSpPr>
            <p:spPr>
              <a:xfrm>
                <a:off x="776520" y="2631240"/>
                <a:ext cx="959040" cy="46296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4" name=""/>
              <p:cNvSpPr/>
              <p:nvPr/>
            </p:nvSpPr>
            <p:spPr>
              <a:xfrm>
                <a:off x="748080" y="3075120"/>
                <a:ext cx="1105200" cy="48276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5" name=""/>
              <p:cNvSpPr/>
              <p:nvPr/>
            </p:nvSpPr>
            <p:spPr>
              <a:xfrm>
                <a:off x="1652760" y="3128400"/>
                <a:ext cx="424440" cy="15048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6" name=""/>
              <p:cNvSpPr/>
              <p:nvPr/>
            </p:nvSpPr>
            <p:spPr>
              <a:xfrm>
                <a:off x="1380600" y="3107520"/>
                <a:ext cx="285120" cy="6692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1339200" y="2657880"/>
                <a:ext cx="834480" cy="56628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1387440" y="3217320"/>
                <a:ext cx="56160" cy="684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9" name=""/>
              <p:cNvSpPr/>
              <p:nvPr/>
            </p:nvSpPr>
            <p:spPr>
              <a:xfrm>
                <a:off x="1443600" y="3210120"/>
                <a:ext cx="4104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0" name=""/>
              <p:cNvSpPr/>
              <p:nvPr/>
            </p:nvSpPr>
            <p:spPr>
              <a:xfrm>
                <a:off x="1312200" y="2767680"/>
                <a:ext cx="186120" cy="44244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1" name=""/>
              <p:cNvSpPr/>
              <p:nvPr/>
            </p:nvSpPr>
            <p:spPr>
              <a:xfrm>
                <a:off x="2090880" y="2782080"/>
                <a:ext cx="54360" cy="1630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2" name=""/>
              <p:cNvSpPr/>
              <p:nvPr/>
            </p:nvSpPr>
            <p:spPr>
              <a:xfrm>
                <a:off x="1958040" y="2822760"/>
                <a:ext cx="200880" cy="18324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2006280" y="2924280"/>
                <a:ext cx="228960" cy="2394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1992960" y="3080520"/>
                <a:ext cx="104400" cy="5472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5" name=""/>
              <p:cNvSpPr/>
              <p:nvPr/>
            </p:nvSpPr>
            <p:spPr>
              <a:xfrm>
                <a:off x="1999440" y="3013200"/>
                <a:ext cx="48240" cy="1630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6" name=""/>
              <p:cNvSpPr/>
              <p:nvPr/>
            </p:nvSpPr>
            <p:spPr>
              <a:xfrm>
                <a:off x="1951200" y="3114360"/>
                <a:ext cx="89640" cy="25344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>
                <a:off x="1941840" y="3238560"/>
                <a:ext cx="208800" cy="8856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8" name=""/>
              <p:cNvSpPr/>
              <p:nvPr/>
            </p:nvSpPr>
            <p:spPr>
              <a:xfrm>
                <a:off x="1762200" y="3020040"/>
                <a:ext cx="459360" cy="36612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9" name=""/>
              <p:cNvSpPr/>
              <p:nvPr/>
            </p:nvSpPr>
            <p:spPr>
              <a:xfrm>
                <a:off x="1811880" y="3047040"/>
                <a:ext cx="207720" cy="882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400" bIns="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0" name=""/>
              <p:cNvSpPr/>
              <p:nvPr/>
            </p:nvSpPr>
            <p:spPr>
              <a:xfrm>
                <a:off x="1450080" y="3306240"/>
                <a:ext cx="318600" cy="17748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1" name=""/>
              <p:cNvSpPr/>
              <p:nvPr/>
            </p:nvSpPr>
            <p:spPr>
              <a:xfrm>
                <a:off x="1637640" y="3483720"/>
                <a:ext cx="446040" cy="55764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2" name=""/>
              <p:cNvSpPr/>
              <p:nvPr/>
            </p:nvSpPr>
            <p:spPr>
              <a:xfrm>
                <a:off x="2026440" y="3803760"/>
                <a:ext cx="202320" cy="1558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3" name=""/>
              <p:cNvSpPr/>
              <p:nvPr/>
            </p:nvSpPr>
            <p:spPr>
              <a:xfrm>
                <a:off x="1999440" y="3803760"/>
                <a:ext cx="84240" cy="1630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4" name=""/>
              <p:cNvSpPr/>
              <p:nvPr/>
            </p:nvSpPr>
            <p:spPr>
              <a:xfrm>
                <a:off x="1548000" y="3748680"/>
                <a:ext cx="228960" cy="23796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5" name=""/>
              <p:cNvSpPr/>
              <p:nvPr/>
            </p:nvSpPr>
            <p:spPr>
              <a:xfrm>
                <a:off x="1408680" y="3980880"/>
                <a:ext cx="482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6" name=""/>
              <p:cNvSpPr/>
              <p:nvPr/>
            </p:nvSpPr>
            <p:spPr>
              <a:xfrm>
                <a:off x="2180520" y="2325600"/>
                <a:ext cx="417960" cy="72828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2173680" y="3013200"/>
                <a:ext cx="416520" cy="11520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2305080" y="3039480"/>
                <a:ext cx="973800" cy="39600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2701800" y="3203280"/>
                <a:ext cx="159120" cy="3492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>
                <a:off x="2646720" y="3217320"/>
                <a:ext cx="144360" cy="10152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2694600" y="334008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2694600" y="334008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2694600" y="3340080"/>
                <a:ext cx="202320" cy="1220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2639880" y="3421800"/>
                <a:ext cx="68040" cy="21096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2639880" y="3584880"/>
                <a:ext cx="346680" cy="32652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2221920" y="3619080"/>
                <a:ext cx="54720" cy="18432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2270160" y="3633120"/>
                <a:ext cx="47880" cy="29160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2256480" y="389196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2019600" y="3924720"/>
                <a:ext cx="271800" cy="6192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2138760" y="3795120"/>
                <a:ext cx="76320" cy="16452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2228760" y="3803760"/>
                <a:ext cx="48240" cy="799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2277000" y="3652920"/>
                <a:ext cx="369720" cy="23904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2575800" y="3619080"/>
                <a:ext cx="369720" cy="19692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2653560" y="3590640"/>
                <a:ext cx="215640" cy="6192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2797920" y="3462480"/>
                <a:ext cx="77760" cy="12816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2743200" y="3544200"/>
                <a:ext cx="54720" cy="1404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2756520" y="3510360"/>
                <a:ext cx="202320" cy="6768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 flipH="1">
                <a:off x="2465640" y="3673800"/>
                <a:ext cx="648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2376000" y="3679560"/>
                <a:ext cx="89280" cy="828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2305080" y="3687840"/>
                <a:ext cx="70920" cy="540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 flipH="1">
                <a:off x="2298240" y="3693600"/>
                <a:ext cx="6480" cy="6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2507400" y="3830040"/>
                <a:ext cx="68040" cy="266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2555640" y="3857040"/>
                <a:ext cx="19800" cy="68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314" name=""/>
              <p:cNvGrpSpPr/>
              <p:nvPr/>
            </p:nvGrpSpPr>
            <p:grpSpPr>
              <a:xfrm>
                <a:off x="2200320" y="2517120"/>
                <a:ext cx="2448720" cy="2192040"/>
                <a:chOff x="2200320" y="2517120"/>
                <a:chExt cx="2448720" cy="2192040"/>
              </a:xfrm>
            </p:grpSpPr>
            <p:sp>
              <p:nvSpPr>
                <p:cNvPr id="1315" name=""/>
                <p:cNvSpPr/>
                <p:nvPr/>
              </p:nvSpPr>
              <p:spPr>
                <a:xfrm>
                  <a:off x="2549160" y="3864240"/>
                  <a:ext cx="6480" cy="75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6" name=""/>
                <p:cNvSpPr/>
                <p:nvPr/>
              </p:nvSpPr>
              <p:spPr>
                <a:xfrm>
                  <a:off x="2549160" y="3940200"/>
                  <a:ext cx="96840" cy="3348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7" name=""/>
                <p:cNvSpPr/>
                <p:nvPr/>
              </p:nvSpPr>
              <p:spPr>
                <a:xfrm>
                  <a:off x="2555640" y="3864240"/>
                  <a:ext cx="90000" cy="109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8" name=""/>
                <p:cNvSpPr/>
                <p:nvPr/>
              </p:nvSpPr>
              <p:spPr>
                <a:xfrm>
                  <a:off x="2472120" y="3830760"/>
                  <a:ext cx="41760" cy="95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9" name=""/>
                <p:cNvSpPr/>
                <p:nvPr/>
              </p:nvSpPr>
              <p:spPr>
                <a:xfrm>
                  <a:off x="2472120" y="392616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0" name=""/>
                <p:cNvSpPr/>
                <p:nvPr/>
              </p:nvSpPr>
              <p:spPr>
                <a:xfrm>
                  <a:off x="2221560" y="3940200"/>
                  <a:ext cx="250200" cy="122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1" name=""/>
                <p:cNvSpPr/>
                <p:nvPr/>
              </p:nvSpPr>
              <p:spPr>
                <a:xfrm>
                  <a:off x="2200320" y="4062240"/>
                  <a:ext cx="21240" cy="136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2" name=""/>
                <p:cNvSpPr/>
                <p:nvPr/>
              </p:nvSpPr>
              <p:spPr>
                <a:xfrm>
                  <a:off x="2200320" y="4076280"/>
                  <a:ext cx="1080" cy="648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3" name=""/>
                <p:cNvSpPr/>
                <p:nvPr/>
              </p:nvSpPr>
              <p:spPr>
                <a:xfrm>
                  <a:off x="2200320" y="4082760"/>
                  <a:ext cx="21240" cy="612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4" name=""/>
                <p:cNvSpPr/>
                <p:nvPr/>
              </p:nvSpPr>
              <p:spPr>
                <a:xfrm>
                  <a:off x="2221560" y="408276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5" name=""/>
                <p:cNvSpPr/>
                <p:nvPr/>
              </p:nvSpPr>
              <p:spPr>
                <a:xfrm>
                  <a:off x="2221560" y="3946680"/>
                  <a:ext cx="318960" cy="1360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6" name=""/>
                <p:cNvSpPr/>
                <p:nvPr/>
              </p:nvSpPr>
              <p:spPr>
                <a:xfrm>
                  <a:off x="2423880" y="400824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7" name=""/>
                <p:cNvSpPr/>
                <p:nvPr/>
              </p:nvSpPr>
              <p:spPr>
                <a:xfrm>
                  <a:off x="2408760" y="4021200"/>
                  <a:ext cx="14760" cy="2808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8" name=""/>
                <p:cNvSpPr/>
                <p:nvPr/>
              </p:nvSpPr>
              <p:spPr>
                <a:xfrm>
                  <a:off x="2375280" y="4049280"/>
                  <a:ext cx="33480" cy="680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9" name=""/>
                <p:cNvSpPr/>
                <p:nvPr/>
              </p:nvSpPr>
              <p:spPr>
                <a:xfrm>
                  <a:off x="2540880" y="4035240"/>
                  <a:ext cx="70200" cy="4752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0" name=""/>
                <p:cNvSpPr/>
                <p:nvPr/>
              </p:nvSpPr>
              <p:spPr>
                <a:xfrm>
                  <a:off x="2611080" y="4000320"/>
                  <a:ext cx="108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1" name=""/>
                <p:cNvSpPr/>
                <p:nvPr/>
              </p:nvSpPr>
              <p:spPr>
                <a:xfrm>
                  <a:off x="2611080" y="400032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2" name=""/>
                <p:cNvSpPr/>
                <p:nvPr/>
              </p:nvSpPr>
              <p:spPr>
                <a:xfrm>
                  <a:off x="2617920" y="3967200"/>
                  <a:ext cx="21240" cy="3312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3" name=""/>
                <p:cNvSpPr/>
                <p:nvPr/>
              </p:nvSpPr>
              <p:spPr>
                <a:xfrm>
                  <a:off x="2639160" y="391968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4" name=""/>
                <p:cNvSpPr/>
                <p:nvPr/>
              </p:nvSpPr>
              <p:spPr>
                <a:xfrm>
                  <a:off x="2701080" y="3919680"/>
                  <a:ext cx="13320" cy="126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5" name=""/>
                <p:cNvSpPr/>
                <p:nvPr/>
              </p:nvSpPr>
              <p:spPr>
                <a:xfrm>
                  <a:off x="2714760" y="3913200"/>
                  <a:ext cx="14760" cy="194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6" name=""/>
                <p:cNvSpPr/>
                <p:nvPr/>
              </p:nvSpPr>
              <p:spPr>
                <a:xfrm>
                  <a:off x="2729520" y="3864240"/>
                  <a:ext cx="4140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7" name=""/>
                <p:cNvSpPr/>
                <p:nvPr/>
              </p:nvSpPr>
              <p:spPr>
                <a:xfrm>
                  <a:off x="2771280" y="3864240"/>
                  <a:ext cx="83520" cy="108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8" name=""/>
                <p:cNvSpPr/>
                <p:nvPr/>
              </p:nvSpPr>
              <p:spPr>
                <a:xfrm>
                  <a:off x="2854800" y="3864240"/>
                  <a:ext cx="26640" cy="2016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9" name=""/>
                <p:cNvSpPr/>
                <p:nvPr/>
              </p:nvSpPr>
              <p:spPr>
                <a:xfrm>
                  <a:off x="2881800" y="3884760"/>
                  <a:ext cx="1440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0" name=""/>
                <p:cNvSpPr/>
                <p:nvPr/>
              </p:nvSpPr>
              <p:spPr>
                <a:xfrm>
                  <a:off x="2646000" y="3913200"/>
                  <a:ext cx="250200" cy="680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1" name=""/>
                <p:cNvSpPr/>
                <p:nvPr/>
              </p:nvSpPr>
              <p:spPr>
                <a:xfrm>
                  <a:off x="2701080" y="397368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2" name=""/>
                <p:cNvSpPr/>
                <p:nvPr/>
              </p:nvSpPr>
              <p:spPr>
                <a:xfrm>
                  <a:off x="2701080" y="4000320"/>
                  <a:ext cx="1080" cy="75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3" name=""/>
                <p:cNvSpPr/>
                <p:nvPr/>
              </p:nvSpPr>
              <p:spPr>
                <a:xfrm>
                  <a:off x="2674440" y="4008240"/>
                  <a:ext cx="26640" cy="1630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4" name=""/>
                <p:cNvSpPr/>
                <p:nvPr/>
              </p:nvSpPr>
              <p:spPr>
                <a:xfrm>
                  <a:off x="2617920" y="4171320"/>
                  <a:ext cx="56520" cy="136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5" name=""/>
                <p:cNvSpPr/>
                <p:nvPr/>
              </p:nvSpPr>
              <p:spPr>
                <a:xfrm>
                  <a:off x="2520720" y="4177800"/>
                  <a:ext cx="153360" cy="1501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6" name=""/>
                <p:cNvSpPr/>
                <p:nvPr/>
              </p:nvSpPr>
              <p:spPr>
                <a:xfrm>
                  <a:off x="2555640" y="4286880"/>
                  <a:ext cx="228600" cy="11556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7" name=""/>
                <p:cNvSpPr/>
                <p:nvPr/>
              </p:nvSpPr>
              <p:spPr>
                <a:xfrm>
                  <a:off x="2777760" y="3871800"/>
                  <a:ext cx="6480" cy="410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8" name=""/>
                <p:cNvSpPr/>
                <p:nvPr/>
              </p:nvSpPr>
              <p:spPr>
                <a:xfrm>
                  <a:off x="2777760" y="3913200"/>
                  <a:ext cx="13320" cy="3960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49" name=""/>
                <p:cNvSpPr/>
                <p:nvPr/>
              </p:nvSpPr>
              <p:spPr>
                <a:xfrm>
                  <a:off x="2791440" y="395280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0" name=""/>
                <p:cNvSpPr/>
                <p:nvPr/>
              </p:nvSpPr>
              <p:spPr>
                <a:xfrm>
                  <a:off x="2848320" y="3973680"/>
                  <a:ext cx="33480" cy="136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1" name=""/>
                <p:cNvSpPr/>
                <p:nvPr/>
              </p:nvSpPr>
              <p:spPr>
                <a:xfrm>
                  <a:off x="2881800" y="3987720"/>
                  <a:ext cx="565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2" name=""/>
                <p:cNvSpPr/>
                <p:nvPr/>
              </p:nvSpPr>
              <p:spPr>
                <a:xfrm>
                  <a:off x="2833200" y="3913200"/>
                  <a:ext cx="140040" cy="3196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3" name=""/>
                <p:cNvSpPr/>
                <p:nvPr/>
              </p:nvSpPr>
              <p:spPr>
                <a:xfrm>
                  <a:off x="2938320" y="3884760"/>
                  <a:ext cx="193680" cy="885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4" name=""/>
                <p:cNvSpPr/>
                <p:nvPr/>
              </p:nvSpPr>
              <p:spPr>
                <a:xfrm>
                  <a:off x="3007080" y="3973680"/>
                  <a:ext cx="56520" cy="10224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5" name=""/>
                <p:cNvSpPr/>
                <p:nvPr/>
              </p:nvSpPr>
              <p:spPr>
                <a:xfrm>
                  <a:off x="2938320" y="3960720"/>
                  <a:ext cx="68400" cy="3312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6" name=""/>
                <p:cNvSpPr/>
                <p:nvPr/>
              </p:nvSpPr>
              <p:spPr>
                <a:xfrm>
                  <a:off x="2756520" y="3940200"/>
                  <a:ext cx="133200" cy="3736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7" name=""/>
                <p:cNvSpPr/>
                <p:nvPr/>
              </p:nvSpPr>
              <p:spPr>
                <a:xfrm flipV="1">
                  <a:off x="2791440" y="4048920"/>
                  <a:ext cx="76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8" name=""/>
                <p:cNvSpPr/>
                <p:nvPr/>
              </p:nvSpPr>
              <p:spPr>
                <a:xfrm>
                  <a:off x="2868480" y="4049280"/>
                  <a:ext cx="41400" cy="612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9" name=""/>
                <p:cNvSpPr/>
                <p:nvPr/>
              </p:nvSpPr>
              <p:spPr>
                <a:xfrm>
                  <a:off x="2909880" y="401472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0" name=""/>
                <p:cNvSpPr/>
                <p:nvPr/>
              </p:nvSpPr>
              <p:spPr>
                <a:xfrm>
                  <a:off x="2868480" y="3994200"/>
                  <a:ext cx="69840" cy="205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1" name=""/>
                <p:cNvSpPr/>
                <p:nvPr/>
              </p:nvSpPr>
              <p:spPr>
                <a:xfrm>
                  <a:off x="2756520" y="3987720"/>
                  <a:ext cx="111600" cy="1260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2" name=""/>
                <p:cNvSpPr/>
                <p:nvPr/>
              </p:nvSpPr>
              <p:spPr>
                <a:xfrm>
                  <a:off x="2701080" y="4021200"/>
                  <a:ext cx="76680" cy="5472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3" name=""/>
                <p:cNvSpPr/>
                <p:nvPr/>
              </p:nvSpPr>
              <p:spPr>
                <a:xfrm>
                  <a:off x="2611080" y="4021200"/>
                  <a:ext cx="90000" cy="75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4" name=""/>
                <p:cNvSpPr/>
                <p:nvPr/>
              </p:nvSpPr>
              <p:spPr>
                <a:xfrm>
                  <a:off x="2701080" y="4123800"/>
                  <a:ext cx="83160" cy="5364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5" name=""/>
                <p:cNvSpPr/>
                <p:nvPr/>
              </p:nvSpPr>
              <p:spPr>
                <a:xfrm>
                  <a:off x="2764440" y="4157280"/>
                  <a:ext cx="152280" cy="11556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6" name=""/>
                <p:cNvSpPr/>
                <p:nvPr/>
              </p:nvSpPr>
              <p:spPr>
                <a:xfrm>
                  <a:off x="2848320" y="4266360"/>
                  <a:ext cx="103320" cy="205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7" name=""/>
                <p:cNvSpPr/>
                <p:nvPr/>
              </p:nvSpPr>
              <p:spPr>
                <a:xfrm>
                  <a:off x="2896560" y="4293360"/>
                  <a:ext cx="144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8" name=""/>
                <p:cNvSpPr/>
                <p:nvPr/>
              </p:nvSpPr>
              <p:spPr>
                <a:xfrm>
                  <a:off x="2881800" y="430092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9" name=""/>
                <p:cNvSpPr/>
                <p:nvPr/>
              </p:nvSpPr>
              <p:spPr>
                <a:xfrm>
                  <a:off x="2938320" y="4198320"/>
                  <a:ext cx="75240" cy="4104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0" name=""/>
                <p:cNvSpPr/>
                <p:nvPr/>
              </p:nvSpPr>
              <p:spPr>
                <a:xfrm>
                  <a:off x="3013920" y="4239720"/>
                  <a:ext cx="1476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1" name=""/>
                <p:cNvSpPr/>
                <p:nvPr/>
              </p:nvSpPr>
              <p:spPr>
                <a:xfrm>
                  <a:off x="3028680" y="425988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2" name=""/>
                <p:cNvSpPr/>
                <p:nvPr/>
              </p:nvSpPr>
              <p:spPr>
                <a:xfrm>
                  <a:off x="3048840" y="4225320"/>
                  <a:ext cx="56520" cy="410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3" name=""/>
                <p:cNvSpPr/>
                <p:nvPr/>
              </p:nvSpPr>
              <p:spPr>
                <a:xfrm>
                  <a:off x="2507040" y="4348440"/>
                  <a:ext cx="75240" cy="604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4" name=""/>
                <p:cNvSpPr/>
                <p:nvPr/>
              </p:nvSpPr>
              <p:spPr>
                <a:xfrm>
                  <a:off x="2555640" y="4381920"/>
                  <a:ext cx="131760" cy="3272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5" name=""/>
                <p:cNvSpPr/>
                <p:nvPr/>
              </p:nvSpPr>
              <p:spPr>
                <a:xfrm>
                  <a:off x="2611080" y="4443840"/>
                  <a:ext cx="96840" cy="23076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6" name=""/>
                <p:cNvSpPr/>
                <p:nvPr/>
              </p:nvSpPr>
              <p:spPr>
                <a:xfrm>
                  <a:off x="2707920" y="4416840"/>
                  <a:ext cx="34920" cy="2700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7" name=""/>
                <p:cNvSpPr/>
                <p:nvPr/>
              </p:nvSpPr>
              <p:spPr>
                <a:xfrm>
                  <a:off x="2743200" y="4402800"/>
                  <a:ext cx="3456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8" name=""/>
                <p:cNvSpPr/>
                <p:nvPr/>
              </p:nvSpPr>
              <p:spPr>
                <a:xfrm>
                  <a:off x="2777760" y="4313880"/>
                  <a:ext cx="124920" cy="1026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9" name=""/>
                <p:cNvSpPr/>
                <p:nvPr/>
              </p:nvSpPr>
              <p:spPr>
                <a:xfrm flipV="1">
                  <a:off x="2646000" y="4457520"/>
                  <a:ext cx="6480" cy="68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0" name=""/>
                <p:cNvSpPr/>
                <p:nvPr/>
              </p:nvSpPr>
              <p:spPr>
                <a:xfrm>
                  <a:off x="2652480" y="443736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1" name=""/>
                <p:cNvSpPr/>
                <p:nvPr/>
              </p:nvSpPr>
              <p:spPr>
                <a:xfrm>
                  <a:off x="2575800" y="2843280"/>
                  <a:ext cx="257040" cy="1706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2" name=""/>
                <p:cNvSpPr/>
                <p:nvPr/>
              </p:nvSpPr>
              <p:spPr>
                <a:xfrm>
                  <a:off x="2687760" y="2884320"/>
                  <a:ext cx="785160" cy="680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3" name=""/>
                <p:cNvSpPr/>
                <p:nvPr/>
              </p:nvSpPr>
              <p:spPr>
                <a:xfrm>
                  <a:off x="3987720" y="3108960"/>
                  <a:ext cx="3492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4" name=""/>
                <p:cNvSpPr/>
                <p:nvPr/>
              </p:nvSpPr>
              <p:spPr>
                <a:xfrm>
                  <a:off x="3543120" y="3108960"/>
                  <a:ext cx="34920" cy="1026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5" name=""/>
                <p:cNvSpPr/>
                <p:nvPr/>
              </p:nvSpPr>
              <p:spPr>
                <a:xfrm>
                  <a:off x="3682080" y="3102840"/>
                  <a:ext cx="63360" cy="8064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6" name=""/>
                <p:cNvSpPr/>
                <p:nvPr/>
              </p:nvSpPr>
              <p:spPr>
                <a:xfrm>
                  <a:off x="3710520" y="3115440"/>
                  <a:ext cx="167040" cy="8208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7" name=""/>
                <p:cNvSpPr/>
                <p:nvPr/>
              </p:nvSpPr>
              <p:spPr>
                <a:xfrm>
                  <a:off x="3745440" y="2952360"/>
                  <a:ext cx="48240" cy="19116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8" name=""/>
                <p:cNvSpPr/>
                <p:nvPr/>
              </p:nvSpPr>
              <p:spPr>
                <a:xfrm>
                  <a:off x="4002840" y="3055320"/>
                  <a:ext cx="284040" cy="18972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89" name=""/>
                <p:cNvSpPr/>
                <p:nvPr/>
              </p:nvSpPr>
              <p:spPr>
                <a:xfrm>
                  <a:off x="3807360" y="3061800"/>
                  <a:ext cx="70200" cy="109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0" name=""/>
                <p:cNvSpPr/>
                <p:nvPr/>
              </p:nvSpPr>
              <p:spPr>
                <a:xfrm>
                  <a:off x="3759120" y="3123000"/>
                  <a:ext cx="201600" cy="604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1" name=""/>
                <p:cNvSpPr/>
                <p:nvPr/>
              </p:nvSpPr>
              <p:spPr>
                <a:xfrm>
                  <a:off x="3890880" y="312300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2" name=""/>
                <p:cNvSpPr/>
                <p:nvPr/>
              </p:nvSpPr>
              <p:spPr>
                <a:xfrm>
                  <a:off x="3682080" y="3164400"/>
                  <a:ext cx="243720" cy="471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3" name=""/>
                <p:cNvSpPr/>
                <p:nvPr/>
              </p:nvSpPr>
              <p:spPr>
                <a:xfrm>
                  <a:off x="3321000" y="3088440"/>
                  <a:ext cx="208800" cy="109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4" name=""/>
                <p:cNvSpPr/>
                <p:nvPr/>
              </p:nvSpPr>
              <p:spPr>
                <a:xfrm>
                  <a:off x="4057920" y="3040920"/>
                  <a:ext cx="48240" cy="140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5" name=""/>
                <p:cNvSpPr/>
                <p:nvPr/>
              </p:nvSpPr>
              <p:spPr>
                <a:xfrm>
                  <a:off x="4141440" y="3014280"/>
                  <a:ext cx="138600" cy="2016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6" name=""/>
                <p:cNvSpPr/>
                <p:nvPr/>
              </p:nvSpPr>
              <p:spPr>
                <a:xfrm flipV="1">
                  <a:off x="4023000" y="3143520"/>
                  <a:ext cx="2124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7" name=""/>
                <p:cNvSpPr/>
                <p:nvPr/>
              </p:nvSpPr>
              <p:spPr>
                <a:xfrm>
                  <a:off x="3904560" y="3123000"/>
                  <a:ext cx="98280" cy="2700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8" name=""/>
                <p:cNvSpPr/>
                <p:nvPr/>
              </p:nvSpPr>
              <p:spPr>
                <a:xfrm>
                  <a:off x="3994560" y="3123000"/>
                  <a:ext cx="63360" cy="11556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99" name=""/>
                <p:cNvSpPr/>
                <p:nvPr/>
              </p:nvSpPr>
              <p:spPr>
                <a:xfrm>
                  <a:off x="3925800" y="3156480"/>
                  <a:ext cx="90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0" name=""/>
                <p:cNvSpPr/>
                <p:nvPr/>
              </p:nvSpPr>
              <p:spPr>
                <a:xfrm>
                  <a:off x="3946320" y="3164400"/>
                  <a:ext cx="63000" cy="471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1" name=""/>
                <p:cNvSpPr/>
                <p:nvPr/>
              </p:nvSpPr>
              <p:spPr>
                <a:xfrm>
                  <a:off x="3160800" y="3340440"/>
                  <a:ext cx="215280" cy="156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2" name=""/>
                <p:cNvSpPr/>
                <p:nvPr/>
              </p:nvSpPr>
              <p:spPr>
                <a:xfrm>
                  <a:off x="3417840" y="3272400"/>
                  <a:ext cx="28080" cy="109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3" name=""/>
                <p:cNvSpPr/>
                <p:nvPr/>
              </p:nvSpPr>
              <p:spPr>
                <a:xfrm>
                  <a:off x="3312720" y="3197520"/>
                  <a:ext cx="153360" cy="1026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4" name=""/>
                <p:cNvSpPr/>
                <p:nvPr/>
              </p:nvSpPr>
              <p:spPr>
                <a:xfrm>
                  <a:off x="3578400" y="3279960"/>
                  <a:ext cx="298800" cy="11556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5" name=""/>
                <p:cNvSpPr/>
                <p:nvPr/>
              </p:nvSpPr>
              <p:spPr>
                <a:xfrm>
                  <a:off x="3549960" y="3286440"/>
                  <a:ext cx="48240" cy="6120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0" bIns="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6" name=""/>
                <p:cNvSpPr/>
                <p:nvPr/>
              </p:nvSpPr>
              <p:spPr>
                <a:xfrm>
                  <a:off x="3514680" y="3191400"/>
                  <a:ext cx="111600" cy="680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7" name=""/>
                <p:cNvSpPr/>
                <p:nvPr/>
              </p:nvSpPr>
              <p:spPr>
                <a:xfrm>
                  <a:off x="3890880" y="315036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8" name=""/>
                <p:cNvSpPr/>
                <p:nvPr/>
              </p:nvSpPr>
              <p:spPr>
                <a:xfrm>
                  <a:off x="3849120" y="3129840"/>
                  <a:ext cx="48240" cy="410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9" name=""/>
                <p:cNvSpPr/>
                <p:nvPr/>
              </p:nvSpPr>
              <p:spPr>
                <a:xfrm>
                  <a:off x="4196880" y="3115440"/>
                  <a:ext cx="83160" cy="680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0" name=""/>
                <p:cNvSpPr/>
                <p:nvPr/>
              </p:nvSpPr>
              <p:spPr>
                <a:xfrm flipH="1">
                  <a:off x="4183200" y="3245040"/>
                  <a:ext cx="64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1" name=""/>
                <p:cNvSpPr/>
                <p:nvPr/>
              </p:nvSpPr>
              <p:spPr>
                <a:xfrm>
                  <a:off x="3918960" y="3170880"/>
                  <a:ext cx="75240" cy="11556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2" name=""/>
                <p:cNvSpPr/>
                <p:nvPr/>
              </p:nvSpPr>
              <p:spPr>
                <a:xfrm>
                  <a:off x="4023000" y="2898360"/>
                  <a:ext cx="34920" cy="266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3" name=""/>
                <p:cNvSpPr/>
                <p:nvPr/>
              </p:nvSpPr>
              <p:spPr>
                <a:xfrm>
                  <a:off x="3967560" y="2830320"/>
                  <a:ext cx="124920" cy="9468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4" name=""/>
                <p:cNvSpPr/>
                <p:nvPr/>
              </p:nvSpPr>
              <p:spPr>
                <a:xfrm>
                  <a:off x="4071600" y="2877840"/>
                  <a:ext cx="76680" cy="2700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5" name=""/>
                <p:cNvSpPr/>
                <p:nvPr/>
              </p:nvSpPr>
              <p:spPr>
                <a:xfrm>
                  <a:off x="4148280" y="2863800"/>
                  <a:ext cx="61920" cy="2016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6" name=""/>
                <p:cNvSpPr/>
                <p:nvPr/>
              </p:nvSpPr>
              <p:spPr>
                <a:xfrm>
                  <a:off x="3348000" y="2925360"/>
                  <a:ext cx="131760" cy="21816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7" name=""/>
                <p:cNvSpPr/>
                <p:nvPr/>
              </p:nvSpPr>
              <p:spPr>
                <a:xfrm>
                  <a:off x="3585240" y="289836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8" name=""/>
                <p:cNvSpPr/>
                <p:nvPr/>
              </p:nvSpPr>
              <p:spPr>
                <a:xfrm>
                  <a:off x="3869280" y="3027960"/>
                  <a:ext cx="49680" cy="3348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9" name=""/>
                <p:cNvSpPr/>
                <p:nvPr/>
              </p:nvSpPr>
              <p:spPr>
                <a:xfrm>
                  <a:off x="3911040" y="3014280"/>
                  <a:ext cx="7920" cy="136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0" name=""/>
                <p:cNvSpPr/>
                <p:nvPr/>
              </p:nvSpPr>
              <p:spPr>
                <a:xfrm>
                  <a:off x="4128120" y="298692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1" name=""/>
                <p:cNvSpPr/>
                <p:nvPr/>
              </p:nvSpPr>
              <p:spPr>
                <a:xfrm>
                  <a:off x="3446280" y="3007800"/>
                  <a:ext cx="151920" cy="23076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2" name=""/>
                <p:cNvSpPr/>
                <p:nvPr/>
              </p:nvSpPr>
              <p:spPr>
                <a:xfrm>
                  <a:off x="3578400" y="3067920"/>
                  <a:ext cx="41400" cy="410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3" name=""/>
                <p:cNvSpPr/>
                <p:nvPr/>
              </p:nvSpPr>
              <p:spPr>
                <a:xfrm>
                  <a:off x="3828960" y="2979360"/>
                  <a:ext cx="257040" cy="75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4" name=""/>
                <p:cNvSpPr/>
                <p:nvPr/>
              </p:nvSpPr>
              <p:spPr>
                <a:xfrm>
                  <a:off x="3835800" y="2986920"/>
                  <a:ext cx="187200" cy="18360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5" name=""/>
                <p:cNvSpPr/>
                <p:nvPr/>
              </p:nvSpPr>
              <p:spPr>
                <a:xfrm flipH="1" flipV="1">
                  <a:off x="3787200" y="2945880"/>
                  <a:ext cx="4824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6" name=""/>
                <p:cNvSpPr/>
                <p:nvPr/>
              </p:nvSpPr>
              <p:spPr>
                <a:xfrm>
                  <a:off x="3787200" y="2993400"/>
                  <a:ext cx="90360" cy="7452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7" name=""/>
                <p:cNvSpPr/>
                <p:nvPr/>
              </p:nvSpPr>
              <p:spPr>
                <a:xfrm>
                  <a:off x="4113000" y="2979360"/>
                  <a:ext cx="124920" cy="2016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8" name=""/>
                <p:cNvSpPr/>
                <p:nvPr/>
              </p:nvSpPr>
              <p:spPr>
                <a:xfrm>
                  <a:off x="4119840" y="2884320"/>
                  <a:ext cx="41760" cy="11556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9" name=""/>
                <p:cNvSpPr/>
                <p:nvPr/>
              </p:nvSpPr>
              <p:spPr>
                <a:xfrm>
                  <a:off x="4029480" y="2918880"/>
                  <a:ext cx="48240" cy="3348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0" name=""/>
                <p:cNvSpPr/>
                <p:nvPr/>
              </p:nvSpPr>
              <p:spPr>
                <a:xfrm>
                  <a:off x="3556800" y="2803320"/>
                  <a:ext cx="63000" cy="7452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1" name=""/>
                <p:cNvSpPr/>
                <p:nvPr/>
              </p:nvSpPr>
              <p:spPr>
                <a:xfrm>
                  <a:off x="3354840" y="284328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2" name=""/>
                <p:cNvSpPr/>
                <p:nvPr/>
              </p:nvSpPr>
              <p:spPr>
                <a:xfrm>
                  <a:off x="4210200" y="2707200"/>
                  <a:ext cx="792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3" name=""/>
                <p:cNvSpPr/>
                <p:nvPr/>
              </p:nvSpPr>
              <p:spPr>
                <a:xfrm>
                  <a:off x="4190040" y="2727360"/>
                  <a:ext cx="28080" cy="1360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4" name=""/>
                <p:cNvSpPr/>
                <p:nvPr/>
              </p:nvSpPr>
              <p:spPr>
                <a:xfrm>
                  <a:off x="3939480" y="2735280"/>
                  <a:ext cx="159840" cy="156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5" name=""/>
                <p:cNvSpPr/>
                <p:nvPr/>
              </p:nvSpPr>
              <p:spPr>
                <a:xfrm>
                  <a:off x="3772440" y="2823840"/>
                  <a:ext cx="48240" cy="11556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6" name=""/>
                <p:cNvSpPr/>
                <p:nvPr/>
              </p:nvSpPr>
              <p:spPr>
                <a:xfrm>
                  <a:off x="3570120" y="2904840"/>
                  <a:ext cx="507960" cy="9468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7" name=""/>
                <p:cNvSpPr/>
                <p:nvPr/>
              </p:nvSpPr>
              <p:spPr>
                <a:xfrm>
                  <a:off x="3556800" y="2863800"/>
                  <a:ext cx="76680" cy="75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8" name=""/>
                <p:cNvSpPr/>
                <p:nvPr/>
              </p:nvSpPr>
              <p:spPr>
                <a:xfrm>
                  <a:off x="3521520" y="289836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39" name=""/>
                <p:cNvSpPr/>
                <p:nvPr/>
              </p:nvSpPr>
              <p:spPr>
                <a:xfrm>
                  <a:off x="3563280" y="2871360"/>
                  <a:ext cx="90360" cy="20412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0" name=""/>
                <p:cNvSpPr/>
                <p:nvPr/>
              </p:nvSpPr>
              <p:spPr>
                <a:xfrm>
                  <a:off x="3431520" y="2871360"/>
                  <a:ext cx="56520" cy="6012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1" name=""/>
                <p:cNvSpPr/>
                <p:nvPr/>
              </p:nvSpPr>
              <p:spPr>
                <a:xfrm>
                  <a:off x="3299400" y="2918880"/>
                  <a:ext cx="167040" cy="156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2" name=""/>
                <p:cNvSpPr/>
                <p:nvPr/>
              </p:nvSpPr>
              <p:spPr>
                <a:xfrm flipH="1">
                  <a:off x="3411360" y="2945880"/>
                  <a:ext cx="20160" cy="33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3" name=""/>
                <p:cNvSpPr/>
                <p:nvPr/>
              </p:nvSpPr>
              <p:spPr>
                <a:xfrm>
                  <a:off x="4023000" y="2774880"/>
                  <a:ext cx="48240" cy="11700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4" name=""/>
                <p:cNvSpPr/>
                <p:nvPr/>
              </p:nvSpPr>
              <p:spPr>
                <a:xfrm>
                  <a:off x="4016160" y="2795760"/>
                  <a:ext cx="76680" cy="11556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5" name=""/>
                <p:cNvSpPr/>
                <p:nvPr/>
              </p:nvSpPr>
              <p:spPr>
                <a:xfrm>
                  <a:off x="4016160" y="2871360"/>
                  <a:ext cx="69840" cy="3960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6" name=""/>
                <p:cNvSpPr/>
                <p:nvPr/>
              </p:nvSpPr>
              <p:spPr>
                <a:xfrm>
                  <a:off x="4009320" y="285732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7" name=""/>
                <p:cNvSpPr/>
                <p:nvPr/>
              </p:nvSpPr>
              <p:spPr>
                <a:xfrm>
                  <a:off x="3813840" y="2851200"/>
                  <a:ext cx="222120" cy="7416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8" name=""/>
                <p:cNvSpPr/>
                <p:nvPr/>
              </p:nvSpPr>
              <p:spPr>
                <a:xfrm>
                  <a:off x="3396240" y="2611800"/>
                  <a:ext cx="76680" cy="361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9" name=""/>
                <p:cNvSpPr/>
                <p:nvPr/>
              </p:nvSpPr>
              <p:spPr>
                <a:xfrm>
                  <a:off x="3389400" y="2911320"/>
                  <a:ext cx="180360" cy="6156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0" name=""/>
                <p:cNvSpPr/>
                <p:nvPr/>
              </p:nvSpPr>
              <p:spPr>
                <a:xfrm>
                  <a:off x="3237480" y="289836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1" name=""/>
                <p:cNvSpPr/>
                <p:nvPr/>
              </p:nvSpPr>
              <p:spPr>
                <a:xfrm>
                  <a:off x="3488040" y="2898360"/>
                  <a:ext cx="82080" cy="266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2" name=""/>
                <p:cNvSpPr/>
                <p:nvPr/>
              </p:nvSpPr>
              <p:spPr>
                <a:xfrm>
                  <a:off x="3508200" y="2904840"/>
                  <a:ext cx="48240" cy="2016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3" name=""/>
                <p:cNvSpPr/>
                <p:nvPr/>
              </p:nvSpPr>
              <p:spPr>
                <a:xfrm>
                  <a:off x="3299400" y="2911320"/>
                  <a:ext cx="230040" cy="1501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4" name=""/>
                <p:cNvSpPr/>
                <p:nvPr/>
              </p:nvSpPr>
              <p:spPr>
                <a:xfrm>
                  <a:off x="3501360" y="2911320"/>
                  <a:ext cx="61920" cy="486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5" name=""/>
                <p:cNvSpPr/>
                <p:nvPr/>
              </p:nvSpPr>
              <p:spPr>
                <a:xfrm>
                  <a:off x="3556800" y="286380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6" name=""/>
                <p:cNvSpPr/>
                <p:nvPr/>
              </p:nvSpPr>
              <p:spPr>
                <a:xfrm>
                  <a:off x="3514680" y="2877840"/>
                  <a:ext cx="76680" cy="30564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7" name=""/>
                <p:cNvSpPr/>
                <p:nvPr/>
              </p:nvSpPr>
              <p:spPr>
                <a:xfrm flipH="1">
                  <a:off x="3585240" y="289224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8" name=""/>
                <p:cNvSpPr/>
                <p:nvPr/>
              </p:nvSpPr>
              <p:spPr>
                <a:xfrm>
                  <a:off x="3563280" y="2898360"/>
                  <a:ext cx="349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9" name=""/>
                <p:cNvSpPr/>
                <p:nvPr/>
              </p:nvSpPr>
              <p:spPr>
                <a:xfrm>
                  <a:off x="3529800" y="2892240"/>
                  <a:ext cx="151920" cy="16920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0" name=""/>
                <p:cNvSpPr/>
                <p:nvPr/>
              </p:nvSpPr>
              <p:spPr>
                <a:xfrm>
                  <a:off x="3619800" y="2871360"/>
                  <a:ext cx="68400" cy="5364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1" name=""/>
                <p:cNvSpPr/>
                <p:nvPr/>
              </p:nvSpPr>
              <p:spPr>
                <a:xfrm>
                  <a:off x="3611880" y="2803320"/>
                  <a:ext cx="63000" cy="122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2" name=""/>
                <p:cNvSpPr/>
                <p:nvPr/>
              </p:nvSpPr>
              <p:spPr>
                <a:xfrm>
                  <a:off x="3529800" y="2646720"/>
                  <a:ext cx="55080" cy="8064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3" name=""/>
                <p:cNvSpPr/>
                <p:nvPr/>
              </p:nvSpPr>
              <p:spPr>
                <a:xfrm>
                  <a:off x="3585240" y="2727360"/>
                  <a:ext cx="6480" cy="75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4" name=""/>
                <p:cNvSpPr/>
                <p:nvPr/>
              </p:nvSpPr>
              <p:spPr>
                <a:xfrm>
                  <a:off x="3591720" y="273528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5" name=""/>
                <p:cNvSpPr/>
                <p:nvPr/>
              </p:nvSpPr>
              <p:spPr>
                <a:xfrm>
                  <a:off x="3529800" y="2646720"/>
                  <a:ext cx="68400" cy="95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6" name=""/>
                <p:cNvSpPr/>
                <p:nvPr/>
              </p:nvSpPr>
              <p:spPr>
                <a:xfrm>
                  <a:off x="4350240" y="2523240"/>
                  <a:ext cx="68400" cy="34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7" name=""/>
                <p:cNvSpPr/>
                <p:nvPr/>
              </p:nvSpPr>
              <p:spPr>
                <a:xfrm>
                  <a:off x="3327480" y="2632680"/>
                  <a:ext cx="118800" cy="2656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8" name=""/>
                <p:cNvSpPr/>
                <p:nvPr/>
              </p:nvSpPr>
              <p:spPr>
                <a:xfrm>
                  <a:off x="3800520" y="2714760"/>
                  <a:ext cx="83520" cy="7452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9" name=""/>
                <p:cNvSpPr/>
                <p:nvPr/>
              </p:nvSpPr>
              <p:spPr>
                <a:xfrm flipH="1">
                  <a:off x="3730680" y="2768760"/>
                  <a:ext cx="4824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0" name=""/>
                <p:cNvSpPr/>
                <p:nvPr/>
              </p:nvSpPr>
              <p:spPr>
                <a:xfrm>
                  <a:off x="3563280" y="2755800"/>
                  <a:ext cx="34920" cy="1260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1" name=""/>
                <p:cNvSpPr/>
                <p:nvPr/>
              </p:nvSpPr>
              <p:spPr>
                <a:xfrm>
                  <a:off x="4113000" y="2646720"/>
                  <a:ext cx="76680" cy="680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2" name=""/>
                <p:cNvSpPr/>
                <p:nvPr/>
              </p:nvSpPr>
              <p:spPr>
                <a:xfrm>
                  <a:off x="4168440" y="2646720"/>
                  <a:ext cx="21600" cy="5400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3" name=""/>
                <p:cNvSpPr/>
                <p:nvPr/>
              </p:nvSpPr>
              <p:spPr>
                <a:xfrm>
                  <a:off x="3327480" y="2741760"/>
                  <a:ext cx="684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4" name=""/>
                <p:cNvSpPr/>
                <p:nvPr/>
              </p:nvSpPr>
              <p:spPr>
                <a:xfrm>
                  <a:off x="3619800" y="2653200"/>
                  <a:ext cx="235800" cy="9468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3585240" y="2721240"/>
                  <a:ext cx="180360" cy="7452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6" name=""/>
                <p:cNvSpPr/>
                <p:nvPr/>
              </p:nvSpPr>
              <p:spPr>
                <a:xfrm>
                  <a:off x="3529800" y="2517120"/>
                  <a:ext cx="165240" cy="1360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7" name=""/>
                <p:cNvSpPr/>
                <p:nvPr/>
              </p:nvSpPr>
              <p:spPr>
                <a:xfrm>
                  <a:off x="3688560" y="2551680"/>
                  <a:ext cx="21600" cy="9468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8" name=""/>
                <p:cNvSpPr/>
                <p:nvPr/>
              </p:nvSpPr>
              <p:spPr>
                <a:xfrm>
                  <a:off x="3578400" y="2741760"/>
                  <a:ext cx="41400" cy="882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>
                  <a:off x="3779280" y="2945880"/>
                  <a:ext cx="1440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0" name=""/>
                <p:cNvSpPr/>
                <p:nvPr/>
              </p:nvSpPr>
              <p:spPr>
                <a:xfrm flipH="1">
                  <a:off x="3717000" y="265968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1" name=""/>
                <p:cNvSpPr/>
                <p:nvPr/>
              </p:nvSpPr>
              <p:spPr>
                <a:xfrm>
                  <a:off x="3710520" y="265968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2" name=""/>
                <p:cNvSpPr/>
                <p:nvPr/>
              </p:nvSpPr>
              <p:spPr>
                <a:xfrm>
                  <a:off x="3723840" y="2667240"/>
                  <a:ext cx="2160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3745440" y="2667240"/>
                  <a:ext cx="26640" cy="3348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4" name=""/>
                <p:cNvSpPr/>
                <p:nvPr/>
              </p:nvSpPr>
              <p:spPr>
                <a:xfrm flipH="1" flipV="1">
                  <a:off x="3752280" y="2700720"/>
                  <a:ext cx="6480" cy="13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5" name=""/>
                <p:cNvSpPr/>
                <p:nvPr/>
              </p:nvSpPr>
              <p:spPr>
                <a:xfrm flipH="1">
                  <a:off x="3453120" y="2877840"/>
                  <a:ext cx="2016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6" name=""/>
                <p:cNvSpPr/>
                <p:nvPr/>
              </p:nvSpPr>
              <p:spPr>
                <a:xfrm>
                  <a:off x="3369240" y="2952360"/>
                  <a:ext cx="48240" cy="1357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 flipH="1">
                  <a:off x="3396240" y="2973240"/>
                  <a:ext cx="2160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8" name=""/>
                <p:cNvSpPr/>
                <p:nvPr/>
              </p:nvSpPr>
              <p:spPr>
                <a:xfrm>
                  <a:off x="4176720" y="2558160"/>
                  <a:ext cx="173520" cy="410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9" name=""/>
                <p:cNvSpPr/>
                <p:nvPr/>
              </p:nvSpPr>
              <p:spPr>
                <a:xfrm>
                  <a:off x="4350240" y="2531160"/>
                  <a:ext cx="83520" cy="266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0" name=""/>
                <p:cNvSpPr/>
                <p:nvPr/>
              </p:nvSpPr>
              <p:spPr>
                <a:xfrm>
                  <a:off x="4433760" y="2523240"/>
                  <a:ext cx="20160" cy="75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1" name=""/>
                <p:cNvSpPr/>
                <p:nvPr/>
              </p:nvSpPr>
              <p:spPr>
                <a:xfrm>
                  <a:off x="4447440" y="2517120"/>
                  <a:ext cx="55080" cy="1026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2" name=""/>
                <p:cNvSpPr/>
                <p:nvPr/>
              </p:nvSpPr>
              <p:spPr>
                <a:xfrm>
                  <a:off x="4502520" y="261972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4517280" y="2632680"/>
                  <a:ext cx="1440" cy="2700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4" name=""/>
                <p:cNvSpPr/>
                <p:nvPr/>
              </p:nvSpPr>
              <p:spPr>
                <a:xfrm>
                  <a:off x="4517280" y="265968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5" name=""/>
                <p:cNvSpPr/>
                <p:nvPr/>
              </p:nvSpPr>
              <p:spPr>
                <a:xfrm>
                  <a:off x="4134600" y="2570760"/>
                  <a:ext cx="48240" cy="34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6" name=""/>
                <p:cNvSpPr/>
                <p:nvPr/>
              </p:nvSpPr>
              <p:spPr>
                <a:xfrm>
                  <a:off x="4134600" y="2551680"/>
                  <a:ext cx="235800" cy="6012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7" name=""/>
                <p:cNvSpPr/>
                <p:nvPr/>
              </p:nvSpPr>
              <p:spPr>
                <a:xfrm>
                  <a:off x="4370760" y="2537640"/>
                  <a:ext cx="63000" cy="136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8" name=""/>
                <p:cNvSpPr/>
                <p:nvPr/>
              </p:nvSpPr>
              <p:spPr>
                <a:xfrm>
                  <a:off x="4433760" y="252324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9" name=""/>
                <p:cNvSpPr/>
                <p:nvPr/>
              </p:nvSpPr>
              <p:spPr>
                <a:xfrm>
                  <a:off x="4453920" y="2523240"/>
                  <a:ext cx="76680" cy="140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0" name=""/>
                <p:cNvSpPr/>
                <p:nvPr/>
              </p:nvSpPr>
              <p:spPr>
                <a:xfrm>
                  <a:off x="4530600" y="253764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1" name=""/>
                <p:cNvSpPr/>
                <p:nvPr/>
              </p:nvSpPr>
              <p:spPr>
                <a:xfrm>
                  <a:off x="4565880" y="255816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2" name=""/>
                <p:cNvSpPr/>
                <p:nvPr/>
              </p:nvSpPr>
              <p:spPr>
                <a:xfrm>
                  <a:off x="4586040" y="2578680"/>
                  <a:ext cx="21600" cy="536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3" name=""/>
                <p:cNvSpPr/>
                <p:nvPr/>
              </p:nvSpPr>
              <p:spPr>
                <a:xfrm>
                  <a:off x="4607640" y="263268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4" name=""/>
                <p:cNvSpPr/>
                <p:nvPr/>
              </p:nvSpPr>
              <p:spPr>
                <a:xfrm>
                  <a:off x="4565880" y="2558160"/>
                  <a:ext cx="34920" cy="7452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5" name=""/>
                <p:cNvSpPr/>
                <p:nvPr/>
              </p:nvSpPr>
              <p:spPr>
                <a:xfrm>
                  <a:off x="4601160" y="263268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6" name=""/>
                <p:cNvSpPr/>
                <p:nvPr/>
              </p:nvSpPr>
              <p:spPr>
                <a:xfrm>
                  <a:off x="4607640" y="263916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7" name=""/>
                <p:cNvSpPr/>
                <p:nvPr/>
              </p:nvSpPr>
              <p:spPr>
                <a:xfrm>
                  <a:off x="4607640" y="2632680"/>
                  <a:ext cx="41400" cy="1357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8" name=""/>
                <p:cNvSpPr/>
                <p:nvPr/>
              </p:nvSpPr>
              <p:spPr>
                <a:xfrm>
                  <a:off x="4453920" y="2523240"/>
                  <a:ext cx="173520" cy="1976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9" name=""/>
                <p:cNvSpPr/>
                <p:nvPr/>
              </p:nvSpPr>
              <p:spPr>
                <a:xfrm>
                  <a:off x="4627800" y="270720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0" name=""/>
                <p:cNvSpPr/>
                <p:nvPr/>
              </p:nvSpPr>
              <p:spPr>
                <a:xfrm>
                  <a:off x="4627800" y="270720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1" name=""/>
                <p:cNvSpPr/>
                <p:nvPr/>
              </p:nvSpPr>
              <p:spPr>
                <a:xfrm flipH="1">
                  <a:off x="4621320" y="2707200"/>
                  <a:ext cx="64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2" name=""/>
                <p:cNvSpPr/>
                <p:nvPr/>
              </p:nvSpPr>
              <p:spPr>
                <a:xfrm>
                  <a:off x="4621320" y="270720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3" name=""/>
                <p:cNvSpPr/>
                <p:nvPr/>
              </p:nvSpPr>
              <p:spPr>
                <a:xfrm>
                  <a:off x="4621320" y="272124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4" name=""/>
                <p:cNvSpPr/>
                <p:nvPr/>
              </p:nvSpPr>
              <p:spPr>
                <a:xfrm>
                  <a:off x="4621320" y="272124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515" name=""/>
              <p:cNvSpPr/>
              <p:nvPr/>
            </p:nvSpPr>
            <p:spPr>
              <a:xfrm flipH="1" flipV="1">
                <a:off x="4467240" y="3020040"/>
                <a:ext cx="2772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6" name=""/>
              <p:cNvSpPr/>
              <p:nvPr/>
            </p:nvSpPr>
            <p:spPr>
              <a:xfrm>
                <a:off x="4467600" y="3027240"/>
                <a:ext cx="212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4475520" y="2851200"/>
                <a:ext cx="62640" cy="6732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8" name=""/>
              <p:cNvSpPr/>
              <p:nvPr/>
            </p:nvSpPr>
            <p:spPr>
              <a:xfrm>
                <a:off x="4558320" y="2824200"/>
                <a:ext cx="56160" cy="10692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9" name=""/>
              <p:cNvSpPr/>
              <p:nvPr/>
            </p:nvSpPr>
            <p:spPr>
              <a:xfrm>
                <a:off x="4558320" y="2904480"/>
                <a:ext cx="27000" cy="266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0" name=""/>
              <p:cNvSpPr/>
              <p:nvPr/>
            </p:nvSpPr>
            <p:spPr>
              <a:xfrm>
                <a:off x="4585320" y="289044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1" name=""/>
              <p:cNvSpPr/>
              <p:nvPr/>
            </p:nvSpPr>
            <p:spPr>
              <a:xfrm>
                <a:off x="4566600" y="2890440"/>
                <a:ext cx="25200" cy="3492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2" name=""/>
              <p:cNvSpPr/>
              <p:nvPr/>
            </p:nvSpPr>
            <p:spPr>
              <a:xfrm>
                <a:off x="4538520" y="2925720"/>
                <a:ext cx="2808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3" name=""/>
              <p:cNvSpPr/>
              <p:nvPr/>
            </p:nvSpPr>
            <p:spPr>
              <a:xfrm>
                <a:off x="4399200" y="2332440"/>
                <a:ext cx="192600" cy="23796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4538520" y="2577600"/>
                <a:ext cx="4032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4376520" y="2522520"/>
                <a:ext cx="62640" cy="1404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4427280" y="3082320"/>
                <a:ext cx="26640" cy="4788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7" name=""/>
              <p:cNvSpPr/>
              <p:nvPr/>
            </p:nvSpPr>
            <p:spPr>
              <a:xfrm flipH="1">
                <a:off x="4064040" y="3047040"/>
                <a:ext cx="6984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>
                <a:off x="3814920" y="2890440"/>
                <a:ext cx="179280" cy="17748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4022280" y="2991960"/>
                <a:ext cx="70920" cy="16452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0" name=""/>
              <p:cNvSpPr/>
              <p:nvPr/>
            </p:nvSpPr>
            <p:spPr>
              <a:xfrm>
                <a:off x="4022280" y="3156840"/>
                <a:ext cx="41400" cy="601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1" name=""/>
              <p:cNvSpPr/>
              <p:nvPr/>
            </p:nvSpPr>
            <p:spPr>
              <a:xfrm>
                <a:off x="3521520" y="3075120"/>
                <a:ext cx="159480" cy="20412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3961080" y="3102120"/>
                <a:ext cx="75960" cy="3348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3717000" y="267912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>
                <a:off x="3584520" y="2897640"/>
                <a:ext cx="104040" cy="31392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5" name=""/>
              <p:cNvSpPr/>
              <p:nvPr/>
            </p:nvSpPr>
            <p:spPr>
              <a:xfrm>
                <a:off x="3793320" y="3061080"/>
                <a:ext cx="21240" cy="532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6" name=""/>
              <p:cNvSpPr/>
              <p:nvPr/>
            </p:nvSpPr>
            <p:spPr>
              <a:xfrm>
                <a:off x="3772080" y="2959560"/>
                <a:ext cx="75960" cy="3960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>
                <a:off x="3974400" y="2999160"/>
                <a:ext cx="41040" cy="10800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8" name=""/>
              <p:cNvSpPr/>
              <p:nvPr/>
            </p:nvSpPr>
            <p:spPr>
              <a:xfrm>
                <a:off x="3737160" y="3197520"/>
                <a:ext cx="41400" cy="619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9" name=""/>
              <p:cNvSpPr/>
              <p:nvPr/>
            </p:nvSpPr>
            <p:spPr>
              <a:xfrm>
                <a:off x="3569760" y="3292200"/>
                <a:ext cx="42480" cy="8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0" name=""/>
              <p:cNvSpPr/>
              <p:nvPr/>
            </p:nvSpPr>
            <p:spPr>
              <a:xfrm>
                <a:off x="3549600" y="3102120"/>
                <a:ext cx="82800" cy="11520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1" name=""/>
              <p:cNvSpPr/>
              <p:nvPr/>
            </p:nvSpPr>
            <p:spPr>
              <a:xfrm>
                <a:off x="3584520" y="3102120"/>
                <a:ext cx="27720" cy="11520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2" name=""/>
              <p:cNvSpPr/>
              <p:nvPr/>
            </p:nvSpPr>
            <p:spPr>
              <a:xfrm>
                <a:off x="3405240" y="3055320"/>
                <a:ext cx="33120" cy="126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>
                <a:off x="3418560" y="3067920"/>
                <a:ext cx="648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4" name=""/>
              <p:cNvSpPr/>
              <p:nvPr/>
            </p:nvSpPr>
            <p:spPr>
              <a:xfrm>
                <a:off x="3299040" y="2876400"/>
                <a:ext cx="172800" cy="19152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5" name=""/>
              <p:cNvSpPr/>
              <p:nvPr/>
            </p:nvSpPr>
            <p:spPr>
              <a:xfrm flipV="1">
                <a:off x="3466440" y="291852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 flipV="1">
                <a:off x="3466440" y="291852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7" name=""/>
              <p:cNvSpPr/>
              <p:nvPr/>
            </p:nvSpPr>
            <p:spPr>
              <a:xfrm flipV="1">
                <a:off x="3466440" y="2925720"/>
                <a:ext cx="28080" cy="26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8" name=""/>
              <p:cNvSpPr/>
              <p:nvPr/>
            </p:nvSpPr>
            <p:spPr>
              <a:xfrm flipV="1">
                <a:off x="3471840" y="2925720"/>
                <a:ext cx="2916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9" name=""/>
              <p:cNvSpPr/>
              <p:nvPr/>
            </p:nvSpPr>
            <p:spPr>
              <a:xfrm>
                <a:off x="3471840" y="2925720"/>
                <a:ext cx="112680" cy="266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 flipV="1">
                <a:off x="3410280" y="2918160"/>
                <a:ext cx="14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>
                <a:off x="3488040" y="2897640"/>
                <a:ext cx="33120" cy="1404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3138480" y="2918520"/>
                <a:ext cx="182160" cy="33228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3" name=""/>
              <p:cNvSpPr/>
              <p:nvPr/>
            </p:nvSpPr>
            <p:spPr>
              <a:xfrm>
                <a:off x="3405240" y="2897640"/>
                <a:ext cx="19800" cy="5472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4" name=""/>
              <p:cNvSpPr/>
              <p:nvPr/>
            </p:nvSpPr>
            <p:spPr>
              <a:xfrm>
                <a:off x="3395520" y="2707200"/>
                <a:ext cx="29160" cy="6012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3410280" y="2836800"/>
                <a:ext cx="37440" cy="540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3438360" y="2810160"/>
                <a:ext cx="21240" cy="6012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>
                <a:off x="3431880" y="2782080"/>
                <a:ext cx="6480" cy="2808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>
                <a:off x="3438360" y="2810160"/>
                <a:ext cx="27720" cy="532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3453120" y="286344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0" name=""/>
              <p:cNvSpPr/>
              <p:nvPr/>
            </p:nvSpPr>
            <p:spPr>
              <a:xfrm>
                <a:off x="3431880" y="2851200"/>
                <a:ext cx="21240" cy="1944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1" name=""/>
              <p:cNvSpPr/>
              <p:nvPr/>
            </p:nvSpPr>
            <p:spPr>
              <a:xfrm flipV="1">
                <a:off x="3431880" y="2815560"/>
                <a:ext cx="6480" cy="3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>
                <a:off x="3438360" y="281556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3" name=""/>
              <p:cNvSpPr/>
              <p:nvPr/>
            </p:nvSpPr>
            <p:spPr>
              <a:xfrm>
                <a:off x="3438360" y="2856600"/>
                <a:ext cx="9360" cy="266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4" name=""/>
              <p:cNvSpPr/>
              <p:nvPr/>
            </p:nvSpPr>
            <p:spPr>
              <a:xfrm>
                <a:off x="3438360" y="2856600"/>
                <a:ext cx="14400" cy="338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3431880" y="2856600"/>
                <a:ext cx="21240" cy="266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6" name=""/>
              <p:cNvSpPr/>
              <p:nvPr/>
            </p:nvSpPr>
            <p:spPr>
              <a:xfrm>
                <a:off x="3438360" y="281556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7" name=""/>
              <p:cNvSpPr/>
              <p:nvPr/>
            </p:nvSpPr>
            <p:spPr>
              <a:xfrm>
                <a:off x="3431880" y="2904480"/>
                <a:ext cx="56160" cy="266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8" name=""/>
              <p:cNvSpPr/>
              <p:nvPr/>
            </p:nvSpPr>
            <p:spPr>
              <a:xfrm>
                <a:off x="3459600" y="2918520"/>
                <a:ext cx="1188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9" name=""/>
              <p:cNvSpPr/>
              <p:nvPr/>
            </p:nvSpPr>
            <p:spPr>
              <a:xfrm>
                <a:off x="3425040" y="2897640"/>
                <a:ext cx="6480" cy="4212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3543120" y="2991960"/>
                <a:ext cx="13320" cy="3492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 flipH="1">
                <a:off x="3529800" y="3217320"/>
                <a:ext cx="331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2" name=""/>
              <p:cNvSpPr/>
              <p:nvPr/>
            </p:nvSpPr>
            <p:spPr>
              <a:xfrm>
                <a:off x="3529800" y="3061080"/>
                <a:ext cx="97560" cy="2088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3" name=""/>
              <p:cNvSpPr/>
              <p:nvPr/>
            </p:nvSpPr>
            <p:spPr>
              <a:xfrm>
                <a:off x="3688920" y="2918520"/>
                <a:ext cx="40320" cy="266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3612600" y="2762280"/>
                <a:ext cx="230400" cy="4788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5" name=""/>
              <p:cNvSpPr/>
              <p:nvPr/>
            </p:nvSpPr>
            <p:spPr>
              <a:xfrm>
                <a:off x="3828240" y="278748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3765600" y="272160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3543120" y="2646720"/>
                <a:ext cx="56160" cy="10152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3536280" y="260568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4002480" y="2883240"/>
                <a:ext cx="3492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 flipH="1" flipV="1">
                <a:off x="3214080" y="2646360"/>
                <a:ext cx="190440" cy="53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>
                <a:off x="3063240" y="3183480"/>
                <a:ext cx="61560" cy="676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2" name=""/>
              <p:cNvSpPr/>
              <p:nvPr/>
            </p:nvSpPr>
            <p:spPr>
              <a:xfrm>
                <a:off x="3453120" y="4082400"/>
                <a:ext cx="145800" cy="10800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3592440" y="3789360"/>
                <a:ext cx="360000" cy="35496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3494880" y="3891960"/>
                <a:ext cx="228960" cy="14220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5" name=""/>
              <p:cNvSpPr/>
              <p:nvPr/>
            </p:nvSpPr>
            <p:spPr>
              <a:xfrm>
                <a:off x="3619440" y="3871080"/>
                <a:ext cx="33120" cy="2088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6" name=""/>
              <p:cNvSpPr/>
              <p:nvPr/>
            </p:nvSpPr>
            <p:spPr>
              <a:xfrm>
                <a:off x="3652560" y="3837240"/>
                <a:ext cx="22680" cy="338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7" name=""/>
              <p:cNvSpPr/>
              <p:nvPr/>
            </p:nvSpPr>
            <p:spPr>
              <a:xfrm>
                <a:off x="3488040" y="4034520"/>
                <a:ext cx="6480" cy="338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3458520" y="3952800"/>
                <a:ext cx="152640" cy="19692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3652560" y="3810600"/>
                <a:ext cx="76320" cy="4032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3729240" y="3816000"/>
                <a:ext cx="30600" cy="3492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1" name=""/>
              <p:cNvSpPr/>
              <p:nvPr/>
            </p:nvSpPr>
            <p:spPr>
              <a:xfrm>
                <a:off x="3786840" y="3633120"/>
                <a:ext cx="33480" cy="6768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2" name=""/>
              <p:cNvSpPr/>
              <p:nvPr/>
            </p:nvSpPr>
            <p:spPr>
              <a:xfrm>
                <a:off x="4167360" y="3544200"/>
                <a:ext cx="160560" cy="75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3" name=""/>
              <p:cNvSpPr/>
              <p:nvPr/>
            </p:nvSpPr>
            <p:spPr>
              <a:xfrm>
                <a:off x="4363200" y="3531240"/>
                <a:ext cx="112320" cy="7452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4" name=""/>
              <p:cNvSpPr/>
              <p:nvPr/>
            </p:nvSpPr>
            <p:spPr>
              <a:xfrm>
                <a:off x="4133880" y="3611880"/>
                <a:ext cx="138960" cy="12960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5" name=""/>
              <p:cNvSpPr/>
              <p:nvPr/>
            </p:nvSpPr>
            <p:spPr>
              <a:xfrm>
                <a:off x="3876480" y="4082400"/>
                <a:ext cx="264960" cy="15048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6" name=""/>
              <p:cNvSpPr/>
              <p:nvPr/>
            </p:nvSpPr>
            <p:spPr>
              <a:xfrm>
                <a:off x="4133880" y="3902040"/>
                <a:ext cx="83880" cy="7452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7" name=""/>
              <p:cNvSpPr/>
              <p:nvPr/>
            </p:nvSpPr>
            <p:spPr>
              <a:xfrm>
                <a:off x="4475520" y="3346920"/>
                <a:ext cx="75960" cy="23796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8" name=""/>
              <p:cNvSpPr/>
              <p:nvPr/>
            </p:nvSpPr>
            <p:spPr>
              <a:xfrm>
                <a:off x="4385880" y="3407400"/>
                <a:ext cx="33120" cy="828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9" name=""/>
              <p:cNvSpPr/>
              <p:nvPr/>
            </p:nvSpPr>
            <p:spPr>
              <a:xfrm>
                <a:off x="4419360" y="3387960"/>
                <a:ext cx="27720" cy="1944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0" name=""/>
              <p:cNvSpPr/>
              <p:nvPr/>
            </p:nvSpPr>
            <p:spPr>
              <a:xfrm>
                <a:off x="4447080" y="338796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1" name=""/>
              <p:cNvSpPr/>
              <p:nvPr/>
            </p:nvSpPr>
            <p:spPr>
              <a:xfrm>
                <a:off x="4460400" y="3394800"/>
                <a:ext cx="34920" cy="108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2" name=""/>
              <p:cNvSpPr/>
              <p:nvPr/>
            </p:nvSpPr>
            <p:spPr>
              <a:xfrm>
                <a:off x="4516920" y="3272400"/>
                <a:ext cx="13320" cy="2808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>
                <a:off x="4516920" y="330048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4509000" y="330624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4495680" y="331308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4427280" y="3340080"/>
                <a:ext cx="68040" cy="684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4419360" y="3340080"/>
                <a:ext cx="7560" cy="108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4558320" y="32864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>
                <a:off x="4543920" y="3313080"/>
                <a:ext cx="27720" cy="540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4530600" y="328644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3814920" y="3197520"/>
                <a:ext cx="46440" cy="8172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 flipH="1" flipV="1">
                <a:off x="3533760" y="378648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3" name=""/>
              <p:cNvSpPr/>
              <p:nvPr/>
            </p:nvSpPr>
            <p:spPr>
              <a:xfrm flipH="1" flipV="1">
                <a:off x="3533760" y="378648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3793320" y="3661200"/>
                <a:ext cx="18720" cy="7740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 flipH="1">
                <a:off x="3554640" y="3745800"/>
                <a:ext cx="1080" cy="51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3492000" y="3848760"/>
                <a:ext cx="38880" cy="9288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4039920" y="3715920"/>
                <a:ext cx="53280" cy="658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618" name=""/>
              <p:cNvGrpSpPr/>
              <p:nvPr/>
            </p:nvGrpSpPr>
            <p:grpSpPr>
              <a:xfrm>
                <a:off x="445680" y="1971720"/>
                <a:ext cx="4304160" cy="2260800"/>
                <a:chOff x="445680" y="1971720"/>
                <a:chExt cx="4304160" cy="2260800"/>
              </a:xfrm>
            </p:grpSpPr>
            <p:sp>
              <p:nvSpPr>
                <p:cNvPr id="1619" name=""/>
                <p:cNvSpPr/>
                <p:nvPr/>
              </p:nvSpPr>
              <p:spPr>
                <a:xfrm>
                  <a:off x="4659840" y="2237400"/>
                  <a:ext cx="90000" cy="2930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0" name=""/>
                <p:cNvSpPr/>
                <p:nvPr/>
              </p:nvSpPr>
              <p:spPr>
                <a:xfrm>
                  <a:off x="661320" y="2365920"/>
                  <a:ext cx="124920" cy="128088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1" name=""/>
                <p:cNvSpPr/>
                <p:nvPr/>
              </p:nvSpPr>
              <p:spPr>
                <a:xfrm>
                  <a:off x="764640" y="3122640"/>
                  <a:ext cx="556200" cy="53712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2" name=""/>
                <p:cNvSpPr/>
                <p:nvPr/>
              </p:nvSpPr>
              <p:spPr>
                <a:xfrm>
                  <a:off x="2337120" y="2339280"/>
                  <a:ext cx="320760" cy="14976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3" name=""/>
                <p:cNvSpPr/>
                <p:nvPr/>
              </p:nvSpPr>
              <p:spPr>
                <a:xfrm>
                  <a:off x="2657880" y="2489400"/>
                  <a:ext cx="68400" cy="1296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4" name=""/>
                <p:cNvSpPr/>
                <p:nvPr/>
              </p:nvSpPr>
              <p:spPr>
                <a:xfrm>
                  <a:off x="2726640" y="2502360"/>
                  <a:ext cx="34560" cy="2808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5" name=""/>
                <p:cNvSpPr/>
                <p:nvPr/>
              </p:nvSpPr>
              <p:spPr>
                <a:xfrm>
                  <a:off x="2761560" y="253080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6" name=""/>
                <p:cNvSpPr/>
                <p:nvPr/>
              </p:nvSpPr>
              <p:spPr>
                <a:xfrm>
                  <a:off x="2309040" y="2359800"/>
                  <a:ext cx="709920" cy="5508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7" name=""/>
                <p:cNvSpPr/>
                <p:nvPr/>
              </p:nvSpPr>
              <p:spPr>
                <a:xfrm>
                  <a:off x="2990520" y="3504240"/>
                  <a:ext cx="619560" cy="72828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8" name=""/>
                <p:cNvSpPr/>
                <p:nvPr/>
              </p:nvSpPr>
              <p:spPr>
                <a:xfrm>
                  <a:off x="3012120" y="3878280"/>
                  <a:ext cx="305640" cy="3466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29" name=""/>
                <p:cNvSpPr/>
                <p:nvPr/>
              </p:nvSpPr>
              <p:spPr>
                <a:xfrm>
                  <a:off x="3276360" y="3993840"/>
                  <a:ext cx="28080" cy="5508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0" name=""/>
                <p:cNvSpPr/>
                <p:nvPr/>
              </p:nvSpPr>
              <p:spPr>
                <a:xfrm>
                  <a:off x="3304440" y="4049280"/>
                  <a:ext cx="96840" cy="8064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1" name=""/>
                <p:cNvSpPr/>
                <p:nvPr/>
              </p:nvSpPr>
              <p:spPr>
                <a:xfrm>
                  <a:off x="3227760" y="4136760"/>
                  <a:ext cx="298800" cy="8856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2" name=""/>
                <p:cNvSpPr/>
                <p:nvPr/>
              </p:nvSpPr>
              <p:spPr>
                <a:xfrm>
                  <a:off x="3025800" y="3653640"/>
                  <a:ext cx="69840" cy="471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3" name=""/>
                <p:cNvSpPr/>
                <p:nvPr/>
              </p:nvSpPr>
              <p:spPr>
                <a:xfrm>
                  <a:off x="2928600" y="3579120"/>
                  <a:ext cx="396000" cy="29916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4" name=""/>
                <p:cNvSpPr/>
                <p:nvPr/>
              </p:nvSpPr>
              <p:spPr>
                <a:xfrm>
                  <a:off x="3108960" y="3469680"/>
                  <a:ext cx="799920" cy="24516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5" name=""/>
                <p:cNvSpPr/>
                <p:nvPr/>
              </p:nvSpPr>
              <p:spPr>
                <a:xfrm>
                  <a:off x="3338280" y="3463200"/>
                  <a:ext cx="292320" cy="17712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6" name=""/>
                <p:cNvSpPr/>
                <p:nvPr/>
              </p:nvSpPr>
              <p:spPr>
                <a:xfrm>
                  <a:off x="3421800" y="3422160"/>
                  <a:ext cx="98280" cy="8856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7" name=""/>
                <p:cNvSpPr/>
                <p:nvPr/>
              </p:nvSpPr>
              <p:spPr>
                <a:xfrm>
                  <a:off x="3999600" y="3354120"/>
                  <a:ext cx="61920" cy="6156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8" name=""/>
                <p:cNvSpPr/>
                <p:nvPr/>
              </p:nvSpPr>
              <p:spPr>
                <a:xfrm>
                  <a:off x="3867840" y="338112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39" name=""/>
                <p:cNvSpPr/>
                <p:nvPr/>
              </p:nvSpPr>
              <p:spPr>
                <a:xfrm>
                  <a:off x="3484800" y="3579120"/>
                  <a:ext cx="292320" cy="2246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0" name=""/>
                <p:cNvSpPr/>
                <p:nvPr/>
              </p:nvSpPr>
              <p:spPr>
                <a:xfrm>
                  <a:off x="3777120" y="3504240"/>
                  <a:ext cx="55080" cy="7452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1" name=""/>
                <p:cNvSpPr/>
                <p:nvPr/>
              </p:nvSpPr>
              <p:spPr>
                <a:xfrm>
                  <a:off x="3777120" y="3496680"/>
                  <a:ext cx="68400" cy="8208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2" name=""/>
                <p:cNvSpPr/>
                <p:nvPr/>
              </p:nvSpPr>
              <p:spPr>
                <a:xfrm>
                  <a:off x="3804120" y="3415680"/>
                  <a:ext cx="215640" cy="13572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3" name=""/>
                <p:cNvSpPr/>
                <p:nvPr/>
              </p:nvSpPr>
              <p:spPr>
                <a:xfrm>
                  <a:off x="3595320" y="3531600"/>
                  <a:ext cx="160200" cy="14220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4" name=""/>
                <p:cNvSpPr/>
                <p:nvPr/>
              </p:nvSpPr>
              <p:spPr>
                <a:xfrm>
                  <a:off x="3978000" y="3407760"/>
                  <a:ext cx="382680" cy="20448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5" name=""/>
                <p:cNvSpPr/>
                <p:nvPr/>
              </p:nvSpPr>
              <p:spPr>
                <a:xfrm>
                  <a:off x="4360680" y="3360600"/>
                  <a:ext cx="28080" cy="4716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6" name=""/>
                <p:cNvSpPr/>
                <p:nvPr/>
              </p:nvSpPr>
              <p:spPr>
                <a:xfrm>
                  <a:off x="4389120" y="335412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7" name=""/>
                <p:cNvSpPr/>
                <p:nvPr/>
              </p:nvSpPr>
              <p:spPr>
                <a:xfrm flipV="1">
                  <a:off x="4389120" y="3333600"/>
                  <a:ext cx="2160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8" name=""/>
                <p:cNvSpPr/>
                <p:nvPr/>
              </p:nvSpPr>
              <p:spPr>
                <a:xfrm>
                  <a:off x="4410720" y="3251160"/>
                  <a:ext cx="6480" cy="8244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49" name=""/>
                <p:cNvSpPr/>
                <p:nvPr/>
              </p:nvSpPr>
              <p:spPr>
                <a:xfrm>
                  <a:off x="4417200" y="3238200"/>
                  <a:ext cx="83160" cy="1260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0" name=""/>
                <p:cNvSpPr/>
                <p:nvPr/>
              </p:nvSpPr>
              <p:spPr>
                <a:xfrm>
                  <a:off x="4160160" y="3340080"/>
                  <a:ext cx="13320" cy="15660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1" name=""/>
                <p:cNvSpPr/>
                <p:nvPr/>
              </p:nvSpPr>
              <p:spPr>
                <a:xfrm>
                  <a:off x="3986280" y="3415680"/>
                  <a:ext cx="305640" cy="19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2" name=""/>
                <p:cNvSpPr/>
                <p:nvPr/>
              </p:nvSpPr>
              <p:spPr>
                <a:xfrm>
                  <a:off x="4326840" y="3395160"/>
                  <a:ext cx="27000" cy="205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3" name=""/>
                <p:cNvSpPr/>
                <p:nvPr/>
              </p:nvSpPr>
              <p:spPr>
                <a:xfrm>
                  <a:off x="4285440" y="3354120"/>
                  <a:ext cx="41400" cy="4716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4" name=""/>
                <p:cNvSpPr/>
                <p:nvPr/>
              </p:nvSpPr>
              <p:spPr>
                <a:xfrm>
                  <a:off x="4507560" y="3476160"/>
                  <a:ext cx="34920" cy="205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5" name=""/>
                <p:cNvSpPr/>
                <p:nvPr/>
              </p:nvSpPr>
              <p:spPr>
                <a:xfrm>
                  <a:off x="4410720" y="346320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6" name=""/>
                <p:cNvSpPr/>
                <p:nvPr/>
              </p:nvSpPr>
              <p:spPr>
                <a:xfrm>
                  <a:off x="4395600" y="3455640"/>
                  <a:ext cx="1476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7" name=""/>
                <p:cNvSpPr/>
                <p:nvPr/>
              </p:nvSpPr>
              <p:spPr>
                <a:xfrm>
                  <a:off x="4389120" y="344304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8" name=""/>
                <p:cNvSpPr/>
                <p:nvPr/>
              </p:nvSpPr>
              <p:spPr>
                <a:xfrm>
                  <a:off x="4375440" y="3436200"/>
                  <a:ext cx="13320" cy="648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59" name=""/>
                <p:cNvSpPr/>
                <p:nvPr/>
              </p:nvSpPr>
              <p:spPr>
                <a:xfrm>
                  <a:off x="4160160" y="349668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0" name=""/>
                <p:cNvSpPr/>
                <p:nvPr/>
              </p:nvSpPr>
              <p:spPr>
                <a:xfrm>
                  <a:off x="4145040" y="3537720"/>
                  <a:ext cx="14760" cy="1368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1" name=""/>
                <p:cNvSpPr/>
                <p:nvPr/>
              </p:nvSpPr>
              <p:spPr>
                <a:xfrm flipH="1" flipV="1">
                  <a:off x="3575160" y="3381120"/>
                  <a:ext cx="6480" cy="82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2" name=""/>
                <p:cNvSpPr/>
                <p:nvPr/>
              </p:nvSpPr>
              <p:spPr>
                <a:xfrm>
                  <a:off x="4492800" y="323820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3" name=""/>
                <p:cNvSpPr/>
                <p:nvPr/>
              </p:nvSpPr>
              <p:spPr>
                <a:xfrm>
                  <a:off x="4208400" y="3170520"/>
                  <a:ext cx="340920" cy="11556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4" name=""/>
                <p:cNvSpPr/>
                <p:nvPr/>
              </p:nvSpPr>
              <p:spPr>
                <a:xfrm>
                  <a:off x="4201560" y="3143520"/>
                  <a:ext cx="61920" cy="6012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5" name=""/>
                <p:cNvSpPr/>
                <p:nvPr/>
              </p:nvSpPr>
              <p:spPr>
                <a:xfrm>
                  <a:off x="4041720" y="3047040"/>
                  <a:ext cx="243720" cy="12348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6" name=""/>
                <p:cNvSpPr/>
                <p:nvPr/>
              </p:nvSpPr>
              <p:spPr>
                <a:xfrm>
                  <a:off x="4201560" y="3040560"/>
                  <a:ext cx="222120" cy="21060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7" name=""/>
                <p:cNvSpPr/>
                <p:nvPr/>
              </p:nvSpPr>
              <p:spPr>
                <a:xfrm>
                  <a:off x="4368600" y="3061080"/>
                  <a:ext cx="26640" cy="11556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8" name=""/>
                <p:cNvSpPr/>
                <p:nvPr/>
              </p:nvSpPr>
              <p:spPr>
                <a:xfrm>
                  <a:off x="4368600" y="3040560"/>
                  <a:ext cx="1440" cy="2052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69" name=""/>
                <p:cNvSpPr/>
                <p:nvPr/>
              </p:nvSpPr>
              <p:spPr>
                <a:xfrm>
                  <a:off x="4360680" y="302760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0" name=""/>
                <p:cNvSpPr/>
                <p:nvPr/>
              </p:nvSpPr>
              <p:spPr>
                <a:xfrm>
                  <a:off x="4360680" y="3020040"/>
                  <a:ext cx="7920" cy="75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1" name=""/>
                <p:cNvSpPr/>
                <p:nvPr/>
              </p:nvSpPr>
              <p:spPr>
                <a:xfrm>
                  <a:off x="4145040" y="2993040"/>
                  <a:ext cx="223560" cy="2700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2" name=""/>
                <p:cNvSpPr/>
                <p:nvPr/>
              </p:nvSpPr>
              <p:spPr>
                <a:xfrm>
                  <a:off x="4360680" y="3096000"/>
                  <a:ext cx="7920" cy="266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3" name=""/>
                <p:cNvSpPr/>
                <p:nvPr/>
              </p:nvSpPr>
              <p:spPr>
                <a:xfrm>
                  <a:off x="4368600" y="3061080"/>
                  <a:ext cx="144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4" name=""/>
                <p:cNvSpPr/>
                <p:nvPr/>
              </p:nvSpPr>
              <p:spPr>
                <a:xfrm>
                  <a:off x="4395600" y="3007440"/>
                  <a:ext cx="76680" cy="9468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5" name=""/>
                <p:cNvSpPr/>
                <p:nvPr/>
              </p:nvSpPr>
              <p:spPr>
                <a:xfrm>
                  <a:off x="4193640" y="2959560"/>
                  <a:ext cx="236880" cy="871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6" name=""/>
                <p:cNvSpPr/>
                <p:nvPr/>
              </p:nvSpPr>
              <p:spPr>
                <a:xfrm>
                  <a:off x="4430880" y="278892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7" name=""/>
                <p:cNvSpPr/>
                <p:nvPr/>
              </p:nvSpPr>
              <p:spPr>
                <a:xfrm>
                  <a:off x="4591080" y="273492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8" name=""/>
                <p:cNvSpPr/>
                <p:nvPr/>
              </p:nvSpPr>
              <p:spPr>
                <a:xfrm>
                  <a:off x="4569480" y="2747880"/>
                  <a:ext cx="21600" cy="75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79" name=""/>
                <p:cNvSpPr/>
                <p:nvPr/>
              </p:nvSpPr>
              <p:spPr>
                <a:xfrm>
                  <a:off x="4542480" y="2755440"/>
                  <a:ext cx="26640" cy="680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0" name=""/>
                <p:cNvSpPr/>
                <p:nvPr/>
              </p:nvSpPr>
              <p:spPr>
                <a:xfrm>
                  <a:off x="4549320" y="2823480"/>
                  <a:ext cx="1080" cy="19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1" name=""/>
                <p:cNvSpPr/>
                <p:nvPr/>
              </p:nvSpPr>
              <p:spPr>
                <a:xfrm>
                  <a:off x="4520880" y="2842560"/>
                  <a:ext cx="28080" cy="1404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2" name=""/>
                <p:cNvSpPr/>
                <p:nvPr/>
              </p:nvSpPr>
              <p:spPr>
                <a:xfrm>
                  <a:off x="4500720" y="285048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3" name=""/>
                <p:cNvSpPr/>
                <p:nvPr/>
              </p:nvSpPr>
              <p:spPr>
                <a:xfrm>
                  <a:off x="4485960" y="2842560"/>
                  <a:ext cx="1440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4" name=""/>
                <p:cNvSpPr/>
                <p:nvPr/>
              </p:nvSpPr>
              <p:spPr>
                <a:xfrm>
                  <a:off x="4485960" y="2823480"/>
                  <a:ext cx="111600" cy="12816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5" name=""/>
                <p:cNvSpPr/>
                <p:nvPr/>
              </p:nvSpPr>
              <p:spPr>
                <a:xfrm>
                  <a:off x="4527720" y="2952000"/>
                  <a:ext cx="684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6" name=""/>
                <p:cNvSpPr/>
                <p:nvPr/>
              </p:nvSpPr>
              <p:spPr>
                <a:xfrm>
                  <a:off x="4520880" y="293904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7" name=""/>
                <p:cNvSpPr/>
                <p:nvPr/>
              </p:nvSpPr>
              <p:spPr>
                <a:xfrm>
                  <a:off x="4507560" y="2939040"/>
                  <a:ext cx="13320" cy="108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8" name=""/>
                <p:cNvSpPr/>
                <p:nvPr/>
              </p:nvSpPr>
              <p:spPr>
                <a:xfrm>
                  <a:off x="4500720" y="293904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89" name=""/>
                <p:cNvSpPr/>
                <p:nvPr/>
              </p:nvSpPr>
              <p:spPr>
                <a:xfrm>
                  <a:off x="4472640" y="294552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0" name=""/>
                <p:cNvSpPr/>
                <p:nvPr/>
              </p:nvSpPr>
              <p:spPr>
                <a:xfrm>
                  <a:off x="4459320" y="2939040"/>
                  <a:ext cx="13320" cy="61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1" name=""/>
                <p:cNvSpPr/>
                <p:nvPr/>
              </p:nvSpPr>
              <p:spPr>
                <a:xfrm>
                  <a:off x="4305600" y="2931120"/>
                  <a:ext cx="153360" cy="2808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2" name=""/>
                <p:cNvSpPr/>
                <p:nvPr/>
              </p:nvSpPr>
              <p:spPr>
                <a:xfrm>
                  <a:off x="4235400" y="2925000"/>
                  <a:ext cx="69840" cy="612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3" name=""/>
                <p:cNvSpPr/>
                <p:nvPr/>
              </p:nvSpPr>
              <p:spPr>
                <a:xfrm>
                  <a:off x="4215240" y="292500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4" name=""/>
                <p:cNvSpPr/>
                <p:nvPr/>
              </p:nvSpPr>
              <p:spPr>
                <a:xfrm>
                  <a:off x="4201560" y="2883960"/>
                  <a:ext cx="167040" cy="4104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5" name=""/>
                <p:cNvSpPr/>
                <p:nvPr/>
              </p:nvSpPr>
              <p:spPr>
                <a:xfrm>
                  <a:off x="4340520" y="289152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6" name=""/>
                <p:cNvSpPr/>
                <p:nvPr/>
              </p:nvSpPr>
              <p:spPr>
                <a:xfrm>
                  <a:off x="4298760" y="2883960"/>
                  <a:ext cx="41760" cy="75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7" name=""/>
                <p:cNvSpPr/>
                <p:nvPr/>
              </p:nvSpPr>
              <p:spPr>
                <a:xfrm flipH="1">
                  <a:off x="4291920" y="2883960"/>
                  <a:ext cx="648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8" name=""/>
                <p:cNvSpPr/>
                <p:nvPr/>
              </p:nvSpPr>
              <p:spPr>
                <a:xfrm>
                  <a:off x="4285440" y="288396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699" name=""/>
                <p:cNvSpPr/>
                <p:nvPr/>
              </p:nvSpPr>
              <p:spPr>
                <a:xfrm>
                  <a:off x="4263840" y="2883960"/>
                  <a:ext cx="21600" cy="144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0" name=""/>
                <p:cNvSpPr/>
                <p:nvPr/>
              </p:nvSpPr>
              <p:spPr>
                <a:xfrm>
                  <a:off x="4208400" y="2883960"/>
                  <a:ext cx="55080" cy="1404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1" name=""/>
                <p:cNvSpPr/>
                <p:nvPr/>
              </p:nvSpPr>
              <p:spPr>
                <a:xfrm>
                  <a:off x="4187160" y="2898000"/>
                  <a:ext cx="2124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2" name=""/>
                <p:cNvSpPr/>
                <p:nvPr/>
              </p:nvSpPr>
              <p:spPr>
                <a:xfrm>
                  <a:off x="4076280" y="2883960"/>
                  <a:ext cx="110520" cy="17712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3" name=""/>
                <p:cNvSpPr/>
                <p:nvPr/>
              </p:nvSpPr>
              <p:spPr>
                <a:xfrm flipH="1">
                  <a:off x="4424040" y="2842560"/>
                  <a:ext cx="61920" cy="28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4" name=""/>
                <p:cNvSpPr/>
                <p:nvPr/>
              </p:nvSpPr>
              <p:spPr>
                <a:xfrm>
                  <a:off x="4410720" y="2871000"/>
                  <a:ext cx="13320" cy="144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5" name=""/>
                <p:cNvSpPr/>
                <p:nvPr/>
              </p:nvSpPr>
              <p:spPr>
                <a:xfrm>
                  <a:off x="4410720" y="287100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6" name=""/>
                <p:cNvSpPr/>
                <p:nvPr/>
              </p:nvSpPr>
              <p:spPr>
                <a:xfrm>
                  <a:off x="4368600" y="2883960"/>
                  <a:ext cx="41760" cy="1404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7" name=""/>
                <p:cNvSpPr/>
                <p:nvPr/>
              </p:nvSpPr>
              <p:spPr>
                <a:xfrm>
                  <a:off x="4360680" y="2877480"/>
                  <a:ext cx="7920" cy="2052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8" name=""/>
                <p:cNvSpPr/>
                <p:nvPr/>
              </p:nvSpPr>
              <p:spPr>
                <a:xfrm>
                  <a:off x="4368600" y="286344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09" name=""/>
                <p:cNvSpPr/>
                <p:nvPr/>
              </p:nvSpPr>
              <p:spPr>
                <a:xfrm>
                  <a:off x="4375440" y="2850480"/>
                  <a:ext cx="144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0" name=""/>
                <p:cNvSpPr/>
                <p:nvPr/>
              </p:nvSpPr>
              <p:spPr>
                <a:xfrm>
                  <a:off x="4375440" y="2842560"/>
                  <a:ext cx="1440" cy="75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1" name=""/>
                <p:cNvSpPr/>
                <p:nvPr/>
              </p:nvSpPr>
              <p:spPr>
                <a:xfrm>
                  <a:off x="4375440" y="2795040"/>
                  <a:ext cx="55080" cy="4716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2" name=""/>
                <p:cNvSpPr/>
                <p:nvPr/>
              </p:nvSpPr>
              <p:spPr>
                <a:xfrm>
                  <a:off x="4368600" y="289800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3" name=""/>
                <p:cNvSpPr/>
                <p:nvPr/>
              </p:nvSpPr>
              <p:spPr>
                <a:xfrm>
                  <a:off x="4382280" y="291852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4" name=""/>
                <p:cNvSpPr/>
                <p:nvPr/>
              </p:nvSpPr>
              <p:spPr>
                <a:xfrm>
                  <a:off x="4402440" y="289800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5" name=""/>
                <p:cNvSpPr/>
                <p:nvPr/>
              </p:nvSpPr>
              <p:spPr>
                <a:xfrm>
                  <a:off x="4437360" y="288396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6" name=""/>
                <p:cNvSpPr/>
                <p:nvPr/>
              </p:nvSpPr>
              <p:spPr>
                <a:xfrm>
                  <a:off x="4402440" y="291852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7" name=""/>
                <p:cNvSpPr/>
                <p:nvPr/>
              </p:nvSpPr>
              <p:spPr>
                <a:xfrm>
                  <a:off x="4459320" y="2904480"/>
                  <a:ext cx="20160" cy="3456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8" name=""/>
                <p:cNvSpPr/>
                <p:nvPr/>
              </p:nvSpPr>
              <p:spPr>
                <a:xfrm>
                  <a:off x="4479480" y="2877480"/>
                  <a:ext cx="21240" cy="2700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19" name=""/>
                <p:cNvSpPr/>
                <p:nvPr/>
              </p:nvSpPr>
              <p:spPr>
                <a:xfrm>
                  <a:off x="4500720" y="287100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0" name=""/>
                <p:cNvSpPr/>
                <p:nvPr/>
              </p:nvSpPr>
              <p:spPr>
                <a:xfrm>
                  <a:off x="4520880" y="2856960"/>
                  <a:ext cx="648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1" name=""/>
                <p:cNvSpPr/>
                <p:nvPr/>
              </p:nvSpPr>
              <p:spPr>
                <a:xfrm>
                  <a:off x="4492800" y="2877480"/>
                  <a:ext cx="3456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2" name=""/>
                <p:cNvSpPr/>
                <p:nvPr/>
              </p:nvSpPr>
              <p:spPr>
                <a:xfrm>
                  <a:off x="4527720" y="291852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3" name=""/>
                <p:cNvSpPr/>
                <p:nvPr/>
              </p:nvSpPr>
              <p:spPr>
                <a:xfrm>
                  <a:off x="4597920" y="283644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4" name=""/>
                <p:cNvSpPr/>
                <p:nvPr/>
              </p:nvSpPr>
              <p:spPr>
                <a:xfrm>
                  <a:off x="4145040" y="2904480"/>
                  <a:ext cx="56520" cy="14220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5" name=""/>
                <p:cNvSpPr/>
                <p:nvPr/>
              </p:nvSpPr>
              <p:spPr>
                <a:xfrm>
                  <a:off x="4368600" y="314352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6" name=""/>
                <p:cNvSpPr/>
                <p:nvPr/>
              </p:nvSpPr>
              <p:spPr>
                <a:xfrm>
                  <a:off x="4069800" y="3013560"/>
                  <a:ext cx="75240" cy="612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7" name=""/>
                <p:cNvSpPr/>
                <p:nvPr/>
              </p:nvSpPr>
              <p:spPr>
                <a:xfrm>
                  <a:off x="445680" y="2652840"/>
                  <a:ext cx="235800" cy="50328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8" name=""/>
                <p:cNvSpPr/>
                <p:nvPr/>
              </p:nvSpPr>
              <p:spPr>
                <a:xfrm>
                  <a:off x="487440" y="2619360"/>
                  <a:ext cx="215280" cy="6127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29" name=""/>
                <p:cNvSpPr/>
                <p:nvPr/>
              </p:nvSpPr>
              <p:spPr>
                <a:xfrm>
                  <a:off x="452160" y="2659320"/>
                  <a:ext cx="235800" cy="65988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0" name=""/>
                <p:cNvSpPr/>
                <p:nvPr/>
              </p:nvSpPr>
              <p:spPr>
                <a:xfrm>
                  <a:off x="507600" y="2679480"/>
                  <a:ext cx="139680" cy="5508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1" name=""/>
                <p:cNvSpPr/>
                <p:nvPr/>
              </p:nvSpPr>
              <p:spPr>
                <a:xfrm>
                  <a:off x="507600" y="3232080"/>
                  <a:ext cx="118440" cy="285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2" name=""/>
                <p:cNvSpPr/>
                <p:nvPr/>
              </p:nvSpPr>
              <p:spPr>
                <a:xfrm>
                  <a:off x="514080" y="3504240"/>
                  <a:ext cx="111600" cy="19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3" name=""/>
                <p:cNvSpPr/>
                <p:nvPr/>
              </p:nvSpPr>
              <p:spPr>
                <a:xfrm>
                  <a:off x="507600" y="3244680"/>
                  <a:ext cx="208440" cy="3956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4" name=""/>
                <p:cNvSpPr/>
                <p:nvPr/>
              </p:nvSpPr>
              <p:spPr>
                <a:xfrm flipH="1" flipV="1">
                  <a:off x="480240" y="3149280"/>
                  <a:ext cx="13320" cy="47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5" name=""/>
                <p:cNvSpPr/>
                <p:nvPr/>
              </p:nvSpPr>
              <p:spPr>
                <a:xfrm>
                  <a:off x="764640" y="3531600"/>
                  <a:ext cx="278640" cy="12816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6" name=""/>
                <p:cNvSpPr/>
                <p:nvPr/>
              </p:nvSpPr>
              <p:spPr>
                <a:xfrm>
                  <a:off x="764640" y="354420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7" name=""/>
                <p:cNvSpPr/>
                <p:nvPr/>
              </p:nvSpPr>
              <p:spPr>
                <a:xfrm>
                  <a:off x="764640" y="354420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8" name=""/>
                <p:cNvSpPr/>
                <p:nvPr/>
              </p:nvSpPr>
              <p:spPr>
                <a:xfrm>
                  <a:off x="1050480" y="3531600"/>
                  <a:ext cx="235800" cy="4104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39" name=""/>
                <p:cNvSpPr/>
                <p:nvPr/>
              </p:nvSpPr>
              <p:spPr>
                <a:xfrm>
                  <a:off x="744480" y="3667680"/>
                  <a:ext cx="514440" cy="17712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0" name=""/>
                <p:cNvSpPr/>
                <p:nvPr/>
              </p:nvSpPr>
              <p:spPr>
                <a:xfrm>
                  <a:off x="716040" y="364068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1" name=""/>
                <p:cNvSpPr/>
                <p:nvPr/>
              </p:nvSpPr>
              <p:spPr>
                <a:xfrm>
                  <a:off x="667800" y="363276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2" name=""/>
                <p:cNvSpPr/>
                <p:nvPr/>
              </p:nvSpPr>
              <p:spPr>
                <a:xfrm>
                  <a:off x="667800" y="3632760"/>
                  <a:ext cx="90000" cy="2700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3" name=""/>
                <p:cNvSpPr/>
                <p:nvPr/>
              </p:nvSpPr>
              <p:spPr>
                <a:xfrm>
                  <a:off x="758160" y="3401640"/>
                  <a:ext cx="521280" cy="26568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4" name=""/>
                <p:cNvSpPr/>
                <p:nvPr/>
              </p:nvSpPr>
              <p:spPr>
                <a:xfrm>
                  <a:off x="764640" y="3667680"/>
                  <a:ext cx="1476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5" name=""/>
                <p:cNvSpPr/>
                <p:nvPr/>
              </p:nvSpPr>
              <p:spPr>
                <a:xfrm>
                  <a:off x="1015200" y="2638440"/>
                  <a:ext cx="201960" cy="1026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6" name=""/>
                <p:cNvSpPr/>
                <p:nvPr/>
              </p:nvSpPr>
              <p:spPr>
                <a:xfrm>
                  <a:off x="1085400" y="3504240"/>
                  <a:ext cx="549360" cy="680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7" name=""/>
                <p:cNvSpPr/>
                <p:nvPr/>
              </p:nvSpPr>
              <p:spPr>
                <a:xfrm>
                  <a:off x="1043640" y="3523680"/>
                  <a:ext cx="4176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8" name=""/>
                <p:cNvSpPr/>
                <p:nvPr/>
              </p:nvSpPr>
              <p:spPr>
                <a:xfrm>
                  <a:off x="1043640" y="3428640"/>
                  <a:ext cx="83160" cy="9468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49" name=""/>
                <p:cNvSpPr/>
                <p:nvPr/>
              </p:nvSpPr>
              <p:spPr>
                <a:xfrm>
                  <a:off x="1127160" y="3428640"/>
                  <a:ext cx="2016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1147320" y="3407760"/>
                  <a:ext cx="28080" cy="2808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1" name=""/>
                <p:cNvSpPr/>
                <p:nvPr/>
              </p:nvSpPr>
              <p:spPr>
                <a:xfrm>
                  <a:off x="1175760" y="340164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2" name=""/>
                <p:cNvSpPr/>
                <p:nvPr/>
              </p:nvSpPr>
              <p:spPr>
                <a:xfrm>
                  <a:off x="1195920" y="3422160"/>
                  <a:ext cx="146880" cy="1368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3" name=""/>
                <p:cNvSpPr/>
                <p:nvPr/>
              </p:nvSpPr>
              <p:spPr>
                <a:xfrm>
                  <a:off x="1342800" y="342864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4" name=""/>
                <p:cNvSpPr/>
                <p:nvPr/>
              </p:nvSpPr>
              <p:spPr>
                <a:xfrm>
                  <a:off x="1356120" y="3428640"/>
                  <a:ext cx="76680" cy="2052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5" name=""/>
                <p:cNvSpPr/>
                <p:nvPr/>
              </p:nvSpPr>
              <p:spPr>
                <a:xfrm>
                  <a:off x="1432800" y="344916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6" name=""/>
                <p:cNvSpPr/>
                <p:nvPr/>
              </p:nvSpPr>
              <p:spPr>
                <a:xfrm>
                  <a:off x="1001880" y="3463200"/>
                  <a:ext cx="437760" cy="40824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7" name=""/>
                <p:cNvSpPr/>
                <p:nvPr/>
              </p:nvSpPr>
              <p:spPr>
                <a:xfrm>
                  <a:off x="966960" y="385128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938520" y="385776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59" name=""/>
                <p:cNvSpPr/>
                <p:nvPr/>
              </p:nvSpPr>
              <p:spPr>
                <a:xfrm>
                  <a:off x="980640" y="3789720"/>
                  <a:ext cx="181440" cy="3456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0" name=""/>
                <p:cNvSpPr/>
                <p:nvPr/>
              </p:nvSpPr>
              <p:spPr>
                <a:xfrm>
                  <a:off x="1162440" y="381024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1" name=""/>
                <p:cNvSpPr/>
                <p:nvPr/>
              </p:nvSpPr>
              <p:spPr>
                <a:xfrm>
                  <a:off x="1266120" y="3844800"/>
                  <a:ext cx="61560" cy="1260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2" name=""/>
                <p:cNvSpPr/>
                <p:nvPr/>
              </p:nvSpPr>
              <p:spPr>
                <a:xfrm>
                  <a:off x="1328040" y="3851280"/>
                  <a:ext cx="7920" cy="61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3" name=""/>
                <p:cNvSpPr/>
                <p:nvPr/>
              </p:nvSpPr>
              <p:spPr>
                <a:xfrm>
                  <a:off x="1335960" y="3647160"/>
                  <a:ext cx="215280" cy="25164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4" name=""/>
                <p:cNvSpPr/>
                <p:nvPr/>
              </p:nvSpPr>
              <p:spPr>
                <a:xfrm>
                  <a:off x="1384560" y="388476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5" name=""/>
                <p:cNvSpPr/>
                <p:nvPr/>
              </p:nvSpPr>
              <p:spPr>
                <a:xfrm>
                  <a:off x="1362960" y="391284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6" name=""/>
                <p:cNvSpPr/>
                <p:nvPr/>
              </p:nvSpPr>
              <p:spPr>
                <a:xfrm>
                  <a:off x="1328040" y="3919680"/>
                  <a:ext cx="34920" cy="108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7" name=""/>
                <p:cNvSpPr/>
                <p:nvPr/>
              </p:nvSpPr>
              <p:spPr>
                <a:xfrm>
                  <a:off x="1328040" y="3919680"/>
                  <a:ext cx="1476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1432800" y="344916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69" name=""/>
                <p:cNvSpPr/>
                <p:nvPr/>
              </p:nvSpPr>
              <p:spPr>
                <a:xfrm>
                  <a:off x="1404720" y="3463200"/>
                  <a:ext cx="28080" cy="8856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0" name=""/>
                <p:cNvSpPr/>
                <p:nvPr/>
              </p:nvSpPr>
              <p:spPr>
                <a:xfrm>
                  <a:off x="1162440" y="3551760"/>
                  <a:ext cx="242280" cy="25812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1" name=""/>
                <p:cNvSpPr/>
                <p:nvPr/>
              </p:nvSpPr>
              <p:spPr>
                <a:xfrm>
                  <a:off x="751320" y="1971720"/>
                  <a:ext cx="208800" cy="171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2" name=""/>
                <p:cNvSpPr/>
                <p:nvPr/>
              </p:nvSpPr>
              <p:spPr>
                <a:xfrm>
                  <a:off x="960480" y="214272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3" name=""/>
                <p:cNvSpPr/>
                <p:nvPr/>
              </p:nvSpPr>
              <p:spPr>
                <a:xfrm>
                  <a:off x="883440" y="2155320"/>
                  <a:ext cx="76680" cy="8856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4" name=""/>
                <p:cNvSpPr/>
                <p:nvPr/>
              </p:nvSpPr>
              <p:spPr>
                <a:xfrm>
                  <a:off x="883440" y="2243880"/>
                  <a:ext cx="21600" cy="6156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5" name=""/>
                <p:cNvSpPr/>
                <p:nvPr/>
              </p:nvSpPr>
              <p:spPr>
                <a:xfrm>
                  <a:off x="507600" y="2305800"/>
                  <a:ext cx="397440" cy="2581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6" name=""/>
                <p:cNvSpPr/>
                <p:nvPr/>
              </p:nvSpPr>
              <p:spPr>
                <a:xfrm>
                  <a:off x="821160" y="2380320"/>
                  <a:ext cx="3384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7" name=""/>
                <p:cNvSpPr/>
                <p:nvPr/>
              </p:nvSpPr>
              <p:spPr>
                <a:xfrm>
                  <a:off x="821160" y="2189880"/>
                  <a:ext cx="409680" cy="19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8" name=""/>
                <p:cNvSpPr/>
                <p:nvPr/>
              </p:nvSpPr>
              <p:spPr>
                <a:xfrm>
                  <a:off x="883440" y="2346840"/>
                  <a:ext cx="34920" cy="19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79" name=""/>
                <p:cNvSpPr/>
                <p:nvPr/>
              </p:nvSpPr>
              <p:spPr>
                <a:xfrm>
                  <a:off x="918360" y="2365920"/>
                  <a:ext cx="28080" cy="144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946440" y="2318400"/>
                  <a:ext cx="48240" cy="4716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1" name=""/>
                <p:cNvSpPr/>
                <p:nvPr/>
              </p:nvSpPr>
              <p:spPr>
                <a:xfrm>
                  <a:off x="896760" y="2284920"/>
                  <a:ext cx="98280" cy="3348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2" name=""/>
                <p:cNvSpPr/>
                <p:nvPr/>
              </p:nvSpPr>
              <p:spPr>
                <a:xfrm>
                  <a:off x="869760" y="228492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3" name=""/>
                <p:cNvSpPr/>
                <p:nvPr/>
              </p:nvSpPr>
              <p:spPr>
                <a:xfrm>
                  <a:off x="779760" y="2291400"/>
                  <a:ext cx="90000" cy="6156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681480" y="2353320"/>
                  <a:ext cx="98280" cy="29916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5" name=""/>
                <p:cNvSpPr/>
                <p:nvPr/>
              </p:nvSpPr>
              <p:spPr>
                <a:xfrm>
                  <a:off x="709560" y="216180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>
                  <a:off x="744480" y="2161800"/>
                  <a:ext cx="103680" cy="6156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848520" y="2223720"/>
                  <a:ext cx="48240" cy="5472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8" name=""/>
                <p:cNvSpPr/>
                <p:nvPr/>
              </p:nvSpPr>
              <p:spPr>
                <a:xfrm flipH="1">
                  <a:off x="625680" y="2332800"/>
                  <a:ext cx="21240" cy="33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89" name=""/>
                <p:cNvSpPr/>
                <p:nvPr/>
              </p:nvSpPr>
              <p:spPr>
                <a:xfrm>
                  <a:off x="626040" y="2339280"/>
                  <a:ext cx="90000" cy="266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>
                  <a:off x="716040" y="2284920"/>
                  <a:ext cx="132120" cy="5400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1" name=""/>
                <p:cNvSpPr/>
                <p:nvPr/>
              </p:nvSpPr>
              <p:spPr>
                <a:xfrm>
                  <a:off x="848520" y="2284920"/>
                  <a:ext cx="48240" cy="61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702720" y="2394360"/>
                  <a:ext cx="90360" cy="23112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597600" y="2210760"/>
                  <a:ext cx="83520" cy="19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4" name=""/>
                <p:cNvSpPr/>
                <p:nvPr/>
              </p:nvSpPr>
              <p:spPr>
                <a:xfrm>
                  <a:off x="793080" y="235332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5" name=""/>
                <p:cNvSpPr/>
                <p:nvPr/>
              </p:nvSpPr>
              <p:spPr>
                <a:xfrm>
                  <a:off x="751320" y="2359800"/>
                  <a:ext cx="41760" cy="144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744480" y="235980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7" name=""/>
                <p:cNvSpPr/>
                <p:nvPr/>
              </p:nvSpPr>
              <p:spPr>
                <a:xfrm>
                  <a:off x="667800" y="2386800"/>
                  <a:ext cx="76680" cy="1368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8" name=""/>
                <p:cNvSpPr/>
                <p:nvPr/>
              </p:nvSpPr>
              <p:spPr>
                <a:xfrm>
                  <a:off x="584280" y="2365920"/>
                  <a:ext cx="83520" cy="3456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>
                  <a:off x="584280" y="2148840"/>
                  <a:ext cx="167040" cy="2167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0" name=""/>
                <p:cNvSpPr/>
                <p:nvPr/>
              </p:nvSpPr>
              <p:spPr>
                <a:xfrm>
                  <a:off x="751320" y="214272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1" name=""/>
                <p:cNvSpPr/>
                <p:nvPr/>
              </p:nvSpPr>
              <p:spPr>
                <a:xfrm>
                  <a:off x="744480" y="2128320"/>
                  <a:ext cx="13320" cy="1404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2" name=""/>
                <p:cNvSpPr/>
                <p:nvPr/>
              </p:nvSpPr>
              <p:spPr>
                <a:xfrm>
                  <a:off x="744480" y="21142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3" name=""/>
                <p:cNvSpPr/>
                <p:nvPr/>
              </p:nvSpPr>
              <p:spPr>
                <a:xfrm>
                  <a:off x="758160" y="2093760"/>
                  <a:ext cx="6480" cy="2052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 flipH="1" flipV="1">
                  <a:off x="758160" y="208044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5" name=""/>
                <p:cNvSpPr/>
                <p:nvPr/>
              </p:nvSpPr>
              <p:spPr>
                <a:xfrm>
                  <a:off x="764640" y="2169360"/>
                  <a:ext cx="63000" cy="2052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828000" y="2182320"/>
                  <a:ext cx="27000" cy="75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7" name=""/>
                <p:cNvSpPr/>
                <p:nvPr/>
              </p:nvSpPr>
              <p:spPr>
                <a:xfrm>
                  <a:off x="855360" y="217620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8" name=""/>
                <p:cNvSpPr/>
                <p:nvPr/>
              </p:nvSpPr>
              <p:spPr>
                <a:xfrm>
                  <a:off x="889920" y="2142720"/>
                  <a:ext cx="70200" cy="3348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758160" y="2161800"/>
                  <a:ext cx="76680" cy="2808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702720" y="2590920"/>
                  <a:ext cx="312480" cy="4716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1" name=""/>
                <p:cNvSpPr/>
                <p:nvPr/>
              </p:nvSpPr>
              <p:spPr>
                <a:xfrm>
                  <a:off x="687960" y="2353320"/>
                  <a:ext cx="98280" cy="30564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2" name=""/>
                <p:cNvSpPr/>
                <p:nvPr/>
              </p:nvSpPr>
              <p:spPr>
                <a:xfrm>
                  <a:off x="619200" y="2353320"/>
                  <a:ext cx="648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3" name=""/>
                <p:cNvSpPr/>
                <p:nvPr/>
              </p:nvSpPr>
              <p:spPr>
                <a:xfrm>
                  <a:off x="590760" y="2365920"/>
                  <a:ext cx="648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4" name=""/>
                <p:cNvSpPr/>
                <p:nvPr/>
              </p:nvSpPr>
              <p:spPr>
                <a:xfrm>
                  <a:off x="577440" y="237384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5" name=""/>
                <p:cNvSpPr/>
                <p:nvPr/>
              </p:nvSpPr>
              <p:spPr>
                <a:xfrm>
                  <a:off x="549360" y="2414880"/>
                  <a:ext cx="28080" cy="6768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528840" y="2482920"/>
                  <a:ext cx="201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7" name=""/>
                <p:cNvSpPr/>
                <p:nvPr/>
              </p:nvSpPr>
              <p:spPr>
                <a:xfrm flipV="1">
                  <a:off x="751320" y="2359440"/>
                  <a:ext cx="349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>
                  <a:off x="855360" y="2121840"/>
                  <a:ext cx="41400" cy="604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819" name=""/>
              <p:cNvSpPr/>
              <p:nvPr/>
            </p:nvSpPr>
            <p:spPr>
              <a:xfrm>
                <a:off x="3892680" y="3604680"/>
                <a:ext cx="93240" cy="11520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0" name=""/>
              <p:cNvSpPr/>
              <p:nvPr/>
            </p:nvSpPr>
            <p:spPr>
              <a:xfrm>
                <a:off x="4151160" y="4005000"/>
                <a:ext cx="54720" cy="56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0800" bIns="108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4246200" y="3939840"/>
                <a:ext cx="61560" cy="8460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8880" bIns="3888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3930120" y="3787920"/>
                <a:ext cx="246600" cy="1746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23" name=""/>
            <p:cNvSpPr/>
            <p:nvPr/>
          </p:nvSpPr>
          <p:spPr>
            <a:xfrm>
              <a:off x="270000" y="1263600"/>
              <a:ext cx="4990320" cy="38502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24" name=""/>
            <p:cNvGrpSpPr/>
            <p:nvPr/>
          </p:nvGrpSpPr>
          <p:grpSpPr>
            <a:xfrm>
              <a:off x="317520" y="1507320"/>
              <a:ext cx="4545360" cy="2876760"/>
              <a:chOff x="317520" y="1507320"/>
              <a:chExt cx="4545360" cy="2876760"/>
            </a:xfrm>
          </p:grpSpPr>
          <p:sp>
            <p:nvSpPr>
              <p:cNvPr id="1825" name=""/>
              <p:cNvSpPr/>
              <p:nvPr/>
            </p:nvSpPr>
            <p:spPr>
              <a:xfrm>
                <a:off x="3992040" y="407016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3785760" y="3684240"/>
                <a:ext cx="32940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3571200" y="346140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3276360" y="27612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2548800" y="301356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>
                <a:off x="2484360" y="245232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1054440" y="249480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652320" y="244404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317520" y="295272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673920" y="29232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1231200" y="353880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2516400" y="3916440"/>
                <a:ext cx="32796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3319200" y="314172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2980440" y="3547440"/>
                <a:ext cx="32796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345240" y="243684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4536000" y="242136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3634200" y="3025800"/>
                <a:ext cx="32688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1658880" y="1507320"/>
                <a:ext cx="324000" cy="3168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4087080" y="272448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927000" y="320364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45" name=""/>
            <p:cNvGrpSpPr/>
            <p:nvPr/>
          </p:nvGrpSpPr>
          <p:grpSpPr>
            <a:xfrm>
              <a:off x="2273400" y="3863160"/>
              <a:ext cx="2212920" cy="1032840"/>
              <a:chOff x="2273400" y="3863160"/>
              <a:chExt cx="2212920" cy="1032840"/>
            </a:xfrm>
          </p:grpSpPr>
          <p:grpSp>
            <p:nvGrpSpPr>
              <p:cNvPr id="1846" name=""/>
              <p:cNvGrpSpPr/>
              <p:nvPr/>
            </p:nvGrpSpPr>
            <p:grpSpPr>
              <a:xfrm>
                <a:off x="2273400" y="4686840"/>
                <a:ext cx="229680" cy="209160"/>
                <a:chOff x="2273400" y="4686840"/>
                <a:chExt cx="229680" cy="209160"/>
              </a:xfrm>
            </p:grpSpPr>
            <p:sp>
              <p:nvSpPr>
                <p:cNvPr id="1847" name=""/>
                <p:cNvSpPr/>
                <p:nvPr/>
              </p:nvSpPr>
              <p:spPr>
                <a:xfrm>
                  <a:off x="2297520" y="468684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48" name=""/>
                <p:cNvSpPr/>
                <p:nvPr/>
              </p:nvSpPr>
              <p:spPr>
                <a:xfrm>
                  <a:off x="2273400" y="475488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49" name=""/>
              <p:cNvGrpSpPr/>
              <p:nvPr/>
            </p:nvGrpSpPr>
            <p:grpSpPr>
              <a:xfrm>
                <a:off x="4101120" y="3863160"/>
                <a:ext cx="229680" cy="209160"/>
                <a:chOff x="4101120" y="3863160"/>
                <a:chExt cx="229680" cy="209160"/>
              </a:xfrm>
            </p:grpSpPr>
            <p:sp>
              <p:nvSpPr>
                <p:cNvPr id="1850" name=""/>
                <p:cNvSpPr/>
                <p:nvPr/>
              </p:nvSpPr>
              <p:spPr>
                <a:xfrm>
                  <a:off x="4125240" y="386316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1" name=""/>
                <p:cNvSpPr/>
                <p:nvPr/>
              </p:nvSpPr>
              <p:spPr>
                <a:xfrm>
                  <a:off x="4101120" y="393120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2" name=""/>
              <p:cNvGrpSpPr/>
              <p:nvPr/>
            </p:nvGrpSpPr>
            <p:grpSpPr>
              <a:xfrm>
                <a:off x="4165200" y="3923640"/>
                <a:ext cx="229680" cy="209160"/>
                <a:chOff x="4165200" y="3923640"/>
                <a:chExt cx="229680" cy="209160"/>
              </a:xfrm>
            </p:grpSpPr>
            <p:sp>
              <p:nvSpPr>
                <p:cNvPr id="1853" name=""/>
                <p:cNvSpPr/>
                <p:nvPr/>
              </p:nvSpPr>
              <p:spPr>
                <a:xfrm>
                  <a:off x="4189320" y="392364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4" name=""/>
                <p:cNvSpPr/>
                <p:nvPr/>
              </p:nvSpPr>
              <p:spPr>
                <a:xfrm>
                  <a:off x="4165200" y="399168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55" name=""/>
              <p:cNvGrpSpPr/>
              <p:nvPr/>
            </p:nvGrpSpPr>
            <p:grpSpPr>
              <a:xfrm>
                <a:off x="4256640" y="3990960"/>
                <a:ext cx="229680" cy="209160"/>
                <a:chOff x="4256640" y="3990960"/>
                <a:chExt cx="229680" cy="209160"/>
              </a:xfrm>
            </p:grpSpPr>
            <p:sp>
              <p:nvSpPr>
                <p:cNvPr id="1856" name=""/>
                <p:cNvSpPr/>
                <p:nvPr/>
              </p:nvSpPr>
              <p:spPr>
                <a:xfrm>
                  <a:off x="4280760" y="399096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57" name=""/>
                <p:cNvSpPr/>
                <p:nvPr/>
              </p:nvSpPr>
              <p:spPr>
                <a:xfrm>
                  <a:off x="4256640" y="405900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858" name=""/>
            <p:cNvSpPr/>
            <p:nvPr/>
          </p:nvSpPr>
          <p:spPr>
            <a:xfrm>
              <a:off x="1016640" y="2790360"/>
              <a:ext cx="101160" cy="93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996480" y="2856960"/>
              <a:ext cx="232200" cy="1418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60" name=""/>
            <p:cNvGrpSpPr/>
            <p:nvPr/>
          </p:nvGrpSpPr>
          <p:grpSpPr>
            <a:xfrm>
              <a:off x="3381120" y="3767040"/>
              <a:ext cx="234720" cy="204480"/>
              <a:chOff x="3381120" y="3767040"/>
              <a:chExt cx="234720" cy="204480"/>
            </a:xfrm>
          </p:grpSpPr>
          <p:sp>
            <p:nvSpPr>
              <p:cNvPr id="1861" name=""/>
              <p:cNvSpPr/>
              <p:nvPr/>
            </p:nvSpPr>
            <p:spPr>
              <a:xfrm>
                <a:off x="3400920" y="3767040"/>
                <a:ext cx="103320" cy="92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2" name=""/>
              <p:cNvSpPr/>
              <p:nvPr/>
            </p:nvSpPr>
            <p:spPr>
              <a:xfrm>
                <a:off x="3381120" y="3831480"/>
                <a:ext cx="234720" cy="1400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63" name=""/>
            <p:cNvSpPr/>
            <p:nvPr/>
          </p:nvSpPr>
          <p:spPr>
            <a:xfrm>
              <a:off x="425520" y="2640240"/>
              <a:ext cx="101520" cy="93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400680" y="2706480"/>
              <a:ext cx="229680" cy="144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865" name=""/>
            <p:cNvGrpSpPr/>
            <p:nvPr/>
          </p:nvGrpSpPr>
          <p:grpSpPr>
            <a:xfrm>
              <a:off x="2428920" y="3800520"/>
              <a:ext cx="230040" cy="209880"/>
              <a:chOff x="2428920" y="3800520"/>
              <a:chExt cx="230040" cy="209880"/>
            </a:xfrm>
          </p:grpSpPr>
          <p:sp>
            <p:nvSpPr>
              <p:cNvPr id="1866" name=""/>
              <p:cNvSpPr/>
              <p:nvPr/>
            </p:nvSpPr>
            <p:spPr>
              <a:xfrm>
                <a:off x="2452680" y="3800520"/>
                <a:ext cx="102240" cy="94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2428920" y="3868200"/>
                <a:ext cx="230040" cy="1422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68" name=""/>
            <p:cNvGrpSpPr/>
            <p:nvPr/>
          </p:nvGrpSpPr>
          <p:grpSpPr>
            <a:xfrm>
              <a:off x="3552480" y="2321280"/>
              <a:ext cx="234720" cy="203760"/>
              <a:chOff x="3552480" y="2321280"/>
              <a:chExt cx="234720" cy="203760"/>
            </a:xfrm>
          </p:grpSpPr>
          <p:sp>
            <p:nvSpPr>
              <p:cNvPr id="1869" name=""/>
              <p:cNvSpPr/>
              <p:nvPr/>
            </p:nvSpPr>
            <p:spPr>
              <a:xfrm>
                <a:off x="3572280" y="2321280"/>
                <a:ext cx="103320" cy="92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0" name=""/>
              <p:cNvSpPr/>
              <p:nvPr/>
            </p:nvSpPr>
            <p:spPr>
              <a:xfrm>
                <a:off x="3552480" y="2385360"/>
                <a:ext cx="234720" cy="13968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71" name=""/>
            <p:cNvGrpSpPr/>
            <p:nvPr/>
          </p:nvGrpSpPr>
          <p:grpSpPr>
            <a:xfrm>
              <a:off x="3575160" y="2377800"/>
              <a:ext cx="234720" cy="204480"/>
              <a:chOff x="3575160" y="2377800"/>
              <a:chExt cx="234720" cy="204480"/>
            </a:xfrm>
          </p:grpSpPr>
          <p:sp>
            <p:nvSpPr>
              <p:cNvPr id="1872" name=""/>
              <p:cNvSpPr/>
              <p:nvPr/>
            </p:nvSpPr>
            <p:spPr>
              <a:xfrm>
                <a:off x="3594960" y="2377800"/>
                <a:ext cx="103320" cy="92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3575160" y="2442240"/>
                <a:ext cx="234720" cy="140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74" name=""/>
            <p:cNvGrpSpPr/>
            <p:nvPr/>
          </p:nvGrpSpPr>
          <p:grpSpPr>
            <a:xfrm>
              <a:off x="3426120" y="3405600"/>
              <a:ext cx="230040" cy="210600"/>
              <a:chOff x="3426120" y="3405600"/>
              <a:chExt cx="230040" cy="210600"/>
            </a:xfrm>
          </p:grpSpPr>
          <p:sp>
            <p:nvSpPr>
              <p:cNvPr id="1875" name=""/>
              <p:cNvSpPr/>
              <p:nvPr/>
            </p:nvSpPr>
            <p:spPr>
              <a:xfrm>
                <a:off x="3449880" y="3405600"/>
                <a:ext cx="102240" cy="94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6" name=""/>
              <p:cNvSpPr/>
              <p:nvPr/>
            </p:nvSpPr>
            <p:spPr>
              <a:xfrm>
                <a:off x="3426120" y="3473640"/>
                <a:ext cx="230040" cy="14256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877" name=""/>
            <p:cNvSpPr/>
            <p:nvPr/>
          </p:nvSpPr>
          <p:spPr>
            <a:xfrm>
              <a:off x="3209760" y="3888000"/>
              <a:ext cx="234000" cy="252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673560" y="144720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1029960" y="13446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1070640" y="155232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3710520" y="195012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384840" y="216756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1305360" y="248364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2505600" y="2125080"/>
              <a:ext cx="39240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309040" y="312516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058840" y="328176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647800" y="341424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341080" y="352908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1855800" y="374904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1555560" y="325800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356920" y="423684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2550600" y="3990240"/>
              <a:ext cx="392400" cy="417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3940920" y="389952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4064760" y="420696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3252600" y="333936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3252600" y="3649320"/>
              <a:ext cx="2790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2853000" y="29628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3134880" y="294156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3656520" y="2854080"/>
              <a:ext cx="39888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3667680" y="2688840"/>
              <a:ext cx="286200" cy="300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4073760" y="3055680"/>
              <a:ext cx="40140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3816360" y="2507760"/>
              <a:ext cx="27720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4154760" y="236268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3074040" y="223380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3225600" y="226980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4285800" y="210096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1984320" y="271548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2185560" y="28692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436680" y="273672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831600" y="317916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4010400" y="2640240"/>
              <a:ext cx="27756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988720" y="390564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1282680" y="1278360"/>
              <a:ext cx="277200" cy="27648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14" name=""/>
            <p:cNvGrpSpPr/>
            <p:nvPr/>
          </p:nvGrpSpPr>
          <p:grpSpPr>
            <a:xfrm>
              <a:off x="461520" y="1486080"/>
              <a:ext cx="4256640" cy="3374280"/>
              <a:chOff x="461520" y="1486080"/>
              <a:chExt cx="4256640" cy="3374280"/>
            </a:xfrm>
          </p:grpSpPr>
          <p:grpSp>
            <p:nvGrpSpPr>
              <p:cNvPr id="1915" name=""/>
              <p:cNvGrpSpPr/>
              <p:nvPr/>
            </p:nvGrpSpPr>
            <p:grpSpPr>
              <a:xfrm>
                <a:off x="3244320" y="2465640"/>
                <a:ext cx="165960" cy="168840"/>
                <a:chOff x="3244320" y="2465640"/>
                <a:chExt cx="165960" cy="168840"/>
              </a:xfrm>
            </p:grpSpPr>
            <p:sp>
              <p:nvSpPr>
                <p:cNvPr id="1916" name=""/>
                <p:cNvSpPr/>
                <p:nvPr/>
              </p:nvSpPr>
              <p:spPr>
                <a:xfrm>
                  <a:off x="3244320" y="246564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17" name=""/>
                <p:cNvSpPr/>
                <p:nvPr/>
              </p:nvSpPr>
              <p:spPr>
                <a:xfrm>
                  <a:off x="3244320" y="246564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18" name=""/>
              <p:cNvGrpSpPr/>
              <p:nvPr/>
            </p:nvGrpSpPr>
            <p:grpSpPr>
              <a:xfrm>
                <a:off x="2852640" y="2736000"/>
                <a:ext cx="171360" cy="168840"/>
                <a:chOff x="2852640" y="2736000"/>
                <a:chExt cx="171360" cy="168840"/>
              </a:xfrm>
            </p:grpSpPr>
            <p:sp>
              <p:nvSpPr>
                <p:cNvPr id="1919" name=""/>
                <p:cNvSpPr/>
                <p:nvPr/>
              </p:nvSpPr>
              <p:spPr>
                <a:xfrm>
                  <a:off x="2852640" y="273600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0" name=""/>
                <p:cNvSpPr/>
                <p:nvPr/>
              </p:nvSpPr>
              <p:spPr>
                <a:xfrm>
                  <a:off x="2852640" y="273600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1" name=""/>
              <p:cNvGrpSpPr/>
              <p:nvPr/>
            </p:nvGrpSpPr>
            <p:grpSpPr>
              <a:xfrm>
                <a:off x="461520" y="2871360"/>
                <a:ext cx="167400" cy="170280"/>
                <a:chOff x="461520" y="2871360"/>
                <a:chExt cx="167400" cy="170280"/>
              </a:xfrm>
            </p:grpSpPr>
            <p:sp>
              <p:nvSpPr>
                <p:cNvPr id="1922" name=""/>
                <p:cNvSpPr/>
                <p:nvPr/>
              </p:nvSpPr>
              <p:spPr>
                <a:xfrm>
                  <a:off x="461520" y="287136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3" name=""/>
                <p:cNvSpPr/>
                <p:nvPr/>
              </p:nvSpPr>
              <p:spPr>
                <a:xfrm>
                  <a:off x="461520" y="287136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4" name=""/>
              <p:cNvGrpSpPr/>
              <p:nvPr/>
            </p:nvGrpSpPr>
            <p:grpSpPr>
              <a:xfrm>
                <a:off x="729360" y="1857600"/>
                <a:ext cx="169920" cy="167400"/>
                <a:chOff x="729360" y="1857600"/>
                <a:chExt cx="169920" cy="167400"/>
              </a:xfrm>
            </p:grpSpPr>
            <p:sp>
              <p:nvSpPr>
                <p:cNvPr id="1925" name=""/>
                <p:cNvSpPr/>
                <p:nvPr/>
              </p:nvSpPr>
              <p:spPr>
                <a:xfrm>
                  <a:off x="729360" y="185760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6" name=""/>
                <p:cNvSpPr/>
                <p:nvPr/>
              </p:nvSpPr>
              <p:spPr>
                <a:xfrm>
                  <a:off x="729360" y="185760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27" name=""/>
              <p:cNvGrpSpPr/>
              <p:nvPr/>
            </p:nvGrpSpPr>
            <p:grpSpPr>
              <a:xfrm>
                <a:off x="2016000" y="4695840"/>
                <a:ext cx="167760" cy="164520"/>
                <a:chOff x="2016000" y="4695840"/>
                <a:chExt cx="167760" cy="164520"/>
              </a:xfrm>
            </p:grpSpPr>
            <p:sp>
              <p:nvSpPr>
                <p:cNvPr id="1928" name=""/>
                <p:cNvSpPr/>
                <p:nvPr/>
              </p:nvSpPr>
              <p:spPr>
                <a:xfrm>
                  <a:off x="2016000" y="469584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29" name=""/>
                <p:cNvSpPr/>
                <p:nvPr/>
              </p:nvSpPr>
              <p:spPr>
                <a:xfrm>
                  <a:off x="2016000" y="469584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0" name=""/>
              <p:cNvGrpSpPr/>
              <p:nvPr/>
            </p:nvGrpSpPr>
            <p:grpSpPr>
              <a:xfrm>
                <a:off x="4546800" y="2503800"/>
                <a:ext cx="171360" cy="164520"/>
                <a:chOff x="4546800" y="2503800"/>
                <a:chExt cx="171360" cy="164520"/>
              </a:xfrm>
            </p:grpSpPr>
            <p:sp>
              <p:nvSpPr>
                <p:cNvPr id="1931" name=""/>
                <p:cNvSpPr/>
                <p:nvPr/>
              </p:nvSpPr>
              <p:spPr>
                <a:xfrm>
                  <a:off x="4546800" y="250380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2" name=""/>
                <p:cNvSpPr/>
                <p:nvPr/>
              </p:nvSpPr>
              <p:spPr>
                <a:xfrm>
                  <a:off x="4546800" y="250380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3" name=""/>
              <p:cNvGrpSpPr/>
              <p:nvPr/>
            </p:nvGrpSpPr>
            <p:grpSpPr>
              <a:xfrm>
                <a:off x="1437120" y="1486080"/>
                <a:ext cx="160920" cy="163080"/>
                <a:chOff x="1437120" y="1486080"/>
                <a:chExt cx="160920" cy="163080"/>
              </a:xfrm>
            </p:grpSpPr>
            <p:sp>
              <p:nvSpPr>
                <p:cNvPr id="1934" name=""/>
                <p:cNvSpPr/>
                <p:nvPr/>
              </p:nvSpPr>
              <p:spPr>
                <a:xfrm>
                  <a:off x="1437120" y="148608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5" name=""/>
                <p:cNvSpPr/>
                <p:nvPr/>
              </p:nvSpPr>
              <p:spPr>
                <a:xfrm>
                  <a:off x="1437120" y="148608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6" name=""/>
              <p:cNvGrpSpPr/>
              <p:nvPr/>
            </p:nvGrpSpPr>
            <p:grpSpPr>
              <a:xfrm>
                <a:off x="4043160" y="2600640"/>
                <a:ext cx="168480" cy="167400"/>
                <a:chOff x="4043160" y="2600640"/>
                <a:chExt cx="168480" cy="167400"/>
              </a:xfrm>
            </p:grpSpPr>
            <p:sp>
              <p:nvSpPr>
                <p:cNvPr id="1937" name=""/>
                <p:cNvSpPr/>
                <p:nvPr/>
              </p:nvSpPr>
              <p:spPr>
                <a:xfrm>
                  <a:off x="4043160" y="260064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38" name=""/>
                <p:cNvSpPr/>
                <p:nvPr/>
              </p:nvSpPr>
              <p:spPr>
                <a:xfrm>
                  <a:off x="4043160" y="260064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9" name=""/>
              <p:cNvGrpSpPr/>
              <p:nvPr/>
            </p:nvGrpSpPr>
            <p:grpSpPr>
              <a:xfrm>
                <a:off x="2740320" y="2513520"/>
                <a:ext cx="168480" cy="168840"/>
                <a:chOff x="2740320" y="2513520"/>
                <a:chExt cx="168480" cy="168840"/>
              </a:xfrm>
            </p:grpSpPr>
            <p:sp>
              <p:nvSpPr>
                <p:cNvPr id="1940" name=""/>
                <p:cNvSpPr/>
                <p:nvPr/>
              </p:nvSpPr>
              <p:spPr>
                <a:xfrm>
                  <a:off x="2740320" y="251352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1" name=""/>
                <p:cNvSpPr/>
                <p:nvPr/>
              </p:nvSpPr>
              <p:spPr>
                <a:xfrm>
                  <a:off x="2740320" y="251352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42" name=""/>
              <p:cNvGrpSpPr/>
              <p:nvPr/>
            </p:nvGrpSpPr>
            <p:grpSpPr>
              <a:xfrm>
                <a:off x="2016000" y="2668320"/>
                <a:ext cx="169920" cy="167400"/>
                <a:chOff x="2016000" y="2668320"/>
                <a:chExt cx="169920" cy="167400"/>
              </a:xfrm>
            </p:grpSpPr>
            <p:sp>
              <p:nvSpPr>
                <p:cNvPr id="1943" name=""/>
                <p:cNvSpPr/>
                <p:nvPr/>
              </p:nvSpPr>
              <p:spPr>
                <a:xfrm>
                  <a:off x="2016000" y="266832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4" name=""/>
                <p:cNvSpPr/>
                <p:nvPr/>
              </p:nvSpPr>
              <p:spPr>
                <a:xfrm>
                  <a:off x="2016000" y="266832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945" name=""/>
              <p:cNvSpPr/>
              <p:nvPr/>
            </p:nvSpPr>
            <p:spPr>
              <a:xfrm>
                <a:off x="3946320" y="2217960"/>
                <a:ext cx="165960" cy="1688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946" name=""/>
              <p:cNvGrpSpPr/>
              <p:nvPr/>
            </p:nvGrpSpPr>
            <p:grpSpPr>
              <a:xfrm>
                <a:off x="2788200" y="4020120"/>
                <a:ext cx="164880" cy="167400"/>
                <a:chOff x="2788200" y="4020120"/>
                <a:chExt cx="164880" cy="167400"/>
              </a:xfrm>
            </p:grpSpPr>
            <p:sp>
              <p:nvSpPr>
                <p:cNvPr id="1947" name=""/>
                <p:cNvSpPr/>
                <p:nvPr/>
              </p:nvSpPr>
              <p:spPr>
                <a:xfrm>
                  <a:off x="2788200" y="402012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48" name=""/>
                <p:cNvSpPr/>
                <p:nvPr/>
              </p:nvSpPr>
              <p:spPr>
                <a:xfrm>
                  <a:off x="2788200" y="402012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949" name=""/>
            <p:cNvGrpSpPr/>
            <p:nvPr/>
          </p:nvGrpSpPr>
          <p:grpSpPr>
            <a:xfrm>
              <a:off x="1375560" y="2086200"/>
              <a:ext cx="3241080" cy="2432160"/>
              <a:chOff x="1375560" y="2086200"/>
              <a:chExt cx="3241080" cy="2432160"/>
            </a:xfrm>
          </p:grpSpPr>
          <p:sp>
            <p:nvSpPr>
              <p:cNvPr id="1950" name=""/>
              <p:cNvSpPr/>
              <p:nvPr/>
            </p:nvSpPr>
            <p:spPr>
              <a:xfrm>
                <a:off x="4192560" y="4442040"/>
                <a:ext cx="336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2079720" y="2086200"/>
                <a:ext cx="3625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1375560" y="308556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4223880" y="3535200"/>
                <a:ext cx="3405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4269600" y="2475000"/>
                <a:ext cx="282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4223880" y="289944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3146400" y="2356920"/>
                <a:ext cx="34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3532320" y="2583720"/>
                <a:ext cx="3621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2162160" y="3146400"/>
                <a:ext cx="367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2079720" y="4105080"/>
                <a:ext cx="360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960" name=""/>
            <p:cNvSpPr/>
            <p:nvPr/>
          </p:nvSpPr>
          <p:spPr>
            <a:xfrm>
              <a:off x="3500640" y="2995560"/>
              <a:ext cx="356040" cy="2800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844920" y="2724120"/>
              <a:ext cx="24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3794040" y="3833280"/>
              <a:ext cx="33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4477680" y="2751480"/>
              <a:ext cx="408240" cy="16236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1287360" y="3724560"/>
              <a:ext cx="31752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65" name=""/>
            <p:cNvGrpSpPr/>
            <p:nvPr/>
          </p:nvGrpSpPr>
          <p:grpSpPr>
            <a:xfrm>
              <a:off x="642240" y="1874880"/>
              <a:ext cx="3636000" cy="2774160"/>
              <a:chOff x="642240" y="1874880"/>
              <a:chExt cx="3636000" cy="2774160"/>
            </a:xfrm>
          </p:grpSpPr>
          <p:grpSp>
            <p:nvGrpSpPr>
              <p:cNvPr id="1966" name=""/>
              <p:cNvGrpSpPr/>
              <p:nvPr/>
            </p:nvGrpSpPr>
            <p:grpSpPr>
              <a:xfrm>
                <a:off x="642240" y="1874880"/>
                <a:ext cx="3636000" cy="2774160"/>
                <a:chOff x="642240" y="1874880"/>
                <a:chExt cx="3636000" cy="2774160"/>
              </a:xfrm>
            </p:grpSpPr>
            <p:grpSp>
              <p:nvGrpSpPr>
                <p:cNvPr id="1967" name=""/>
                <p:cNvGrpSpPr/>
                <p:nvPr/>
              </p:nvGrpSpPr>
              <p:grpSpPr>
                <a:xfrm>
                  <a:off x="642240" y="1874880"/>
                  <a:ext cx="3636000" cy="2774160"/>
                  <a:chOff x="642240" y="1874880"/>
                  <a:chExt cx="3636000" cy="2774160"/>
                </a:xfrm>
              </p:grpSpPr>
              <p:grpSp>
                <p:nvGrpSpPr>
                  <p:cNvPr id="1968" name=""/>
                  <p:cNvGrpSpPr/>
                  <p:nvPr/>
                </p:nvGrpSpPr>
                <p:grpSpPr>
                  <a:xfrm>
                    <a:off x="2687760" y="4342320"/>
                    <a:ext cx="148680" cy="165960"/>
                    <a:chOff x="2687760" y="4342320"/>
                    <a:chExt cx="148680" cy="165960"/>
                  </a:xfrm>
                </p:grpSpPr>
                <p:sp>
                  <p:nvSpPr>
                    <p:cNvPr id="1969" name=""/>
                    <p:cNvSpPr/>
                    <p:nvPr/>
                  </p:nvSpPr>
                  <p:spPr>
                    <a:xfrm>
                      <a:off x="2687760" y="434232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0" name=""/>
                    <p:cNvSpPr/>
                    <p:nvPr/>
                  </p:nvSpPr>
                  <p:spPr>
                    <a:xfrm>
                      <a:off x="2687760" y="434232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1" name=""/>
                    <p:cNvSpPr/>
                    <p:nvPr/>
                  </p:nvSpPr>
                  <p:spPr>
                    <a:xfrm>
                      <a:off x="2687760" y="434232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2" name=""/>
                    <p:cNvSpPr/>
                    <p:nvPr/>
                  </p:nvSpPr>
                  <p:spPr>
                    <a:xfrm>
                      <a:off x="2687760" y="43617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73" name=""/>
                  <p:cNvGrpSpPr/>
                  <p:nvPr/>
                </p:nvGrpSpPr>
                <p:grpSpPr>
                  <a:xfrm>
                    <a:off x="2752200" y="4482000"/>
                    <a:ext cx="149760" cy="167040"/>
                    <a:chOff x="2752200" y="4482000"/>
                    <a:chExt cx="149760" cy="167040"/>
                  </a:xfrm>
                </p:grpSpPr>
                <p:sp>
                  <p:nvSpPr>
                    <p:cNvPr id="1974" name=""/>
                    <p:cNvSpPr/>
                    <p:nvPr/>
                  </p:nvSpPr>
                  <p:spPr>
                    <a:xfrm>
                      <a:off x="2752200" y="448200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5" name=""/>
                    <p:cNvSpPr/>
                    <p:nvPr/>
                  </p:nvSpPr>
                  <p:spPr>
                    <a:xfrm>
                      <a:off x="2752200" y="4482000"/>
                      <a:ext cx="14976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6" name=""/>
                    <p:cNvSpPr/>
                    <p:nvPr/>
                  </p:nvSpPr>
                  <p:spPr>
                    <a:xfrm>
                      <a:off x="2752200" y="448200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77" name=""/>
                    <p:cNvSpPr/>
                    <p:nvPr/>
                  </p:nvSpPr>
                  <p:spPr>
                    <a:xfrm>
                      <a:off x="2752200" y="45028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78" name=""/>
                  <p:cNvGrpSpPr/>
                  <p:nvPr/>
                </p:nvGrpSpPr>
                <p:grpSpPr>
                  <a:xfrm>
                    <a:off x="1569960" y="3264120"/>
                    <a:ext cx="148320" cy="167400"/>
                    <a:chOff x="1569960" y="3264120"/>
                    <a:chExt cx="148320" cy="167400"/>
                  </a:xfrm>
                </p:grpSpPr>
                <p:sp>
                  <p:nvSpPr>
                    <p:cNvPr id="1979" name=""/>
                    <p:cNvSpPr/>
                    <p:nvPr/>
                  </p:nvSpPr>
                  <p:spPr>
                    <a:xfrm>
                      <a:off x="1569960" y="32641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0" name=""/>
                    <p:cNvSpPr/>
                    <p:nvPr/>
                  </p:nvSpPr>
                  <p:spPr>
                    <a:xfrm>
                      <a:off x="1569960" y="326412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1" name=""/>
                    <p:cNvSpPr/>
                    <p:nvPr/>
                  </p:nvSpPr>
                  <p:spPr>
                    <a:xfrm>
                      <a:off x="1569960" y="32641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2" name=""/>
                    <p:cNvSpPr/>
                    <p:nvPr/>
                  </p:nvSpPr>
                  <p:spPr>
                    <a:xfrm>
                      <a:off x="1569960" y="3285000"/>
                      <a:ext cx="148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83" name=""/>
                  <p:cNvGrpSpPr/>
                  <p:nvPr/>
                </p:nvGrpSpPr>
                <p:grpSpPr>
                  <a:xfrm>
                    <a:off x="1299240" y="1905840"/>
                    <a:ext cx="149760" cy="165960"/>
                    <a:chOff x="1299240" y="1905840"/>
                    <a:chExt cx="149760" cy="165960"/>
                  </a:xfrm>
                </p:grpSpPr>
                <p:sp>
                  <p:nvSpPr>
                    <p:cNvPr id="1984" name=""/>
                    <p:cNvSpPr/>
                    <p:nvPr/>
                  </p:nvSpPr>
                  <p:spPr>
                    <a:xfrm>
                      <a:off x="1299240" y="19058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5" name=""/>
                    <p:cNvSpPr/>
                    <p:nvPr/>
                  </p:nvSpPr>
                  <p:spPr>
                    <a:xfrm>
                      <a:off x="1299240" y="19058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6" name=""/>
                    <p:cNvSpPr/>
                    <p:nvPr/>
                  </p:nvSpPr>
                  <p:spPr>
                    <a:xfrm>
                      <a:off x="1299240" y="19058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87" name=""/>
                    <p:cNvSpPr/>
                    <p:nvPr/>
                  </p:nvSpPr>
                  <p:spPr>
                    <a:xfrm>
                      <a:off x="1299240" y="19252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88" name=""/>
                  <p:cNvGrpSpPr/>
                  <p:nvPr/>
                </p:nvGrpSpPr>
                <p:grpSpPr>
                  <a:xfrm>
                    <a:off x="1563120" y="1874880"/>
                    <a:ext cx="148320" cy="167040"/>
                    <a:chOff x="1563120" y="1874880"/>
                    <a:chExt cx="148320" cy="167040"/>
                  </a:xfrm>
                </p:grpSpPr>
                <p:sp>
                  <p:nvSpPr>
                    <p:cNvPr id="1989" name=""/>
                    <p:cNvSpPr/>
                    <p:nvPr/>
                  </p:nvSpPr>
                  <p:spPr>
                    <a:xfrm>
                      <a:off x="1563120" y="18748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0" name=""/>
                    <p:cNvSpPr/>
                    <p:nvPr/>
                  </p:nvSpPr>
                  <p:spPr>
                    <a:xfrm>
                      <a:off x="1563120" y="187488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1" name=""/>
                    <p:cNvSpPr/>
                    <p:nvPr/>
                  </p:nvSpPr>
                  <p:spPr>
                    <a:xfrm>
                      <a:off x="1563120" y="18748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2" name=""/>
                    <p:cNvSpPr/>
                    <p:nvPr/>
                  </p:nvSpPr>
                  <p:spPr>
                    <a:xfrm>
                      <a:off x="1563120" y="189576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93" name=""/>
                  <p:cNvGrpSpPr/>
                  <p:nvPr/>
                </p:nvGrpSpPr>
                <p:grpSpPr>
                  <a:xfrm>
                    <a:off x="1757160" y="2564280"/>
                    <a:ext cx="148680" cy="166320"/>
                    <a:chOff x="1757160" y="2564280"/>
                    <a:chExt cx="148680" cy="166320"/>
                  </a:xfrm>
                </p:grpSpPr>
                <p:sp>
                  <p:nvSpPr>
                    <p:cNvPr id="1994" name=""/>
                    <p:cNvSpPr/>
                    <p:nvPr/>
                  </p:nvSpPr>
                  <p:spPr>
                    <a:xfrm>
                      <a:off x="1757160" y="256428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5" name=""/>
                    <p:cNvSpPr/>
                    <p:nvPr/>
                  </p:nvSpPr>
                  <p:spPr>
                    <a:xfrm>
                      <a:off x="1757160" y="256428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6" name=""/>
                    <p:cNvSpPr/>
                    <p:nvPr/>
                  </p:nvSpPr>
                  <p:spPr>
                    <a:xfrm>
                      <a:off x="1757160" y="256428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1997" name=""/>
                    <p:cNvSpPr/>
                    <p:nvPr/>
                  </p:nvSpPr>
                  <p:spPr>
                    <a:xfrm>
                      <a:off x="1757160" y="2583720"/>
                      <a:ext cx="1486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1998" name=""/>
                  <p:cNvGrpSpPr/>
                  <p:nvPr/>
                </p:nvGrpSpPr>
                <p:grpSpPr>
                  <a:xfrm>
                    <a:off x="642240" y="3704760"/>
                    <a:ext cx="148320" cy="167400"/>
                    <a:chOff x="642240" y="3704760"/>
                    <a:chExt cx="148320" cy="167400"/>
                  </a:xfrm>
                </p:grpSpPr>
                <p:sp>
                  <p:nvSpPr>
                    <p:cNvPr id="1999" name=""/>
                    <p:cNvSpPr/>
                    <p:nvPr/>
                  </p:nvSpPr>
                  <p:spPr>
                    <a:xfrm>
                      <a:off x="642240" y="370476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0" name=""/>
                    <p:cNvSpPr/>
                    <p:nvPr/>
                  </p:nvSpPr>
                  <p:spPr>
                    <a:xfrm>
                      <a:off x="642240" y="370476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1" name=""/>
                    <p:cNvSpPr/>
                    <p:nvPr/>
                  </p:nvSpPr>
                  <p:spPr>
                    <a:xfrm>
                      <a:off x="642240" y="370476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2" name=""/>
                    <p:cNvSpPr/>
                    <p:nvPr/>
                  </p:nvSpPr>
                  <p:spPr>
                    <a:xfrm>
                      <a:off x="642240" y="372564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03" name=""/>
                  <p:cNvGrpSpPr/>
                  <p:nvPr/>
                </p:nvGrpSpPr>
                <p:grpSpPr>
                  <a:xfrm>
                    <a:off x="2595600" y="3606120"/>
                    <a:ext cx="148320" cy="167040"/>
                    <a:chOff x="2595600" y="3606120"/>
                    <a:chExt cx="148320" cy="167040"/>
                  </a:xfrm>
                </p:grpSpPr>
                <p:sp>
                  <p:nvSpPr>
                    <p:cNvPr id="2004" name=""/>
                    <p:cNvSpPr/>
                    <p:nvPr/>
                  </p:nvSpPr>
                  <p:spPr>
                    <a:xfrm>
                      <a:off x="2595600" y="360612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5" name=""/>
                    <p:cNvSpPr/>
                    <p:nvPr/>
                  </p:nvSpPr>
                  <p:spPr>
                    <a:xfrm>
                      <a:off x="2595600" y="360612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6" name=""/>
                    <p:cNvSpPr/>
                    <p:nvPr/>
                  </p:nvSpPr>
                  <p:spPr>
                    <a:xfrm>
                      <a:off x="2595600" y="360612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07" name=""/>
                    <p:cNvSpPr/>
                    <p:nvPr/>
                  </p:nvSpPr>
                  <p:spPr>
                    <a:xfrm>
                      <a:off x="2595600" y="362700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08" name=""/>
                  <p:cNvGrpSpPr/>
                  <p:nvPr/>
                </p:nvGrpSpPr>
                <p:grpSpPr>
                  <a:xfrm>
                    <a:off x="2807280" y="4380480"/>
                    <a:ext cx="149400" cy="165960"/>
                    <a:chOff x="2807280" y="4380480"/>
                    <a:chExt cx="149400" cy="165960"/>
                  </a:xfrm>
                </p:grpSpPr>
                <p:sp>
                  <p:nvSpPr>
                    <p:cNvPr id="2009" name=""/>
                    <p:cNvSpPr/>
                    <p:nvPr/>
                  </p:nvSpPr>
                  <p:spPr>
                    <a:xfrm>
                      <a:off x="2807280" y="438048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0" name=""/>
                    <p:cNvSpPr/>
                    <p:nvPr/>
                  </p:nvSpPr>
                  <p:spPr>
                    <a:xfrm>
                      <a:off x="2807280" y="4380480"/>
                      <a:ext cx="14940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1" name=""/>
                    <p:cNvSpPr/>
                    <p:nvPr/>
                  </p:nvSpPr>
                  <p:spPr>
                    <a:xfrm>
                      <a:off x="2807280" y="438048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2" name=""/>
                    <p:cNvSpPr/>
                    <p:nvPr/>
                  </p:nvSpPr>
                  <p:spPr>
                    <a:xfrm>
                      <a:off x="2807280" y="4399920"/>
                      <a:ext cx="14940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13" name=""/>
                  <p:cNvGrpSpPr/>
                  <p:nvPr/>
                </p:nvGrpSpPr>
                <p:grpSpPr>
                  <a:xfrm>
                    <a:off x="3017160" y="4294440"/>
                    <a:ext cx="148320" cy="165960"/>
                    <a:chOff x="3017160" y="4294440"/>
                    <a:chExt cx="148320" cy="165960"/>
                  </a:xfrm>
                </p:grpSpPr>
                <p:sp>
                  <p:nvSpPr>
                    <p:cNvPr id="2014" name=""/>
                    <p:cNvSpPr/>
                    <p:nvPr/>
                  </p:nvSpPr>
                  <p:spPr>
                    <a:xfrm>
                      <a:off x="3017160" y="429444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5" name=""/>
                    <p:cNvSpPr/>
                    <p:nvPr/>
                  </p:nvSpPr>
                  <p:spPr>
                    <a:xfrm>
                      <a:off x="3017160" y="4294440"/>
                      <a:ext cx="14832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6" name=""/>
                    <p:cNvSpPr/>
                    <p:nvPr/>
                  </p:nvSpPr>
                  <p:spPr>
                    <a:xfrm>
                      <a:off x="3017160" y="429444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17" name=""/>
                    <p:cNvSpPr/>
                    <p:nvPr/>
                  </p:nvSpPr>
                  <p:spPr>
                    <a:xfrm>
                      <a:off x="3017160" y="431388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18" name=""/>
                  <p:cNvGrpSpPr/>
                  <p:nvPr/>
                </p:nvGrpSpPr>
                <p:grpSpPr>
                  <a:xfrm>
                    <a:off x="3774960" y="2869920"/>
                    <a:ext cx="148320" cy="166320"/>
                    <a:chOff x="3774960" y="2869920"/>
                    <a:chExt cx="148320" cy="166320"/>
                  </a:xfrm>
                </p:grpSpPr>
                <p:sp>
                  <p:nvSpPr>
                    <p:cNvPr id="2019" name=""/>
                    <p:cNvSpPr/>
                    <p:nvPr/>
                  </p:nvSpPr>
                  <p:spPr>
                    <a:xfrm>
                      <a:off x="3774960" y="286992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0" name=""/>
                    <p:cNvSpPr/>
                    <p:nvPr/>
                  </p:nvSpPr>
                  <p:spPr>
                    <a:xfrm>
                      <a:off x="3774960" y="2869920"/>
                      <a:ext cx="148320" cy="40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480" bIns="-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1" name=""/>
                    <p:cNvSpPr/>
                    <p:nvPr/>
                  </p:nvSpPr>
                  <p:spPr>
                    <a:xfrm>
                      <a:off x="3774960" y="286992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2" name=""/>
                    <p:cNvSpPr/>
                    <p:nvPr/>
                  </p:nvSpPr>
                  <p:spPr>
                    <a:xfrm>
                      <a:off x="3774960" y="288936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23" name=""/>
                  <p:cNvGrpSpPr/>
                  <p:nvPr/>
                </p:nvGrpSpPr>
                <p:grpSpPr>
                  <a:xfrm>
                    <a:off x="4129560" y="2705040"/>
                    <a:ext cx="148680" cy="167400"/>
                    <a:chOff x="4129560" y="2705040"/>
                    <a:chExt cx="148680" cy="167400"/>
                  </a:xfrm>
                </p:grpSpPr>
                <p:sp>
                  <p:nvSpPr>
                    <p:cNvPr id="2024" name=""/>
                    <p:cNvSpPr/>
                    <p:nvPr/>
                  </p:nvSpPr>
                  <p:spPr>
                    <a:xfrm>
                      <a:off x="4129560" y="27050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5" name=""/>
                    <p:cNvSpPr/>
                    <p:nvPr/>
                  </p:nvSpPr>
                  <p:spPr>
                    <a:xfrm>
                      <a:off x="4129560" y="270504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6" name=""/>
                    <p:cNvSpPr/>
                    <p:nvPr/>
                  </p:nvSpPr>
                  <p:spPr>
                    <a:xfrm>
                      <a:off x="4129560" y="27050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27" name=""/>
                    <p:cNvSpPr/>
                    <p:nvPr/>
                  </p:nvSpPr>
                  <p:spPr>
                    <a:xfrm>
                      <a:off x="4129560" y="272592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28" name=""/>
                  <p:cNvGrpSpPr/>
                  <p:nvPr/>
                </p:nvGrpSpPr>
                <p:grpSpPr>
                  <a:xfrm>
                    <a:off x="2952720" y="3154320"/>
                    <a:ext cx="148680" cy="167400"/>
                    <a:chOff x="2952720" y="3154320"/>
                    <a:chExt cx="148680" cy="167400"/>
                  </a:xfrm>
                </p:grpSpPr>
                <p:sp>
                  <p:nvSpPr>
                    <p:cNvPr id="2029" name=""/>
                    <p:cNvSpPr/>
                    <p:nvPr/>
                  </p:nvSpPr>
                  <p:spPr>
                    <a:xfrm>
                      <a:off x="2952720" y="315432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0" name=""/>
                    <p:cNvSpPr/>
                    <p:nvPr/>
                  </p:nvSpPr>
                  <p:spPr>
                    <a:xfrm>
                      <a:off x="2952720" y="315432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1" name=""/>
                    <p:cNvSpPr/>
                    <p:nvPr/>
                  </p:nvSpPr>
                  <p:spPr>
                    <a:xfrm>
                      <a:off x="2952720" y="315432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2" name=""/>
                    <p:cNvSpPr/>
                    <p:nvPr/>
                  </p:nvSpPr>
                  <p:spPr>
                    <a:xfrm>
                      <a:off x="2952720" y="31755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33" name=""/>
                  <p:cNvGrpSpPr/>
                  <p:nvPr/>
                </p:nvGrpSpPr>
                <p:grpSpPr>
                  <a:xfrm>
                    <a:off x="3138840" y="4321440"/>
                    <a:ext cx="148680" cy="165960"/>
                    <a:chOff x="3138840" y="4321440"/>
                    <a:chExt cx="148680" cy="165960"/>
                  </a:xfrm>
                </p:grpSpPr>
                <p:sp>
                  <p:nvSpPr>
                    <p:cNvPr id="2034" name=""/>
                    <p:cNvSpPr/>
                    <p:nvPr/>
                  </p:nvSpPr>
                  <p:spPr>
                    <a:xfrm>
                      <a:off x="3138840" y="432144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5" name=""/>
                    <p:cNvSpPr/>
                    <p:nvPr/>
                  </p:nvSpPr>
                  <p:spPr>
                    <a:xfrm>
                      <a:off x="3138840" y="432144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6" name=""/>
                    <p:cNvSpPr/>
                    <p:nvPr/>
                  </p:nvSpPr>
                  <p:spPr>
                    <a:xfrm>
                      <a:off x="3138840" y="432144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37" name=""/>
                    <p:cNvSpPr/>
                    <p:nvPr/>
                  </p:nvSpPr>
                  <p:spPr>
                    <a:xfrm>
                      <a:off x="3138840" y="434088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38" name=""/>
                  <p:cNvGrpSpPr/>
                  <p:nvPr/>
                </p:nvGrpSpPr>
                <p:grpSpPr>
                  <a:xfrm>
                    <a:off x="3149640" y="4373280"/>
                    <a:ext cx="148680" cy="167400"/>
                    <a:chOff x="3149640" y="4373280"/>
                    <a:chExt cx="148680" cy="167400"/>
                  </a:xfrm>
                </p:grpSpPr>
                <p:sp>
                  <p:nvSpPr>
                    <p:cNvPr id="2039" name=""/>
                    <p:cNvSpPr/>
                    <p:nvPr/>
                  </p:nvSpPr>
                  <p:spPr>
                    <a:xfrm>
                      <a:off x="3149640" y="43732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0" name=""/>
                    <p:cNvSpPr/>
                    <p:nvPr/>
                  </p:nvSpPr>
                  <p:spPr>
                    <a:xfrm>
                      <a:off x="3149640" y="4373280"/>
                      <a:ext cx="14868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1" name=""/>
                    <p:cNvSpPr/>
                    <p:nvPr/>
                  </p:nvSpPr>
                  <p:spPr>
                    <a:xfrm>
                      <a:off x="3149640" y="43732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2" name=""/>
                    <p:cNvSpPr/>
                    <p:nvPr/>
                  </p:nvSpPr>
                  <p:spPr>
                    <a:xfrm>
                      <a:off x="3149640" y="439416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43" name=""/>
                  <p:cNvGrpSpPr/>
                  <p:nvPr/>
                </p:nvGrpSpPr>
                <p:grpSpPr>
                  <a:xfrm>
                    <a:off x="3460320" y="4211640"/>
                    <a:ext cx="149760" cy="165960"/>
                    <a:chOff x="3460320" y="4211640"/>
                    <a:chExt cx="149760" cy="165960"/>
                  </a:xfrm>
                </p:grpSpPr>
                <p:sp>
                  <p:nvSpPr>
                    <p:cNvPr id="2044" name=""/>
                    <p:cNvSpPr/>
                    <p:nvPr/>
                  </p:nvSpPr>
                  <p:spPr>
                    <a:xfrm>
                      <a:off x="3460320" y="42116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5" name=""/>
                    <p:cNvSpPr/>
                    <p:nvPr/>
                  </p:nvSpPr>
                  <p:spPr>
                    <a:xfrm>
                      <a:off x="3460320" y="42116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6" name=""/>
                    <p:cNvSpPr/>
                    <p:nvPr/>
                  </p:nvSpPr>
                  <p:spPr>
                    <a:xfrm>
                      <a:off x="3460320" y="42116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7" name=""/>
                    <p:cNvSpPr/>
                    <p:nvPr/>
                  </p:nvSpPr>
                  <p:spPr>
                    <a:xfrm>
                      <a:off x="3460320" y="423108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48" name=""/>
                  <p:cNvGrpSpPr/>
                  <p:nvPr/>
                </p:nvGrpSpPr>
                <p:grpSpPr>
                  <a:xfrm>
                    <a:off x="3582360" y="2712240"/>
                    <a:ext cx="149760" cy="165960"/>
                    <a:chOff x="3582360" y="2712240"/>
                    <a:chExt cx="149760" cy="165960"/>
                  </a:xfrm>
                </p:grpSpPr>
                <p:sp>
                  <p:nvSpPr>
                    <p:cNvPr id="2049" name=""/>
                    <p:cNvSpPr/>
                    <p:nvPr/>
                  </p:nvSpPr>
                  <p:spPr>
                    <a:xfrm>
                      <a:off x="3582360" y="27122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0" name=""/>
                    <p:cNvSpPr/>
                    <p:nvPr/>
                  </p:nvSpPr>
                  <p:spPr>
                    <a:xfrm>
                      <a:off x="3582360" y="271224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1" name=""/>
                    <p:cNvSpPr/>
                    <p:nvPr/>
                  </p:nvSpPr>
                  <p:spPr>
                    <a:xfrm>
                      <a:off x="3582360" y="271224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2" name=""/>
                    <p:cNvSpPr/>
                    <p:nvPr/>
                  </p:nvSpPr>
                  <p:spPr>
                    <a:xfrm>
                      <a:off x="3582360" y="2731680"/>
                      <a:ext cx="1497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053" name=""/>
                  <p:cNvGrpSpPr/>
                  <p:nvPr/>
                </p:nvGrpSpPr>
                <p:grpSpPr>
                  <a:xfrm>
                    <a:off x="1985040" y="3431520"/>
                    <a:ext cx="147240" cy="165960"/>
                    <a:chOff x="1985040" y="3431520"/>
                    <a:chExt cx="147240" cy="165960"/>
                  </a:xfrm>
                </p:grpSpPr>
                <p:sp>
                  <p:nvSpPr>
                    <p:cNvPr id="2054" name=""/>
                    <p:cNvSpPr/>
                    <p:nvPr/>
                  </p:nvSpPr>
                  <p:spPr>
                    <a:xfrm>
                      <a:off x="1985040" y="343152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5" name=""/>
                    <p:cNvSpPr/>
                    <p:nvPr/>
                  </p:nvSpPr>
                  <p:spPr>
                    <a:xfrm>
                      <a:off x="1985040" y="3431520"/>
                      <a:ext cx="1472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6" name=""/>
                    <p:cNvSpPr/>
                    <p:nvPr/>
                  </p:nvSpPr>
                  <p:spPr>
                    <a:xfrm>
                      <a:off x="1985040" y="343152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7" name=""/>
                    <p:cNvSpPr/>
                    <p:nvPr/>
                  </p:nvSpPr>
                  <p:spPr>
                    <a:xfrm>
                      <a:off x="1985040" y="3450960"/>
                      <a:ext cx="14724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058" name=""/>
                  <p:cNvSpPr/>
                  <p:nvPr/>
                </p:nvSpPr>
                <p:spPr>
                  <a:xfrm>
                    <a:off x="1569960" y="326412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59" name=""/>
                  <p:cNvSpPr/>
                  <p:nvPr/>
                </p:nvSpPr>
                <p:spPr>
                  <a:xfrm>
                    <a:off x="1569960" y="326412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0" name=""/>
                  <p:cNvSpPr/>
                  <p:nvPr/>
                </p:nvSpPr>
                <p:spPr>
                  <a:xfrm>
                    <a:off x="1569960" y="326412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1" name=""/>
                  <p:cNvSpPr/>
                  <p:nvPr/>
                </p:nvSpPr>
                <p:spPr>
                  <a:xfrm>
                    <a:off x="1569960" y="328500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2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3" name=""/>
                  <p:cNvSpPr/>
                  <p:nvPr/>
                </p:nvSpPr>
                <p:spPr>
                  <a:xfrm>
                    <a:off x="3017160" y="429444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4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5" name=""/>
                  <p:cNvSpPr/>
                  <p:nvPr/>
                </p:nvSpPr>
                <p:spPr>
                  <a:xfrm>
                    <a:off x="3017160" y="431424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6" name=""/>
                  <p:cNvSpPr/>
                  <p:nvPr/>
                </p:nvSpPr>
                <p:spPr>
                  <a:xfrm>
                    <a:off x="3149640" y="43732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7" name=""/>
                  <p:cNvSpPr/>
                  <p:nvPr/>
                </p:nvSpPr>
                <p:spPr>
                  <a:xfrm>
                    <a:off x="3149640" y="437328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8" name=""/>
                  <p:cNvSpPr/>
                  <p:nvPr/>
                </p:nvSpPr>
                <p:spPr>
                  <a:xfrm>
                    <a:off x="3149640" y="43732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69" name=""/>
                  <p:cNvSpPr/>
                  <p:nvPr/>
                </p:nvSpPr>
                <p:spPr>
                  <a:xfrm>
                    <a:off x="3149640" y="439452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0" name=""/>
                  <p:cNvSpPr/>
                  <p:nvPr/>
                </p:nvSpPr>
                <p:spPr>
                  <a:xfrm>
                    <a:off x="2752200" y="448200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1" name=""/>
                  <p:cNvSpPr/>
                  <p:nvPr/>
                </p:nvSpPr>
                <p:spPr>
                  <a:xfrm>
                    <a:off x="2752200" y="448200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2" name=""/>
                  <p:cNvSpPr/>
                  <p:nvPr/>
                </p:nvSpPr>
                <p:spPr>
                  <a:xfrm>
                    <a:off x="2752200" y="448200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3" name=""/>
                  <p:cNvSpPr/>
                  <p:nvPr/>
                </p:nvSpPr>
                <p:spPr>
                  <a:xfrm>
                    <a:off x="2752200" y="450288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4" name=""/>
                  <p:cNvSpPr/>
                  <p:nvPr/>
                </p:nvSpPr>
                <p:spPr>
                  <a:xfrm>
                    <a:off x="4129560" y="27050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5" name=""/>
                  <p:cNvSpPr/>
                  <p:nvPr/>
                </p:nvSpPr>
                <p:spPr>
                  <a:xfrm>
                    <a:off x="4129560" y="270504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6" name=""/>
                  <p:cNvSpPr/>
                  <p:nvPr/>
                </p:nvSpPr>
                <p:spPr>
                  <a:xfrm>
                    <a:off x="4129560" y="27050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7" name=""/>
                  <p:cNvSpPr/>
                  <p:nvPr/>
                </p:nvSpPr>
                <p:spPr>
                  <a:xfrm>
                    <a:off x="4129560" y="272628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8" name=""/>
                  <p:cNvSpPr/>
                  <p:nvPr/>
                </p:nvSpPr>
                <p:spPr>
                  <a:xfrm>
                    <a:off x="3774960" y="286992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79" name=""/>
                  <p:cNvSpPr/>
                  <p:nvPr/>
                </p:nvSpPr>
                <p:spPr>
                  <a:xfrm>
                    <a:off x="3774960" y="286992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0" name=""/>
                  <p:cNvSpPr/>
                  <p:nvPr/>
                </p:nvSpPr>
                <p:spPr>
                  <a:xfrm>
                    <a:off x="3774960" y="286992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1" name=""/>
                  <p:cNvSpPr/>
                  <p:nvPr/>
                </p:nvSpPr>
                <p:spPr>
                  <a:xfrm>
                    <a:off x="3774960" y="288972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2" name=""/>
                  <p:cNvSpPr/>
                  <p:nvPr/>
                </p:nvSpPr>
                <p:spPr>
                  <a:xfrm>
                    <a:off x="3583440" y="271224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3" name=""/>
                  <p:cNvSpPr/>
                  <p:nvPr/>
                </p:nvSpPr>
                <p:spPr>
                  <a:xfrm>
                    <a:off x="3583440" y="2712240"/>
                    <a:ext cx="148680" cy="40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4" name=""/>
                  <p:cNvSpPr/>
                  <p:nvPr/>
                </p:nvSpPr>
                <p:spPr>
                  <a:xfrm>
                    <a:off x="3583440" y="271224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5" name=""/>
                  <p:cNvSpPr/>
                  <p:nvPr/>
                </p:nvSpPr>
                <p:spPr>
                  <a:xfrm>
                    <a:off x="3583440" y="273204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6" name=""/>
                  <p:cNvSpPr/>
                  <p:nvPr/>
                </p:nvSpPr>
                <p:spPr>
                  <a:xfrm>
                    <a:off x="2595600" y="360612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7" name=""/>
                  <p:cNvSpPr/>
                  <p:nvPr/>
                </p:nvSpPr>
                <p:spPr>
                  <a:xfrm>
                    <a:off x="2595600" y="360612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8" name=""/>
                  <p:cNvSpPr/>
                  <p:nvPr/>
                </p:nvSpPr>
                <p:spPr>
                  <a:xfrm>
                    <a:off x="2595600" y="360612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89" name=""/>
                  <p:cNvSpPr/>
                  <p:nvPr/>
                </p:nvSpPr>
                <p:spPr>
                  <a:xfrm>
                    <a:off x="2595600" y="362736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0" name=""/>
                  <p:cNvSpPr/>
                  <p:nvPr/>
                </p:nvSpPr>
                <p:spPr>
                  <a:xfrm>
                    <a:off x="2952720" y="315432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1" name=""/>
                  <p:cNvSpPr/>
                  <p:nvPr/>
                </p:nvSpPr>
                <p:spPr>
                  <a:xfrm>
                    <a:off x="2952720" y="315432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2" name=""/>
                  <p:cNvSpPr/>
                  <p:nvPr/>
                </p:nvSpPr>
                <p:spPr>
                  <a:xfrm>
                    <a:off x="2952720" y="315432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3" name=""/>
                  <p:cNvSpPr/>
                  <p:nvPr/>
                </p:nvSpPr>
                <p:spPr>
                  <a:xfrm>
                    <a:off x="2952720" y="317520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4" name=""/>
                  <p:cNvSpPr/>
                  <p:nvPr/>
                </p:nvSpPr>
                <p:spPr>
                  <a:xfrm>
                    <a:off x="3141720" y="433944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5" name=""/>
                  <p:cNvSpPr/>
                  <p:nvPr/>
                </p:nvSpPr>
                <p:spPr>
                  <a:xfrm>
                    <a:off x="3141720" y="433944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6" name=""/>
                  <p:cNvSpPr/>
                  <p:nvPr/>
                </p:nvSpPr>
                <p:spPr>
                  <a:xfrm>
                    <a:off x="3141720" y="433944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7" name=""/>
                  <p:cNvSpPr/>
                  <p:nvPr/>
                </p:nvSpPr>
                <p:spPr>
                  <a:xfrm>
                    <a:off x="3141720" y="436068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8" name=""/>
                  <p:cNvSpPr/>
                  <p:nvPr/>
                </p:nvSpPr>
                <p:spPr>
                  <a:xfrm>
                    <a:off x="1985040" y="343152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099" name=""/>
                  <p:cNvSpPr/>
                  <p:nvPr/>
                </p:nvSpPr>
                <p:spPr>
                  <a:xfrm>
                    <a:off x="1985040" y="3431520"/>
                    <a:ext cx="14724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0" name=""/>
                  <p:cNvSpPr/>
                  <p:nvPr/>
                </p:nvSpPr>
                <p:spPr>
                  <a:xfrm>
                    <a:off x="1985040" y="343152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1" name=""/>
                  <p:cNvSpPr/>
                  <p:nvPr/>
                </p:nvSpPr>
                <p:spPr>
                  <a:xfrm>
                    <a:off x="1985040" y="3451320"/>
                    <a:ext cx="147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102" name=""/>
                <p:cNvGrpSpPr/>
                <p:nvPr/>
              </p:nvGrpSpPr>
              <p:grpSpPr>
                <a:xfrm>
                  <a:off x="3017160" y="4294440"/>
                  <a:ext cx="148320" cy="165960"/>
                  <a:chOff x="3017160" y="4294440"/>
                  <a:chExt cx="148320" cy="165960"/>
                </a:xfrm>
              </p:grpSpPr>
              <p:sp>
                <p:nvSpPr>
                  <p:cNvPr id="2103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4" name=""/>
                  <p:cNvSpPr/>
                  <p:nvPr/>
                </p:nvSpPr>
                <p:spPr>
                  <a:xfrm>
                    <a:off x="3017160" y="429444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5" name=""/>
                  <p:cNvSpPr/>
                  <p:nvPr/>
                </p:nvSpPr>
                <p:spPr>
                  <a:xfrm>
                    <a:off x="3017160" y="429444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6" name=""/>
                  <p:cNvSpPr/>
                  <p:nvPr/>
                </p:nvSpPr>
                <p:spPr>
                  <a:xfrm>
                    <a:off x="3017160" y="431388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107" name=""/>
                <p:cNvGrpSpPr/>
                <p:nvPr/>
              </p:nvGrpSpPr>
              <p:grpSpPr>
                <a:xfrm>
                  <a:off x="3429720" y="4307400"/>
                  <a:ext cx="149760" cy="165960"/>
                  <a:chOff x="3429720" y="4307400"/>
                  <a:chExt cx="149760" cy="165960"/>
                </a:xfrm>
              </p:grpSpPr>
              <p:sp>
                <p:nvSpPr>
                  <p:cNvPr id="2108" name=""/>
                  <p:cNvSpPr/>
                  <p:nvPr/>
                </p:nvSpPr>
                <p:spPr>
                  <a:xfrm>
                    <a:off x="3429720" y="430740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09" name=""/>
                  <p:cNvSpPr/>
                  <p:nvPr/>
                </p:nvSpPr>
                <p:spPr>
                  <a:xfrm>
                    <a:off x="3429720" y="430740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0" name=""/>
                  <p:cNvSpPr/>
                  <p:nvPr/>
                </p:nvSpPr>
                <p:spPr>
                  <a:xfrm>
                    <a:off x="3429720" y="430740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11" name=""/>
                  <p:cNvSpPr/>
                  <p:nvPr/>
                </p:nvSpPr>
                <p:spPr>
                  <a:xfrm>
                    <a:off x="3429720" y="432684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2112" name=""/>
              <p:cNvGrpSpPr/>
              <p:nvPr/>
            </p:nvGrpSpPr>
            <p:grpSpPr>
              <a:xfrm>
                <a:off x="3429720" y="4307400"/>
                <a:ext cx="149760" cy="165960"/>
                <a:chOff x="3429720" y="4307400"/>
                <a:chExt cx="149760" cy="165960"/>
              </a:xfrm>
            </p:grpSpPr>
            <p:sp>
              <p:nvSpPr>
                <p:cNvPr id="2113" name=""/>
                <p:cNvSpPr/>
                <p:nvPr/>
              </p:nvSpPr>
              <p:spPr>
                <a:xfrm>
                  <a:off x="3429720" y="430740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4" name=""/>
                <p:cNvSpPr/>
                <p:nvPr/>
              </p:nvSpPr>
              <p:spPr>
                <a:xfrm>
                  <a:off x="3429720" y="4307400"/>
                  <a:ext cx="149760" cy="4068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5" name=""/>
                <p:cNvSpPr/>
                <p:nvPr/>
              </p:nvSpPr>
              <p:spPr>
                <a:xfrm>
                  <a:off x="3429720" y="430740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16" name=""/>
                <p:cNvSpPr/>
                <p:nvPr/>
              </p:nvSpPr>
              <p:spPr>
                <a:xfrm>
                  <a:off x="3429720" y="4326840"/>
                  <a:ext cx="149760" cy="2088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2117" name=""/>
            <p:cNvSpPr/>
            <p:nvPr/>
          </p:nvSpPr>
          <p:spPr>
            <a:xfrm>
              <a:off x="3317760" y="2691360"/>
              <a:ext cx="444600" cy="2678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3083400" y="4023000"/>
              <a:ext cx="371880" cy="943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3430800" y="4032000"/>
              <a:ext cx="3855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20" name=""/>
          <p:cNvGrpSpPr/>
          <p:nvPr/>
        </p:nvGrpSpPr>
        <p:grpSpPr>
          <a:xfrm>
            <a:off x="257040" y="4683240"/>
            <a:ext cx="1206720" cy="1434960"/>
            <a:chOff x="257040" y="4683240"/>
            <a:chExt cx="1206720" cy="1434960"/>
          </a:xfrm>
        </p:grpSpPr>
        <p:sp>
          <p:nvSpPr>
            <p:cNvPr id="2121" name=""/>
            <p:cNvSpPr/>
            <p:nvPr/>
          </p:nvSpPr>
          <p:spPr>
            <a:xfrm>
              <a:off x="257040" y="4683240"/>
              <a:ext cx="1206720" cy="1434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360" bIns="0" anchor="t">
              <a:noAutofit/>
            </a:bodyPr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Exchanges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Partnerships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Third-Party Capacity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Leased Gas Storage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Power Plants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 Operation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Sale Pending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Under Development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Marketing Activity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90520" indent="-3240"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Metals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358920" y="5994360"/>
              <a:ext cx="91800" cy="91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360" bIns="183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338040" y="4832280"/>
              <a:ext cx="112680" cy="80640"/>
            </a:xfrm>
            <a:prstGeom prst="rect">
              <a:avLst/>
            </a:prstGeom>
            <a:solidFill>
              <a:srgbClr val="919191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840" bIns="33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343080" y="4952880"/>
              <a:ext cx="96480" cy="8532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349200" y="4716360"/>
              <a:ext cx="92160" cy="91800"/>
            </a:xfrm>
            <a:custGeom>
              <a:avLst/>
              <a:gdLst/>
              <a:ahLst/>
              <a:rect l="l" t="t" r="r" b="b"/>
              <a:pathLst>
                <a:path w="202" h="189">
                  <a:moveTo>
                    <a:pt x="99" y="0"/>
                  </a:moveTo>
                  <a:lnTo>
                    <a:pt x="122" y="75"/>
                  </a:lnTo>
                  <a:lnTo>
                    <a:pt x="201" y="73"/>
                  </a:lnTo>
                  <a:lnTo>
                    <a:pt x="135" y="115"/>
                  </a:lnTo>
                  <a:lnTo>
                    <a:pt x="163" y="188"/>
                  </a:lnTo>
                  <a:lnTo>
                    <a:pt x="99" y="138"/>
                  </a:lnTo>
                  <a:lnTo>
                    <a:pt x="38" y="188"/>
                  </a:lnTo>
                  <a:lnTo>
                    <a:pt x="66" y="115"/>
                  </a:lnTo>
                  <a:lnTo>
                    <a:pt x="0" y="73"/>
                  </a:lnTo>
                  <a:lnTo>
                    <a:pt x="79" y="75"/>
                  </a:lnTo>
                  <a:lnTo>
                    <a:pt x="99" y="0"/>
                  </a:lnTo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907920" y="6003720"/>
              <a:ext cx="92160" cy="91800"/>
            </a:xfrm>
            <a:custGeom>
              <a:avLst/>
              <a:gdLst>
                <a:gd name="textAreaLeft" fmla="*/ 20160 w 92160"/>
                <a:gd name="textAreaRight" fmla="*/ 72000 w 92160"/>
                <a:gd name="textAreaTop" fmla="*/ 20160 h 91800"/>
                <a:gd name="textAreaBottom" fmla="*/ 71640 h 9180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907920" y="5876640"/>
              <a:ext cx="92160" cy="91800"/>
            </a:xfrm>
            <a:prstGeom prst="pentagon">
              <a:avLst/>
            </a:prstGeom>
            <a:solidFill>
              <a:srgbClr val="c0c0c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328680" y="5113080"/>
              <a:ext cx="135000" cy="1872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29" name=""/>
            <p:cNvGrpSpPr/>
            <p:nvPr/>
          </p:nvGrpSpPr>
          <p:grpSpPr>
            <a:xfrm>
              <a:off x="347760" y="5187960"/>
              <a:ext cx="91800" cy="91440"/>
              <a:chOff x="347760" y="5187960"/>
              <a:chExt cx="91800" cy="91440"/>
            </a:xfrm>
          </p:grpSpPr>
          <p:sp>
            <p:nvSpPr>
              <p:cNvPr id="2130" name=""/>
              <p:cNvSpPr/>
              <p:nvPr/>
            </p:nvSpPr>
            <p:spPr>
              <a:xfrm>
                <a:off x="347760" y="518796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>
                <a:off x="347760" y="5187960"/>
                <a:ext cx="91800" cy="2304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347760" y="518796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347760" y="5199120"/>
                <a:ext cx="91800" cy="115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34" name=""/>
            <p:cNvGrpSpPr/>
            <p:nvPr/>
          </p:nvGrpSpPr>
          <p:grpSpPr>
            <a:xfrm>
              <a:off x="352440" y="5389560"/>
              <a:ext cx="113760" cy="94320"/>
              <a:chOff x="352440" y="5389560"/>
              <a:chExt cx="113760" cy="94320"/>
            </a:xfrm>
          </p:grpSpPr>
          <p:sp>
            <p:nvSpPr>
              <p:cNvPr id="2135" name=""/>
              <p:cNvSpPr/>
              <p:nvPr/>
            </p:nvSpPr>
            <p:spPr>
              <a:xfrm>
                <a:off x="363240" y="5389560"/>
                <a:ext cx="50400" cy="410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352440" y="5419440"/>
                <a:ext cx="113760" cy="644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37" name=""/>
            <p:cNvGrpSpPr/>
            <p:nvPr/>
          </p:nvGrpSpPr>
          <p:grpSpPr>
            <a:xfrm>
              <a:off x="352440" y="5510160"/>
              <a:ext cx="113760" cy="94320"/>
              <a:chOff x="352440" y="5510160"/>
              <a:chExt cx="113760" cy="94320"/>
            </a:xfrm>
          </p:grpSpPr>
          <p:sp>
            <p:nvSpPr>
              <p:cNvPr id="2138" name=""/>
              <p:cNvSpPr/>
              <p:nvPr/>
            </p:nvSpPr>
            <p:spPr>
              <a:xfrm>
                <a:off x="363240" y="5510160"/>
                <a:ext cx="50400" cy="410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352440" y="5540040"/>
                <a:ext cx="113760" cy="644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40" name=""/>
            <p:cNvGrpSpPr/>
            <p:nvPr/>
          </p:nvGrpSpPr>
          <p:grpSpPr>
            <a:xfrm>
              <a:off x="355680" y="5637240"/>
              <a:ext cx="115560" cy="94320"/>
              <a:chOff x="355680" y="5637240"/>
              <a:chExt cx="115560" cy="94320"/>
            </a:xfrm>
          </p:grpSpPr>
          <p:sp>
            <p:nvSpPr>
              <p:cNvPr id="2141" name=""/>
              <p:cNvSpPr/>
              <p:nvPr/>
            </p:nvSpPr>
            <p:spPr>
              <a:xfrm>
                <a:off x="366840" y="5637240"/>
                <a:ext cx="51120" cy="410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355680" y="5667120"/>
                <a:ext cx="115560" cy="644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143" name=""/>
            <p:cNvSpPr/>
            <p:nvPr/>
          </p:nvSpPr>
          <p:spPr>
            <a:xfrm>
              <a:off x="358920" y="5876640"/>
              <a:ext cx="91800" cy="9180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44" name=""/>
          <p:cNvGrpSpPr/>
          <p:nvPr/>
        </p:nvGrpSpPr>
        <p:grpSpPr>
          <a:xfrm>
            <a:off x="5418000" y="1266840"/>
            <a:ext cx="5143320" cy="4064760"/>
            <a:chOff x="5418000" y="1266840"/>
            <a:chExt cx="5143320" cy="4064760"/>
          </a:xfrm>
        </p:grpSpPr>
        <p:sp>
          <p:nvSpPr>
            <p:cNvPr id="2145" name=""/>
            <p:cNvSpPr/>
            <p:nvPr/>
          </p:nvSpPr>
          <p:spPr>
            <a:xfrm>
              <a:off x="9347040" y="4014360"/>
              <a:ext cx="1214280" cy="13172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46" name=""/>
            <p:cNvGrpSpPr/>
            <p:nvPr/>
          </p:nvGrpSpPr>
          <p:grpSpPr>
            <a:xfrm>
              <a:off x="5579640" y="1295280"/>
              <a:ext cx="4388760" cy="3762720"/>
              <a:chOff x="5579640" y="1295280"/>
              <a:chExt cx="4388760" cy="3762720"/>
            </a:xfrm>
          </p:grpSpPr>
          <p:sp>
            <p:nvSpPr>
              <p:cNvPr id="2147" name=""/>
              <p:cNvSpPr/>
              <p:nvPr/>
            </p:nvSpPr>
            <p:spPr>
              <a:xfrm>
                <a:off x="8854200" y="420984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>
                <a:off x="8854200" y="420984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718840" y="417204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8718840" y="417204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8628840" y="372348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8628840" y="372348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9131040" y="2297880"/>
                <a:ext cx="837360" cy="73584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9014760" y="291960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9014760" y="291960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8340480" y="383472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7" name=""/>
              <p:cNvSpPr/>
              <p:nvPr/>
            </p:nvSpPr>
            <p:spPr>
              <a:xfrm>
                <a:off x="8340480" y="383472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8" name=""/>
              <p:cNvSpPr/>
              <p:nvPr/>
            </p:nvSpPr>
            <p:spPr>
              <a:xfrm>
                <a:off x="8919000" y="129528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9" name=""/>
              <p:cNvSpPr/>
              <p:nvPr/>
            </p:nvSpPr>
            <p:spPr>
              <a:xfrm>
                <a:off x="8919000" y="129528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0" name=""/>
              <p:cNvSpPr/>
              <p:nvPr/>
            </p:nvSpPr>
            <p:spPr>
              <a:xfrm>
                <a:off x="7201440" y="129528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1" name=""/>
              <p:cNvSpPr/>
              <p:nvPr/>
            </p:nvSpPr>
            <p:spPr>
              <a:xfrm>
                <a:off x="7201440" y="129528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2" name=""/>
              <p:cNvSpPr/>
              <p:nvPr/>
            </p:nvSpPr>
            <p:spPr>
              <a:xfrm>
                <a:off x="9454680" y="433728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3" name=""/>
              <p:cNvSpPr/>
              <p:nvPr/>
            </p:nvSpPr>
            <p:spPr>
              <a:xfrm>
                <a:off x="9454680" y="433728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4" name=""/>
              <p:cNvSpPr/>
              <p:nvPr/>
            </p:nvSpPr>
            <p:spPr>
              <a:xfrm>
                <a:off x="9441720" y="424512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5" name=""/>
              <p:cNvSpPr/>
              <p:nvPr/>
            </p:nvSpPr>
            <p:spPr>
              <a:xfrm>
                <a:off x="9441720" y="424512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6" name=""/>
              <p:cNvSpPr/>
              <p:nvPr/>
            </p:nvSpPr>
            <p:spPr>
              <a:xfrm>
                <a:off x="8813160" y="427356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7" name=""/>
              <p:cNvSpPr/>
              <p:nvPr/>
            </p:nvSpPr>
            <p:spPr>
              <a:xfrm>
                <a:off x="8813160" y="427356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8" name=""/>
              <p:cNvSpPr/>
              <p:nvPr/>
            </p:nvSpPr>
            <p:spPr>
              <a:xfrm>
                <a:off x="9047160" y="398376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9" name=""/>
              <p:cNvSpPr/>
              <p:nvPr/>
            </p:nvSpPr>
            <p:spPr>
              <a:xfrm>
                <a:off x="9047160" y="398376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0" name=""/>
              <p:cNvSpPr/>
              <p:nvPr/>
            </p:nvSpPr>
            <p:spPr>
              <a:xfrm>
                <a:off x="8377200" y="341964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1" name=""/>
              <p:cNvSpPr/>
              <p:nvPr/>
            </p:nvSpPr>
            <p:spPr>
              <a:xfrm>
                <a:off x="8377200" y="341964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2" name=""/>
              <p:cNvSpPr/>
              <p:nvPr/>
            </p:nvSpPr>
            <p:spPr>
              <a:xfrm>
                <a:off x="8096400" y="364068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3" name=""/>
              <p:cNvSpPr/>
              <p:nvPr/>
            </p:nvSpPr>
            <p:spPr>
              <a:xfrm>
                <a:off x="8096400" y="364068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4" name=""/>
              <p:cNvSpPr/>
              <p:nvPr/>
            </p:nvSpPr>
            <p:spPr>
              <a:xfrm>
                <a:off x="8461440" y="328176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5" name=""/>
              <p:cNvSpPr/>
              <p:nvPr/>
            </p:nvSpPr>
            <p:spPr>
              <a:xfrm>
                <a:off x="8461440" y="328176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6" name=""/>
              <p:cNvSpPr/>
              <p:nvPr/>
            </p:nvSpPr>
            <p:spPr>
              <a:xfrm>
                <a:off x="7935840" y="306468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7" name=""/>
              <p:cNvSpPr/>
              <p:nvPr/>
            </p:nvSpPr>
            <p:spPr>
              <a:xfrm>
                <a:off x="7935840" y="306468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8" name=""/>
              <p:cNvSpPr/>
              <p:nvPr/>
            </p:nvSpPr>
            <p:spPr>
              <a:xfrm>
                <a:off x="7674120" y="336168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9" name=""/>
              <p:cNvSpPr/>
              <p:nvPr/>
            </p:nvSpPr>
            <p:spPr>
              <a:xfrm>
                <a:off x="7674120" y="336168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0" name=""/>
              <p:cNvSpPr/>
              <p:nvPr/>
            </p:nvSpPr>
            <p:spPr>
              <a:xfrm>
                <a:off x="7679880" y="357444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1" name=""/>
              <p:cNvSpPr/>
              <p:nvPr/>
            </p:nvSpPr>
            <p:spPr>
              <a:xfrm>
                <a:off x="7679880" y="357444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2" name=""/>
              <p:cNvSpPr/>
              <p:nvPr/>
            </p:nvSpPr>
            <p:spPr>
              <a:xfrm>
                <a:off x="7385400" y="361476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3" name=""/>
              <p:cNvSpPr/>
              <p:nvPr/>
            </p:nvSpPr>
            <p:spPr>
              <a:xfrm>
                <a:off x="7385400" y="361476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4" name=""/>
              <p:cNvSpPr/>
              <p:nvPr/>
            </p:nvSpPr>
            <p:spPr>
              <a:xfrm>
                <a:off x="8106480" y="367884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5" name=""/>
              <p:cNvSpPr/>
              <p:nvPr/>
            </p:nvSpPr>
            <p:spPr>
              <a:xfrm>
                <a:off x="8106480" y="367884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6" name=""/>
              <p:cNvSpPr/>
              <p:nvPr/>
            </p:nvSpPr>
            <p:spPr>
              <a:xfrm>
                <a:off x="9160200" y="171504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7" name=""/>
              <p:cNvSpPr/>
              <p:nvPr/>
            </p:nvSpPr>
            <p:spPr>
              <a:xfrm>
                <a:off x="9160200" y="171504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8" name=""/>
              <p:cNvSpPr/>
              <p:nvPr/>
            </p:nvSpPr>
            <p:spPr>
              <a:xfrm>
                <a:off x="8169840" y="251316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9" name=""/>
              <p:cNvSpPr/>
              <p:nvPr/>
            </p:nvSpPr>
            <p:spPr>
              <a:xfrm>
                <a:off x="8169840" y="251316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0" name=""/>
              <p:cNvSpPr/>
              <p:nvPr/>
            </p:nvSpPr>
            <p:spPr>
              <a:xfrm>
                <a:off x="8892720" y="198756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1" name=""/>
              <p:cNvSpPr/>
              <p:nvPr/>
            </p:nvSpPr>
            <p:spPr>
              <a:xfrm>
                <a:off x="8892720" y="198756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2" name=""/>
              <p:cNvSpPr/>
              <p:nvPr/>
            </p:nvSpPr>
            <p:spPr>
              <a:xfrm>
                <a:off x="8895600" y="224784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3" name=""/>
              <p:cNvSpPr/>
              <p:nvPr/>
            </p:nvSpPr>
            <p:spPr>
              <a:xfrm>
                <a:off x="8895600" y="224784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4" name=""/>
              <p:cNvSpPr/>
              <p:nvPr/>
            </p:nvSpPr>
            <p:spPr>
              <a:xfrm>
                <a:off x="8749800" y="237924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5" name=""/>
              <p:cNvSpPr/>
              <p:nvPr/>
            </p:nvSpPr>
            <p:spPr>
              <a:xfrm>
                <a:off x="8749800" y="237924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6" name=""/>
              <p:cNvSpPr/>
              <p:nvPr/>
            </p:nvSpPr>
            <p:spPr>
              <a:xfrm>
                <a:off x="5701680" y="404064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7" name=""/>
              <p:cNvSpPr/>
              <p:nvPr/>
            </p:nvSpPr>
            <p:spPr>
              <a:xfrm>
                <a:off x="5701680" y="404064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8" name=""/>
              <p:cNvSpPr/>
              <p:nvPr/>
            </p:nvSpPr>
            <p:spPr>
              <a:xfrm>
                <a:off x="6177240" y="307152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6177240" y="307152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0" name=""/>
              <p:cNvSpPr/>
              <p:nvPr/>
            </p:nvSpPr>
            <p:spPr>
              <a:xfrm>
                <a:off x="5684400" y="424224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1" name=""/>
              <p:cNvSpPr/>
              <p:nvPr/>
            </p:nvSpPr>
            <p:spPr>
              <a:xfrm>
                <a:off x="5684400" y="424224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2" name=""/>
              <p:cNvSpPr/>
              <p:nvPr/>
            </p:nvSpPr>
            <p:spPr>
              <a:xfrm>
                <a:off x="7269120" y="320040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3" name=""/>
              <p:cNvSpPr/>
              <p:nvPr/>
            </p:nvSpPr>
            <p:spPr>
              <a:xfrm>
                <a:off x="7269120" y="320040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4" name=""/>
              <p:cNvSpPr/>
              <p:nvPr/>
            </p:nvSpPr>
            <p:spPr>
              <a:xfrm>
                <a:off x="7309080" y="353772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5" name=""/>
              <p:cNvSpPr/>
              <p:nvPr/>
            </p:nvSpPr>
            <p:spPr>
              <a:xfrm>
                <a:off x="7309080" y="353772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6" name=""/>
              <p:cNvSpPr/>
              <p:nvPr/>
            </p:nvSpPr>
            <p:spPr>
              <a:xfrm>
                <a:off x="6970680" y="302040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7" name=""/>
              <p:cNvSpPr/>
              <p:nvPr/>
            </p:nvSpPr>
            <p:spPr>
              <a:xfrm>
                <a:off x="6970680" y="302040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8" name=""/>
              <p:cNvSpPr/>
              <p:nvPr/>
            </p:nvSpPr>
            <p:spPr>
              <a:xfrm>
                <a:off x="7047000" y="273132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9" name=""/>
              <p:cNvSpPr/>
              <p:nvPr/>
            </p:nvSpPr>
            <p:spPr>
              <a:xfrm>
                <a:off x="7047000" y="273132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0" name=""/>
              <p:cNvSpPr/>
              <p:nvPr/>
            </p:nvSpPr>
            <p:spPr>
              <a:xfrm>
                <a:off x="7298640" y="250632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1" name=""/>
              <p:cNvSpPr/>
              <p:nvPr/>
            </p:nvSpPr>
            <p:spPr>
              <a:xfrm>
                <a:off x="7298640" y="250632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2" name=""/>
              <p:cNvSpPr/>
              <p:nvPr/>
            </p:nvSpPr>
            <p:spPr>
              <a:xfrm>
                <a:off x="7841520" y="129528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3" name=""/>
              <p:cNvSpPr/>
              <p:nvPr/>
            </p:nvSpPr>
            <p:spPr>
              <a:xfrm>
                <a:off x="7841520" y="129528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4" name=""/>
              <p:cNvSpPr/>
              <p:nvPr/>
            </p:nvSpPr>
            <p:spPr>
              <a:xfrm>
                <a:off x="7524000" y="205380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5" name=""/>
              <p:cNvSpPr/>
              <p:nvPr/>
            </p:nvSpPr>
            <p:spPr>
              <a:xfrm>
                <a:off x="7524000" y="205380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6" name=""/>
              <p:cNvSpPr/>
              <p:nvPr/>
            </p:nvSpPr>
            <p:spPr>
              <a:xfrm>
                <a:off x="5579640" y="245808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7" name=""/>
              <p:cNvSpPr/>
              <p:nvPr/>
            </p:nvSpPr>
            <p:spPr>
              <a:xfrm>
                <a:off x="5579640" y="245808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8" name=""/>
              <p:cNvSpPr/>
              <p:nvPr/>
            </p:nvSpPr>
            <p:spPr>
              <a:xfrm>
                <a:off x="9488520" y="342252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9" name=""/>
              <p:cNvSpPr/>
              <p:nvPr/>
            </p:nvSpPr>
            <p:spPr>
              <a:xfrm>
                <a:off x="9488520" y="342252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0" name=""/>
              <p:cNvSpPr/>
              <p:nvPr/>
            </p:nvSpPr>
            <p:spPr>
              <a:xfrm>
                <a:off x="8818920" y="345780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1" name=""/>
              <p:cNvSpPr/>
              <p:nvPr/>
            </p:nvSpPr>
            <p:spPr>
              <a:xfrm>
                <a:off x="8818920" y="345780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2" name=""/>
              <p:cNvSpPr/>
              <p:nvPr/>
            </p:nvSpPr>
            <p:spPr>
              <a:xfrm>
                <a:off x="5823720" y="244404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3" name=""/>
              <p:cNvSpPr/>
              <p:nvPr/>
            </p:nvSpPr>
            <p:spPr>
              <a:xfrm>
                <a:off x="5823720" y="244404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4" name=""/>
              <p:cNvSpPr/>
              <p:nvPr/>
            </p:nvSpPr>
            <p:spPr>
              <a:xfrm>
                <a:off x="9422280" y="4548600"/>
                <a:ext cx="81000" cy="4608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5" name=""/>
              <p:cNvSpPr/>
              <p:nvPr/>
            </p:nvSpPr>
            <p:spPr>
              <a:xfrm>
                <a:off x="9422280" y="4643280"/>
                <a:ext cx="26640" cy="4356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6" name=""/>
              <p:cNvSpPr/>
              <p:nvPr/>
            </p:nvSpPr>
            <p:spPr>
              <a:xfrm>
                <a:off x="9623880" y="488736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7" name=""/>
              <p:cNvSpPr/>
              <p:nvPr/>
            </p:nvSpPr>
            <p:spPr>
              <a:xfrm>
                <a:off x="9623880" y="488736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8" name=""/>
              <p:cNvSpPr/>
              <p:nvPr/>
            </p:nvSpPr>
            <p:spPr>
              <a:xfrm>
                <a:off x="9277920" y="4394160"/>
                <a:ext cx="29160" cy="2016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9" name=""/>
              <p:cNvSpPr/>
              <p:nvPr/>
            </p:nvSpPr>
            <p:spPr>
              <a:xfrm>
                <a:off x="9329400" y="4487760"/>
                <a:ext cx="38160" cy="2016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0" name=""/>
              <p:cNvSpPr/>
              <p:nvPr/>
            </p:nvSpPr>
            <p:spPr>
              <a:xfrm>
                <a:off x="9174960" y="4979520"/>
                <a:ext cx="289800" cy="7848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680" bIns="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1" name=""/>
              <p:cNvSpPr/>
              <p:nvPr/>
            </p:nvSpPr>
            <p:spPr>
              <a:xfrm>
                <a:off x="9298800" y="4719240"/>
                <a:ext cx="24840" cy="3384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2" name=""/>
              <p:cNvSpPr/>
              <p:nvPr/>
            </p:nvSpPr>
            <p:spPr>
              <a:xfrm>
                <a:off x="9369360" y="480888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3" name=""/>
              <p:cNvSpPr/>
              <p:nvPr/>
            </p:nvSpPr>
            <p:spPr>
              <a:xfrm>
                <a:off x="9369360" y="480888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4" name=""/>
              <p:cNvSpPr/>
              <p:nvPr/>
            </p:nvSpPr>
            <p:spPr>
              <a:xfrm>
                <a:off x="8919000" y="4680000"/>
                <a:ext cx="245880" cy="21132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5" name=""/>
              <p:cNvSpPr/>
              <p:nvPr/>
            </p:nvSpPr>
            <p:spPr>
              <a:xfrm>
                <a:off x="8835120" y="4670640"/>
                <a:ext cx="43920" cy="374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6" name=""/>
              <p:cNvSpPr/>
              <p:nvPr/>
            </p:nvSpPr>
            <p:spPr>
              <a:xfrm>
                <a:off x="9110160" y="4597200"/>
                <a:ext cx="176760" cy="12456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7" name=""/>
              <p:cNvSpPr/>
              <p:nvPr/>
            </p:nvSpPr>
            <p:spPr>
              <a:xfrm>
                <a:off x="8760240" y="4516200"/>
                <a:ext cx="41040" cy="4032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8" name=""/>
              <p:cNvSpPr/>
              <p:nvPr/>
            </p:nvSpPr>
            <p:spPr>
              <a:xfrm>
                <a:off x="8202240" y="3852000"/>
                <a:ext cx="32040" cy="3240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9" name=""/>
              <p:cNvSpPr/>
              <p:nvPr/>
            </p:nvSpPr>
            <p:spPr>
              <a:xfrm>
                <a:off x="8187480" y="3862800"/>
                <a:ext cx="19080" cy="5940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0" name=""/>
              <p:cNvSpPr/>
              <p:nvPr/>
            </p:nvSpPr>
            <p:spPr>
              <a:xfrm>
                <a:off x="8414280" y="4079880"/>
                <a:ext cx="43920" cy="162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1" name=""/>
              <p:cNvSpPr/>
              <p:nvPr/>
            </p:nvSpPr>
            <p:spPr>
              <a:xfrm>
                <a:off x="7997760" y="468000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2" name=""/>
              <p:cNvSpPr/>
              <p:nvPr/>
            </p:nvSpPr>
            <p:spPr>
              <a:xfrm>
                <a:off x="7997760" y="468000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3" name=""/>
              <p:cNvSpPr/>
              <p:nvPr/>
            </p:nvSpPr>
            <p:spPr>
              <a:xfrm>
                <a:off x="7542720" y="4331880"/>
                <a:ext cx="157320" cy="28152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4" name=""/>
              <p:cNvSpPr/>
              <p:nvPr/>
            </p:nvSpPr>
            <p:spPr>
              <a:xfrm>
                <a:off x="7587000" y="4125960"/>
                <a:ext cx="100080" cy="19764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5" name=""/>
              <p:cNvSpPr/>
              <p:nvPr/>
            </p:nvSpPr>
            <p:spPr>
              <a:xfrm>
                <a:off x="6815880" y="4590360"/>
                <a:ext cx="33480" cy="20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6" name=""/>
              <p:cNvSpPr/>
              <p:nvPr/>
            </p:nvSpPr>
            <p:spPr>
              <a:xfrm>
                <a:off x="6938280" y="4491720"/>
                <a:ext cx="104400" cy="752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7" name=""/>
              <p:cNvSpPr/>
              <p:nvPr/>
            </p:nvSpPr>
            <p:spPr>
              <a:xfrm>
                <a:off x="7090920" y="4483440"/>
                <a:ext cx="41040" cy="1872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8" name=""/>
              <p:cNvSpPr/>
              <p:nvPr/>
            </p:nvSpPr>
            <p:spPr>
              <a:xfrm>
                <a:off x="7179480" y="276408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9" name=""/>
              <p:cNvSpPr/>
              <p:nvPr/>
            </p:nvSpPr>
            <p:spPr>
              <a:xfrm>
                <a:off x="7179480" y="276408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0" name=""/>
              <p:cNvSpPr/>
              <p:nvPr/>
            </p:nvSpPr>
            <p:spPr>
              <a:xfrm>
                <a:off x="7057440" y="3009240"/>
                <a:ext cx="11520" cy="1332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480" bIns="-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1" name=""/>
              <p:cNvSpPr/>
              <p:nvPr/>
            </p:nvSpPr>
            <p:spPr>
              <a:xfrm>
                <a:off x="8396640" y="2113560"/>
                <a:ext cx="73080" cy="17604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2" name=""/>
              <p:cNvSpPr/>
              <p:nvPr/>
            </p:nvSpPr>
            <p:spPr>
              <a:xfrm>
                <a:off x="8584920" y="2021400"/>
                <a:ext cx="93960" cy="1584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3" name=""/>
              <p:cNvSpPr/>
              <p:nvPr/>
            </p:nvSpPr>
            <p:spPr>
              <a:xfrm>
                <a:off x="8754120" y="1591920"/>
                <a:ext cx="46800" cy="662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4" name=""/>
              <p:cNvSpPr/>
              <p:nvPr/>
            </p:nvSpPr>
            <p:spPr>
              <a:xfrm>
                <a:off x="8221320" y="2448360"/>
                <a:ext cx="41040" cy="41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5" name=""/>
              <p:cNvSpPr/>
              <p:nvPr/>
            </p:nvSpPr>
            <p:spPr>
              <a:xfrm>
                <a:off x="7834320" y="2313000"/>
                <a:ext cx="186840" cy="17856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6" name=""/>
              <p:cNvSpPr/>
              <p:nvPr/>
            </p:nvSpPr>
            <p:spPr>
              <a:xfrm>
                <a:off x="7921080" y="2496960"/>
                <a:ext cx="41040" cy="5940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7" name=""/>
              <p:cNvSpPr/>
              <p:nvPr/>
            </p:nvSpPr>
            <p:spPr>
              <a:xfrm>
                <a:off x="7845840" y="2495880"/>
                <a:ext cx="82080" cy="5256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8" name=""/>
              <p:cNvSpPr/>
              <p:nvPr/>
            </p:nvSpPr>
            <p:spPr>
              <a:xfrm>
                <a:off x="7706520" y="239292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9" name=""/>
              <p:cNvSpPr/>
              <p:nvPr/>
            </p:nvSpPr>
            <p:spPr>
              <a:xfrm>
                <a:off x="7706520" y="239292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0" name=""/>
              <p:cNvSpPr/>
              <p:nvPr/>
            </p:nvSpPr>
            <p:spPr>
              <a:xfrm>
                <a:off x="7804800" y="2464560"/>
                <a:ext cx="33480" cy="7020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1" name=""/>
              <p:cNvSpPr/>
              <p:nvPr/>
            </p:nvSpPr>
            <p:spPr>
              <a:xfrm>
                <a:off x="8057880" y="2541960"/>
                <a:ext cx="54720" cy="583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2" name=""/>
              <p:cNvSpPr/>
              <p:nvPr/>
            </p:nvSpPr>
            <p:spPr>
              <a:xfrm>
                <a:off x="8964720" y="162576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3" name=""/>
              <p:cNvSpPr/>
              <p:nvPr/>
            </p:nvSpPr>
            <p:spPr>
              <a:xfrm>
                <a:off x="8964720" y="162576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4" name=""/>
              <p:cNvSpPr/>
              <p:nvPr/>
            </p:nvSpPr>
            <p:spPr>
              <a:xfrm>
                <a:off x="9034920" y="1606680"/>
                <a:ext cx="50040" cy="4608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5" name=""/>
              <p:cNvSpPr/>
              <p:nvPr/>
            </p:nvSpPr>
            <p:spPr>
              <a:xfrm>
                <a:off x="8991000" y="1899720"/>
                <a:ext cx="144000" cy="11088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6" name=""/>
              <p:cNvSpPr/>
              <p:nvPr/>
            </p:nvSpPr>
            <p:spPr>
              <a:xfrm>
                <a:off x="9007560" y="1815480"/>
                <a:ext cx="98280" cy="6480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7" name=""/>
              <p:cNvSpPr/>
              <p:nvPr/>
            </p:nvSpPr>
            <p:spPr>
              <a:xfrm>
                <a:off x="7230960" y="167184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8" name=""/>
              <p:cNvSpPr/>
              <p:nvPr/>
            </p:nvSpPr>
            <p:spPr>
              <a:xfrm>
                <a:off x="7230960" y="167184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9" name=""/>
              <p:cNvSpPr/>
              <p:nvPr/>
            </p:nvSpPr>
            <p:spPr>
              <a:xfrm>
                <a:off x="7220520" y="1775880"/>
                <a:ext cx="10080" cy="3384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0" name=""/>
              <p:cNvSpPr/>
              <p:nvPr/>
            </p:nvSpPr>
            <p:spPr>
              <a:xfrm>
                <a:off x="6507000" y="1548720"/>
                <a:ext cx="54360" cy="13248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1" name=""/>
              <p:cNvSpPr/>
              <p:nvPr/>
            </p:nvSpPr>
            <p:spPr>
              <a:xfrm>
                <a:off x="5936040" y="1933200"/>
                <a:ext cx="87840" cy="11772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2" name=""/>
              <p:cNvSpPr/>
              <p:nvPr/>
            </p:nvSpPr>
            <p:spPr>
              <a:xfrm>
                <a:off x="5884200" y="2072880"/>
                <a:ext cx="38160" cy="162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3" name=""/>
              <p:cNvSpPr/>
              <p:nvPr/>
            </p:nvSpPr>
            <p:spPr>
              <a:xfrm>
                <a:off x="6327360" y="181008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4" name=""/>
              <p:cNvSpPr/>
              <p:nvPr/>
            </p:nvSpPr>
            <p:spPr>
              <a:xfrm>
                <a:off x="6327360" y="181008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5" name=""/>
              <p:cNvSpPr/>
              <p:nvPr/>
            </p:nvSpPr>
            <p:spPr>
              <a:xfrm>
                <a:off x="6321240" y="185184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6" name=""/>
              <p:cNvSpPr/>
              <p:nvPr/>
            </p:nvSpPr>
            <p:spPr>
              <a:xfrm>
                <a:off x="6321240" y="185184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7" name=""/>
              <p:cNvSpPr/>
              <p:nvPr/>
            </p:nvSpPr>
            <p:spPr>
              <a:xfrm>
                <a:off x="6031440" y="1902240"/>
                <a:ext cx="831600" cy="132372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8" name=""/>
              <p:cNvSpPr/>
              <p:nvPr/>
            </p:nvSpPr>
            <p:spPr>
              <a:xfrm>
                <a:off x="6527160" y="312732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9" name=""/>
              <p:cNvSpPr/>
              <p:nvPr/>
            </p:nvSpPr>
            <p:spPr>
              <a:xfrm>
                <a:off x="6527160" y="312732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0" name=""/>
              <p:cNvSpPr/>
              <p:nvPr/>
            </p:nvSpPr>
            <p:spPr>
              <a:xfrm>
                <a:off x="6212520" y="273816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1" name=""/>
              <p:cNvSpPr/>
              <p:nvPr/>
            </p:nvSpPr>
            <p:spPr>
              <a:xfrm>
                <a:off x="6212520" y="273816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2" name=""/>
              <p:cNvSpPr/>
              <p:nvPr/>
            </p:nvSpPr>
            <p:spPr>
              <a:xfrm>
                <a:off x="6172920" y="258912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3" name=""/>
              <p:cNvSpPr/>
              <p:nvPr/>
            </p:nvSpPr>
            <p:spPr>
              <a:xfrm>
                <a:off x="6172920" y="258912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4" name=""/>
              <p:cNvSpPr/>
              <p:nvPr/>
            </p:nvSpPr>
            <p:spPr>
              <a:xfrm>
                <a:off x="6112440" y="238860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5" name=""/>
              <p:cNvSpPr/>
              <p:nvPr/>
            </p:nvSpPr>
            <p:spPr>
              <a:xfrm>
                <a:off x="6112440" y="238860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5991480" y="235728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7" name=""/>
              <p:cNvSpPr/>
              <p:nvPr/>
            </p:nvSpPr>
            <p:spPr>
              <a:xfrm>
                <a:off x="5991480" y="235728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6038640" y="232236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6038640" y="232236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6006240" y="224100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1" name=""/>
              <p:cNvSpPr/>
              <p:nvPr/>
            </p:nvSpPr>
            <p:spPr>
              <a:xfrm>
                <a:off x="6006240" y="224100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2" name=""/>
              <p:cNvSpPr/>
              <p:nvPr/>
            </p:nvSpPr>
            <p:spPr>
              <a:xfrm>
                <a:off x="5965200" y="2063160"/>
                <a:ext cx="105480" cy="9864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8484840" y="4120200"/>
                <a:ext cx="146880" cy="6768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7244280" y="1648800"/>
                <a:ext cx="33480" cy="2844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>
                <a:off x="9540000" y="1296360"/>
                <a:ext cx="425160" cy="108684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9540000" y="1296360"/>
                <a:ext cx="425160" cy="108792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97" name=""/>
            <p:cNvGrpSpPr/>
            <p:nvPr/>
          </p:nvGrpSpPr>
          <p:grpSpPr>
            <a:xfrm>
              <a:off x="6794280" y="3031200"/>
              <a:ext cx="374760" cy="72360"/>
              <a:chOff x="6794280" y="3031200"/>
              <a:chExt cx="374760" cy="72360"/>
            </a:xfrm>
          </p:grpSpPr>
          <p:sp>
            <p:nvSpPr>
              <p:cNvPr id="2298" name=""/>
              <p:cNvSpPr/>
              <p:nvPr/>
            </p:nvSpPr>
            <p:spPr>
              <a:xfrm>
                <a:off x="6824880" y="3031200"/>
                <a:ext cx="344160" cy="93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9" name=""/>
              <p:cNvSpPr/>
              <p:nvPr/>
            </p:nvSpPr>
            <p:spPr>
              <a:xfrm>
                <a:off x="6794280" y="3093480"/>
                <a:ext cx="264600" cy="1008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00" name=""/>
            <p:cNvGrpSpPr/>
            <p:nvPr/>
          </p:nvGrpSpPr>
          <p:grpSpPr>
            <a:xfrm>
              <a:off x="6288480" y="1289520"/>
              <a:ext cx="2871000" cy="3022560"/>
              <a:chOff x="6288480" y="1289520"/>
              <a:chExt cx="2871000" cy="3022560"/>
            </a:xfrm>
          </p:grpSpPr>
          <p:sp>
            <p:nvSpPr>
              <p:cNvPr id="2301" name=""/>
              <p:cNvSpPr/>
              <p:nvPr/>
            </p:nvSpPr>
            <p:spPr>
              <a:xfrm>
                <a:off x="6440040" y="2667960"/>
                <a:ext cx="37836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2" name=""/>
              <p:cNvSpPr/>
              <p:nvPr/>
            </p:nvSpPr>
            <p:spPr>
              <a:xfrm>
                <a:off x="8195400" y="364176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3" name=""/>
              <p:cNvSpPr/>
              <p:nvPr/>
            </p:nvSpPr>
            <p:spPr>
              <a:xfrm>
                <a:off x="8202600" y="3445560"/>
                <a:ext cx="222120" cy="1850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4" name=""/>
              <p:cNvSpPr/>
              <p:nvPr/>
            </p:nvSpPr>
            <p:spPr>
              <a:xfrm>
                <a:off x="8382240" y="316728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5" name=""/>
              <p:cNvSpPr/>
              <p:nvPr/>
            </p:nvSpPr>
            <p:spPr>
              <a:xfrm>
                <a:off x="7734600" y="298800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7305840" y="3328920"/>
                <a:ext cx="222120" cy="184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8327880" y="2718000"/>
                <a:ext cx="136800" cy="1274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3920" bIns="439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8" name=""/>
              <p:cNvSpPr/>
              <p:nvPr/>
            </p:nvSpPr>
            <p:spPr>
              <a:xfrm>
                <a:off x="7121880" y="2972880"/>
                <a:ext cx="198360" cy="183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9" name=""/>
              <p:cNvSpPr/>
              <p:nvPr/>
            </p:nvSpPr>
            <p:spPr>
              <a:xfrm>
                <a:off x="8935920" y="1289520"/>
                <a:ext cx="22356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0" name=""/>
              <p:cNvSpPr/>
              <p:nvPr/>
            </p:nvSpPr>
            <p:spPr>
              <a:xfrm>
                <a:off x="7589880" y="2165760"/>
                <a:ext cx="1987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1" name=""/>
              <p:cNvSpPr/>
              <p:nvPr/>
            </p:nvSpPr>
            <p:spPr>
              <a:xfrm>
                <a:off x="7469280" y="131292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2" name=""/>
              <p:cNvSpPr/>
              <p:nvPr/>
            </p:nvSpPr>
            <p:spPr>
              <a:xfrm>
                <a:off x="8021520" y="1614960"/>
                <a:ext cx="222120" cy="1792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3" name=""/>
              <p:cNvSpPr/>
              <p:nvPr/>
            </p:nvSpPr>
            <p:spPr>
              <a:xfrm>
                <a:off x="7859520" y="3666960"/>
                <a:ext cx="222120" cy="187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4" name=""/>
              <p:cNvSpPr/>
              <p:nvPr/>
            </p:nvSpPr>
            <p:spPr>
              <a:xfrm>
                <a:off x="7952400" y="277092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5" name=""/>
              <p:cNvSpPr/>
              <p:nvPr/>
            </p:nvSpPr>
            <p:spPr>
              <a:xfrm>
                <a:off x="6288480" y="4187160"/>
                <a:ext cx="13680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6" name=""/>
              <p:cNvSpPr/>
              <p:nvPr/>
            </p:nvSpPr>
            <p:spPr>
              <a:xfrm>
                <a:off x="7503120" y="3481920"/>
                <a:ext cx="2221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7" name=""/>
              <p:cNvSpPr/>
              <p:nvPr/>
            </p:nvSpPr>
            <p:spPr>
              <a:xfrm>
                <a:off x="7307280" y="2682000"/>
                <a:ext cx="20016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8" name=""/>
              <p:cNvSpPr/>
              <p:nvPr/>
            </p:nvSpPr>
            <p:spPr>
              <a:xfrm>
                <a:off x="7090920" y="2598480"/>
                <a:ext cx="378000" cy="3182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>
                <a:off x="8487000" y="3900600"/>
                <a:ext cx="13680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8535240" y="3573720"/>
                <a:ext cx="13716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8587080" y="3344040"/>
                <a:ext cx="13536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322" name=""/>
            <p:cNvSpPr/>
            <p:nvPr/>
          </p:nvSpPr>
          <p:spPr>
            <a:xfrm>
              <a:off x="5418000" y="1266840"/>
              <a:ext cx="4672800" cy="3839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6811200" y="4223160"/>
              <a:ext cx="62280" cy="727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6883200" y="4700520"/>
              <a:ext cx="27360" cy="72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8976240" y="1604880"/>
              <a:ext cx="37080" cy="6948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6276240" y="2618280"/>
              <a:ext cx="24480" cy="720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6301080" y="2771640"/>
              <a:ext cx="42120" cy="7020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7256520" y="330768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7110000" y="250380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7313760" y="326268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7876440" y="433800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7435800" y="4547520"/>
              <a:ext cx="48780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8242200" y="386604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6609600" y="185868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6545520" y="200916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9648360" y="4653000"/>
              <a:ext cx="53460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8993880" y="1702080"/>
              <a:ext cx="46764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7003080" y="300060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6788880" y="243108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9020880" y="297540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8518680" y="281088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8747280" y="3369240"/>
              <a:ext cx="5450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9668160" y="3411000"/>
              <a:ext cx="4874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8580600" y="375480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7110000" y="250380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7313760" y="326268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7876440" y="433800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7152120" y="431568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8242200" y="386604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6609600" y="185868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6923160" y="220500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8951400" y="4533480"/>
              <a:ext cx="6966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7003080" y="300060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6788880" y="243108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9020880" y="297540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8830800" y="299520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8518680" y="281088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8594640" y="281340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9597960" y="3411000"/>
              <a:ext cx="4903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8580600" y="375480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7008120" y="257076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8300520" y="173340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5450040" y="360648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6475320" y="404784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6385680" y="431568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5450040" y="360648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6475320" y="404784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6385680" y="431568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9147960" y="141804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7761960" y="398340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6137280" y="284688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7493400" y="372132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9392040" y="266832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6294240" y="446904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7419240" y="171360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7736760" y="270180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6604560" y="185868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9665280" y="341100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6604560" y="185868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9595800" y="341100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5447880" y="360648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5447880" y="360648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6549480" y="304524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384" name=""/>
            <p:cNvGrpSpPr/>
            <p:nvPr/>
          </p:nvGrpSpPr>
          <p:grpSpPr>
            <a:xfrm>
              <a:off x="6338880" y="2199240"/>
              <a:ext cx="484920" cy="873720"/>
              <a:chOff x="6338880" y="2199240"/>
              <a:chExt cx="484920" cy="873720"/>
            </a:xfrm>
          </p:grpSpPr>
          <p:sp>
            <p:nvSpPr>
              <p:cNvPr id="2385" name=""/>
              <p:cNvSpPr/>
              <p:nvPr/>
            </p:nvSpPr>
            <p:spPr>
              <a:xfrm>
                <a:off x="6338880" y="2718360"/>
                <a:ext cx="172800" cy="133920"/>
              </a:xfrm>
              <a:custGeom>
                <a:avLst/>
                <a:gdLst>
                  <a:gd name="textAreaLeft" fmla="*/ 37800 w 172800"/>
                  <a:gd name="textAreaRight" fmla="*/ 135000 w 172800"/>
                  <a:gd name="textAreaTop" fmla="*/ 29520 h 133920"/>
                  <a:gd name="textAreaBottom" fmla="*/ 104400 h 13392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6" name=""/>
              <p:cNvSpPr/>
              <p:nvPr/>
            </p:nvSpPr>
            <p:spPr>
              <a:xfrm>
                <a:off x="6390720" y="262512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6358320" y="219924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6384600" y="2937600"/>
                <a:ext cx="169920" cy="13536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360"/>
                  <a:gd name="textAreaBottom" fmla="*/ 105840 h 1353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520" bIns="29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6653880" y="2819160"/>
                <a:ext cx="169920" cy="1368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880 h 136800"/>
                  <a:gd name="textAreaBottom" fmla="*/ 106920 h 1368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0240" bIns="30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90" name=""/>
            <p:cNvGrpSpPr/>
            <p:nvPr/>
          </p:nvGrpSpPr>
          <p:grpSpPr>
            <a:xfrm>
              <a:off x="6226560" y="2199240"/>
              <a:ext cx="2304000" cy="565920"/>
              <a:chOff x="6226560" y="2199240"/>
              <a:chExt cx="2304000" cy="565920"/>
            </a:xfrm>
          </p:grpSpPr>
          <p:sp>
            <p:nvSpPr>
              <p:cNvPr id="2391" name=""/>
              <p:cNvSpPr/>
              <p:nvPr/>
            </p:nvSpPr>
            <p:spPr>
              <a:xfrm>
                <a:off x="6719760" y="219924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6332760" y="2513520"/>
                <a:ext cx="1674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6226560" y="260532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8361360" y="245376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7920720" y="256248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396" name=""/>
            <p:cNvGrpSpPr/>
            <p:nvPr/>
          </p:nvGrpSpPr>
          <p:grpSpPr>
            <a:xfrm>
              <a:off x="7192080" y="1423080"/>
              <a:ext cx="1845720" cy="2423160"/>
              <a:chOff x="7192080" y="1423080"/>
              <a:chExt cx="1845720" cy="2423160"/>
            </a:xfrm>
          </p:grpSpPr>
          <p:sp>
            <p:nvSpPr>
              <p:cNvPr id="2397" name=""/>
              <p:cNvSpPr/>
              <p:nvPr/>
            </p:nvSpPr>
            <p:spPr>
              <a:xfrm>
                <a:off x="8037720" y="2268720"/>
                <a:ext cx="179280" cy="177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8" name=""/>
              <p:cNvSpPr/>
              <p:nvPr/>
            </p:nvSpPr>
            <p:spPr>
              <a:xfrm>
                <a:off x="7328520" y="3614760"/>
                <a:ext cx="177480" cy="1760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8858520" y="1497600"/>
                <a:ext cx="179280" cy="1746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7268400" y="1423080"/>
                <a:ext cx="17316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7602120" y="2068200"/>
                <a:ext cx="17208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7192080" y="1616760"/>
                <a:ext cx="173160" cy="1681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7933320" y="2022120"/>
                <a:ext cx="177840" cy="176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7695000" y="3672720"/>
                <a:ext cx="180720" cy="1735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160" bIns="11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05" name=""/>
            <p:cNvGrpSpPr/>
            <p:nvPr/>
          </p:nvGrpSpPr>
          <p:grpSpPr>
            <a:xfrm>
              <a:off x="5862960" y="4698000"/>
              <a:ext cx="311040" cy="222840"/>
              <a:chOff x="5862960" y="4698000"/>
              <a:chExt cx="311040" cy="222840"/>
            </a:xfrm>
          </p:grpSpPr>
          <p:sp>
            <p:nvSpPr>
              <p:cNvPr id="2406" name=""/>
              <p:cNvSpPr/>
              <p:nvPr/>
            </p:nvSpPr>
            <p:spPr>
              <a:xfrm>
                <a:off x="5895720" y="4698000"/>
                <a:ext cx="137160" cy="997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7" name=""/>
              <p:cNvSpPr/>
              <p:nvPr/>
            </p:nvSpPr>
            <p:spPr>
              <a:xfrm>
                <a:off x="5862960" y="4770360"/>
                <a:ext cx="311040" cy="1504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08" name=""/>
            <p:cNvGrpSpPr/>
            <p:nvPr/>
          </p:nvGrpSpPr>
          <p:grpSpPr>
            <a:xfrm>
              <a:off x="7535520" y="4237200"/>
              <a:ext cx="310320" cy="226080"/>
              <a:chOff x="7535520" y="4237200"/>
              <a:chExt cx="310320" cy="226080"/>
            </a:xfrm>
          </p:grpSpPr>
          <p:sp>
            <p:nvSpPr>
              <p:cNvPr id="2409" name=""/>
              <p:cNvSpPr/>
              <p:nvPr/>
            </p:nvSpPr>
            <p:spPr>
              <a:xfrm>
                <a:off x="7567920" y="4237200"/>
                <a:ext cx="136800" cy="1011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0" name=""/>
              <p:cNvSpPr/>
              <p:nvPr/>
            </p:nvSpPr>
            <p:spPr>
              <a:xfrm>
                <a:off x="7535520" y="4310640"/>
                <a:ext cx="310320" cy="1526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1" name=""/>
            <p:cNvGrpSpPr/>
            <p:nvPr/>
          </p:nvGrpSpPr>
          <p:grpSpPr>
            <a:xfrm>
              <a:off x="9580680" y="4480200"/>
              <a:ext cx="311040" cy="222840"/>
              <a:chOff x="9580680" y="4480200"/>
              <a:chExt cx="311040" cy="222840"/>
            </a:xfrm>
          </p:grpSpPr>
          <p:sp>
            <p:nvSpPr>
              <p:cNvPr id="2412" name=""/>
              <p:cNvSpPr/>
              <p:nvPr/>
            </p:nvSpPr>
            <p:spPr>
              <a:xfrm>
                <a:off x="9613440" y="4480200"/>
                <a:ext cx="13716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3" name=""/>
              <p:cNvSpPr/>
              <p:nvPr/>
            </p:nvSpPr>
            <p:spPr>
              <a:xfrm>
                <a:off x="9580680" y="4552560"/>
                <a:ext cx="31104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4" name=""/>
            <p:cNvGrpSpPr/>
            <p:nvPr/>
          </p:nvGrpSpPr>
          <p:grpSpPr>
            <a:xfrm>
              <a:off x="8650080" y="3081960"/>
              <a:ext cx="313200" cy="222840"/>
              <a:chOff x="8650080" y="3081960"/>
              <a:chExt cx="313200" cy="222840"/>
            </a:xfrm>
          </p:grpSpPr>
          <p:sp>
            <p:nvSpPr>
              <p:cNvPr id="2415" name=""/>
              <p:cNvSpPr/>
              <p:nvPr/>
            </p:nvSpPr>
            <p:spPr>
              <a:xfrm>
                <a:off x="8682840" y="3081960"/>
                <a:ext cx="13824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6" name=""/>
              <p:cNvSpPr/>
              <p:nvPr/>
            </p:nvSpPr>
            <p:spPr>
              <a:xfrm>
                <a:off x="8650080" y="3154320"/>
                <a:ext cx="31320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17" name=""/>
            <p:cNvGrpSpPr/>
            <p:nvPr/>
          </p:nvGrpSpPr>
          <p:grpSpPr>
            <a:xfrm>
              <a:off x="6575040" y="2188440"/>
              <a:ext cx="310320" cy="222480"/>
              <a:chOff x="6575040" y="2188440"/>
              <a:chExt cx="310320" cy="222480"/>
            </a:xfrm>
          </p:grpSpPr>
          <p:sp>
            <p:nvSpPr>
              <p:cNvPr id="2418" name=""/>
              <p:cNvSpPr/>
              <p:nvPr/>
            </p:nvSpPr>
            <p:spPr>
              <a:xfrm>
                <a:off x="6607440" y="2188440"/>
                <a:ext cx="13680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9" name=""/>
              <p:cNvSpPr/>
              <p:nvPr/>
            </p:nvSpPr>
            <p:spPr>
              <a:xfrm>
                <a:off x="6575040" y="2260800"/>
                <a:ext cx="310320" cy="1501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20" name=""/>
            <p:cNvGrpSpPr/>
            <p:nvPr/>
          </p:nvGrpSpPr>
          <p:grpSpPr>
            <a:xfrm>
              <a:off x="6575040" y="2307960"/>
              <a:ext cx="310320" cy="225720"/>
              <a:chOff x="6575040" y="2307960"/>
              <a:chExt cx="310320" cy="225720"/>
            </a:xfrm>
          </p:grpSpPr>
          <p:sp>
            <p:nvSpPr>
              <p:cNvPr id="2421" name=""/>
              <p:cNvSpPr/>
              <p:nvPr/>
            </p:nvSpPr>
            <p:spPr>
              <a:xfrm>
                <a:off x="6607440" y="2307960"/>
                <a:ext cx="136800" cy="100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2" name=""/>
              <p:cNvSpPr/>
              <p:nvPr/>
            </p:nvSpPr>
            <p:spPr>
              <a:xfrm>
                <a:off x="6575040" y="2381400"/>
                <a:ext cx="310320" cy="1522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23" name=""/>
            <p:cNvGrpSpPr/>
            <p:nvPr/>
          </p:nvGrpSpPr>
          <p:grpSpPr>
            <a:xfrm>
              <a:off x="6714000" y="2464560"/>
              <a:ext cx="1167120" cy="1055160"/>
              <a:chOff x="6714000" y="2464560"/>
              <a:chExt cx="1167120" cy="1055160"/>
            </a:xfrm>
          </p:grpSpPr>
          <p:sp>
            <p:nvSpPr>
              <p:cNvPr id="2424" name=""/>
              <p:cNvSpPr/>
              <p:nvPr/>
            </p:nvSpPr>
            <p:spPr>
              <a:xfrm>
                <a:off x="7315200" y="284508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5" name=""/>
              <p:cNvSpPr/>
              <p:nvPr/>
            </p:nvSpPr>
            <p:spPr>
              <a:xfrm>
                <a:off x="7023960" y="310932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7404840" y="308988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7106400" y="284796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7510680" y="285084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7463880" y="2637000"/>
                <a:ext cx="221760" cy="187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7603560" y="2464560"/>
                <a:ext cx="19512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7659360" y="333468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6714000" y="2696400"/>
                <a:ext cx="379080" cy="3182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433" name=""/>
            <p:cNvGrpSpPr/>
            <p:nvPr/>
          </p:nvGrpSpPr>
          <p:grpSpPr>
            <a:xfrm>
              <a:off x="6014880" y="1526760"/>
              <a:ext cx="3552480" cy="2984040"/>
              <a:chOff x="6014880" y="1526760"/>
              <a:chExt cx="3552480" cy="2984040"/>
            </a:xfrm>
          </p:grpSpPr>
          <p:grpSp>
            <p:nvGrpSpPr>
              <p:cNvPr id="2434" name=""/>
              <p:cNvGrpSpPr/>
              <p:nvPr/>
            </p:nvGrpSpPr>
            <p:grpSpPr>
              <a:xfrm>
                <a:off x="8593560" y="2518560"/>
                <a:ext cx="182160" cy="166680"/>
                <a:chOff x="8593560" y="2518560"/>
                <a:chExt cx="182160" cy="166680"/>
              </a:xfrm>
            </p:grpSpPr>
            <p:sp>
              <p:nvSpPr>
                <p:cNvPr id="2435" name=""/>
                <p:cNvSpPr/>
                <p:nvPr/>
              </p:nvSpPr>
              <p:spPr>
                <a:xfrm>
                  <a:off x="8593560" y="251856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36" name=""/>
                <p:cNvSpPr/>
                <p:nvPr/>
              </p:nvSpPr>
              <p:spPr>
                <a:xfrm>
                  <a:off x="8593560" y="251856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37" name=""/>
              <p:cNvGrpSpPr/>
              <p:nvPr/>
            </p:nvGrpSpPr>
            <p:grpSpPr>
              <a:xfrm>
                <a:off x="7264440" y="2500200"/>
                <a:ext cx="186840" cy="167040"/>
                <a:chOff x="7264440" y="2500200"/>
                <a:chExt cx="186840" cy="167040"/>
              </a:xfrm>
            </p:grpSpPr>
            <p:sp>
              <p:nvSpPr>
                <p:cNvPr id="2438" name=""/>
                <p:cNvSpPr/>
                <p:nvPr/>
              </p:nvSpPr>
              <p:spPr>
                <a:xfrm>
                  <a:off x="7264440" y="250020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39" name=""/>
                <p:cNvSpPr/>
                <p:nvPr/>
              </p:nvSpPr>
              <p:spPr>
                <a:xfrm>
                  <a:off x="7264440" y="250020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0" name=""/>
              <p:cNvGrpSpPr/>
              <p:nvPr/>
            </p:nvGrpSpPr>
            <p:grpSpPr>
              <a:xfrm>
                <a:off x="7320240" y="2824560"/>
                <a:ext cx="188280" cy="166680"/>
                <a:chOff x="7320240" y="2824560"/>
                <a:chExt cx="188280" cy="166680"/>
              </a:xfrm>
            </p:grpSpPr>
            <p:sp>
              <p:nvSpPr>
                <p:cNvPr id="2441" name=""/>
                <p:cNvSpPr/>
                <p:nvPr/>
              </p:nvSpPr>
              <p:spPr>
                <a:xfrm>
                  <a:off x="7320240" y="282456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2" name=""/>
                <p:cNvSpPr/>
                <p:nvPr/>
              </p:nvSpPr>
              <p:spPr>
                <a:xfrm>
                  <a:off x="7320240" y="282456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3" name=""/>
              <p:cNvGrpSpPr/>
              <p:nvPr/>
            </p:nvGrpSpPr>
            <p:grpSpPr>
              <a:xfrm>
                <a:off x="6356160" y="2646360"/>
                <a:ext cx="183600" cy="168480"/>
                <a:chOff x="6356160" y="2646360"/>
                <a:chExt cx="183600" cy="168480"/>
              </a:xfrm>
            </p:grpSpPr>
            <p:sp>
              <p:nvSpPr>
                <p:cNvPr id="2444" name=""/>
                <p:cNvSpPr/>
                <p:nvPr/>
              </p:nvSpPr>
              <p:spPr>
                <a:xfrm>
                  <a:off x="6356160" y="264636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5" name=""/>
                <p:cNvSpPr/>
                <p:nvPr/>
              </p:nvSpPr>
              <p:spPr>
                <a:xfrm>
                  <a:off x="6356160" y="264636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6" name=""/>
              <p:cNvGrpSpPr/>
              <p:nvPr/>
            </p:nvGrpSpPr>
            <p:grpSpPr>
              <a:xfrm>
                <a:off x="6483960" y="2224800"/>
                <a:ext cx="186840" cy="165600"/>
                <a:chOff x="6483960" y="2224800"/>
                <a:chExt cx="186840" cy="165600"/>
              </a:xfrm>
            </p:grpSpPr>
            <p:sp>
              <p:nvSpPr>
                <p:cNvPr id="2447" name=""/>
                <p:cNvSpPr/>
                <p:nvPr/>
              </p:nvSpPr>
              <p:spPr>
                <a:xfrm>
                  <a:off x="6483960" y="22248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48" name=""/>
                <p:cNvSpPr/>
                <p:nvPr/>
              </p:nvSpPr>
              <p:spPr>
                <a:xfrm>
                  <a:off x="6483960" y="22248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49" name=""/>
              <p:cNvGrpSpPr/>
              <p:nvPr/>
            </p:nvGrpSpPr>
            <p:grpSpPr>
              <a:xfrm>
                <a:off x="6014880" y="4348080"/>
                <a:ext cx="183600" cy="162720"/>
                <a:chOff x="6014880" y="4348080"/>
                <a:chExt cx="183600" cy="162720"/>
              </a:xfrm>
            </p:grpSpPr>
            <p:sp>
              <p:nvSpPr>
                <p:cNvPr id="2450" name=""/>
                <p:cNvSpPr/>
                <p:nvPr/>
              </p:nvSpPr>
              <p:spPr>
                <a:xfrm>
                  <a:off x="6014880" y="434808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1" name=""/>
                <p:cNvSpPr/>
                <p:nvPr/>
              </p:nvSpPr>
              <p:spPr>
                <a:xfrm>
                  <a:off x="6014880" y="434808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2" name=""/>
              <p:cNvGrpSpPr/>
              <p:nvPr/>
            </p:nvGrpSpPr>
            <p:grpSpPr>
              <a:xfrm>
                <a:off x="7218720" y="3477240"/>
                <a:ext cx="182520" cy="165600"/>
                <a:chOff x="7218720" y="3477240"/>
                <a:chExt cx="182520" cy="165600"/>
              </a:xfrm>
            </p:grpSpPr>
            <p:sp>
              <p:nvSpPr>
                <p:cNvPr id="2453" name=""/>
                <p:cNvSpPr/>
                <p:nvPr/>
              </p:nvSpPr>
              <p:spPr>
                <a:xfrm>
                  <a:off x="7218720" y="347724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4" name=""/>
                <p:cNvSpPr/>
                <p:nvPr/>
              </p:nvSpPr>
              <p:spPr>
                <a:xfrm>
                  <a:off x="7218720" y="347724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5" name=""/>
              <p:cNvGrpSpPr/>
              <p:nvPr/>
            </p:nvGrpSpPr>
            <p:grpSpPr>
              <a:xfrm>
                <a:off x="9379440" y="2458440"/>
                <a:ext cx="187920" cy="162720"/>
                <a:chOff x="9379440" y="2458440"/>
                <a:chExt cx="187920" cy="162720"/>
              </a:xfrm>
            </p:grpSpPr>
            <p:sp>
              <p:nvSpPr>
                <p:cNvPr id="2456" name=""/>
                <p:cNvSpPr/>
                <p:nvPr/>
              </p:nvSpPr>
              <p:spPr>
                <a:xfrm>
                  <a:off x="9379440" y="245844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57" name=""/>
                <p:cNvSpPr/>
                <p:nvPr/>
              </p:nvSpPr>
              <p:spPr>
                <a:xfrm>
                  <a:off x="9379440" y="245844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8" name=""/>
              <p:cNvGrpSpPr/>
              <p:nvPr/>
            </p:nvGrpSpPr>
            <p:grpSpPr>
              <a:xfrm>
                <a:off x="7583400" y="1537560"/>
                <a:ext cx="176760" cy="160920"/>
                <a:chOff x="7583400" y="1537560"/>
                <a:chExt cx="176760" cy="160920"/>
              </a:xfrm>
            </p:grpSpPr>
            <p:sp>
              <p:nvSpPr>
                <p:cNvPr id="2459" name=""/>
                <p:cNvSpPr/>
                <p:nvPr/>
              </p:nvSpPr>
              <p:spPr>
                <a:xfrm>
                  <a:off x="7583400" y="153756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0" name=""/>
                <p:cNvSpPr/>
                <p:nvPr/>
              </p:nvSpPr>
              <p:spPr>
                <a:xfrm>
                  <a:off x="7583400" y="153756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1" name=""/>
              <p:cNvGrpSpPr/>
              <p:nvPr/>
            </p:nvGrpSpPr>
            <p:grpSpPr>
              <a:xfrm>
                <a:off x="7527960" y="3680280"/>
                <a:ext cx="180720" cy="165600"/>
                <a:chOff x="7527960" y="3680280"/>
                <a:chExt cx="180720" cy="165600"/>
              </a:xfrm>
            </p:grpSpPr>
            <p:sp>
              <p:nvSpPr>
                <p:cNvPr id="2462" name=""/>
                <p:cNvSpPr/>
                <p:nvPr/>
              </p:nvSpPr>
              <p:spPr>
                <a:xfrm>
                  <a:off x="7527960" y="368028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3" name=""/>
                <p:cNvSpPr/>
                <p:nvPr/>
              </p:nvSpPr>
              <p:spPr>
                <a:xfrm>
                  <a:off x="7527960" y="368028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4" name=""/>
              <p:cNvGrpSpPr/>
              <p:nvPr/>
            </p:nvGrpSpPr>
            <p:grpSpPr>
              <a:xfrm>
                <a:off x="8232840" y="1526760"/>
                <a:ext cx="185400" cy="165240"/>
                <a:chOff x="8232840" y="1526760"/>
                <a:chExt cx="185400" cy="165240"/>
              </a:xfrm>
            </p:grpSpPr>
            <p:sp>
              <p:nvSpPr>
                <p:cNvPr id="2465" name=""/>
                <p:cNvSpPr/>
                <p:nvPr/>
              </p:nvSpPr>
              <p:spPr>
                <a:xfrm>
                  <a:off x="8232840" y="152676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6" name=""/>
                <p:cNvSpPr/>
                <p:nvPr/>
              </p:nvSpPr>
              <p:spPr>
                <a:xfrm>
                  <a:off x="8232840" y="152676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67" name=""/>
              <p:cNvGrpSpPr/>
              <p:nvPr/>
            </p:nvGrpSpPr>
            <p:grpSpPr>
              <a:xfrm>
                <a:off x="7516080" y="2508840"/>
                <a:ext cx="185040" cy="166680"/>
                <a:chOff x="7516080" y="2508840"/>
                <a:chExt cx="185040" cy="166680"/>
              </a:xfrm>
            </p:grpSpPr>
            <p:sp>
              <p:nvSpPr>
                <p:cNvPr id="2468" name=""/>
                <p:cNvSpPr/>
                <p:nvPr/>
              </p:nvSpPr>
              <p:spPr>
                <a:xfrm>
                  <a:off x="7516080" y="250884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69" name=""/>
                <p:cNvSpPr/>
                <p:nvPr/>
              </p:nvSpPr>
              <p:spPr>
                <a:xfrm>
                  <a:off x="7516080" y="250884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70" name=""/>
              <p:cNvGrpSpPr/>
              <p:nvPr/>
            </p:nvGrpSpPr>
            <p:grpSpPr>
              <a:xfrm>
                <a:off x="6496200" y="2757600"/>
                <a:ext cx="186840" cy="165600"/>
                <a:chOff x="6496200" y="2757600"/>
                <a:chExt cx="186840" cy="165600"/>
              </a:xfrm>
            </p:grpSpPr>
            <p:sp>
              <p:nvSpPr>
                <p:cNvPr id="2471" name=""/>
                <p:cNvSpPr/>
                <p:nvPr/>
              </p:nvSpPr>
              <p:spPr>
                <a:xfrm>
                  <a:off x="6496200" y="27576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72" name=""/>
                <p:cNvSpPr/>
                <p:nvPr/>
              </p:nvSpPr>
              <p:spPr>
                <a:xfrm>
                  <a:off x="6496200" y="275760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73" name=""/>
              <p:cNvGrpSpPr/>
              <p:nvPr/>
            </p:nvGrpSpPr>
            <p:grpSpPr>
              <a:xfrm>
                <a:off x="7411320" y="2976480"/>
                <a:ext cx="183960" cy="162720"/>
                <a:chOff x="7411320" y="2976480"/>
                <a:chExt cx="183960" cy="162720"/>
              </a:xfrm>
            </p:grpSpPr>
            <p:sp>
              <p:nvSpPr>
                <p:cNvPr id="2474" name=""/>
                <p:cNvSpPr/>
                <p:nvPr/>
              </p:nvSpPr>
              <p:spPr>
                <a:xfrm>
                  <a:off x="7411320" y="297648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75" name=""/>
                <p:cNvSpPr/>
                <p:nvPr/>
              </p:nvSpPr>
              <p:spPr>
                <a:xfrm>
                  <a:off x="7411320" y="297648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476" name=""/>
              <p:cNvSpPr/>
              <p:nvPr/>
            </p:nvSpPr>
            <p:spPr>
              <a:xfrm>
                <a:off x="8734680" y="262296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7" name=""/>
              <p:cNvSpPr/>
              <p:nvPr/>
            </p:nvSpPr>
            <p:spPr>
              <a:xfrm>
                <a:off x="8734680" y="262296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478" name=""/>
            <p:cNvSpPr/>
            <p:nvPr/>
          </p:nvSpPr>
          <p:spPr>
            <a:xfrm>
              <a:off x="7115040" y="310392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79" name=""/>
            <p:cNvGrpSpPr/>
            <p:nvPr/>
          </p:nvGrpSpPr>
          <p:grpSpPr>
            <a:xfrm>
              <a:off x="6341040" y="1370520"/>
              <a:ext cx="1750680" cy="1696680"/>
              <a:chOff x="6341040" y="1370520"/>
              <a:chExt cx="1750680" cy="1696680"/>
            </a:xfrm>
          </p:grpSpPr>
          <p:sp>
            <p:nvSpPr>
              <p:cNvPr id="2480" name=""/>
              <p:cNvSpPr/>
              <p:nvPr/>
            </p:nvSpPr>
            <p:spPr>
              <a:xfrm>
                <a:off x="7846560" y="1370520"/>
                <a:ext cx="245160" cy="1958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1" name=""/>
              <p:cNvSpPr/>
              <p:nvPr/>
            </p:nvSpPr>
            <p:spPr>
              <a:xfrm>
                <a:off x="6341040" y="2967480"/>
                <a:ext cx="204480" cy="997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2" name=""/>
              <p:cNvSpPr/>
              <p:nvPr/>
            </p:nvSpPr>
            <p:spPr>
              <a:xfrm>
                <a:off x="7707240" y="2902680"/>
                <a:ext cx="202680" cy="10080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483" name=""/>
              <p:cNvGrpSpPr/>
              <p:nvPr/>
            </p:nvGrpSpPr>
            <p:grpSpPr>
              <a:xfrm>
                <a:off x="7578000" y="2773080"/>
                <a:ext cx="202680" cy="100800"/>
                <a:chOff x="7578000" y="2773080"/>
                <a:chExt cx="202680" cy="100800"/>
              </a:xfrm>
            </p:grpSpPr>
            <p:sp>
              <p:nvSpPr>
                <p:cNvPr id="2484" name=""/>
                <p:cNvSpPr/>
                <p:nvPr/>
              </p:nvSpPr>
              <p:spPr>
                <a:xfrm>
                  <a:off x="7624080" y="2782080"/>
                  <a:ext cx="360" cy="74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485" name=""/>
                <p:cNvSpPr/>
                <p:nvPr/>
              </p:nvSpPr>
              <p:spPr>
                <a:xfrm>
                  <a:off x="7578000" y="2773080"/>
                  <a:ext cx="202680" cy="10080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486" name=""/>
          <p:cNvSpPr/>
          <p:nvPr/>
        </p:nvSpPr>
        <p:spPr>
          <a:xfrm>
            <a:off x="2070000" y="5661000"/>
            <a:ext cx="6596280" cy="768240"/>
          </a:xfrm>
          <a:prstGeom prst="roundRect">
            <a:avLst>
              <a:gd name="adj" fmla="val 29750"/>
            </a:avLst>
          </a:prstGeom>
          <a:gradFill rotWithShape="0">
            <a:gsLst>
              <a:gs pos="0">
                <a:srgbClr val="000000"/>
              </a:gs>
              <a:gs pos="100000">
                <a:srgbClr val="008240"/>
              </a:gs>
            </a:gsLst>
            <a:lin ang="8100000"/>
          </a:gra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7" name=""/>
          <p:cNvSpPr/>
          <p:nvPr/>
        </p:nvSpPr>
        <p:spPr>
          <a:xfrm>
            <a:off x="2301480" y="5711760"/>
            <a:ext cx="6252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65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Goal: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 Optimization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65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Means: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and Financial Liquidity, Open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PlaceHolder 1"/>
          <p:cNvSpPr>
            <a:spLocks noGrp="1"/>
          </p:cNvSpPr>
          <p:nvPr>
            <p:ph type="title"/>
          </p:nvPr>
        </p:nvSpPr>
        <p:spPr>
          <a:xfrm>
            <a:off x="761760" y="88560"/>
            <a:ext cx="876276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Converging Virtual and Physical Networks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9" name=""/>
          <p:cNvSpPr/>
          <p:nvPr/>
        </p:nvSpPr>
        <p:spPr>
          <a:xfrm rot="2380800">
            <a:off x="2329920" y="370476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0" name=""/>
          <p:cNvSpPr/>
          <p:nvPr/>
        </p:nvSpPr>
        <p:spPr>
          <a:xfrm rot="18580800">
            <a:off x="7491600" y="3687480"/>
            <a:ext cx="520560" cy="838080"/>
          </a:xfrm>
          <a:prstGeom prst="upDownArrow">
            <a:avLst>
              <a:gd name="adj1" fmla="val 50000"/>
              <a:gd name="adj2" fmla="val 32050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1" name=""/>
          <p:cNvSpPr/>
          <p:nvPr/>
        </p:nvSpPr>
        <p:spPr>
          <a:xfrm rot="102000">
            <a:off x="4835520" y="390204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2" name=""/>
          <p:cNvSpPr/>
          <p:nvPr/>
        </p:nvSpPr>
        <p:spPr>
          <a:xfrm>
            <a:off x="4073400" y="4851360"/>
            <a:ext cx="2163960" cy="1787400"/>
          </a:xfrm>
          <a:prstGeom prst="ellipse">
            <a:avLst/>
          </a:prstGeom>
          <a:gradFill rotWithShape="0">
            <a:gsLst>
              <a:gs pos="0">
                <a:srgbClr val="095ba6"/>
              </a:gs>
              <a:gs pos="100000">
                <a:srgbClr val="5fbaff"/>
              </a:gs>
            </a:gsLst>
            <a:lin ang="8100000"/>
          </a:gra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Third- Party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93" name=""/>
          <p:cNvGrpSpPr/>
          <p:nvPr/>
        </p:nvGrpSpPr>
        <p:grpSpPr>
          <a:xfrm>
            <a:off x="282600" y="4621320"/>
            <a:ext cx="3689280" cy="2222280"/>
            <a:chOff x="282600" y="4621320"/>
            <a:chExt cx="3689280" cy="2222280"/>
          </a:xfrm>
        </p:grpSpPr>
        <p:sp>
          <p:nvSpPr>
            <p:cNvPr id="2494" name=""/>
            <p:cNvSpPr/>
            <p:nvPr/>
          </p:nvSpPr>
          <p:spPr>
            <a:xfrm>
              <a:off x="984240" y="6696000"/>
              <a:ext cx="2987640" cy="147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95" name=""/>
            <p:cNvGrpSpPr/>
            <p:nvPr/>
          </p:nvGrpSpPr>
          <p:grpSpPr>
            <a:xfrm>
              <a:off x="369720" y="4667400"/>
              <a:ext cx="3408120" cy="1987200"/>
              <a:chOff x="369720" y="4667400"/>
              <a:chExt cx="3408120" cy="1987200"/>
            </a:xfrm>
          </p:grpSpPr>
          <p:sp>
            <p:nvSpPr>
              <p:cNvPr id="2496" name=""/>
              <p:cNvSpPr/>
              <p:nvPr/>
            </p:nvSpPr>
            <p:spPr>
              <a:xfrm>
                <a:off x="651960" y="5865120"/>
                <a:ext cx="2228040" cy="7894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497" name=""/>
              <p:cNvGrpSpPr/>
              <p:nvPr/>
            </p:nvGrpSpPr>
            <p:grpSpPr>
              <a:xfrm>
                <a:off x="369720" y="4667400"/>
                <a:ext cx="3408120" cy="1747800"/>
                <a:chOff x="369720" y="4667400"/>
                <a:chExt cx="3408120" cy="1747800"/>
              </a:xfrm>
            </p:grpSpPr>
            <p:grpSp>
              <p:nvGrpSpPr>
                <p:cNvPr id="2498" name=""/>
                <p:cNvGrpSpPr/>
                <p:nvPr/>
              </p:nvGrpSpPr>
              <p:grpSpPr>
                <a:xfrm>
                  <a:off x="577800" y="4667400"/>
                  <a:ext cx="3200040" cy="700200"/>
                  <a:chOff x="577800" y="4667400"/>
                  <a:chExt cx="3200040" cy="700200"/>
                </a:xfrm>
              </p:grpSpPr>
              <p:sp>
                <p:nvSpPr>
                  <p:cNvPr id="2499" name=""/>
                  <p:cNvSpPr/>
                  <p:nvPr/>
                </p:nvSpPr>
                <p:spPr>
                  <a:xfrm>
                    <a:off x="1808280" y="4669920"/>
                    <a:ext cx="439920" cy="29016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500" name=""/>
                  <p:cNvGrpSpPr/>
                  <p:nvPr/>
                </p:nvGrpSpPr>
                <p:grpSpPr>
                  <a:xfrm>
                    <a:off x="2098080" y="4669920"/>
                    <a:ext cx="1190520" cy="697680"/>
                    <a:chOff x="2098080" y="4669920"/>
                    <a:chExt cx="1190520" cy="697680"/>
                  </a:xfrm>
                </p:grpSpPr>
                <p:sp>
                  <p:nvSpPr>
                    <p:cNvPr id="2501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502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2503" name=""/>
                  <p:cNvSpPr/>
                  <p:nvPr/>
                </p:nvSpPr>
                <p:spPr>
                  <a:xfrm>
                    <a:off x="2899080" y="4669920"/>
                    <a:ext cx="878760" cy="41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4" name=""/>
                  <p:cNvSpPr/>
                  <p:nvPr/>
                </p:nvSpPr>
                <p:spPr>
                  <a:xfrm>
                    <a:off x="1372680" y="4668840"/>
                    <a:ext cx="45324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5" name=""/>
                  <p:cNvSpPr/>
                  <p:nvPr/>
                </p:nvSpPr>
                <p:spPr>
                  <a:xfrm>
                    <a:off x="920160" y="4667400"/>
                    <a:ext cx="513360" cy="26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6" name=""/>
                  <p:cNvSpPr/>
                  <p:nvPr/>
                </p:nvSpPr>
                <p:spPr>
                  <a:xfrm>
                    <a:off x="577800" y="4667400"/>
                    <a:ext cx="556920" cy="23436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07" name="390177.5282.25254.3754116"/>
                <p:cNvGrpSpPr/>
                <p:nvPr/>
              </p:nvGrpSpPr>
              <p:grpSpPr>
                <a:xfrm>
                  <a:off x="369720" y="4782240"/>
                  <a:ext cx="3301920" cy="1632960"/>
                  <a:chOff x="369720" y="4782240"/>
                  <a:chExt cx="3301920" cy="1632960"/>
                </a:xfrm>
              </p:grpSpPr>
              <p:sp>
                <p:nvSpPr>
                  <p:cNvPr id="2508" name="338286633.8753.6253.755"/>
                  <p:cNvSpPr/>
                  <p:nvPr/>
                </p:nvSpPr>
                <p:spPr>
                  <a:xfrm>
                    <a:off x="3195000" y="5478840"/>
                    <a:ext cx="29520" cy="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760" bIns="-23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9" name="339187338.87575.75475"/>
                  <p:cNvSpPr/>
                  <p:nvPr/>
                </p:nvSpPr>
                <p:spPr>
                  <a:xfrm>
                    <a:off x="824760" y="4843080"/>
                    <a:ext cx="377640" cy="48636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0" name="340201.625287.2552.7563.3755"/>
                  <p:cNvSpPr/>
                  <p:nvPr/>
                </p:nvSpPr>
                <p:spPr>
                  <a:xfrm>
                    <a:off x="409320" y="4937040"/>
                    <a:ext cx="509040" cy="338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1" name="341241.375282.25107.62562.755"/>
                  <p:cNvSpPr/>
                  <p:nvPr/>
                </p:nvSpPr>
                <p:spPr>
                  <a:xfrm>
                    <a:off x="369720" y="5191920"/>
                    <a:ext cx="504000" cy="69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2" name="342308.25336.3756253.755"/>
                  <p:cNvSpPr/>
                  <p:nvPr/>
                </p:nvSpPr>
                <p:spPr>
                  <a:xfrm>
                    <a:off x="803880" y="5621040"/>
                    <a:ext cx="431640" cy="39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3" name="343249.5310.37577.12550.1255"/>
                  <p:cNvSpPr/>
                  <p:nvPr/>
                </p:nvSpPr>
                <p:spPr>
                  <a:xfrm>
                    <a:off x="595080" y="5244480"/>
                    <a:ext cx="40248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4" name="344259350.87555.2544.55"/>
                  <p:cNvSpPr/>
                  <p:nvPr/>
                </p:nvSpPr>
                <p:spPr>
                  <a:xfrm>
                    <a:off x="921240" y="5305320"/>
                    <a:ext cx="356760" cy="35460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5" name="345188.25358.37550.87580.755"/>
                  <p:cNvSpPr/>
                  <p:nvPr/>
                </p:nvSpPr>
                <p:spPr>
                  <a:xfrm>
                    <a:off x="981360" y="4851360"/>
                    <a:ext cx="648000" cy="32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6" name="346233.25380.7545.554.8755"/>
                  <p:cNvSpPr/>
                  <p:nvPr/>
                </p:nvSpPr>
                <p:spPr>
                  <a:xfrm>
                    <a:off x="1161000" y="5140080"/>
                    <a:ext cx="44100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7" name="347314.25382.12556.87555.1255"/>
                  <p:cNvSpPr/>
                  <p:nvPr/>
                </p:nvSpPr>
                <p:spPr>
                  <a:xfrm>
                    <a:off x="1171800" y="5659920"/>
                    <a:ext cx="442440" cy="36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8" name="348274.75390.12545.25575"/>
                  <p:cNvSpPr/>
                  <p:nvPr/>
                </p:nvSpPr>
                <p:spPr>
                  <a:xfrm>
                    <a:off x="1235880" y="5406120"/>
                    <a:ext cx="458280" cy="29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19" name="349290444.87531.2558.255"/>
                  <p:cNvSpPr/>
                  <p:nvPr/>
                </p:nvSpPr>
                <p:spPr>
                  <a:xfrm>
                    <a:off x="1676160" y="5504040"/>
                    <a:ext cx="468360" cy="20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0" name="350258.875432.2532.25655"/>
                  <p:cNvSpPr/>
                  <p:nvPr/>
                </p:nvSpPr>
                <p:spPr>
                  <a:xfrm>
                    <a:off x="1574640" y="5304240"/>
                    <a:ext cx="522360" cy="20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1" name="351229.543437.2555.1255"/>
                  <p:cNvSpPr/>
                  <p:nvPr/>
                </p:nvSpPr>
                <p:spPr>
                  <a:xfrm>
                    <a:off x="1588680" y="5115960"/>
                    <a:ext cx="442440" cy="238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2" name="352198.125484.12558.37551.755"/>
                  <p:cNvSpPr/>
                  <p:nvPr/>
                </p:nvSpPr>
                <p:spPr>
                  <a:xfrm>
                    <a:off x="1991520" y="4914360"/>
                    <a:ext cx="415800" cy="3744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3" name="353220.875513.7544.12541.55"/>
                  <p:cNvSpPr/>
                  <p:nvPr/>
                </p:nvSpPr>
                <p:spPr>
                  <a:xfrm>
                    <a:off x="2229480" y="5060160"/>
                    <a:ext cx="333720" cy="28332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4" name="354228.625559.3754230.6255"/>
                  <p:cNvSpPr/>
                  <p:nvPr/>
                </p:nvSpPr>
                <p:spPr>
                  <a:xfrm>
                    <a:off x="2595600" y="5110200"/>
                    <a:ext cx="24624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5" name="355214.25530.523.625485"/>
                  <p:cNvSpPr/>
                  <p:nvPr/>
                </p:nvSpPr>
                <p:spPr>
                  <a:xfrm>
                    <a:off x="2364480" y="5018400"/>
                    <a:ext cx="384840" cy="15156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6" name="356255.125487.87531.37547.3755"/>
                  <p:cNvSpPr/>
                  <p:nvPr/>
                </p:nvSpPr>
                <p:spPr>
                  <a:xfrm>
                    <a:off x="2021400" y="5280480"/>
                    <a:ext cx="380160" cy="20160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7" name="357263.625526.12555.7531.3755"/>
                  <p:cNvSpPr/>
                  <p:nvPr/>
                </p:nvSpPr>
                <p:spPr>
                  <a:xfrm>
                    <a:off x="2328480" y="5335200"/>
                    <a:ext cx="252000" cy="35784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8" name="358284.25494.12545.7552.755"/>
                  <p:cNvSpPr/>
                  <p:nvPr/>
                </p:nvSpPr>
                <p:spPr>
                  <a:xfrm>
                    <a:off x="2072160" y="5467680"/>
                    <a:ext cx="423360" cy="293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29" name="359324.75503.2535.87539.255"/>
                  <p:cNvSpPr/>
                  <p:nvPr/>
                </p:nvSpPr>
                <p:spPr>
                  <a:xfrm>
                    <a:off x="2145600" y="5726880"/>
                    <a:ext cx="314280" cy="23076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0" name="360360508.37538.87544.755"/>
                  <p:cNvSpPr/>
                  <p:nvPr/>
                </p:nvSpPr>
                <p:spPr>
                  <a:xfrm>
                    <a:off x="2186280" y="5954040"/>
                    <a:ext cx="359280" cy="24948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1" name="361338.625529.62548.527.755"/>
                  <p:cNvSpPr/>
                  <p:nvPr/>
                </p:nvSpPr>
                <p:spPr>
                  <a:xfrm>
                    <a:off x="2356920" y="5816160"/>
                    <a:ext cx="222840" cy="31140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2" name="362336.875555.2548.12530.3755"/>
                  <p:cNvSpPr/>
                  <p:nvPr/>
                </p:nvSpPr>
                <p:spPr>
                  <a:xfrm>
                    <a:off x="2563200" y="5805000"/>
                    <a:ext cx="243720" cy="30924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3" name="363373.625563.554.25725"/>
                  <p:cNvSpPr/>
                  <p:nvPr/>
                </p:nvSpPr>
                <p:spPr>
                  <a:xfrm>
                    <a:off x="2629080" y="6041160"/>
                    <a:ext cx="578160" cy="3484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4" name="364334.125576.12544.543.1255"/>
                  <p:cNvSpPr/>
                  <p:nvPr/>
                </p:nvSpPr>
                <p:spPr>
                  <a:xfrm>
                    <a:off x="2730600" y="5787720"/>
                    <a:ext cx="345960" cy="28512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5" name="365330594.37530.37540.3755"/>
                  <p:cNvSpPr/>
                  <p:nvPr/>
                </p:nvSpPr>
                <p:spPr>
                  <a:xfrm>
                    <a:off x="2876760" y="5761080"/>
                    <a:ext cx="324360" cy="19476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6" name="366317538.62522.7564.6255"/>
                  <p:cNvSpPr/>
                  <p:nvPr/>
                </p:nvSpPr>
                <p:spPr>
                  <a:xfrm>
                    <a:off x="2429280" y="5677920"/>
                    <a:ext cx="519120" cy="145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7" name="367294.75543.7529.62557.755"/>
                  <p:cNvSpPr/>
                  <p:nvPr/>
                </p:nvSpPr>
                <p:spPr>
                  <a:xfrm>
                    <a:off x="2470680" y="5534640"/>
                    <a:ext cx="463320" cy="190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8" name="368268.625553.87542245"/>
                  <p:cNvSpPr/>
                  <p:nvPr/>
                </p:nvSpPr>
                <p:spPr>
                  <a:xfrm>
                    <a:off x="2551680" y="5366880"/>
                    <a:ext cx="19296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39" name="369262.5574.6253733.1255"/>
                  <p:cNvSpPr/>
                  <p:nvPr/>
                </p:nvSpPr>
                <p:spPr>
                  <a:xfrm>
                    <a:off x="2718720" y="5327640"/>
                    <a:ext cx="265320" cy="23724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0" name="370275.5595.62535.12535.3755"/>
                  <p:cNvSpPr/>
                  <p:nvPr/>
                </p:nvSpPr>
                <p:spPr>
                  <a:xfrm>
                    <a:off x="2887560" y="5411520"/>
                    <a:ext cx="28368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1" name="371309.25584.1253069.255"/>
                  <p:cNvSpPr/>
                  <p:nvPr/>
                </p:nvSpPr>
                <p:spPr>
                  <a:xfrm>
                    <a:off x="2795400" y="5627880"/>
                    <a:ext cx="55584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2" name="372277.75616.7517.2536.1255"/>
                  <p:cNvSpPr/>
                  <p:nvPr/>
                </p:nvSpPr>
                <p:spPr>
                  <a:xfrm>
                    <a:off x="3057480" y="5425560"/>
                    <a:ext cx="289440" cy="11088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3" name="373276644.12513.8758.755"/>
                  <p:cNvSpPr/>
                  <p:nvPr/>
                </p:nvSpPr>
                <p:spPr>
                  <a:xfrm>
                    <a:off x="3277080" y="5414400"/>
                    <a:ext cx="6984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4" name="374254.625605.2529.7546.1255"/>
                  <p:cNvSpPr/>
                  <p:nvPr/>
                </p:nvSpPr>
                <p:spPr>
                  <a:xfrm>
                    <a:off x="2965320" y="5277240"/>
                    <a:ext cx="370080" cy="19080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5" name="375260646.37524.12510.6255"/>
                  <p:cNvSpPr/>
                  <p:nvPr/>
                </p:nvSpPr>
                <p:spPr>
                  <a:xfrm>
                    <a:off x="3294720" y="5311800"/>
                    <a:ext cx="8568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6" name="376248.375656.12513.2513.55"/>
                  <p:cNvSpPr/>
                  <p:nvPr/>
                </p:nvSpPr>
                <p:spPr>
                  <a:xfrm>
                    <a:off x="3373920" y="5237280"/>
                    <a:ext cx="108000" cy="84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8160" bIns="38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7" name="377247.625668.1257.6256.755"/>
                  <p:cNvSpPr/>
                  <p:nvPr/>
                </p:nvSpPr>
                <p:spPr>
                  <a:xfrm>
                    <a:off x="3469680" y="5232600"/>
                    <a:ext cx="5472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8" name="378238.5655.87513.526.255"/>
                  <p:cNvSpPr/>
                  <p:nvPr/>
                </p:nvSpPr>
                <p:spPr>
                  <a:xfrm>
                    <a:off x="3371400" y="5173920"/>
                    <a:ext cx="210240" cy="8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49" name="379219.25649.62524.7513.755"/>
                  <p:cNvSpPr/>
                  <p:nvPr/>
                </p:nvSpPr>
                <p:spPr>
                  <a:xfrm>
                    <a:off x="3321360" y="5050080"/>
                    <a:ext cx="110520" cy="15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0" name="380215.625660.12527.37512.6255"/>
                  <p:cNvSpPr/>
                  <p:nvPr/>
                </p:nvSpPr>
                <p:spPr>
                  <a:xfrm>
                    <a:off x="3405240" y="5027040"/>
                    <a:ext cx="101520" cy="17568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1" name="381190.75664.546.528.755"/>
                  <p:cNvSpPr/>
                  <p:nvPr/>
                </p:nvSpPr>
                <p:spPr>
                  <a:xfrm>
                    <a:off x="3440520" y="4867200"/>
                    <a:ext cx="231120" cy="29808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2" name="382284.25590.12534.37559.8755"/>
                  <p:cNvSpPr/>
                  <p:nvPr/>
                </p:nvSpPr>
                <p:spPr>
                  <a:xfrm>
                    <a:off x="2842920" y="5467680"/>
                    <a:ext cx="480960" cy="2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3" name="383293.375647.8759.8754.1255"/>
                  <p:cNvSpPr/>
                  <p:nvPr/>
                </p:nvSpPr>
                <p:spPr>
                  <a:xfrm>
                    <a:off x="3307320" y="5526000"/>
                    <a:ext cx="33120" cy="63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4" name="384319.625436.87534.87567.755"/>
                  <p:cNvSpPr/>
                  <p:nvPr/>
                </p:nvSpPr>
                <p:spPr>
                  <a:xfrm>
                    <a:off x="1612080" y="5694480"/>
                    <a:ext cx="543960" cy="223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5" name="385199.625436.532.2551.6255"/>
                  <p:cNvSpPr/>
                  <p:nvPr/>
                </p:nvSpPr>
                <p:spPr>
                  <a:xfrm>
                    <a:off x="1608840" y="4923720"/>
                    <a:ext cx="415080" cy="20664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6" name="386177.5301.62538.37552.255"/>
                  <p:cNvSpPr/>
                  <p:nvPr/>
                </p:nvSpPr>
                <p:spPr>
                  <a:xfrm>
                    <a:off x="524880" y="4782240"/>
                    <a:ext cx="420120" cy="245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7" name="387222.5610.2545.559.3755"/>
                  <p:cNvSpPr/>
                  <p:nvPr/>
                </p:nvSpPr>
                <p:spPr>
                  <a:xfrm>
                    <a:off x="3004920" y="5070960"/>
                    <a:ext cx="47664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8" name="388324.375403107.5110.1255"/>
                  <p:cNvSpPr/>
                  <p:nvPr/>
                </p:nvSpPr>
                <p:spPr>
                  <a:xfrm>
                    <a:off x="1339920" y="5725080"/>
                    <a:ext cx="884520" cy="6901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59" name="389263.7536611.3757.8755"/>
                  <p:cNvSpPr/>
                  <p:nvPr/>
                </p:nvSpPr>
                <p:spPr>
                  <a:xfrm>
                    <a:off x="1041840" y="5335920"/>
                    <a:ext cx="6300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2560" name=""/>
            <p:cNvGrpSpPr/>
            <p:nvPr/>
          </p:nvGrpSpPr>
          <p:grpSpPr>
            <a:xfrm>
              <a:off x="406440" y="4632480"/>
              <a:ext cx="3109680" cy="1804680"/>
              <a:chOff x="406440" y="4632480"/>
              <a:chExt cx="3109680" cy="1804680"/>
            </a:xfrm>
          </p:grpSpPr>
          <p:grpSp>
            <p:nvGrpSpPr>
              <p:cNvPr id="2561" name=""/>
              <p:cNvGrpSpPr/>
              <p:nvPr/>
            </p:nvGrpSpPr>
            <p:grpSpPr>
              <a:xfrm>
                <a:off x="512640" y="4632480"/>
                <a:ext cx="3003480" cy="1702800"/>
                <a:chOff x="512640" y="4632480"/>
                <a:chExt cx="3003480" cy="1702800"/>
              </a:xfrm>
            </p:grpSpPr>
            <p:grpSp>
              <p:nvGrpSpPr>
                <p:cNvPr id="2562" name=""/>
                <p:cNvGrpSpPr/>
                <p:nvPr/>
              </p:nvGrpSpPr>
              <p:grpSpPr>
                <a:xfrm>
                  <a:off x="1297080" y="5102280"/>
                  <a:ext cx="2219040" cy="1102680"/>
                  <a:chOff x="1297080" y="5102280"/>
                  <a:chExt cx="2219040" cy="1102680"/>
                </a:xfrm>
              </p:grpSpPr>
              <p:sp>
                <p:nvSpPr>
                  <p:cNvPr id="2563" name=""/>
                  <p:cNvSpPr/>
                  <p:nvPr/>
                </p:nvSpPr>
                <p:spPr>
                  <a:xfrm>
                    <a:off x="1297080" y="543600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4" name=""/>
                  <p:cNvSpPr/>
                  <p:nvPr/>
                </p:nvSpPr>
                <p:spPr>
                  <a:xfrm flipH="1">
                    <a:off x="1563840" y="561960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5" name=""/>
                  <p:cNvSpPr/>
                  <p:nvPr/>
                </p:nvSpPr>
                <p:spPr>
                  <a:xfrm>
                    <a:off x="1955160" y="540036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6" name=""/>
                  <p:cNvSpPr/>
                  <p:nvPr/>
                </p:nvSpPr>
                <p:spPr>
                  <a:xfrm>
                    <a:off x="1703880" y="5523840"/>
                    <a:ext cx="472320" cy="13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7" name=""/>
                  <p:cNvSpPr/>
                  <p:nvPr/>
                </p:nvSpPr>
                <p:spPr>
                  <a:xfrm>
                    <a:off x="1774800" y="5352840"/>
                    <a:ext cx="771480" cy="28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8" name=""/>
                  <p:cNvSpPr/>
                  <p:nvPr/>
                </p:nvSpPr>
                <p:spPr>
                  <a:xfrm>
                    <a:off x="3431160" y="5102280"/>
                    <a:ext cx="25560" cy="42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69" name=""/>
                  <p:cNvSpPr/>
                  <p:nvPr/>
                </p:nvSpPr>
                <p:spPr>
                  <a:xfrm>
                    <a:off x="3441600" y="5166000"/>
                    <a:ext cx="74520" cy="2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0" bIns="-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0" name=""/>
                  <p:cNvSpPr/>
                  <p:nvPr/>
                </p:nvSpPr>
                <p:spPr>
                  <a:xfrm flipH="1">
                    <a:off x="3072240" y="517716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1" name=""/>
                  <p:cNvSpPr/>
                  <p:nvPr/>
                </p:nvSpPr>
                <p:spPr>
                  <a:xfrm>
                    <a:off x="2985840" y="5177160"/>
                    <a:ext cx="400320" cy="11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2" name=""/>
                  <p:cNvSpPr/>
                  <p:nvPr/>
                </p:nvSpPr>
                <p:spPr>
                  <a:xfrm>
                    <a:off x="2818080" y="5448960"/>
                    <a:ext cx="401400" cy="1616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3" name=""/>
                  <p:cNvSpPr/>
                  <p:nvPr/>
                </p:nvSpPr>
                <p:spPr>
                  <a:xfrm>
                    <a:off x="2509560" y="5359680"/>
                    <a:ext cx="451800" cy="8179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4" name=""/>
                  <p:cNvSpPr/>
                  <p:nvPr/>
                </p:nvSpPr>
                <p:spPr>
                  <a:xfrm flipH="1" flipV="1">
                    <a:off x="2942280" y="5836680"/>
                    <a:ext cx="9540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5" name=""/>
                  <p:cNvSpPr/>
                  <p:nvPr/>
                </p:nvSpPr>
                <p:spPr>
                  <a:xfrm>
                    <a:off x="2369880" y="6064920"/>
                    <a:ext cx="173880" cy="86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6" name=""/>
                  <p:cNvSpPr/>
                  <p:nvPr/>
                </p:nvSpPr>
                <p:spPr>
                  <a:xfrm>
                    <a:off x="2440440" y="5438520"/>
                    <a:ext cx="454680" cy="3704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7" name=""/>
                  <p:cNvSpPr/>
                  <p:nvPr/>
                </p:nvSpPr>
                <p:spPr>
                  <a:xfrm>
                    <a:off x="2224080" y="5842800"/>
                    <a:ext cx="1803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8" name=""/>
                  <p:cNvSpPr/>
                  <p:nvPr/>
                </p:nvSpPr>
                <p:spPr>
                  <a:xfrm>
                    <a:off x="2568600" y="5440680"/>
                    <a:ext cx="93960" cy="176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79" name=""/>
                  <p:cNvSpPr/>
                  <p:nvPr/>
                </p:nvSpPr>
                <p:spPr>
                  <a:xfrm>
                    <a:off x="2355840" y="5695920"/>
                    <a:ext cx="1479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0" name=""/>
                  <p:cNvSpPr/>
                  <p:nvPr/>
                </p:nvSpPr>
                <p:spPr>
                  <a:xfrm>
                    <a:off x="2073960" y="586908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2581" name=""/>
                <p:cNvGrpSpPr/>
                <p:nvPr/>
              </p:nvGrpSpPr>
              <p:grpSpPr>
                <a:xfrm>
                  <a:off x="512640" y="4632480"/>
                  <a:ext cx="2966040" cy="1702800"/>
                  <a:chOff x="512640" y="4632480"/>
                  <a:chExt cx="2966040" cy="1702800"/>
                </a:xfrm>
              </p:grpSpPr>
              <p:sp>
                <p:nvSpPr>
                  <p:cNvPr id="2582" name=""/>
                  <p:cNvSpPr/>
                  <p:nvPr/>
                </p:nvSpPr>
                <p:spPr>
                  <a:xfrm>
                    <a:off x="1959840" y="5716440"/>
                    <a:ext cx="155520" cy="436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3" name=""/>
                  <p:cNvSpPr/>
                  <p:nvPr/>
                </p:nvSpPr>
                <p:spPr>
                  <a:xfrm>
                    <a:off x="1257480" y="4632480"/>
                    <a:ext cx="9000" cy="151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4" name=""/>
                  <p:cNvSpPr/>
                  <p:nvPr/>
                </p:nvSpPr>
                <p:spPr>
                  <a:xfrm>
                    <a:off x="537480" y="4675320"/>
                    <a:ext cx="597240" cy="85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5" name=""/>
                  <p:cNvSpPr/>
                  <p:nvPr/>
                </p:nvSpPr>
                <p:spPr>
                  <a:xfrm>
                    <a:off x="600120" y="4766040"/>
                    <a:ext cx="105840" cy="218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6" name=""/>
                  <p:cNvSpPr/>
                  <p:nvPr/>
                </p:nvSpPr>
                <p:spPr>
                  <a:xfrm>
                    <a:off x="1118520" y="4731120"/>
                    <a:ext cx="283320" cy="14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7" name=""/>
                  <p:cNvSpPr/>
                  <p:nvPr/>
                </p:nvSpPr>
                <p:spPr>
                  <a:xfrm>
                    <a:off x="1114560" y="4717800"/>
                    <a:ext cx="1908720" cy="40212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8" name=""/>
                  <p:cNvSpPr/>
                  <p:nvPr/>
                </p:nvSpPr>
                <p:spPr>
                  <a:xfrm>
                    <a:off x="745560" y="4883400"/>
                    <a:ext cx="570600" cy="74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89" name=""/>
                  <p:cNvSpPr/>
                  <p:nvPr/>
                </p:nvSpPr>
                <p:spPr>
                  <a:xfrm>
                    <a:off x="1210320" y="4861800"/>
                    <a:ext cx="112320" cy="46008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0" name=""/>
                  <p:cNvSpPr/>
                  <p:nvPr/>
                </p:nvSpPr>
                <p:spPr>
                  <a:xfrm>
                    <a:off x="512640" y="5468400"/>
                    <a:ext cx="505440" cy="370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1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2" name=""/>
                  <p:cNvSpPr/>
                  <p:nvPr/>
                </p:nvSpPr>
                <p:spPr>
                  <a:xfrm>
                    <a:off x="972000" y="5699160"/>
                    <a:ext cx="80172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3" name=""/>
                  <p:cNvSpPr/>
                  <p:nvPr/>
                </p:nvSpPr>
                <p:spPr>
                  <a:xfrm>
                    <a:off x="1344960" y="5140080"/>
                    <a:ext cx="52200" cy="1936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4" name=""/>
                  <p:cNvSpPr/>
                  <p:nvPr/>
                </p:nvSpPr>
                <p:spPr>
                  <a:xfrm>
                    <a:off x="1244520" y="5307480"/>
                    <a:ext cx="705240" cy="47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5" name=""/>
                  <p:cNvSpPr/>
                  <p:nvPr/>
                </p:nvSpPr>
                <p:spPr>
                  <a:xfrm>
                    <a:off x="1287000" y="5330160"/>
                    <a:ext cx="937080" cy="33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6" name=""/>
                  <p:cNvSpPr/>
                  <p:nvPr/>
                </p:nvSpPr>
                <p:spPr>
                  <a:xfrm>
                    <a:off x="155952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7" name=""/>
                  <p:cNvSpPr/>
                  <p:nvPr/>
                </p:nvSpPr>
                <p:spPr>
                  <a:xfrm flipV="1">
                    <a:off x="1576800" y="5945760"/>
                    <a:ext cx="248400" cy="101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8" name=""/>
                  <p:cNvSpPr/>
                  <p:nvPr/>
                </p:nvSpPr>
                <p:spPr>
                  <a:xfrm flipH="1" flipV="1">
                    <a:off x="1664280" y="6015240"/>
                    <a:ext cx="139680" cy="34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9" name=""/>
                  <p:cNvSpPr/>
                  <p:nvPr/>
                </p:nvSpPr>
                <p:spPr>
                  <a:xfrm>
                    <a:off x="1947240" y="5483160"/>
                    <a:ext cx="171000" cy="2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0" name=""/>
                  <p:cNvSpPr/>
                  <p:nvPr/>
                </p:nvSpPr>
                <p:spPr>
                  <a:xfrm>
                    <a:off x="1774080" y="5649840"/>
                    <a:ext cx="194040" cy="134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1" name=""/>
                  <p:cNvSpPr/>
                  <p:nvPr/>
                </p:nvSpPr>
                <p:spPr>
                  <a:xfrm>
                    <a:off x="1852200" y="5732640"/>
                    <a:ext cx="581040" cy="10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2" name=""/>
                  <p:cNvSpPr/>
                  <p:nvPr/>
                </p:nvSpPr>
                <p:spPr>
                  <a:xfrm>
                    <a:off x="2160720" y="5715720"/>
                    <a:ext cx="91800" cy="6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240" bIns="21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3" name=""/>
                  <p:cNvSpPr/>
                  <p:nvPr/>
                </p:nvSpPr>
                <p:spPr>
                  <a:xfrm>
                    <a:off x="1788480" y="5313240"/>
                    <a:ext cx="720720" cy="322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4" name=""/>
                  <p:cNvSpPr/>
                  <p:nvPr/>
                </p:nvSpPr>
                <p:spPr>
                  <a:xfrm>
                    <a:off x="1981800" y="4902480"/>
                    <a:ext cx="403200" cy="2656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5" name=""/>
                  <p:cNvSpPr/>
                  <p:nvPr/>
                </p:nvSpPr>
                <p:spPr>
                  <a:xfrm>
                    <a:off x="1983960" y="4902480"/>
                    <a:ext cx="61020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6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7" name=""/>
                  <p:cNvSpPr/>
                  <p:nvPr/>
                </p:nvSpPr>
                <p:spPr>
                  <a:xfrm>
                    <a:off x="2925000" y="5002200"/>
                    <a:ext cx="3153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8" name=""/>
                  <p:cNvSpPr/>
                  <p:nvPr/>
                </p:nvSpPr>
                <p:spPr>
                  <a:xfrm>
                    <a:off x="2963520" y="5134320"/>
                    <a:ext cx="515160" cy="255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09" name=""/>
                  <p:cNvSpPr/>
                  <p:nvPr/>
                </p:nvSpPr>
                <p:spPr>
                  <a:xfrm>
                    <a:off x="2093400" y="5177520"/>
                    <a:ext cx="1361520" cy="74772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0" name=""/>
                  <p:cNvSpPr/>
                  <p:nvPr/>
                </p:nvSpPr>
                <p:spPr>
                  <a:xfrm>
                    <a:off x="2591280" y="5044320"/>
                    <a:ext cx="22176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1" name=""/>
                  <p:cNvSpPr/>
                  <p:nvPr/>
                </p:nvSpPr>
                <p:spPr>
                  <a:xfrm>
                    <a:off x="2377800" y="5136480"/>
                    <a:ext cx="11592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2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3" name=""/>
                  <p:cNvSpPr/>
                  <p:nvPr/>
                </p:nvSpPr>
                <p:spPr>
                  <a:xfrm>
                    <a:off x="2620080" y="5321160"/>
                    <a:ext cx="94680" cy="38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4" name=""/>
                  <p:cNvSpPr/>
                  <p:nvPr/>
                </p:nvSpPr>
                <p:spPr>
                  <a:xfrm>
                    <a:off x="306648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5" name=""/>
                  <p:cNvSpPr/>
                  <p:nvPr/>
                </p:nvSpPr>
                <p:spPr>
                  <a:xfrm>
                    <a:off x="2026080" y="5311080"/>
                    <a:ext cx="1252080" cy="86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6" name=""/>
                  <p:cNvSpPr/>
                  <p:nvPr/>
                </p:nvSpPr>
                <p:spPr>
                  <a:xfrm>
                    <a:off x="1841040" y="5289480"/>
                    <a:ext cx="920520" cy="86940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7" name=""/>
                  <p:cNvSpPr/>
                  <p:nvPr/>
                </p:nvSpPr>
                <p:spPr>
                  <a:xfrm>
                    <a:off x="2105280" y="5317560"/>
                    <a:ext cx="395640" cy="7455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8" name=""/>
                  <p:cNvSpPr/>
                  <p:nvPr/>
                </p:nvSpPr>
                <p:spPr>
                  <a:xfrm>
                    <a:off x="3006720" y="5334120"/>
                    <a:ext cx="3157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19" name=""/>
                  <p:cNvSpPr/>
                  <p:nvPr/>
                </p:nvSpPr>
                <p:spPr>
                  <a:xfrm>
                    <a:off x="2868840" y="5448960"/>
                    <a:ext cx="256680" cy="119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0" name=""/>
                  <p:cNvSpPr/>
                  <p:nvPr/>
                </p:nvSpPr>
                <p:spPr>
                  <a:xfrm>
                    <a:off x="2850480" y="5294880"/>
                    <a:ext cx="4968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1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2" name=""/>
                  <p:cNvSpPr/>
                  <p:nvPr/>
                </p:nvSpPr>
                <p:spPr>
                  <a:xfrm flipV="1">
                    <a:off x="2486520" y="6180120"/>
                    <a:ext cx="22680" cy="20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3" name=""/>
                  <p:cNvSpPr/>
                  <p:nvPr/>
                </p:nvSpPr>
                <p:spPr>
                  <a:xfrm>
                    <a:off x="2372400" y="5796720"/>
                    <a:ext cx="63612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4" name=""/>
                  <p:cNvSpPr/>
                  <p:nvPr/>
                </p:nvSpPr>
                <p:spPr>
                  <a:xfrm>
                    <a:off x="2160720" y="5809320"/>
                    <a:ext cx="702360" cy="160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5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6" name=""/>
                  <p:cNvSpPr/>
                  <p:nvPr/>
                </p:nvSpPr>
                <p:spPr>
                  <a:xfrm>
                    <a:off x="2863080" y="5818320"/>
                    <a:ext cx="36720" cy="374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360" bIns="-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7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8" name=""/>
                  <p:cNvSpPr/>
                  <p:nvPr/>
                </p:nvSpPr>
                <p:spPr>
                  <a:xfrm>
                    <a:off x="2433240" y="5919840"/>
                    <a:ext cx="165600" cy="23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9" name=""/>
                  <p:cNvSpPr/>
                  <p:nvPr/>
                </p:nvSpPr>
                <p:spPr>
                  <a:xfrm>
                    <a:off x="2144880" y="5390640"/>
                    <a:ext cx="686520" cy="538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0" name=""/>
                  <p:cNvSpPr/>
                  <p:nvPr/>
                </p:nvSpPr>
                <p:spPr>
                  <a:xfrm>
                    <a:off x="1907280" y="6292440"/>
                    <a:ext cx="23760" cy="428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1" name=""/>
                  <p:cNvSpPr/>
                  <p:nvPr/>
                </p:nvSpPr>
                <p:spPr>
                  <a:xfrm>
                    <a:off x="1867680" y="6109920"/>
                    <a:ext cx="225360" cy="219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2" name=""/>
                  <p:cNvSpPr/>
                  <p:nvPr/>
                </p:nvSpPr>
                <p:spPr>
                  <a:xfrm>
                    <a:off x="2226960" y="5690520"/>
                    <a:ext cx="416880" cy="47880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3" name=""/>
                  <p:cNvSpPr/>
                  <p:nvPr/>
                </p:nvSpPr>
                <p:spPr>
                  <a:xfrm>
                    <a:off x="2321640" y="5518080"/>
                    <a:ext cx="158400" cy="244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4" name=""/>
                  <p:cNvSpPr/>
                  <p:nvPr/>
                </p:nvSpPr>
                <p:spPr>
                  <a:xfrm>
                    <a:off x="2572200" y="5411160"/>
                    <a:ext cx="2376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5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6" name=""/>
                  <p:cNvSpPr/>
                  <p:nvPr/>
                </p:nvSpPr>
                <p:spPr>
                  <a:xfrm>
                    <a:off x="2259360" y="5481000"/>
                    <a:ext cx="550440" cy="68832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7" name=""/>
                  <p:cNvSpPr/>
                  <p:nvPr/>
                </p:nvSpPr>
                <p:spPr>
                  <a:xfrm>
                    <a:off x="2205720" y="5700960"/>
                    <a:ext cx="43704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638" name=""/>
                  <p:cNvSpPr/>
                  <p:nvPr/>
                </p:nvSpPr>
                <p:spPr>
                  <a:xfrm>
                    <a:off x="1384560" y="5950080"/>
                    <a:ext cx="57816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639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0" name=""/>
              <p:cNvSpPr/>
              <p:nvPr/>
            </p:nvSpPr>
            <p:spPr>
              <a:xfrm>
                <a:off x="20844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1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2" name=""/>
              <p:cNvSpPr/>
              <p:nvPr/>
            </p:nvSpPr>
            <p:spPr>
              <a:xfrm>
                <a:off x="1115280" y="4717800"/>
                <a:ext cx="1908720" cy="40212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3" name=""/>
              <p:cNvSpPr/>
              <p:nvPr/>
            </p:nvSpPr>
            <p:spPr>
              <a:xfrm>
                <a:off x="745560" y="4883040"/>
                <a:ext cx="570960" cy="7473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4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5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6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7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8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9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0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1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652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653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grpSp>
                <p:nvGrpSpPr>
                  <p:cNvPr id="2654" name=""/>
                  <p:cNvGrpSpPr/>
                  <p:nvPr/>
                </p:nvGrpSpPr>
                <p:grpSpPr>
                  <a:xfrm>
                    <a:off x="430560" y="4632480"/>
                    <a:ext cx="3085560" cy="1702800"/>
                    <a:chOff x="430560" y="4632480"/>
                    <a:chExt cx="3085560" cy="1702800"/>
                  </a:xfrm>
                </p:grpSpPr>
                <p:sp>
                  <p:nvSpPr>
                    <p:cNvPr id="2655" name=""/>
                    <p:cNvSpPr/>
                    <p:nvPr/>
                  </p:nvSpPr>
                  <p:spPr>
                    <a:xfrm flipV="1">
                      <a:off x="2496600" y="6100560"/>
                      <a:ext cx="20160" cy="63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920" bIns="16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656" name=""/>
                    <p:cNvGrpSpPr/>
                    <p:nvPr/>
                  </p:nvGrpSpPr>
                  <p:grpSpPr>
                    <a:xfrm>
                      <a:off x="430560" y="4877280"/>
                      <a:ext cx="3045600" cy="1418040"/>
                      <a:chOff x="430560" y="4877280"/>
                      <a:chExt cx="3045600" cy="1418040"/>
                    </a:xfrm>
                  </p:grpSpPr>
                  <p:sp>
                    <p:nvSpPr>
                      <p:cNvPr id="2657" name=""/>
                      <p:cNvSpPr/>
                      <p:nvPr/>
                    </p:nvSpPr>
                    <p:spPr>
                      <a:xfrm flipH="1">
                        <a:off x="3441600" y="5152680"/>
                        <a:ext cx="34560" cy="86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8160" bIns="-38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2658" name=""/>
                      <p:cNvGrpSpPr/>
                      <p:nvPr/>
                    </p:nvGrpSpPr>
                    <p:grpSpPr>
                      <a:xfrm>
                        <a:off x="430560" y="4877280"/>
                        <a:ext cx="2326320" cy="1418040"/>
                        <a:chOff x="430560" y="4877280"/>
                        <a:chExt cx="2326320" cy="1418040"/>
                      </a:xfrm>
                    </p:grpSpPr>
                    <p:sp>
                      <p:nvSpPr>
                        <p:cNvPr id="2659" name=""/>
                        <p:cNvSpPr/>
                        <p:nvPr/>
                      </p:nvSpPr>
                      <p:spPr>
                        <a:xfrm flipH="1">
                          <a:off x="1558440" y="5945040"/>
                          <a:ext cx="41040" cy="1594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0" name=""/>
                        <p:cNvSpPr/>
                        <p:nvPr/>
                      </p:nvSpPr>
                      <p:spPr>
                        <a:xfrm>
                          <a:off x="480960" y="4877280"/>
                          <a:ext cx="497880" cy="258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1" name=""/>
                        <p:cNvSpPr/>
                        <p:nvPr/>
                      </p:nvSpPr>
                      <p:spPr>
                        <a:xfrm>
                          <a:off x="457200" y="5193360"/>
                          <a:ext cx="121320" cy="9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2" name=""/>
                        <p:cNvSpPr/>
                        <p:nvPr/>
                      </p:nvSpPr>
                      <p:spPr>
                        <a:xfrm>
                          <a:off x="430560" y="5304600"/>
                          <a:ext cx="105840" cy="117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3" name=""/>
                        <p:cNvSpPr/>
                        <p:nvPr/>
                      </p:nvSpPr>
                      <p:spPr>
                        <a:xfrm>
                          <a:off x="588600" y="5468400"/>
                          <a:ext cx="42120" cy="17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4" name=""/>
                        <p:cNvSpPr/>
                        <p:nvPr/>
                      </p:nvSpPr>
                      <p:spPr>
                        <a:xfrm>
                          <a:off x="576000" y="5526000"/>
                          <a:ext cx="121320" cy="198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5" name=""/>
                        <p:cNvSpPr/>
                        <p:nvPr/>
                      </p:nvSpPr>
                      <p:spPr>
                        <a:xfrm>
                          <a:off x="560160" y="5585400"/>
                          <a:ext cx="118440" cy="127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6" name=""/>
                        <p:cNvSpPr/>
                        <p:nvPr/>
                      </p:nvSpPr>
                      <p:spPr>
                        <a:xfrm>
                          <a:off x="689760" y="5692320"/>
                          <a:ext cx="33120" cy="14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7" name=""/>
                        <p:cNvSpPr/>
                        <p:nvPr/>
                      </p:nvSpPr>
                      <p:spPr>
                        <a:xfrm flipH="1">
                          <a:off x="1798560" y="6156360"/>
                          <a:ext cx="45000" cy="702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3400" bIns="234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8" name=""/>
                        <p:cNvSpPr/>
                        <p:nvPr/>
                      </p:nvSpPr>
                      <p:spPr>
                        <a:xfrm>
                          <a:off x="1907280" y="6173640"/>
                          <a:ext cx="121320" cy="121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69" name=""/>
                        <p:cNvSpPr/>
                        <p:nvPr/>
                      </p:nvSpPr>
                      <p:spPr>
                        <a:xfrm>
                          <a:off x="2523240" y="5472720"/>
                          <a:ext cx="233640" cy="185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670" name=""/>
                    <p:cNvSpPr/>
                    <p:nvPr/>
                  </p:nvSpPr>
                  <p:spPr>
                    <a:xfrm flipH="1" flipV="1">
                      <a:off x="2516760" y="5859000"/>
                      <a:ext cx="37440" cy="100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720" bIns="-36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671" name=""/>
                    <p:cNvGrpSpPr/>
                    <p:nvPr/>
                  </p:nvGrpSpPr>
                  <p:grpSpPr>
                    <a:xfrm>
                      <a:off x="707400" y="5276880"/>
                      <a:ext cx="2226960" cy="824040"/>
                      <a:chOff x="707400" y="5276880"/>
                      <a:chExt cx="2226960" cy="824040"/>
                    </a:xfrm>
                  </p:grpSpPr>
                  <p:sp>
                    <p:nvSpPr>
                      <p:cNvPr id="2672" name=""/>
                      <p:cNvSpPr/>
                      <p:nvPr/>
                    </p:nvSpPr>
                    <p:spPr>
                      <a:xfrm>
                        <a:off x="707400" y="5700600"/>
                        <a:ext cx="169560" cy="21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560" bIns="-25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3" name=""/>
                      <p:cNvSpPr/>
                      <p:nvPr/>
                    </p:nvSpPr>
                    <p:spPr>
                      <a:xfrm>
                        <a:off x="1400760" y="5958360"/>
                        <a:ext cx="37260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4" name=""/>
                      <p:cNvSpPr/>
                      <p:nvPr/>
                    </p:nvSpPr>
                    <p:spPr>
                      <a:xfrm flipH="1">
                        <a:off x="1463040" y="5276880"/>
                        <a:ext cx="162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5" name=""/>
                      <p:cNvSpPr/>
                      <p:nvPr/>
                    </p:nvSpPr>
                    <p:spPr>
                      <a:xfrm>
                        <a:off x="1433880" y="5349600"/>
                        <a:ext cx="1197000" cy="596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6" name=""/>
                      <p:cNvSpPr/>
                      <p:nvPr/>
                    </p:nvSpPr>
                    <p:spPr>
                      <a:xfrm>
                        <a:off x="1883160" y="5477040"/>
                        <a:ext cx="10800" cy="74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7360" bIns="27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7" name=""/>
                      <p:cNvSpPr/>
                      <p:nvPr/>
                    </p:nvSpPr>
                    <p:spPr>
                      <a:xfrm>
                        <a:off x="1505520" y="5764680"/>
                        <a:ext cx="414360" cy="23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8" name=""/>
                      <p:cNvSpPr/>
                      <p:nvPr/>
                    </p:nvSpPr>
                    <p:spPr>
                      <a:xfrm flipV="1">
                        <a:off x="2133720" y="5906880"/>
                        <a:ext cx="13680" cy="44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79" name=""/>
                      <p:cNvSpPr/>
                      <p:nvPr/>
                    </p:nvSpPr>
                    <p:spPr>
                      <a:xfrm>
                        <a:off x="2595600" y="5855760"/>
                        <a:ext cx="16560" cy="49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880" bIns="2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0" name=""/>
                      <p:cNvSpPr/>
                      <p:nvPr/>
                    </p:nvSpPr>
                    <p:spPr>
                      <a:xfrm>
                        <a:off x="2488320" y="5894640"/>
                        <a:ext cx="26280" cy="53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6480" bIns="6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1" name=""/>
                      <p:cNvSpPr/>
                      <p:nvPr/>
                    </p:nvSpPr>
                    <p:spPr>
                      <a:xfrm flipH="1" flipV="1">
                        <a:off x="2741040" y="5422320"/>
                        <a:ext cx="193320" cy="54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7920" bIns="7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2" name=""/>
                      <p:cNvSpPr/>
                      <p:nvPr/>
                    </p:nvSpPr>
                    <p:spPr>
                      <a:xfrm flipH="1">
                        <a:off x="2302560" y="5773320"/>
                        <a:ext cx="1548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3" name=""/>
                      <p:cNvSpPr/>
                      <p:nvPr/>
                    </p:nvSpPr>
                    <p:spPr>
                      <a:xfrm>
                        <a:off x="2250720" y="5843160"/>
                        <a:ext cx="25560" cy="65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080" bIns="19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4" name=""/>
                      <p:cNvSpPr/>
                      <p:nvPr/>
                    </p:nvSpPr>
                    <p:spPr>
                      <a:xfrm flipV="1">
                        <a:off x="2188800" y="5926320"/>
                        <a:ext cx="96480" cy="2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4640" bIns="-44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5" name=""/>
                      <p:cNvSpPr/>
                      <p:nvPr/>
                    </p:nvSpPr>
                    <p:spPr>
                      <a:xfrm>
                        <a:off x="2591280" y="5592240"/>
                        <a:ext cx="105840" cy="3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5120" bIns="-15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6" name=""/>
                      <p:cNvSpPr/>
                      <p:nvPr/>
                    </p:nvSpPr>
                    <p:spPr>
                      <a:xfrm flipH="1">
                        <a:off x="2531520" y="5834880"/>
                        <a:ext cx="720" cy="29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7280" bIns="-17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687" name=""/>
                      <p:cNvSpPr/>
                      <p:nvPr/>
                    </p:nvSpPr>
                    <p:spPr>
                      <a:xfrm flipV="1">
                        <a:off x="2372040" y="5924520"/>
                        <a:ext cx="72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688" name=""/>
                    <p:cNvGrpSpPr/>
                    <p:nvPr/>
                  </p:nvGrpSpPr>
                  <p:grpSpPr>
                    <a:xfrm>
                      <a:off x="512280" y="4632480"/>
                      <a:ext cx="3003840" cy="1702800"/>
                      <a:chOff x="512280" y="4632480"/>
                      <a:chExt cx="3003840" cy="1702800"/>
                    </a:xfrm>
                  </p:grpSpPr>
                  <p:grpSp>
                    <p:nvGrpSpPr>
                      <p:cNvPr id="2689" name=""/>
                      <p:cNvGrpSpPr/>
                      <p:nvPr/>
                    </p:nvGrpSpPr>
                    <p:grpSpPr>
                      <a:xfrm>
                        <a:off x="1296720" y="5102280"/>
                        <a:ext cx="2219400" cy="1102680"/>
                        <a:chOff x="1296720" y="5102280"/>
                        <a:chExt cx="2219400" cy="1102680"/>
                      </a:xfrm>
                    </p:grpSpPr>
                    <p:sp>
                      <p:nvSpPr>
                        <p:cNvPr id="2690" name=""/>
                        <p:cNvSpPr/>
                        <p:nvPr/>
                      </p:nvSpPr>
                      <p:spPr>
                        <a:xfrm>
                          <a:off x="1296720" y="543600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1" name=""/>
                        <p:cNvSpPr/>
                        <p:nvPr/>
                      </p:nvSpPr>
                      <p:spPr>
                        <a:xfrm flipH="1">
                          <a:off x="1563480" y="5619600"/>
                          <a:ext cx="39600" cy="33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2960" bIns="-12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2" name=""/>
                        <p:cNvSpPr/>
                        <p:nvPr/>
                      </p:nvSpPr>
                      <p:spPr>
                        <a:xfrm>
                          <a:off x="1955160" y="5400360"/>
                          <a:ext cx="110160" cy="20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3" name=""/>
                        <p:cNvSpPr/>
                        <p:nvPr/>
                      </p:nvSpPr>
                      <p:spPr>
                        <a:xfrm>
                          <a:off x="1703520" y="5523840"/>
                          <a:ext cx="472320" cy="13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4" name=""/>
                        <p:cNvSpPr/>
                        <p:nvPr/>
                      </p:nvSpPr>
                      <p:spPr>
                        <a:xfrm>
                          <a:off x="1774440" y="5352840"/>
                          <a:ext cx="771480" cy="285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5" name=""/>
                        <p:cNvSpPr/>
                        <p:nvPr/>
                      </p:nvSpPr>
                      <p:spPr>
                        <a:xfrm>
                          <a:off x="3431160" y="5102280"/>
                          <a:ext cx="25560" cy="42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6" name=""/>
                        <p:cNvSpPr/>
                        <p:nvPr/>
                      </p:nvSpPr>
                      <p:spPr>
                        <a:xfrm>
                          <a:off x="3441600" y="5166000"/>
                          <a:ext cx="74520" cy="25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1600" bIns="-21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7" name=""/>
                        <p:cNvSpPr/>
                        <p:nvPr/>
                      </p:nvSpPr>
                      <p:spPr>
                        <a:xfrm flipH="1">
                          <a:off x="3072240" y="5177160"/>
                          <a:ext cx="33840" cy="86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8" name=""/>
                        <p:cNvSpPr/>
                        <p:nvPr/>
                      </p:nvSpPr>
                      <p:spPr>
                        <a:xfrm>
                          <a:off x="2985480" y="5177160"/>
                          <a:ext cx="400320" cy="11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699" name=""/>
                        <p:cNvSpPr/>
                        <p:nvPr/>
                      </p:nvSpPr>
                      <p:spPr>
                        <a:xfrm>
                          <a:off x="2818080" y="5448960"/>
                          <a:ext cx="401400" cy="16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0" name=""/>
                        <p:cNvSpPr/>
                        <p:nvPr/>
                      </p:nvSpPr>
                      <p:spPr>
                        <a:xfrm>
                          <a:off x="2509560" y="5359680"/>
                          <a:ext cx="451800" cy="81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1" name=""/>
                        <p:cNvSpPr/>
                        <p:nvPr/>
                      </p:nvSpPr>
                      <p:spPr>
                        <a:xfrm flipH="1" flipV="1">
                          <a:off x="2941920" y="5836680"/>
                          <a:ext cx="95400" cy="63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6920" bIns="16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2" name=""/>
                        <p:cNvSpPr/>
                        <p:nvPr/>
                      </p:nvSpPr>
                      <p:spPr>
                        <a:xfrm>
                          <a:off x="2369520" y="6064920"/>
                          <a:ext cx="173880" cy="8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3" name=""/>
                        <p:cNvSpPr/>
                        <p:nvPr/>
                      </p:nvSpPr>
                      <p:spPr>
                        <a:xfrm>
                          <a:off x="2440440" y="5438520"/>
                          <a:ext cx="455040" cy="370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4" name=""/>
                        <p:cNvSpPr/>
                        <p:nvPr/>
                      </p:nvSpPr>
                      <p:spPr>
                        <a:xfrm>
                          <a:off x="2224080" y="5842800"/>
                          <a:ext cx="180360" cy="362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5" name=""/>
                        <p:cNvSpPr/>
                        <p:nvPr/>
                      </p:nvSpPr>
                      <p:spPr>
                        <a:xfrm>
                          <a:off x="2568240" y="5440680"/>
                          <a:ext cx="93960" cy="17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6" name=""/>
                        <p:cNvSpPr/>
                        <p:nvPr/>
                      </p:nvSpPr>
                      <p:spPr>
                        <a:xfrm>
                          <a:off x="2355840" y="5695920"/>
                          <a:ext cx="14796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07" name=""/>
                        <p:cNvSpPr/>
                        <p:nvPr/>
                      </p:nvSpPr>
                      <p:spPr>
                        <a:xfrm>
                          <a:off x="2073960" y="5869080"/>
                          <a:ext cx="29556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2708" name=""/>
                      <p:cNvGrpSpPr/>
                      <p:nvPr/>
                    </p:nvGrpSpPr>
                    <p:grpSpPr>
                      <a:xfrm>
                        <a:off x="512280" y="4632480"/>
                        <a:ext cx="2966760" cy="1702800"/>
                        <a:chOff x="512280" y="4632480"/>
                        <a:chExt cx="2966760" cy="1702800"/>
                      </a:xfrm>
                    </p:grpSpPr>
                    <p:sp>
                      <p:nvSpPr>
                        <p:cNvPr id="2709" name=""/>
                        <p:cNvSpPr/>
                        <p:nvPr/>
                      </p:nvSpPr>
                      <p:spPr>
                        <a:xfrm>
                          <a:off x="1959480" y="5716440"/>
                          <a:ext cx="155520" cy="43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0" name=""/>
                        <p:cNvSpPr/>
                        <p:nvPr/>
                      </p:nvSpPr>
                      <p:spPr>
                        <a:xfrm>
                          <a:off x="1257120" y="4632480"/>
                          <a:ext cx="9000" cy="151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1" name=""/>
                        <p:cNvSpPr/>
                        <p:nvPr/>
                      </p:nvSpPr>
                      <p:spPr>
                        <a:xfrm>
                          <a:off x="537120" y="4675320"/>
                          <a:ext cx="597600" cy="851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2" name=""/>
                        <p:cNvSpPr/>
                        <p:nvPr/>
                      </p:nvSpPr>
                      <p:spPr>
                        <a:xfrm>
                          <a:off x="599760" y="4766040"/>
                          <a:ext cx="105840" cy="218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3" name=""/>
                        <p:cNvSpPr/>
                        <p:nvPr/>
                      </p:nvSpPr>
                      <p:spPr>
                        <a:xfrm>
                          <a:off x="1118160" y="4731120"/>
                          <a:ext cx="283320" cy="14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4" name=""/>
                        <p:cNvSpPr/>
                        <p:nvPr/>
                      </p:nvSpPr>
                      <p:spPr>
                        <a:xfrm>
                          <a:off x="1114200" y="4717800"/>
                          <a:ext cx="1908720" cy="402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5" name=""/>
                        <p:cNvSpPr/>
                        <p:nvPr/>
                      </p:nvSpPr>
                      <p:spPr>
                        <a:xfrm>
                          <a:off x="745200" y="4883400"/>
                          <a:ext cx="570600" cy="747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6" name=""/>
                        <p:cNvSpPr/>
                        <p:nvPr/>
                      </p:nvSpPr>
                      <p:spPr>
                        <a:xfrm>
                          <a:off x="1210320" y="4861800"/>
                          <a:ext cx="112320" cy="460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7" name=""/>
                        <p:cNvSpPr/>
                        <p:nvPr/>
                      </p:nvSpPr>
                      <p:spPr>
                        <a:xfrm>
                          <a:off x="512280" y="5468400"/>
                          <a:ext cx="505440" cy="370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8" name=""/>
                        <p:cNvSpPr/>
                        <p:nvPr/>
                      </p:nvSpPr>
                      <p:spPr>
                        <a:xfrm flipV="1">
                          <a:off x="800640" y="5796720"/>
                          <a:ext cx="2520" cy="48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60" bIns="21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19" name=""/>
                        <p:cNvSpPr/>
                        <p:nvPr/>
                      </p:nvSpPr>
                      <p:spPr>
                        <a:xfrm>
                          <a:off x="971640" y="5699160"/>
                          <a:ext cx="80172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0" name=""/>
                        <p:cNvSpPr/>
                        <p:nvPr/>
                      </p:nvSpPr>
                      <p:spPr>
                        <a:xfrm>
                          <a:off x="1344600" y="5140080"/>
                          <a:ext cx="52200" cy="1936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1" name=""/>
                        <p:cNvSpPr/>
                        <p:nvPr/>
                      </p:nvSpPr>
                      <p:spPr>
                        <a:xfrm>
                          <a:off x="1244160" y="5307480"/>
                          <a:ext cx="705240" cy="471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2" name=""/>
                        <p:cNvSpPr/>
                        <p:nvPr/>
                      </p:nvSpPr>
                      <p:spPr>
                        <a:xfrm>
                          <a:off x="1286640" y="5330160"/>
                          <a:ext cx="937080" cy="334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3" name=""/>
                        <p:cNvSpPr/>
                        <p:nvPr/>
                      </p:nvSpPr>
                      <p:spPr>
                        <a:xfrm>
                          <a:off x="1559160" y="5532480"/>
                          <a:ext cx="8100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4" name=""/>
                        <p:cNvSpPr/>
                        <p:nvPr/>
                      </p:nvSpPr>
                      <p:spPr>
                        <a:xfrm flipV="1">
                          <a:off x="1576800" y="5945760"/>
                          <a:ext cx="248400" cy="101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5" name=""/>
                        <p:cNvSpPr/>
                        <p:nvPr/>
                      </p:nvSpPr>
                      <p:spPr>
                        <a:xfrm flipH="1" flipV="1">
                          <a:off x="1664280" y="6015240"/>
                          <a:ext cx="139680" cy="34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1880" bIns="-118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6" name=""/>
                        <p:cNvSpPr/>
                        <p:nvPr/>
                      </p:nvSpPr>
                      <p:spPr>
                        <a:xfrm>
                          <a:off x="1946880" y="5483160"/>
                          <a:ext cx="171000" cy="26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7" name=""/>
                        <p:cNvSpPr/>
                        <p:nvPr/>
                      </p:nvSpPr>
                      <p:spPr>
                        <a:xfrm>
                          <a:off x="1773720" y="5649840"/>
                          <a:ext cx="194040" cy="13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8" name=""/>
                        <p:cNvSpPr/>
                        <p:nvPr/>
                      </p:nvSpPr>
                      <p:spPr>
                        <a:xfrm>
                          <a:off x="1851840" y="5732640"/>
                          <a:ext cx="581040" cy="10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29" name=""/>
                        <p:cNvSpPr/>
                        <p:nvPr/>
                      </p:nvSpPr>
                      <p:spPr>
                        <a:xfrm>
                          <a:off x="2160360" y="5715720"/>
                          <a:ext cx="91800" cy="68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240" bIns="212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0" name=""/>
                        <p:cNvSpPr/>
                        <p:nvPr/>
                      </p:nvSpPr>
                      <p:spPr>
                        <a:xfrm>
                          <a:off x="1788480" y="5313240"/>
                          <a:ext cx="720720" cy="322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1" name=""/>
                        <p:cNvSpPr/>
                        <p:nvPr/>
                      </p:nvSpPr>
                      <p:spPr>
                        <a:xfrm>
                          <a:off x="1981800" y="4902480"/>
                          <a:ext cx="403200" cy="26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2" name=""/>
                        <p:cNvSpPr/>
                        <p:nvPr/>
                      </p:nvSpPr>
                      <p:spPr>
                        <a:xfrm>
                          <a:off x="1983600" y="4902480"/>
                          <a:ext cx="6105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3" name=""/>
                        <p:cNvSpPr/>
                        <p:nvPr/>
                      </p:nvSpPr>
                      <p:spPr>
                        <a:xfrm>
                          <a:off x="2993040" y="4961160"/>
                          <a:ext cx="350640" cy="47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0" bIns="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4" name=""/>
                        <p:cNvSpPr/>
                        <p:nvPr/>
                      </p:nvSpPr>
                      <p:spPr>
                        <a:xfrm>
                          <a:off x="2924640" y="5002200"/>
                          <a:ext cx="31572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5" name=""/>
                        <p:cNvSpPr/>
                        <p:nvPr/>
                      </p:nvSpPr>
                      <p:spPr>
                        <a:xfrm>
                          <a:off x="2963520" y="5134320"/>
                          <a:ext cx="515520" cy="255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6" name=""/>
                        <p:cNvSpPr/>
                        <p:nvPr/>
                      </p:nvSpPr>
                      <p:spPr>
                        <a:xfrm>
                          <a:off x="2093400" y="5177520"/>
                          <a:ext cx="1361880" cy="747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7" name=""/>
                        <p:cNvSpPr/>
                        <p:nvPr/>
                      </p:nvSpPr>
                      <p:spPr>
                        <a:xfrm>
                          <a:off x="2591280" y="5044320"/>
                          <a:ext cx="221760" cy="228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8" name=""/>
                        <p:cNvSpPr/>
                        <p:nvPr/>
                      </p:nvSpPr>
                      <p:spPr>
                        <a:xfrm>
                          <a:off x="2377800" y="5136480"/>
                          <a:ext cx="11592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39" name=""/>
                        <p:cNvSpPr/>
                        <p:nvPr/>
                      </p:nvSpPr>
                      <p:spPr>
                        <a:xfrm>
                          <a:off x="2477160" y="5232240"/>
                          <a:ext cx="197640" cy="136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0" name=""/>
                        <p:cNvSpPr/>
                        <p:nvPr/>
                      </p:nvSpPr>
                      <p:spPr>
                        <a:xfrm>
                          <a:off x="2620080" y="5321160"/>
                          <a:ext cx="94680" cy="38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8280" bIns="-8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1" name=""/>
                        <p:cNvSpPr/>
                        <p:nvPr/>
                      </p:nvSpPr>
                      <p:spPr>
                        <a:xfrm>
                          <a:off x="3066480" y="5270040"/>
                          <a:ext cx="211680" cy="40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6120" bIns="-61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2" name=""/>
                        <p:cNvSpPr/>
                        <p:nvPr/>
                      </p:nvSpPr>
                      <p:spPr>
                        <a:xfrm>
                          <a:off x="2026080" y="5311080"/>
                          <a:ext cx="1252080" cy="86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3" name=""/>
                        <p:cNvSpPr/>
                        <p:nvPr/>
                      </p:nvSpPr>
                      <p:spPr>
                        <a:xfrm>
                          <a:off x="1840680" y="5289480"/>
                          <a:ext cx="920880" cy="869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4" name=""/>
                        <p:cNvSpPr/>
                        <p:nvPr/>
                      </p:nvSpPr>
                      <p:spPr>
                        <a:xfrm>
                          <a:off x="2105280" y="5317560"/>
                          <a:ext cx="395640" cy="745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5" name=""/>
                        <p:cNvSpPr/>
                        <p:nvPr/>
                      </p:nvSpPr>
                      <p:spPr>
                        <a:xfrm>
                          <a:off x="3006720" y="5334120"/>
                          <a:ext cx="315720" cy="81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6" name=""/>
                        <p:cNvSpPr/>
                        <p:nvPr/>
                      </p:nvSpPr>
                      <p:spPr>
                        <a:xfrm>
                          <a:off x="2868480" y="5448960"/>
                          <a:ext cx="256680" cy="119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7" name=""/>
                        <p:cNvSpPr/>
                        <p:nvPr/>
                      </p:nvSpPr>
                      <p:spPr>
                        <a:xfrm>
                          <a:off x="2850120" y="5294880"/>
                          <a:ext cx="49680" cy="192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8" name=""/>
                        <p:cNvSpPr/>
                        <p:nvPr/>
                      </p:nvSpPr>
                      <p:spPr>
                        <a:xfrm>
                          <a:off x="2776680" y="5317560"/>
                          <a:ext cx="197640" cy="3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000" bIns="-9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49" name=""/>
                        <p:cNvSpPr/>
                        <p:nvPr/>
                      </p:nvSpPr>
                      <p:spPr>
                        <a:xfrm flipV="1">
                          <a:off x="2486520" y="6180120"/>
                          <a:ext cx="22680" cy="20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6280" bIns="-26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0" name=""/>
                        <p:cNvSpPr/>
                        <p:nvPr/>
                      </p:nvSpPr>
                      <p:spPr>
                        <a:xfrm>
                          <a:off x="2372400" y="5796720"/>
                          <a:ext cx="63612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1" name=""/>
                        <p:cNvSpPr/>
                        <p:nvPr/>
                      </p:nvSpPr>
                      <p:spPr>
                        <a:xfrm>
                          <a:off x="2160360" y="5809320"/>
                          <a:ext cx="702360" cy="160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2" name=""/>
                        <p:cNvSpPr/>
                        <p:nvPr/>
                      </p:nvSpPr>
                      <p:spPr>
                        <a:xfrm>
                          <a:off x="2712960" y="573732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3" name=""/>
                        <p:cNvSpPr/>
                        <p:nvPr/>
                      </p:nvSpPr>
                      <p:spPr>
                        <a:xfrm>
                          <a:off x="2863080" y="5818320"/>
                          <a:ext cx="36720" cy="37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360" bIns="-9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4" name=""/>
                        <p:cNvSpPr/>
                        <p:nvPr/>
                      </p:nvSpPr>
                      <p:spPr>
                        <a:xfrm>
                          <a:off x="2694600" y="5786280"/>
                          <a:ext cx="12600" cy="4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520" bIns="-25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5" name=""/>
                        <p:cNvSpPr/>
                        <p:nvPr/>
                      </p:nvSpPr>
                      <p:spPr>
                        <a:xfrm>
                          <a:off x="2432880" y="5919840"/>
                          <a:ext cx="165600" cy="230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6" name=""/>
                        <p:cNvSpPr/>
                        <p:nvPr/>
                      </p:nvSpPr>
                      <p:spPr>
                        <a:xfrm>
                          <a:off x="2144880" y="5390640"/>
                          <a:ext cx="686520" cy="538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7" name=""/>
                        <p:cNvSpPr/>
                        <p:nvPr/>
                      </p:nvSpPr>
                      <p:spPr>
                        <a:xfrm>
                          <a:off x="1907280" y="6292440"/>
                          <a:ext cx="23760" cy="42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8" name=""/>
                        <p:cNvSpPr/>
                        <p:nvPr/>
                      </p:nvSpPr>
                      <p:spPr>
                        <a:xfrm>
                          <a:off x="1867680" y="6109920"/>
                          <a:ext cx="225720" cy="21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59" name=""/>
                        <p:cNvSpPr/>
                        <p:nvPr/>
                      </p:nvSpPr>
                      <p:spPr>
                        <a:xfrm>
                          <a:off x="2226600" y="5690520"/>
                          <a:ext cx="416880" cy="478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0" name=""/>
                        <p:cNvSpPr/>
                        <p:nvPr/>
                      </p:nvSpPr>
                      <p:spPr>
                        <a:xfrm>
                          <a:off x="2321640" y="5518080"/>
                          <a:ext cx="158400" cy="24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1" name=""/>
                        <p:cNvSpPr/>
                        <p:nvPr/>
                      </p:nvSpPr>
                      <p:spPr>
                        <a:xfrm>
                          <a:off x="2572200" y="5411160"/>
                          <a:ext cx="2376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2" name=""/>
                        <p:cNvSpPr/>
                        <p:nvPr/>
                      </p:nvSpPr>
                      <p:spPr>
                        <a:xfrm flipH="1" flipV="1">
                          <a:off x="2617920" y="5600160"/>
                          <a:ext cx="36720" cy="60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3320" bIns="133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3" name=""/>
                        <p:cNvSpPr/>
                        <p:nvPr/>
                      </p:nvSpPr>
                      <p:spPr>
                        <a:xfrm>
                          <a:off x="2259000" y="5481000"/>
                          <a:ext cx="550440" cy="688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4" name=""/>
                        <p:cNvSpPr/>
                        <p:nvPr/>
                      </p:nvSpPr>
                      <p:spPr>
                        <a:xfrm>
                          <a:off x="2205720" y="5700960"/>
                          <a:ext cx="43704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sp>
                      <p:nvSpPr>
                        <p:cNvPr id="2765" name=""/>
                        <p:cNvSpPr/>
                        <p:nvPr/>
                      </p:nvSpPr>
                      <p:spPr>
                        <a:xfrm>
                          <a:off x="1384200" y="5950080"/>
                          <a:ext cx="5781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766" name=""/>
                  <p:cNvSpPr/>
                  <p:nvPr/>
                </p:nvSpPr>
                <p:spPr>
                  <a:xfrm flipH="1">
                    <a:off x="1999080" y="5036400"/>
                    <a:ext cx="2196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7" name=""/>
                  <p:cNvSpPr/>
                  <p:nvPr/>
                </p:nvSpPr>
                <p:spPr>
                  <a:xfrm>
                    <a:off x="1296720" y="543636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8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69" name=""/>
                  <p:cNvSpPr/>
                  <p:nvPr/>
                </p:nvSpPr>
                <p:spPr>
                  <a:xfrm>
                    <a:off x="155916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0" name=""/>
                  <p:cNvSpPr/>
                  <p:nvPr/>
                </p:nvSpPr>
                <p:spPr>
                  <a:xfrm flipH="1">
                    <a:off x="1563840" y="561996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1" name=""/>
                  <p:cNvSpPr/>
                  <p:nvPr/>
                </p:nvSpPr>
                <p:spPr>
                  <a:xfrm>
                    <a:off x="1955160" y="540072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2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3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4" name=""/>
                  <p:cNvSpPr/>
                  <p:nvPr/>
                </p:nvSpPr>
                <p:spPr>
                  <a:xfrm flipH="1">
                    <a:off x="3072240" y="517752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5" name=""/>
                  <p:cNvSpPr/>
                  <p:nvPr/>
                </p:nvSpPr>
                <p:spPr>
                  <a:xfrm>
                    <a:off x="306684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6" name=""/>
                  <p:cNvSpPr/>
                  <p:nvPr/>
                </p:nvSpPr>
                <p:spPr>
                  <a:xfrm flipV="1">
                    <a:off x="2134080" y="5906880"/>
                    <a:ext cx="13680" cy="442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7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8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79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0" name=""/>
                  <p:cNvSpPr/>
                  <p:nvPr/>
                </p:nvSpPr>
                <p:spPr>
                  <a:xfrm flipV="1">
                    <a:off x="2189160" y="5926320"/>
                    <a:ext cx="96480" cy="2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1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2" name=""/>
                  <p:cNvSpPr/>
                  <p:nvPr/>
                </p:nvSpPr>
                <p:spPr>
                  <a:xfrm flipH="1">
                    <a:off x="2531880" y="5835240"/>
                    <a:ext cx="720" cy="29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7280" bIns="-17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2783" name=""/>
                  <p:cNvSpPr/>
                  <p:nvPr/>
                </p:nvSpPr>
                <p:spPr>
                  <a:xfrm>
                    <a:off x="2073960" y="586944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784" name=""/>
                <p:cNvSpPr/>
                <p:nvPr/>
              </p:nvSpPr>
              <p:spPr>
                <a:xfrm>
                  <a:off x="2620080" y="5321160"/>
                  <a:ext cx="94680" cy="38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280" bIns="-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85" name=""/>
                <p:cNvSpPr/>
                <p:nvPr/>
              </p:nvSpPr>
              <p:spPr>
                <a:xfrm flipH="1" flipV="1">
                  <a:off x="2516760" y="5859000"/>
                  <a:ext cx="3744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86" name=""/>
                <p:cNvSpPr/>
                <p:nvPr/>
              </p:nvSpPr>
              <p:spPr>
                <a:xfrm flipV="1">
                  <a:off x="2372400" y="592488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787" name=""/>
              <p:cNvSpPr/>
              <p:nvPr/>
            </p:nvSpPr>
            <p:spPr>
              <a:xfrm flipH="1">
                <a:off x="1558800" y="5945040"/>
                <a:ext cx="41400" cy="159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8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789" name=""/>
              <p:cNvGrpSpPr/>
              <p:nvPr/>
            </p:nvGrpSpPr>
            <p:grpSpPr>
              <a:xfrm>
                <a:off x="1908000" y="6173640"/>
                <a:ext cx="121320" cy="161280"/>
                <a:chOff x="1908000" y="6173640"/>
                <a:chExt cx="121320" cy="161280"/>
              </a:xfrm>
            </p:grpSpPr>
            <p:sp>
              <p:nvSpPr>
                <p:cNvPr id="2790" name=""/>
                <p:cNvSpPr/>
                <p:nvPr/>
              </p:nvSpPr>
              <p:spPr>
                <a:xfrm>
                  <a:off x="1908000" y="6292080"/>
                  <a:ext cx="23760" cy="428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1" name=""/>
                <p:cNvSpPr/>
                <p:nvPr/>
              </p:nvSpPr>
              <p:spPr>
                <a:xfrm>
                  <a:off x="190800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792" name=""/>
              <p:cNvGrpSpPr/>
              <p:nvPr/>
            </p:nvGrpSpPr>
            <p:grpSpPr>
              <a:xfrm>
                <a:off x="833400" y="4818600"/>
                <a:ext cx="2343600" cy="1558080"/>
                <a:chOff x="833400" y="4818600"/>
                <a:chExt cx="2343600" cy="1558080"/>
              </a:xfrm>
            </p:grpSpPr>
            <p:sp>
              <p:nvSpPr>
                <p:cNvPr id="2793" name=""/>
                <p:cNvSpPr/>
                <p:nvPr/>
              </p:nvSpPr>
              <p:spPr>
                <a:xfrm>
                  <a:off x="2135160" y="5004000"/>
                  <a:ext cx="308160" cy="3996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4" name=""/>
                <p:cNvSpPr/>
                <p:nvPr/>
              </p:nvSpPr>
              <p:spPr>
                <a:xfrm>
                  <a:off x="2153520" y="4967640"/>
                  <a:ext cx="138960" cy="35784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5" name=""/>
                <p:cNvSpPr/>
                <p:nvPr/>
              </p:nvSpPr>
              <p:spPr>
                <a:xfrm>
                  <a:off x="2066040" y="5061960"/>
                  <a:ext cx="108720" cy="5040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6" name=""/>
                <p:cNvSpPr/>
                <p:nvPr/>
              </p:nvSpPr>
              <p:spPr>
                <a:xfrm>
                  <a:off x="2086560" y="5137560"/>
                  <a:ext cx="59760" cy="5688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7" name=""/>
                <p:cNvSpPr/>
                <p:nvPr/>
              </p:nvSpPr>
              <p:spPr>
                <a:xfrm>
                  <a:off x="1836000" y="5119920"/>
                  <a:ext cx="482400" cy="18720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8" name=""/>
                <p:cNvSpPr/>
                <p:nvPr/>
              </p:nvSpPr>
              <p:spPr>
                <a:xfrm>
                  <a:off x="1962360" y="5305320"/>
                  <a:ext cx="19080" cy="20304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99" name=""/>
                <p:cNvSpPr/>
                <p:nvPr/>
              </p:nvSpPr>
              <p:spPr>
                <a:xfrm>
                  <a:off x="1595520" y="5231160"/>
                  <a:ext cx="880200" cy="7178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0" name=""/>
                <p:cNvSpPr/>
                <p:nvPr/>
              </p:nvSpPr>
              <p:spPr>
                <a:xfrm>
                  <a:off x="1874520" y="5586120"/>
                  <a:ext cx="62640" cy="5544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1" name=""/>
                <p:cNvSpPr/>
                <p:nvPr/>
              </p:nvSpPr>
              <p:spPr>
                <a:xfrm>
                  <a:off x="1682280" y="5592600"/>
                  <a:ext cx="76320" cy="8964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2" name=""/>
                <p:cNvSpPr/>
                <p:nvPr/>
              </p:nvSpPr>
              <p:spPr>
                <a:xfrm>
                  <a:off x="1724400" y="5708520"/>
                  <a:ext cx="158400" cy="8316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3" name=""/>
                <p:cNvSpPr/>
                <p:nvPr/>
              </p:nvSpPr>
              <p:spPr>
                <a:xfrm>
                  <a:off x="1585800" y="5742000"/>
                  <a:ext cx="110160" cy="8892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4" name=""/>
                <p:cNvSpPr/>
                <p:nvPr/>
              </p:nvSpPr>
              <p:spPr>
                <a:xfrm>
                  <a:off x="1669320" y="5782680"/>
                  <a:ext cx="45720" cy="5112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5" name=""/>
                <p:cNvSpPr/>
                <p:nvPr/>
              </p:nvSpPr>
              <p:spPr>
                <a:xfrm>
                  <a:off x="1383840" y="4865760"/>
                  <a:ext cx="774000" cy="45936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6" name=""/>
                <p:cNvSpPr/>
                <p:nvPr/>
              </p:nvSpPr>
              <p:spPr>
                <a:xfrm>
                  <a:off x="1177560" y="5326200"/>
                  <a:ext cx="789120" cy="13284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7" name=""/>
                <p:cNvSpPr/>
                <p:nvPr/>
              </p:nvSpPr>
              <p:spPr>
                <a:xfrm>
                  <a:off x="1045080" y="4818600"/>
                  <a:ext cx="21960" cy="7776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8" name=""/>
                <p:cNvSpPr/>
                <p:nvPr/>
              </p:nvSpPr>
              <p:spPr>
                <a:xfrm>
                  <a:off x="1003680" y="4834080"/>
                  <a:ext cx="52920" cy="331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09" name=""/>
                <p:cNvSpPr/>
                <p:nvPr/>
              </p:nvSpPr>
              <p:spPr>
                <a:xfrm>
                  <a:off x="1265760" y="5623920"/>
                  <a:ext cx="46080" cy="1022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0" name=""/>
                <p:cNvSpPr/>
                <p:nvPr/>
              </p:nvSpPr>
              <p:spPr>
                <a:xfrm>
                  <a:off x="1510200" y="5941080"/>
                  <a:ext cx="142560" cy="16956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1" name=""/>
                <p:cNvSpPr/>
                <p:nvPr/>
              </p:nvSpPr>
              <p:spPr>
                <a:xfrm>
                  <a:off x="1447560" y="5802840"/>
                  <a:ext cx="218160" cy="8964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2" name=""/>
                <p:cNvSpPr/>
                <p:nvPr/>
              </p:nvSpPr>
              <p:spPr>
                <a:xfrm>
                  <a:off x="833400" y="5712120"/>
                  <a:ext cx="705240" cy="35640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3" name=""/>
                <p:cNvSpPr/>
                <p:nvPr/>
              </p:nvSpPr>
              <p:spPr>
                <a:xfrm>
                  <a:off x="1870200" y="6058080"/>
                  <a:ext cx="1306800" cy="28116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4" name=""/>
                <p:cNvSpPr/>
                <p:nvPr/>
              </p:nvSpPr>
              <p:spPr>
                <a:xfrm>
                  <a:off x="2988360" y="6167160"/>
                  <a:ext cx="77040" cy="3924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5" name=""/>
                <p:cNvSpPr/>
                <p:nvPr/>
              </p:nvSpPr>
              <p:spPr>
                <a:xfrm>
                  <a:off x="3018600" y="6176160"/>
                  <a:ext cx="37440" cy="4140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6" name=""/>
                <p:cNvSpPr/>
                <p:nvPr/>
              </p:nvSpPr>
              <p:spPr>
                <a:xfrm>
                  <a:off x="3011040" y="6198480"/>
                  <a:ext cx="20160" cy="2268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7" name=""/>
                <p:cNvSpPr/>
                <p:nvPr/>
              </p:nvSpPr>
              <p:spPr>
                <a:xfrm>
                  <a:off x="1995480" y="6310800"/>
                  <a:ext cx="65160" cy="6588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8" name=""/>
                <p:cNvSpPr/>
                <p:nvPr/>
              </p:nvSpPr>
              <p:spPr>
                <a:xfrm>
                  <a:off x="1921680" y="6251400"/>
                  <a:ext cx="85320" cy="7200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19" name=""/>
                <p:cNvSpPr/>
                <p:nvPr/>
              </p:nvSpPr>
              <p:spPr>
                <a:xfrm>
                  <a:off x="1814040" y="6125760"/>
                  <a:ext cx="290880" cy="17928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0" name=""/>
                <p:cNvSpPr/>
                <p:nvPr/>
              </p:nvSpPr>
              <p:spPr>
                <a:xfrm>
                  <a:off x="1788120" y="6085080"/>
                  <a:ext cx="498960" cy="12996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1" name=""/>
                <p:cNvSpPr/>
                <p:nvPr/>
              </p:nvSpPr>
              <p:spPr>
                <a:xfrm>
                  <a:off x="2563560" y="6069960"/>
                  <a:ext cx="12600" cy="3456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2" name=""/>
                <p:cNvSpPr/>
                <p:nvPr/>
              </p:nvSpPr>
              <p:spPr>
                <a:xfrm>
                  <a:off x="2996280" y="6069240"/>
                  <a:ext cx="59760" cy="5472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823" name=""/>
                <p:cNvSpPr/>
                <p:nvPr/>
              </p:nvSpPr>
              <p:spPr>
                <a:xfrm>
                  <a:off x="2005560" y="6192360"/>
                  <a:ext cx="95760" cy="10152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24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825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sp>
                <p:nvSpPr>
                  <p:cNvPr id="2826" name=""/>
                  <p:cNvSpPr/>
                  <p:nvPr/>
                </p:nvSpPr>
                <p:spPr>
                  <a:xfrm flipV="1">
                    <a:off x="2496600" y="6100560"/>
                    <a:ext cx="2016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827" name=""/>
                  <p:cNvGrpSpPr/>
                  <p:nvPr/>
                </p:nvGrpSpPr>
                <p:grpSpPr>
                  <a:xfrm>
                    <a:off x="430560" y="4877280"/>
                    <a:ext cx="3045600" cy="1418040"/>
                    <a:chOff x="430560" y="4877280"/>
                    <a:chExt cx="3045600" cy="1418040"/>
                  </a:xfrm>
                </p:grpSpPr>
                <p:sp>
                  <p:nvSpPr>
                    <p:cNvPr id="2828" name=""/>
                    <p:cNvSpPr/>
                    <p:nvPr/>
                  </p:nvSpPr>
                  <p:spPr>
                    <a:xfrm flipH="1">
                      <a:off x="3441600" y="5152680"/>
                      <a:ext cx="34560" cy="86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8160" bIns="-38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829" name=""/>
                    <p:cNvGrpSpPr/>
                    <p:nvPr/>
                  </p:nvGrpSpPr>
                  <p:grpSpPr>
                    <a:xfrm>
                      <a:off x="430560" y="4877280"/>
                      <a:ext cx="2326320" cy="1418040"/>
                      <a:chOff x="430560" y="4877280"/>
                      <a:chExt cx="2326320" cy="1418040"/>
                    </a:xfrm>
                  </p:grpSpPr>
                  <p:sp>
                    <p:nvSpPr>
                      <p:cNvPr id="2830" name=""/>
                      <p:cNvSpPr/>
                      <p:nvPr/>
                    </p:nvSpPr>
                    <p:spPr>
                      <a:xfrm flipH="1">
                        <a:off x="1558440" y="5945040"/>
                        <a:ext cx="41040" cy="1594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1" name=""/>
                      <p:cNvSpPr/>
                      <p:nvPr/>
                    </p:nvSpPr>
                    <p:spPr>
                      <a:xfrm>
                        <a:off x="480960" y="4877280"/>
                        <a:ext cx="497880" cy="258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2" name=""/>
                      <p:cNvSpPr/>
                      <p:nvPr/>
                    </p:nvSpPr>
                    <p:spPr>
                      <a:xfrm>
                        <a:off x="457200" y="5193360"/>
                        <a:ext cx="121320" cy="9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3" name=""/>
                      <p:cNvSpPr/>
                      <p:nvPr/>
                    </p:nvSpPr>
                    <p:spPr>
                      <a:xfrm>
                        <a:off x="430560" y="5304600"/>
                        <a:ext cx="105840" cy="11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4" name=""/>
                      <p:cNvSpPr/>
                      <p:nvPr/>
                    </p:nvSpPr>
                    <p:spPr>
                      <a:xfrm>
                        <a:off x="588600" y="5468400"/>
                        <a:ext cx="42120" cy="17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5" name=""/>
                      <p:cNvSpPr/>
                      <p:nvPr/>
                    </p:nvSpPr>
                    <p:spPr>
                      <a:xfrm>
                        <a:off x="576000" y="5526000"/>
                        <a:ext cx="121320" cy="198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6" name=""/>
                      <p:cNvSpPr/>
                      <p:nvPr/>
                    </p:nvSpPr>
                    <p:spPr>
                      <a:xfrm>
                        <a:off x="560160" y="5585400"/>
                        <a:ext cx="118440" cy="127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7" name=""/>
                      <p:cNvSpPr/>
                      <p:nvPr/>
                    </p:nvSpPr>
                    <p:spPr>
                      <a:xfrm>
                        <a:off x="689760" y="5692320"/>
                        <a:ext cx="3312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8" name=""/>
                      <p:cNvSpPr/>
                      <p:nvPr/>
                    </p:nvSpPr>
                    <p:spPr>
                      <a:xfrm flipH="1">
                        <a:off x="1798560" y="6156360"/>
                        <a:ext cx="450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39" name=""/>
                      <p:cNvSpPr/>
                      <p:nvPr/>
                    </p:nvSpPr>
                    <p:spPr>
                      <a:xfrm>
                        <a:off x="1907280" y="6173640"/>
                        <a:ext cx="121320" cy="12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40" name=""/>
                      <p:cNvSpPr/>
                      <p:nvPr/>
                    </p:nvSpPr>
                    <p:spPr>
                      <a:xfrm>
                        <a:off x="2523240" y="5472720"/>
                        <a:ext cx="233640" cy="185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2841" name=""/>
                  <p:cNvSpPr/>
                  <p:nvPr/>
                </p:nvSpPr>
                <p:spPr>
                  <a:xfrm flipH="1" flipV="1">
                    <a:off x="2516760" y="5859000"/>
                    <a:ext cx="3744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842" name=""/>
                  <p:cNvGrpSpPr/>
                  <p:nvPr/>
                </p:nvGrpSpPr>
                <p:grpSpPr>
                  <a:xfrm>
                    <a:off x="707400" y="5276880"/>
                    <a:ext cx="2226960" cy="824040"/>
                    <a:chOff x="707400" y="5276880"/>
                    <a:chExt cx="2226960" cy="824040"/>
                  </a:xfrm>
                </p:grpSpPr>
                <p:sp>
                  <p:nvSpPr>
                    <p:cNvPr id="2843" name=""/>
                    <p:cNvSpPr/>
                    <p:nvPr/>
                  </p:nvSpPr>
                  <p:spPr>
                    <a:xfrm>
                      <a:off x="707400" y="5700600"/>
                      <a:ext cx="1695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4" name=""/>
                    <p:cNvSpPr/>
                    <p:nvPr/>
                  </p:nvSpPr>
                  <p:spPr>
                    <a:xfrm>
                      <a:off x="1400760" y="5958360"/>
                      <a:ext cx="372600" cy="14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5" name=""/>
                    <p:cNvSpPr/>
                    <p:nvPr/>
                  </p:nvSpPr>
                  <p:spPr>
                    <a:xfrm flipH="1">
                      <a:off x="1463040" y="5276880"/>
                      <a:ext cx="16200" cy="702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400" bIns="23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6" name=""/>
                    <p:cNvSpPr/>
                    <p:nvPr/>
                  </p:nvSpPr>
                  <p:spPr>
                    <a:xfrm>
                      <a:off x="1433880" y="5349600"/>
                      <a:ext cx="1197000" cy="59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7" name=""/>
                    <p:cNvSpPr/>
                    <p:nvPr/>
                  </p:nvSpPr>
                  <p:spPr>
                    <a:xfrm>
                      <a:off x="1883160" y="5477040"/>
                      <a:ext cx="10800" cy="74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7360" bIns="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8" name=""/>
                    <p:cNvSpPr/>
                    <p:nvPr/>
                  </p:nvSpPr>
                  <p:spPr>
                    <a:xfrm>
                      <a:off x="1505520" y="5764680"/>
                      <a:ext cx="414360" cy="23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49" name=""/>
                    <p:cNvSpPr/>
                    <p:nvPr/>
                  </p:nvSpPr>
                  <p:spPr>
                    <a:xfrm flipV="1">
                      <a:off x="2133720" y="5906880"/>
                      <a:ext cx="13680" cy="44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0" name=""/>
                    <p:cNvSpPr/>
                    <p:nvPr/>
                  </p:nvSpPr>
                  <p:spPr>
                    <a:xfrm>
                      <a:off x="2595600" y="5855760"/>
                      <a:ext cx="16560" cy="496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80" bIns="2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1" name=""/>
                    <p:cNvSpPr/>
                    <p:nvPr/>
                  </p:nvSpPr>
                  <p:spPr>
                    <a:xfrm>
                      <a:off x="2488320" y="5894640"/>
                      <a:ext cx="26280" cy="53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6480" bIns="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2" name=""/>
                    <p:cNvSpPr/>
                    <p:nvPr/>
                  </p:nvSpPr>
                  <p:spPr>
                    <a:xfrm flipH="1" flipV="1">
                      <a:off x="2741040" y="5422320"/>
                      <a:ext cx="193320" cy="54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920" bIns="7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3" name=""/>
                    <p:cNvSpPr/>
                    <p:nvPr/>
                  </p:nvSpPr>
                  <p:spPr>
                    <a:xfrm flipH="1">
                      <a:off x="2302560" y="5773320"/>
                      <a:ext cx="15480" cy="1141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4" name=""/>
                    <p:cNvSpPr/>
                    <p:nvPr/>
                  </p:nvSpPr>
                  <p:spPr>
                    <a:xfrm>
                      <a:off x="2250720" y="5843160"/>
                      <a:ext cx="25560" cy="658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9080" bIns="19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5" name=""/>
                    <p:cNvSpPr/>
                    <p:nvPr/>
                  </p:nvSpPr>
                  <p:spPr>
                    <a:xfrm flipV="1">
                      <a:off x="2188800" y="5926320"/>
                      <a:ext cx="96480" cy="2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6" name=""/>
                    <p:cNvSpPr/>
                    <p:nvPr/>
                  </p:nvSpPr>
                  <p:spPr>
                    <a:xfrm>
                      <a:off x="2591280" y="5592240"/>
                      <a:ext cx="10584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120" bIns="-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7" name=""/>
                    <p:cNvSpPr/>
                    <p:nvPr/>
                  </p:nvSpPr>
                  <p:spPr>
                    <a:xfrm flipH="1">
                      <a:off x="2531520" y="5834880"/>
                      <a:ext cx="720" cy="29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280" bIns="-17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858" name=""/>
                    <p:cNvSpPr/>
                    <p:nvPr/>
                  </p:nvSpPr>
                  <p:spPr>
                    <a:xfrm flipV="1">
                      <a:off x="2372040" y="5924520"/>
                      <a:ext cx="720" cy="20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6280" bIns="-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859" name=""/>
                  <p:cNvGrpSpPr/>
                  <p:nvPr/>
                </p:nvGrpSpPr>
                <p:grpSpPr>
                  <a:xfrm>
                    <a:off x="512280" y="4632480"/>
                    <a:ext cx="3003840" cy="1702800"/>
                    <a:chOff x="512280" y="4632480"/>
                    <a:chExt cx="3003840" cy="1702800"/>
                  </a:xfrm>
                </p:grpSpPr>
                <p:grpSp>
                  <p:nvGrpSpPr>
                    <p:cNvPr id="2860" name=""/>
                    <p:cNvGrpSpPr/>
                    <p:nvPr/>
                  </p:nvGrpSpPr>
                  <p:grpSpPr>
                    <a:xfrm>
                      <a:off x="1296720" y="5102280"/>
                      <a:ext cx="2219400" cy="1102680"/>
                      <a:chOff x="1296720" y="5102280"/>
                      <a:chExt cx="2219400" cy="1102680"/>
                    </a:xfrm>
                  </p:grpSpPr>
                  <p:sp>
                    <p:nvSpPr>
                      <p:cNvPr id="2861" name=""/>
                      <p:cNvSpPr/>
                      <p:nvPr/>
                    </p:nvSpPr>
                    <p:spPr>
                      <a:xfrm>
                        <a:off x="1296720" y="543600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2" name=""/>
                      <p:cNvSpPr/>
                      <p:nvPr/>
                    </p:nvSpPr>
                    <p:spPr>
                      <a:xfrm flipH="1">
                        <a:off x="1563480" y="5619600"/>
                        <a:ext cx="39600" cy="33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2960" bIns="-12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3" name=""/>
                      <p:cNvSpPr/>
                      <p:nvPr/>
                    </p:nvSpPr>
                    <p:spPr>
                      <a:xfrm>
                        <a:off x="1955160" y="5400360"/>
                        <a:ext cx="110160" cy="20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4" name=""/>
                      <p:cNvSpPr/>
                      <p:nvPr/>
                    </p:nvSpPr>
                    <p:spPr>
                      <a:xfrm>
                        <a:off x="1703520" y="5523840"/>
                        <a:ext cx="472320" cy="13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5" name=""/>
                      <p:cNvSpPr/>
                      <p:nvPr/>
                    </p:nvSpPr>
                    <p:spPr>
                      <a:xfrm>
                        <a:off x="1774440" y="5352840"/>
                        <a:ext cx="771480" cy="28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6" name=""/>
                      <p:cNvSpPr/>
                      <p:nvPr/>
                    </p:nvSpPr>
                    <p:spPr>
                      <a:xfrm>
                        <a:off x="3431160" y="5102280"/>
                        <a:ext cx="25560" cy="42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7" name=""/>
                      <p:cNvSpPr/>
                      <p:nvPr/>
                    </p:nvSpPr>
                    <p:spPr>
                      <a:xfrm>
                        <a:off x="3441600" y="5166000"/>
                        <a:ext cx="74520" cy="25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1600" bIns="-21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8" name=""/>
                      <p:cNvSpPr/>
                      <p:nvPr/>
                    </p:nvSpPr>
                    <p:spPr>
                      <a:xfrm flipH="1">
                        <a:off x="3072240" y="5177160"/>
                        <a:ext cx="33840" cy="86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69" name=""/>
                      <p:cNvSpPr/>
                      <p:nvPr/>
                    </p:nvSpPr>
                    <p:spPr>
                      <a:xfrm>
                        <a:off x="2985480" y="5177160"/>
                        <a:ext cx="400320" cy="11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0" name=""/>
                      <p:cNvSpPr/>
                      <p:nvPr/>
                    </p:nvSpPr>
                    <p:spPr>
                      <a:xfrm>
                        <a:off x="2818080" y="5448960"/>
                        <a:ext cx="401400" cy="16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1" name=""/>
                      <p:cNvSpPr/>
                      <p:nvPr/>
                    </p:nvSpPr>
                    <p:spPr>
                      <a:xfrm>
                        <a:off x="2509560" y="5359680"/>
                        <a:ext cx="451800" cy="81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2" name=""/>
                      <p:cNvSpPr/>
                      <p:nvPr/>
                    </p:nvSpPr>
                    <p:spPr>
                      <a:xfrm flipH="1" flipV="1">
                        <a:off x="2941920" y="5836680"/>
                        <a:ext cx="95400" cy="63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6920" bIns="16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3" name=""/>
                      <p:cNvSpPr/>
                      <p:nvPr/>
                    </p:nvSpPr>
                    <p:spPr>
                      <a:xfrm>
                        <a:off x="2369520" y="6064920"/>
                        <a:ext cx="173880" cy="8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4" name=""/>
                      <p:cNvSpPr/>
                      <p:nvPr/>
                    </p:nvSpPr>
                    <p:spPr>
                      <a:xfrm>
                        <a:off x="2440440" y="5438520"/>
                        <a:ext cx="455040" cy="37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5" name=""/>
                      <p:cNvSpPr/>
                      <p:nvPr/>
                    </p:nvSpPr>
                    <p:spPr>
                      <a:xfrm>
                        <a:off x="2224080" y="5842800"/>
                        <a:ext cx="180360" cy="36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6" name=""/>
                      <p:cNvSpPr/>
                      <p:nvPr/>
                    </p:nvSpPr>
                    <p:spPr>
                      <a:xfrm>
                        <a:off x="2568240" y="5440680"/>
                        <a:ext cx="93960" cy="17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7" name=""/>
                      <p:cNvSpPr/>
                      <p:nvPr/>
                    </p:nvSpPr>
                    <p:spPr>
                      <a:xfrm>
                        <a:off x="2355840" y="5695920"/>
                        <a:ext cx="14796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78" name=""/>
                      <p:cNvSpPr/>
                      <p:nvPr/>
                    </p:nvSpPr>
                    <p:spPr>
                      <a:xfrm>
                        <a:off x="2073960" y="5869080"/>
                        <a:ext cx="29556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879" name=""/>
                    <p:cNvGrpSpPr/>
                    <p:nvPr/>
                  </p:nvGrpSpPr>
                  <p:grpSpPr>
                    <a:xfrm>
                      <a:off x="512280" y="4632480"/>
                      <a:ext cx="2966760" cy="1702800"/>
                      <a:chOff x="512280" y="4632480"/>
                      <a:chExt cx="2966760" cy="1702800"/>
                    </a:xfrm>
                  </p:grpSpPr>
                  <p:sp>
                    <p:nvSpPr>
                      <p:cNvPr id="2880" name=""/>
                      <p:cNvSpPr/>
                      <p:nvPr/>
                    </p:nvSpPr>
                    <p:spPr>
                      <a:xfrm>
                        <a:off x="1959480" y="5716440"/>
                        <a:ext cx="155520" cy="43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1" name=""/>
                      <p:cNvSpPr/>
                      <p:nvPr/>
                    </p:nvSpPr>
                    <p:spPr>
                      <a:xfrm>
                        <a:off x="1257120" y="4632480"/>
                        <a:ext cx="9000" cy="151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2" name=""/>
                      <p:cNvSpPr/>
                      <p:nvPr/>
                    </p:nvSpPr>
                    <p:spPr>
                      <a:xfrm>
                        <a:off x="537120" y="4675320"/>
                        <a:ext cx="597600" cy="851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3" name=""/>
                      <p:cNvSpPr/>
                      <p:nvPr/>
                    </p:nvSpPr>
                    <p:spPr>
                      <a:xfrm>
                        <a:off x="599760" y="4766040"/>
                        <a:ext cx="105840" cy="218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4" name=""/>
                      <p:cNvSpPr/>
                      <p:nvPr/>
                    </p:nvSpPr>
                    <p:spPr>
                      <a:xfrm>
                        <a:off x="1118160" y="4731120"/>
                        <a:ext cx="283320" cy="14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5" name=""/>
                      <p:cNvSpPr/>
                      <p:nvPr/>
                    </p:nvSpPr>
                    <p:spPr>
                      <a:xfrm>
                        <a:off x="1114200" y="4717800"/>
                        <a:ext cx="1908720" cy="402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6" name=""/>
                      <p:cNvSpPr/>
                      <p:nvPr/>
                    </p:nvSpPr>
                    <p:spPr>
                      <a:xfrm>
                        <a:off x="745200" y="4883400"/>
                        <a:ext cx="570600" cy="74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7" name=""/>
                      <p:cNvSpPr/>
                      <p:nvPr/>
                    </p:nvSpPr>
                    <p:spPr>
                      <a:xfrm>
                        <a:off x="1210320" y="4861800"/>
                        <a:ext cx="112320" cy="46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8" name=""/>
                      <p:cNvSpPr/>
                      <p:nvPr/>
                    </p:nvSpPr>
                    <p:spPr>
                      <a:xfrm>
                        <a:off x="512280" y="5468400"/>
                        <a:ext cx="505440" cy="370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89" name=""/>
                      <p:cNvSpPr/>
                      <p:nvPr/>
                    </p:nvSpPr>
                    <p:spPr>
                      <a:xfrm flipV="1">
                        <a:off x="800640" y="5796720"/>
                        <a:ext cx="2520" cy="48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60" bIns="2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0" name=""/>
                      <p:cNvSpPr/>
                      <p:nvPr/>
                    </p:nvSpPr>
                    <p:spPr>
                      <a:xfrm>
                        <a:off x="971640" y="5699160"/>
                        <a:ext cx="80172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1" name=""/>
                      <p:cNvSpPr/>
                      <p:nvPr/>
                    </p:nvSpPr>
                    <p:spPr>
                      <a:xfrm>
                        <a:off x="1344600" y="5140080"/>
                        <a:ext cx="52200" cy="193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2" name=""/>
                      <p:cNvSpPr/>
                      <p:nvPr/>
                    </p:nvSpPr>
                    <p:spPr>
                      <a:xfrm>
                        <a:off x="1244160" y="5307480"/>
                        <a:ext cx="705240" cy="47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3" name=""/>
                      <p:cNvSpPr/>
                      <p:nvPr/>
                    </p:nvSpPr>
                    <p:spPr>
                      <a:xfrm>
                        <a:off x="1286640" y="5330160"/>
                        <a:ext cx="937080" cy="33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4" name=""/>
                      <p:cNvSpPr/>
                      <p:nvPr/>
                    </p:nvSpPr>
                    <p:spPr>
                      <a:xfrm>
                        <a:off x="1559160" y="5532480"/>
                        <a:ext cx="8100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5" name=""/>
                      <p:cNvSpPr/>
                      <p:nvPr/>
                    </p:nvSpPr>
                    <p:spPr>
                      <a:xfrm flipV="1">
                        <a:off x="1576800" y="5945760"/>
                        <a:ext cx="248400" cy="101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6" name=""/>
                      <p:cNvSpPr/>
                      <p:nvPr/>
                    </p:nvSpPr>
                    <p:spPr>
                      <a:xfrm flipH="1" flipV="1">
                        <a:off x="1664280" y="6015240"/>
                        <a:ext cx="139680" cy="34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1880" bIns="-11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7" name=""/>
                      <p:cNvSpPr/>
                      <p:nvPr/>
                    </p:nvSpPr>
                    <p:spPr>
                      <a:xfrm>
                        <a:off x="1946880" y="5483160"/>
                        <a:ext cx="171000" cy="26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8" name=""/>
                      <p:cNvSpPr/>
                      <p:nvPr/>
                    </p:nvSpPr>
                    <p:spPr>
                      <a:xfrm>
                        <a:off x="1773720" y="5649840"/>
                        <a:ext cx="194040" cy="13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899" name=""/>
                      <p:cNvSpPr/>
                      <p:nvPr/>
                    </p:nvSpPr>
                    <p:spPr>
                      <a:xfrm>
                        <a:off x="1851840" y="5732640"/>
                        <a:ext cx="58104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0" name=""/>
                      <p:cNvSpPr/>
                      <p:nvPr/>
                    </p:nvSpPr>
                    <p:spPr>
                      <a:xfrm>
                        <a:off x="2160360" y="5715720"/>
                        <a:ext cx="91800" cy="68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240" bIns="212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1" name=""/>
                      <p:cNvSpPr/>
                      <p:nvPr/>
                    </p:nvSpPr>
                    <p:spPr>
                      <a:xfrm>
                        <a:off x="1788480" y="5313240"/>
                        <a:ext cx="720720" cy="322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2" name=""/>
                      <p:cNvSpPr/>
                      <p:nvPr/>
                    </p:nvSpPr>
                    <p:spPr>
                      <a:xfrm>
                        <a:off x="1981800" y="4902480"/>
                        <a:ext cx="403200" cy="26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3" name=""/>
                      <p:cNvSpPr/>
                      <p:nvPr/>
                    </p:nvSpPr>
                    <p:spPr>
                      <a:xfrm>
                        <a:off x="1983600" y="4902480"/>
                        <a:ext cx="6105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4" name=""/>
                      <p:cNvSpPr/>
                      <p:nvPr/>
                    </p:nvSpPr>
                    <p:spPr>
                      <a:xfrm>
                        <a:off x="2993040" y="4961160"/>
                        <a:ext cx="350640" cy="47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0" bIns="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5" name=""/>
                      <p:cNvSpPr/>
                      <p:nvPr/>
                    </p:nvSpPr>
                    <p:spPr>
                      <a:xfrm>
                        <a:off x="2924640" y="5002200"/>
                        <a:ext cx="31572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6" name=""/>
                      <p:cNvSpPr/>
                      <p:nvPr/>
                    </p:nvSpPr>
                    <p:spPr>
                      <a:xfrm>
                        <a:off x="2963520" y="5134320"/>
                        <a:ext cx="515520" cy="255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7" name=""/>
                      <p:cNvSpPr/>
                      <p:nvPr/>
                    </p:nvSpPr>
                    <p:spPr>
                      <a:xfrm>
                        <a:off x="2093400" y="5177520"/>
                        <a:ext cx="1361880" cy="74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8" name=""/>
                      <p:cNvSpPr/>
                      <p:nvPr/>
                    </p:nvSpPr>
                    <p:spPr>
                      <a:xfrm>
                        <a:off x="2591280" y="5044320"/>
                        <a:ext cx="221760" cy="22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09" name=""/>
                      <p:cNvSpPr/>
                      <p:nvPr/>
                    </p:nvSpPr>
                    <p:spPr>
                      <a:xfrm>
                        <a:off x="2377800" y="5136480"/>
                        <a:ext cx="11592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0" name=""/>
                      <p:cNvSpPr/>
                      <p:nvPr/>
                    </p:nvSpPr>
                    <p:spPr>
                      <a:xfrm>
                        <a:off x="2477160" y="5232240"/>
                        <a:ext cx="197640" cy="136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1" name=""/>
                      <p:cNvSpPr/>
                      <p:nvPr/>
                    </p:nvSpPr>
                    <p:spPr>
                      <a:xfrm>
                        <a:off x="2620080" y="5321160"/>
                        <a:ext cx="94680" cy="38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8280" bIns="-8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2" name=""/>
                      <p:cNvSpPr/>
                      <p:nvPr/>
                    </p:nvSpPr>
                    <p:spPr>
                      <a:xfrm>
                        <a:off x="3066480" y="5270040"/>
                        <a:ext cx="21168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3" name=""/>
                      <p:cNvSpPr/>
                      <p:nvPr/>
                    </p:nvSpPr>
                    <p:spPr>
                      <a:xfrm>
                        <a:off x="2026080" y="5311080"/>
                        <a:ext cx="1252080" cy="86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4" name=""/>
                      <p:cNvSpPr/>
                      <p:nvPr/>
                    </p:nvSpPr>
                    <p:spPr>
                      <a:xfrm>
                        <a:off x="1840680" y="5289480"/>
                        <a:ext cx="920880" cy="869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5" name=""/>
                      <p:cNvSpPr/>
                      <p:nvPr/>
                    </p:nvSpPr>
                    <p:spPr>
                      <a:xfrm>
                        <a:off x="2105280" y="5317560"/>
                        <a:ext cx="395640" cy="745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6" name=""/>
                      <p:cNvSpPr/>
                      <p:nvPr/>
                    </p:nvSpPr>
                    <p:spPr>
                      <a:xfrm>
                        <a:off x="3006720" y="5334120"/>
                        <a:ext cx="315720" cy="81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7" name=""/>
                      <p:cNvSpPr/>
                      <p:nvPr/>
                    </p:nvSpPr>
                    <p:spPr>
                      <a:xfrm>
                        <a:off x="2868480" y="5448960"/>
                        <a:ext cx="256680" cy="119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8" name=""/>
                      <p:cNvSpPr/>
                      <p:nvPr/>
                    </p:nvSpPr>
                    <p:spPr>
                      <a:xfrm>
                        <a:off x="2850120" y="5294880"/>
                        <a:ext cx="49680" cy="19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19" name=""/>
                      <p:cNvSpPr/>
                      <p:nvPr/>
                    </p:nvSpPr>
                    <p:spPr>
                      <a:xfrm>
                        <a:off x="2776680" y="5317560"/>
                        <a:ext cx="197640" cy="3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000" bIns="-9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0" name=""/>
                      <p:cNvSpPr/>
                      <p:nvPr/>
                    </p:nvSpPr>
                    <p:spPr>
                      <a:xfrm flipV="1">
                        <a:off x="2486520" y="6180120"/>
                        <a:ext cx="2268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1" name=""/>
                      <p:cNvSpPr/>
                      <p:nvPr/>
                    </p:nvSpPr>
                    <p:spPr>
                      <a:xfrm>
                        <a:off x="2372400" y="5796720"/>
                        <a:ext cx="63612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2" name=""/>
                      <p:cNvSpPr/>
                      <p:nvPr/>
                    </p:nvSpPr>
                    <p:spPr>
                      <a:xfrm>
                        <a:off x="2160360" y="5809320"/>
                        <a:ext cx="702360" cy="16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3" name=""/>
                      <p:cNvSpPr/>
                      <p:nvPr/>
                    </p:nvSpPr>
                    <p:spPr>
                      <a:xfrm>
                        <a:off x="2712960" y="573732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4" name=""/>
                      <p:cNvSpPr/>
                      <p:nvPr/>
                    </p:nvSpPr>
                    <p:spPr>
                      <a:xfrm>
                        <a:off x="2863080" y="5818320"/>
                        <a:ext cx="36720" cy="37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360" bIns="-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5" name=""/>
                      <p:cNvSpPr/>
                      <p:nvPr/>
                    </p:nvSpPr>
                    <p:spPr>
                      <a:xfrm>
                        <a:off x="2694600" y="5786280"/>
                        <a:ext cx="12600" cy="4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6" name=""/>
                      <p:cNvSpPr/>
                      <p:nvPr/>
                    </p:nvSpPr>
                    <p:spPr>
                      <a:xfrm>
                        <a:off x="2432880" y="5919840"/>
                        <a:ext cx="165600" cy="23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7" name=""/>
                      <p:cNvSpPr/>
                      <p:nvPr/>
                    </p:nvSpPr>
                    <p:spPr>
                      <a:xfrm>
                        <a:off x="2144880" y="5390640"/>
                        <a:ext cx="686520" cy="538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8" name=""/>
                      <p:cNvSpPr/>
                      <p:nvPr/>
                    </p:nvSpPr>
                    <p:spPr>
                      <a:xfrm>
                        <a:off x="1907280" y="6292440"/>
                        <a:ext cx="23760" cy="42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29" name=""/>
                      <p:cNvSpPr/>
                      <p:nvPr/>
                    </p:nvSpPr>
                    <p:spPr>
                      <a:xfrm>
                        <a:off x="1867680" y="6109920"/>
                        <a:ext cx="225720" cy="21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0" name=""/>
                      <p:cNvSpPr/>
                      <p:nvPr/>
                    </p:nvSpPr>
                    <p:spPr>
                      <a:xfrm>
                        <a:off x="2226600" y="5690520"/>
                        <a:ext cx="416880" cy="47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1" name=""/>
                      <p:cNvSpPr/>
                      <p:nvPr/>
                    </p:nvSpPr>
                    <p:spPr>
                      <a:xfrm>
                        <a:off x="2321640" y="5518080"/>
                        <a:ext cx="158400" cy="24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2" name=""/>
                      <p:cNvSpPr/>
                      <p:nvPr/>
                    </p:nvSpPr>
                    <p:spPr>
                      <a:xfrm>
                        <a:off x="2572200" y="5411160"/>
                        <a:ext cx="2376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3" name=""/>
                      <p:cNvSpPr/>
                      <p:nvPr/>
                    </p:nvSpPr>
                    <p:spPr>
                      <a:xfrm flipH="1" flipV="1">
                        <a:off x="2617920" y="5600160"/>
                        <a:ext cx="36720" cy="60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320" bIns="133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4" name=""/>
                      <p:cNvSpPr/>
                      <p:nvPr/>
                    </p:nvSpPr>
                    <p:spPr>
                      <a:xfrm>
                        <a:off x="2259000" y="5481000"/>
                        <a:ext cx="550440" cy="68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5" name=""/>
                      <p:cNvSpPr/>
                      <p:nvPr/>
                    </p:nvSpPr>
                    <p:spPr>
                      <a:xfrm>
                        <a:off x="2205720" y="5700960"/>
                        <a:ext cx="43704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2936" name=""/>
                      <p:cNvSpPr/>
                      <p:nvPr/>
                    </p:nvSpPr>
                    <p:spPr>
                      <a:xfrm>
                        <a:off x="1384200" y="5950080"/>
                        <a:ext cx="5781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937" name=""/>
                <p:cNvSpPr/>
                <p:nvPr/>
              </p:nvSpPr>
              <p:spPr>
                <a:xfrm flipH="1">
                  <a:off x="1999080" y="5036400"/>
                  <a:ext cx="2196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38" name=""/>
                <p:cNvSpPr/>
                <p:nvPr/>
              </p:nvSpPr>
              <p:spPr>
                <a:xfrm>
                  <a:off x="1296720" y="543636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39" name=""/>
                <p:cNvSpPr/>
                <p:nvPr/>
              </p:nvSpPr>
              <p:spPr>
                <a:xfrm flipV="1">
                  <a:off x="800640" y="5796720"/>
                  <a:ext cx="2520" cy="48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0" name=""/>
                <p:cNvSpPr/>
                <p:nvPr/>
              </p:nvSpPr>
              <p:spPr>
                <a:xfrm>
                  <a:off x="1559160" y="5532480"/>
                  <a:ext cx="81000" cy="12960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1" name=""/>
                <p:cNvSpPr/>
                <p:nvPr/>
              </p:nvSpPr>
              <p:spPr>
                <a:xfrm flipH="1">
                  <a:off x="1563840" y="561996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2" name=""/>
                <p:cNvSpPr/>
                <p:nvPr/>
              </p:nvSpPr>
              <p:spPr>
                <a:xfrm>
                  <a:off x="1955160" y="540072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3" name=""/>
                <p:cNvSpPr/>
                <p:nvPr/>
              </p:nvSpPr>
              <p:spPr>
                <a:xfrm>
                  <a:off x="2993040" y="4961160"/>
                  <a:ext cx="350640" cy="4716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4" name=""/>
                <p:cNvSpPr/>
                <p:nvPr/>
              </p:nvSpPr>
              <p:spPr>
                <a:xfrm>
                  <a:off x="2477520" y="5232240"/>
                  <a:ext cx="197640" cy="13644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5" name=""/>
                <p:cNvSpPr/>
                <p:nvPr/>
              </p:nvSpPr>
              <p:spPr>
                <a:xfrm flipH="1">
                  <a:off x="3072240" y="517752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6" name=""/>
                <p:cNvSpPr/>
                <p:nvPr/>
              </p:nvSpPr>
              <p:spPr>
                <a:xfrm>
                  <a:off x="3066840" y="5270040"/>
                  <a:ext cx="211680" cy="406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7" name=""/>
                <p:cNvSpPr/>
                <p:nvPr/>
              </p:nvSpPr>
              <p:spPr>
                <a:xfrm flipV="1">
                  <a:off x="2134080" y="590688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8" name=""/>
                <p:cNvSpPr/>
                <p:nvPr/>
              </p:nvSpPr>
              <p:spPr>
                <a:xfrm>
                  <a:off x="2776680" y="5317560"/>
                  <a:ext cx="197640" cy="378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49" name=""/>
                <p:cNvSpPr/>
                <p:nvPr/>
              </p:nvSpPr>
              <p:spPr>
                <a:xfrm>
                  <a:off x="2712960" y="573732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0" name=""/>
                <p:cNvSpPr/>
                <p:nvPr/>
              </p:nvSpPr>
              <p:spPr>
                <a:xfrm>
                  <a:off x="2694600" y="5786280"/>
                  <a:ext cx="12600" cy="442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1" name=""/>
                <p:cNvSpPr/>
                <p:nvPr/>
              </p:nvSpPr>
              <p:spPr>
                <a:xfrm flipV="1">
                  <a:off x="2189160" y="592632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2" name=""/>
                <p:cNvSpPr/>
                <p:nvPr/>
              </p:nvSpPr>
              <p:spPr>
                <a:xfrm flipH="1" flipV="1">
                  <a:off x="2618280" y="5600160"/>
                  <a:ext cx="36720" cy="60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3" name=""/>
                <p:cNvSpPr/>
                <p:nvPr/>
              </p:nvSpPr>
              <p:spPr>
                <a:xfrm flipH="1">
                  <a:off x="2531880" y="583524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54" name=""/>
                <p:cNvSpPr/>
                <p:nvPr/>
              </p:nvSpPr>
              <p:spPr>
                <a:xfrm>
                  <a:off x="2073960" y="586944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55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6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7" name=""/>
              <p:cNvSpPr/>
              <p:nvPr/>
            </p:nvSpPr>
            <p:spPr>
              <a:xfrm flipV="1">
                <a:off x="2372760" y="5924520"/>
                <a:ext cx="72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8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9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0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1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2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3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4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5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6" name=""/>
              <p:cNvSpPr/>
              <p:nvPr/>
            </p:nvSpPr>
            <p:spPr>
              <a:xfrm flipV="1">
                <a:off x="2134440" y="5906520"/>
                <a:ext cx="14040" cy="44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7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8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9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0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1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2" name=""/>
              <p:cNvSpPr/>
              <p:nvPr/>
            </p:nvSpPr>
            <p:spPr>
              <a:xfrm flipH="1">
                <a:off x="2532240" y="5835240"/>
                <a:ext cx="720" cy="29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3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974" name=""/>
              <p:cNvGrpSpPr/>
              <p:nvPr/>
            </p:nvGrpSpPr>
            <p:grpSpPr>
              <a:xfrm>
                <a:off x="432720" y="4877280"/>
                <a:ext cx="2327400" cy="1418040"/>
                <a:chOff x="432720" y="4877280"/>
                <a:chExt cx="2327400" cy="1418040"/>
              </a:xfrm>
            </p:grpSpPr>
            <p:sp>
              <p:nvSpPr>
                <p:cNvPr id="2975" name=""/>
                <p:cNvSpPr/>
                <p:nvPr/>
              </p:nvSpPr>
              <p:spPr>
                <a:xfrm flipH="1">
                  <a:off x="1560960" y="5945040"/>
                  <a:ext cx="41040" cy="159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6" name=""/>
                <p:cNvSpPr/>
                <p:nvPr/>
              </p:nvSpPr>
              <p:spPr>
                <a:xfrm>
                  <a:off x="483120" y="4877280"/>
                  <a:ext cx="498240" cy="2581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7" name=""/>
                <p:cNvSpPr/>
                <p:nvPr/>
              </p:nvSpPr>
              <p:spPr>
                <a:xfrm>
                  <a:off x="459360" y="5193360"/>
                  <a:ext cx="121320" cy="979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8" name=""/>
                <p:cNvSpPr/>
                <p:nvPr/>
              </p:nvSpPr>
              <p:spPr>
                <a:xfrm>
                  <a:off x="432720" y="5304600"/>
                  <a:ext cx="105840" cy="11700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79" name=""/>
                <p:cNvSpPr/>
                <p:nvPr/>
              </p:nvSpPr>
              <p:spPr>
                <a:xfrm>
                  <a:off x="590760" y="5468400"/>
                  <a:ext cx="42120" cy="1742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0" name=""/>
                <p:cNvSpPr/>
                <p:nvPr/>
              </p:nvSpPr>
              <p:spPr>
                <a:xfrm>
                  <a:off x="578160" y="5526000"/>
                  <a:ext cx="121320" cy="1980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1" name=""/>
                <p:cNvSpPr/>
                <p:nvPr/>
              </p:nvSpPr>
              <p:spPr>
                <a:xfrm>
                  <a:off x="562320" y="5585400"/>
                  <a:ext cx="118440" cy="12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2" name=""/>
                <p:cNvSpPr/>
                <p:nvPr/>
              </p:nvSpPr>
              <p:spPr>
                <a:xfrm>
                  <a:off x="692280" y="5692320"/>
                  <a:ext cx="33120" cy="1425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3" name=""/>
                <p:cNvSpPr/>
                <p:nvPr/>
              </p:nvSpPr>
              <p:spPr>
                <a:xfrm flipH="1">
                  <a:off x="1801080" y="6156360"/>
                  <a:ext cx="450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4" name=""/>
                <p:cNvSpPr/>
                <p:nvPr/>
              </p:nvSpPr>
              <p:spPr>
                <a:xfrm>
                  <a:off x="191016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5" name=""/>
                <p:cNvSpPr/>
                <p:nvPr/>
              </p:nvSpPr>
              <p:spPr>
                <a:xfrm>
                  <a:off x="2526480" y="5472720"/>
                  <a:ext cx="233640" cy="18540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2986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987" name=""/>
              <p:cNvGrpSpPr/>
              <p:nvPr/>
            </p:nvGrpSpPr>
            <p:grpSpPr>
              <a:xfrm>
                <a:off x="707760" y="5276880"/>
                <a:ext cx="2227320" cy="823320"/>
                <a:chOff x="707760" y="5276880"/>
                <a:chExt cx="2227320" cy="823320"/>
              </a:xfrm>
            </p:grpSpPr>
            <p:sp>
              <p:nvSpPr>
                <p:cNvPr id="2988" name=""/>
                <p:cNvSpPr/>
                <p:nvPr/>
              </p:nvSpPr>
              <p:spPr>
                <a:xfrm>
                  <a:off x="707760" y="5700600"/>
                  <a:ext cx="169560" cy="2124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89" name=""/>
                <p:cNvSpPr/>
                <p:nvPr/>
              </p:nvSpPr>
              <p:spPr>
                <a:xfrm>
                  <a:off x="1401120" y="5958000"/>
                  <a:ext cx="372960" cy="1422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0" name=""/>
                <p:cNvSpPr/>
                <p:nvPr/>
              </p:nvSpPr>
              <p:spPr>
                <a:xfrm flipH="1">
                  <a:off x="1463400" y="5276880"/>
                  <a:ext cx="162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1" name=""/>
                <p:cNvSpPr/>
                <p:nvPr/>
              </p:nvSpPr>
              <p:spPr>
                <a:xfrm>
                  <a:off x="1434240" y="5349240"/>
                  <a:ext cx="1197000" cy="59580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2" name=""/>
                <p:cNvSpPr/>
                <p:nvPr/>
              </p:nvSpPr>
              <p:spPr>
                <a:xfrm>
                  <a:off x="1883520" y="5477040"/>
                  <a:ext cx="10800" cy="74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3" name=""/>
                <p:cNvSpPr/>
                <p:nvPr/>
              </p:nvSpPr>
              <p:spPr>
                <a:xfrm>
                  <a:off x="1505880" y="5764320"/>
                  <a:ext cx="414360" cy="2343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4" name=""/>
                <p:cNvSpPr/>
                <p:nvPr/>
              </p:nvSpPr>
              <p:spPr>
                <a:xfrm flipV="1">
                  <a:off x="2134080" y="590652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5" name=""/>
                <p:cNvSpPr/>
                <p:nvPr/>
              </p:nvSpPr>
              <p:spPr>
                <a:xfrm>
                  <a:off x="2596320" y="5855400"/>
                  <a:ext cx="16560" cy="49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6" name=""/>
                <p:cNvSpPr/>
                <p:nvPr/>
              </p:nvSpPr>
              <p:spPr>
                <a:xfrm>
                  <a:off x="2489040" y="5894280"/>
                  <a:ext cx="26280" cy="5328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480" bIns="6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7" name=""/>
                <p:cNvSpPr/>
                <p:nvPr/>
              </p:nvSpPr>
              <p:spPr>
                <a:xfrm flipH="1" flipV="1">
                  <a:off x="2741760" y="5421960"/>
                  <a:ext cx="193320" cy="54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8" name=""/>
                <p:cNvSpPr/>
                <p:nvPr/>
              </p:nvSpPr>
              <p:spPr>
                <a:xfrm flipH="1">
                  <a:off x="2303280" y="5773320"/>
                  <a:ext cx="1548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999" name=""/>
                <p:cNvSpPr/>
                <p:nvPr/>
              </p:nvSpPr>
              <p:spPr>
                <a:xfrm>
                  <a:off x="2251080" y="5842800"/>
                  <a:ext cx="25560" cy="65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0" name=""/>
                <p:cNvSpPr/>
                <p:nvPr/>
              </p:nvSpPr>
              <p:spPr>
                <a:xfrm flipV="1">
                  <a:off x="2189520" y="592596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1" name=""/>
                <p:cNvSpPr/>
                <p:nvPr/>
              </p:nvSpPr>
              <p:spPr>
                <a:xfrm>
                  <a:off x="2592000" y="5592240"/>
                  <a:ext cx="105840" cy="316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2" name=""/>
                <p:cNvSpPr/>
                <p:nvPr/>
              </p:nvSpPr>
              <p:spPr>
                <a:xfrm flipH="1">
                  <a:off x="2532240" y="583488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03" name=""/>
                <p:cNvSpPr/>
                <p:nvPr/>
              </p:nvSpPr>
              <p:spPr>
                <a:xfrm flipV="1">
                  <a:off x="2372760" y="592416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004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5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6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7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8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9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0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1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2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3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4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5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6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7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8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9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0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1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2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3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4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5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6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7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8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9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0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1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2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3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4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5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6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7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038" name=""/>
              <p:cNvGrpSpPr/>
              <p:nvPr/>
            </p:nvGrpSpPr>
            <p:grpSpPr>
              <a:xfrm>
                <a:off x="1298160" y="5102280"/>
                <a:ext cx="2217960" cy="1102680"/>
                <a:chOff x="1298160" y="5102280"/>
                <a:chExt cx="2217960" cy="1102680"/>
              </a:xfrm>
            </p:grpSpPr>
            <p:sp>
              <p:nvSpPr>
                <p:cNvPr id="3039" name=""/>
                <p:cNvSpPr/>
                <p:nvPr/>
              </p:nvSpPr>
              <p:spPr>
                <a:xfrm>
                  <a:off x="1298160" y="543600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0" name=""/>
                <p:cNvSpPr/>
                <p:nvPr/>
              </p:nvSpPr>
              <p:spPr>
                <a:xfrm flipH="1">
                  <a:off x="1564920" y="561960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1" name=""/>
                <p:cNvSpPr/>
                <p:nvPr/>
              </p:nvSpPr>
              <p:spPr>
                <a:xfrm>
                  <a:off x="1956240" y="540036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2" name=""/>
                <p:cNvSpPr/>
                <p:nvPr/>
              </p:nvSpPr>
              <p:spPr>
                <a:xfrm>
                  <a:off x="1704960" y="5523840"/>
                  <a:ext cx="472320" cy="13788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3" name=""/>
                <p:cNvSpPr/>
                <p:nvPr/>
              </p:nvSpPr>
              <p:spPr>
                <a:xfrm>
                  <a:off x="1775880" y="5352840"/>
                  <a:ext cx="771120" cy="2858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4" name=""/>
                <p:cNvSpPr/>
                <p:nvPr/>
              </p:nvSpPr>
              <p:spPr>
                <a:xfrm>
                  <a:off x="3431880" y="5102280"/>
                  <a:ext cx="25560" cy="42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5" name=""/>
                <p:cNvSpPr/>
                <p:nvPr/>
              </p:nvSpPr>
              <p:spPr>
                <a:xfrm>
                  <a:off x="3441960" y="5166000"/>
                  <a:ext cx="74160" cy="252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6" name=""/>
                <p:cNvSpPr/>
                <p:nvPr/>
              </p:nvSpPr>
              <p:spPr>
                <a:xfrm flipH="1">
                  <a:off x="3072600" y="517716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7" name=""/>
                <p:cNvSpPr/>
                <p:nvPr/>
              </p:nvSpPr>
              <p:spPr>
                <a:xfrm>
                  <a:off x="2986200" y="5177160"/>
                  <a:ext cx="400320" cy="11844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8" name=""/>
                <p:cNvSpPr/>
                <p:nvPr/>
              </p:nvSpPr>
              <p:spPr>
                <a:xfrm>
                  <a:off x="2818800" y="5448960"/>
                  <a:ext cx="401400" cy="16164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49" name=""/>
                <p:cNvSpPr/>
                <p:nvPr/>
              </p:nvSpPr>
              <p:spPr>
                <a:xfrm>
                  <a:off x="2510280" y="5359680"/>
                  <a:ext cx="451800" cy="8179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0" name=""/>
                <p:cNvSpPr/>
                <p:nvPr/>
              </p:nvSpPr>
              <p:spPr>
                <a:xfrm flipH="1" flipV="1">
                  <a:off x="2942640" y="5836680"/>
                  <a:ext cx="95400" cy="63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920" bIns="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1" name=""/>
                <p:cNvSpPr/>
                <p:nvPr/>
              </p:nvSpPr>
              <p:spPr>
                <a:xfrm>
                  <a:off x="2370600" y="6064920"/>
                  <a:ext cx="173520" cy="86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2" name=""/>
                <p:cNvSpPr/>
                <p:nvPr/>
              </p:nvSpPr>
              <p:spPr>
                <a:xfrm>
                  <a:off x="2441160" y="5438520"/>
                  <a:ext cx="454680" cy="3704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3" name=""/>
                <p:cNvSpPr/>
                <p:nvPr/>
              </p:nvSpPr>
              <p:spPr>
                <a:xfrm>
                  <a:off x="2225160" y="5842800"/>
                  <a:ext cx="180000" cy="36216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4" name=""/>
                <p:cNvSpPr/>
                <p:nvPr/>
              </p:nvSpPr>
              <p:spPr>
                <a:xfrm>
                  <a:off x="2569320" y="5440680"/>
                  <a:ext cx="93600" cy="176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5" name=""/>
                <p:cNvSpPr/>
                <p:nvPr/>
              </p:nvSpPr>
              <p:spPr>
                <a:xfrm>
                  <a:off x="2356560" y="5695920"/>
                  <a:ext cx="147960" cy="2109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56" name=""/>
                <p:cNvSpPr/>
                <p:nvPr/>
              </p:nvSpPr>
              <p:spPr>
                <a:xfrm>
                  <a:off x="2075040" y="586908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057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8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9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0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1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2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3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4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5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6" name=""/>
              <p:cNvSpPr/>
              <p:nvPr/>
            </p:nvSpPr>
            <p:spPr>
              <a:xfrm flipH="1" flipV="1">
                <a:off x="2943360" y="5837040"/>
                <a:ext cx="95040" cy="63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7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8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9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0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1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2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3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4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5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6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7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8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9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0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1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2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3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4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5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6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7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8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9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0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1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2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3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4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5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6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7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8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9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0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1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2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3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4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5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6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7" name=""/>
              <p:cNvSpPr/>
              <p:nvPr/>
            </p:nvSpPr>
            <p:spPr>
              <a:xfrm>
                <a:off x="21060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8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9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0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1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2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3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4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5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6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7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8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9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0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1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2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3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4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5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6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7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8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9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0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1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2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3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4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5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6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7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8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9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0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1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2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3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4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5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6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7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8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9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0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1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2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3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4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5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6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7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8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9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0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1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2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3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4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5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6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7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8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9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0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1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2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3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4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5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6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7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8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9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0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1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2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3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4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5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6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7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8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9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0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1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2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3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4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5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6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7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8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9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0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1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2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3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4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5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6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7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8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9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0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1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2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3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4" name=""/>
              <p:cNvSpPr/>
              <p:nvPr/>
            </p:nvSpPr>
            <p:spPr>
              <a:xfrm flipV="1">
                <a:off x="864360" y="5931720"/>
                <a:ext cx="1440" cy="42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215" name=""/>
              <p:cNvGrpSpPr/>
              <p:nvPr/>
            </p:nvGrpSpPr>
            <p:grpSpPr>
              <a:xfrm>
                <a:off x="1071720" y="5207040"/>
                <a:ext cx="1582560" cy="1060920"/>
                <a:chOff x="1071720" y="5207040"/>
                <a:chExt cx="1582560" cy="1060920"/>
              </a:xfrm>
            </p:grpSpPr>
            <p:sp>
              <p:nvSpPr>
                <p:cNvPr id="3216" name=""/>
                <p:cNvSpPr/>
                <p:nvPr/>
              </p:nvSpPr>
              <p:spPr>
                <a:xfrm>
                  <a:off x="1297080" y="5859000"/>
                  <a:ext cx="4320" cy="3636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7" name=""/>
                <p:cNvSpPr/>
                <p:nvPr/>
              </p:nvSpPr>
              <p:spPr>
                <a:xfrm>
                  <a:off x="1297080" y="5895720"/>
                  <a:ext cx="62280" cy="162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8" name=""/>
                <p:cNvSpPr/>
                <p:nvPr/>
              </p:nvSpPr>
              <p:spPr>
                <a:xfrm>
                  <a:off x="1301400" y="5859000"/>
                  <a:ext cx="57960" cy="5256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9" name=""/>
                <p:cNvSpPr/>
                <p:nvPr/>
              </p:nvSpPr>
              <p:spPr>
                <a:xfrm>
                  <a:off x="1247400" y="5842800"/>
                  <a:ext cx="27000" cy="4608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0" name=""/>
                <p:cNvSpPr/>
                <p:nvPr/>
              </p:nvSpPr>
              <p:spPr>
                <a:xfrm>
                  <a:off x="1247400" y="588888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1" name=""/>
                <p:cNvSpPr/>
                <p:nvPr/>
              </p:nvSpPr>
              <p:spPr>
                <a:xfrm>
                  <a:off x="1085400" y="5895720"/>
                  <a:ext cx="161640" cy="59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2" name=""/>
                <p:cNvSpPr/>
                <p:nvPr/>
              </p:nvSpPr>
              <p:spPr>
                <a:xfrm>
                  <a:off x="1071720" y="5954760"/>
                  <a:ext cx="13680" cy="64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3" name=""/>
                <p:cNvSpPr/>
                <p:nvPr/>
              </p:nvSpPr>
              <p:spPr>
                <a:xfrm>
                  <a:off x="1071720" y="596160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4" name=""/>
                <p:cNvSpPr/>
                <p:nvPr/>
              </p:nvSpPr>
              <p:spPr>
                <a:xfrm>
                  <a:off x="1071720" y="5964840"/>
                  <a:ext cx="13680" cy="28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5" name=""/>
                <p:cNvSpPr/>
                <p:nvPr/>
              </p:nvSpPr>
              <p:spPr>
                <a:xfrm>
                  <a:off x="1085400" y="5964840"/>
                  <a:ext cx="720" cy="28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6" name=""/>
                <p:cNvSpPr/>
                <p:nvPr/>
              </p:nvSpPr>
              <p:spPr>
                <a:xfrm>
                  <a:off x="1085400" y="5898600"/>
                  <a:ext cx="206280" cy="658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7" name=""/>
                <p:cNvSpPr/>
                <p:nvPr/>
              </p:nvSpPr>
              <p:spPr>
                <a:xfrm>
                  <a:off x="1216080" y="5928840"/>
                  <a:ext cx="720" cy="61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8" name=""/>
                <p:cNvSpPr/>
                <p:nvPr/>
              </p:nvSpPr>
              <p:spPr>
                <a:xfrm>
                  <a:off x="1206360" y="5934960"/>
                  <a:ext cx="9360" cy="133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480" bIns="-33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9" name=""/>
                <p:cNvSpPr/>
                <p:nvPr/>
              </p:nvSpPr>
              <p:spPr>
                <a:xfrm>
                  <a:off x="1184760" y="5948640"/>
                  <a:ext cx="21600" cy="3276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0" name=""/>
                <p:cNvSpPr/>
                <p:nvPr/>
              </p:nvSpPr>
              <p:spPr>
                <a:xfrm>
                  <a:off x="1291680" y="5941800"/>
                  <a:ext cx="45360" cy="230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760" bIns="-23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1" name=""/>
                <p:cNvSpPr/>
                <p:nvPr/>
              </p:nvSpPr>
              <p:spPr>
                <a:xfrm>
                  <a:off x="1337040" y="5924880"/>
                  <a:ext cx="720" cy="16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2" name=""/>
                <p:cNvSpPr/>
                <p:nvPr/>
              </p:nvSpPr>
              <p:spPr>
                <a:xfrm>
                  <a:off x="1337040" y="5924880"/>
                  <a:ext cx="43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3" name=""/>
                <p:cNvSpPr/>
                <p:nvPr/>
              </p:nvSpPr>
              <p:spPr>
                <a:xfrm>
                  <a:off x="1341360" y="5908680"/>
                  <a:ext cx="13680" cy="158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4" name=""/>
                <p:cNvSpPr/>
                <p:nvPr/>
              </p:nvSpPr>
              <p:spPr>
                <a:xfrm>
                  <a:off x="1355400" y="5885640"/>
                  <a:ext cx="39960" cy="2268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5" name=""/>
                <p:cNvSpPr/>
                <p:nvPr/>
              </p:nvSpPr>
              <p:spPr>
                <a:xfrm>
                  <a:off x="1395360" y="5885640"/>
                  <a:ext cx="8640" cy="61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6" name=""/>
                <p:cNvSpPr/>
                <p:nvPr/>
              </p:nvSpPr>
              <p:spPr>
                <a:xfrm>
                  <a:off x="1404000" y="5882400"/>
                  <a:ext cx="9360" cy="936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7" name=""/>
                <p:cNvSpPr/>
                <p:nvPr/>
              </p:nvSpPr>
              <p:spPr>
                <a:xfrm>
                  <a:off x="1413720" y="5859000"/>
                  <a:ext cx="26640" cy="234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8" name=""/>
                <p:cNvSpPr/>
                <p:nvPr/>
              </p:nvSpPr>
              <p:spPr>
                <a:xfrm>
                  <a:off x="1440720" y="5859000"/>
                  <a:ext cx="5400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9" name=""/>
                <p:cNvSpPr/>
                <p:nvPr/>
              </p:nvSpPr>
              <p:spPr>
                <a:xfrm>
                  <a:off x="1494720" y="5859000"/>
                  <a:ext cx="17280" cy="9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0" name=""/>
                <p:cNvSpPr/>
                <p:nvPr/>
              </p:nvSpPr>
              <p:spPr>
                <a:xfrm>
                  <a:off x="1512000" y="586872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1" name=""/>
                <p:cNvSpPr/>
                <p:nvPr/>
              </p:nvSpPr>
              <p:spPr>
                <a:xfrm>
                  <a:off x="1359720" y="5882400"/>
                  <a:ext cx="161640" cy="3276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2" name=""/>
                <p:cNvSpPr/>
                <p:nvPr/>
              </p:nvSpPr>
              <p:spPr>
                <a:xfrm>
                  <a:off x="1395360" y="591192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3" name=""/>
                <p:cNvSpPr/>
                <p:nvPr/>
              </p:nvSpPr>
              <p:spPr>
                <a:xfrm>
                  <a:off x="1395360" y="5924880"/>
                  <a:ext cx="720" cy="36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4" name=""/>
                <p:cNvSpPr/>
                <p:nvPr/>
              </p:nvSpPr>
              <p:spPr>
                <a:xfrm>
                  <a:off x="1378080" y="5928840"/>
                  <a:ext cx="17280" cy="7884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5" name=""/>
                <p:cNvSpPr/>
                <p:nvPr/>
              </p:nvSpPr>
              <p:spPr>
                <a:xfrm>
                  <a:off x="1341360" y="6007680"/>
                  <a:ext cx="36360" cy="64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6" name=""/>
                <p:cNvSpPr/>
                <p:nvPr/>
              </p:nvSpPr>
              <p:spPr>
                <a:xfrm>
                  <a:off x="1278720" y="6010560"/>
                  <a:ext cx="99000" cy="727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7" name=""/>
                <p:cNvSpPr/>
                <p:nvPr/>
              </p:nvSpPr>
              <p:spPr>
                <a:xfrm>
                  <a:off x="1301400" y="6063480"/>
                  <a:ext cx="147600" cy="558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8" name=""/>
                <p:cNvSpPr/>
                <p:nvPr/>
              </p:nvSpPr>
              <p:spPr>
                <a:xfrm>
                  <a:off x="1445040" y="5862600"/>
                  <a:ext cx="4320" cy="198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9" name=""/>
                <p:cNvSpPr/>
                <p:nvPr/>
              </p:nvSpPr>
              <p:spPr>
                <a:xfrm>
                  <a:off x="1445040" y="5882400"/>
                  <a:ext cx="8640" cy="190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0" name=""/>
                <p:cNvSpPr/>
                <p:nvPr/>
              </p:nvSpPr>
              <p:spPr>
                <a:xfrm>
                  <a:off x="1453680" y="5901840"/>
                  <a:ext cx="3672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1" name=""/>
                <p:cNvSpPr/>
                <p:nvPr/>
              </p:nvSpPr>
              <p:spPr>
                <a:xfrm>
                  <a:off x="1490400" y="591192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2" name=""/>
                <p:cNvSpPr/>
                <p:nvPr/>
              </p:nvSpPr>
              <p:spPr>
                <a:xfrm>
                  <a:off x="1512000" y="5918760"/>
                  <a:ext cx="3636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3" name=""/>
                <p:cNvSpPr/>
                <p:nvPr/>
              </p:nvSpPr>
              <p:spPr>
                <a:xfrm>
                  <a:off x="1480680" y="5882400"/>
                  <a:ext cx="90360" cy="15444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4" name=""/>
                <p:cNvSpPr/>
                <p:nvPr/>
              </p:nvSpPr>
              <p:spPr>
                <a:xfrm>
                  <a:off x="1548720" y="5868720"/>
                  <a:ext cx="125280" cy="4284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5" name=""/>
                <p:cNvSpPr/>
                <p:nvPr/>
              </p:nvSpPr>
              <p:spPr>
                <a:xfrm>
                  <a:off x="1593000" y="5911920"/>
                  <a:ext cx="36360" cy="4932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6" name=""/>
                <p:cNvSpPr/>
                <p:nvPr/>
              </p:nvSpPr>
              <p:spPr>
                <a:xfrm>
                  <a:off x="1548720" y="5905800"/>
                  <a:ext cx="44280" cy="158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7" name=""/>
                <p:cNvSpPr/>
                <p:nvPr/>
              </p:nvSpPr>
              <p:spPr>
                <a:xfrm>
                  <a:off x="1431000" y="5895720"/>
                  <a:ext cx="86040" cy="1807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8" name=""/>
                <p:cNvSpPr/>
                <p:nvPr/>
              </p:nvSpPr>
              <p:spPr>
                <a:xfrm flipV="1">
                  <a:off x="1453680" y="5948640"/>
                  <a:ext cx="4968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9" name=""/>
                <p:cNvSpPr/>
                <p:nvPr/>
              </p:nvSpPr>
              <p:spPr>
                <a:xfrm>
                  <a:off x="1503360" y="5948640"/>
                  <a:ext cx="26640" cy="288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0" name=""/>
                <p:cNvSpPr/>
                <p:nvPr/>
              </p:nvSpPr>
              <p:spPr>
                <a:xfrm>
                  <a:off x="1530360" y="5931720"/>
                  <a:ext cx="1836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1" name=""/>
                <p:cNvSpPr/>
                <p:nvPr/>
              </p:nvSpPr>
              <p:spPr>
                <a:xfrm>
                  <a:off x="1503360" y="5921640"/>
                  <a:ext cx="45000" cy="9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2" name=""/>
                <p:cNvSpPr/>
                <p:nvPr/>
              </p:nvSpPr>
              <p:spPr>
                <a:xfrm>
                  <a:off x="1431000" y="5918760"/>
                  <a:ext cx="72000" cy="61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3" name=""/>
                <p:cNvSpPr/>
                <p:nvPr/>
              </p:nvSpPr>
              <p:spPr>
                <a:xfrm>
                  <a:off x="1395360" y="5934960"/>
                  <a:ext cx="49320" cy="2664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4" name=""/>
                <p:cNvSpPr/>
                <p:nvPr/>
              </p:nvSpPr>
              <p:spPr>
                <a:xfrm>
                  <a:off x="1337040" y="5934960"/>
                  <a:ext cx="57960" cy="360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5" name=""/>
                <p:cNvSpPr/>
                <p:nvPr/>
              </p:nvSpPr>
              <p:spPr>
                <a:xfrm>
                  <a:off x="1395360" y="5984640"/>
                  <a:ext cx="53640" cy="259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6" name=""/>
                <p:cNvSpPr/>
                <p:nvPr/>
              </p:nvSpPr>
              <p:spPr>
                <a:xfrm>
                  <a:off x="1436400" y="6000840"/>
                  <a:ext cx="98280" cy="558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7" name=""/>
                <p:cNvSpPr/>
                <p:nvPr/>
              </p:nvSpPr>
              <p:spPr>
                <a:xfrm>
                  <a:off x="1490400" y="6053400"/>
                  <a:ext cx="66600" cy="9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8" name=""/>
                <p:cNvSpPr/>
                <p:nvPr/>
              </p:nvSpPr>
              <p:spPr>
                <a:xfrm>
                  <a:off x="1521720" y="6066720"/>
                  <a:ext cx="720" cy="3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9" name=""/>
                <p:cNvSpPr/>
                <p:nvPr/>
              </p:nvSpPr>
              <p:spPr>
                <a:xfrm>
                  <a:off x="1512000" y="60703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0" name=""/>
                <p:cNvSpPr/>
                <p:nvPr/>
              </p:nvSpPr>
              <p:spPr>
                <a:xfrm>
                  <a:off x="1548720" y="6020640"/>
                  <a:ext cx="48600" cy="19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1" name=""/>
                <p:cNvSpPr/>
                <p:nvPr/>
              </p:nvSpPr>
              <p:spPr>
                <a:xfrm>
                  <a:off x="1597320" y="604044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2" name=""/>
                <p:cNvSpPr/>
                <p:nvPr/>
              </p:nvSpPr>
              <p:spPr>
                <a:xfrm>
                  <a:off x="1607040" y="605052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3" name=""/>
                <p:cNvSpPr/>
                <p:nvPr/>
              </p:nvSpPr>
              <p:spPr>
                <a:xfrm>
                  <a:off x="1620000" y="6033600"/>
                  <a:ext cx="36360" cy="198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4" name=""/>
                <p:cNvSpPr/>
                <p:nvPr/>
              </p:nvSpPr>
              <p:spPr>
                <a:xfrm>
                  <a:off x="1270080" y="6093360"/>
                  <a:ext cx="48600" cy="2916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5" name=""/>
                <p:cNvSpPr/>
                <p:nvPr/>
              </p:nvSpPr>
              <p:spPr>
                <a:xfrm>
                  <a:off x="1301400" y="6109560"/>
                  <a:ext cx="84960" cy="1584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6" name=""/>
                <p:cNvSpPr/>
                <p:nvPr/>
              </p:nvSpPr>
              <p:spPr>
                <a:xfrm>
                  <a:off x="1337040" y="6139440"/>
                  <a:ext cx="62280" cy="11160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7" name=""/>
                <p:cNvSpPr/>
                <p:nvPr/>
              </p:nvSpPr>
              <p:spPr>
                <a:xfrm>
                  <a:off x="1399680" y="612648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8" name=""/>
                <p:cNvSpPr/>
                <p:nvPr/>
              </p:nvSpPr>
              <p:spPr>
                <a:xfrm>
                  <a:off x="1422360" y="61196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9" name=""/>
                <p:cNvSpPr/>
                <p:nvPr/>
              </p:nvSpPr>
              <p:spPr>
                <a:xfrm>
                  <a:off x="1445040" y="6076440"/>
                  <a:ext cx="80640" cy="4968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0" name=""/>
                <p:cNvSpPr/>
                <p:nvPr/>
              </p:nvSpPr>
              <p:spPr>
                <a:xfrm flipV="1">
                  <a:off x="1359720" y="6145920"/>
                  <a:ext cx="4320" cy="3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1" name=""/>
                <p:cNvSpPr/>
                <p:nvPr/>
              </p:nvSpPr>
              <p:spPr>
                <a:xfrm>
                  <a:off x="1364040" y="61362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2" name=""/>
                <p:cNvSpPr/>
                <p:nvPr/>
              </p:nvSpPr>
              <p:spPr>
                <a:xfrm>
                  <a:off x="1314360" y="5364720"/>
                  <a:ext cx="165960" cy="824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3" name=""/>
                <p:cNvSpPr/>
                <p:nvPr/>
              </p:nvSpPr>
              <p:spPr>
                <a:xfrm>
                  <a:off x="1386720" y="5384520"/>
                  <a:ext cx="507600" cy="3276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4" name=""/>
                <p:cNvSpPr/>
                <p:nvPr/>
              </p:nvSpPr>
              <p:spPr>
                <a:xfrm>
                  <a:off x="2226960" y="5493600"/>
                  <a:ext cx="2268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5" name=""/>
                <p:cNvSpPr/>
                <p:nvPr/>
              </p:nvSpPr>
              <p:spPr>
                <a:xfrm>
                  <a:off x="1939680" y="5493600"/>
                  <a:ext cx="22680" cy="4968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6" name=""/>
                <p:cNvSpPr/>
                <p:nvPr/>
              </p:nvSpPr>
              <p:spPr>
                <a:xfrm>
                  <a:off x="2029320" y="5490360"/>
                  <a:ext cx="41040" cy="388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7" name=""/>
                <p:cNvSpPr/>
                <p:nvPr/>
              </p:nvSpPr>
              <p:spPr>
                <a:xfrm>
                  <a:off x="2047680" y="5496480"/>
                  <a:ext cx="108000" cy="396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8" name=""/>
                <p:cNvSpPr/>
                <p:nvPr/>
              </p:nvSpPr>
              <p:spPr>
                <a:xfrm>
                  <a:off x="2070360" y="5417640"/>
                  <a:ext cx="30960" cy="9252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9" name=""/>
                <p:cNvSpPr/>
                <p:nvPr/>
              </p:nvSpPr>
              <p:spPr>
                <a:xfrm>
                  <a:off x="2236680" y="5467320"/>
                  <a:ext cx="183600" cy="9180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0" name=""/>
                <p:cNvSpPr/>
                <p:nvPr/>
              </p:nvSpPr>
              <p:spPr>
                <a:xfrm>
                  <a:off x="2110320" y="5470560"/>
                  <a:ext cx="45360" cy="5256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1" name=""/>
                <p:cNvSpPr/>
                <p:nvPr/>
              </p:nvSpPr>
              <p:spPr>
                <a:xfrm>
                  <a:off x="2079000" y="5500080"/>
                  <a:ext cx="130320" cy="2916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2" name=""/>
                <p:cNvSpPr/>
                <p:nvPr/>
              </p:nvSpPr>
              <p:spPr>
                <a:xfrm>
                  <a:off x="2164320" y="5500080"/>
                  <a:ext cx="1800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3" name=""/>
                <p:cNvSpPr/>
                <p:nvPr/>
              </p:nvSpPr>
              <p:spPr>
                <a:xfrm>
                  <a:off x="2029320" y="5520240"/>
                  <a:ext cx="157320" cy="2268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4" name=""/>
                <p:cNvSpPr/>
                <p:nvPr/>
              </p:nvSpPr>
              <p:spPr>
                <a:xfrm>
                  <a:off x="1796040" y="5483520"/>
                  <a:ext cx="135000" cy="5256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5" name=""/>
                <p:cNvSpPr/>
                <p:nvPr/>
              </p:nvSpPr>
              <p:spPr>
                <a:xfrm>
                  <a:off x="2272320" y="5460480"/>
                  <a:ext cx="30960" cy="68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6" name=""/>
                <p:cNvSpPr/>
                <p:nvPr/>
              </p:nvSpPr>
              <p:spPr>
                <a:xfrm>
                  <a:off x="2326320" y="5447520"/>
                  <a:ext cx="89640" cy="9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7" name=""/>
                <p:cNvSpPr/>
                <p:nvPr/>
              </p:nvSpPr>
              <p:spPr>
                <a:xfrm flipV="1">
                  <a:off x="2249640" y="5509800"/>
                  <a:ext cx="13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8" name=""/>
                <p:cNvSpPr/>
                <p:nvPr/>
              </p:nvSpPr>
              <p:spPr>
                <a:xfrm>
                  <a:off x="2173320" y="5500080"/>
                  <a:ext cx="63360" cy="1296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9" name=""/>
                <p:cNvSpPr/>
                <p:nvPr/>
              </p:nvSpPr>
              <p:spPr>
                <a:xfrm>
                  <a:off x="2231280" y="5500080"/>
                  <a:ext cx="41040" cy="558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0" name=""/>
                <p:cNvSpPr/>
                <p:nvPr/>
              </p:nvSpPr>
              <p:spPr>
                <a:xfrm>
                  <a:off x="2187000" y="5516280"/>
                  <a:ext cx="58320" cy="68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1" name=""/>
                <p:cNvSpPr/>
                <p:nvPr/>
              </p:nvSpPr>
              <p:spPr>
                <a:xfrm>
                  <a:off x="2200320" y="5520240"/>
                  <a:ext cx="40680" cy="2268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2" name=""/>
                <p:cNvSpPr/>
                <p:nvPr/>
              </p:nvSpPr>
              <p:spPr>
                <a:xfrm>
                  <a:off x="1692360" y="5605560"/>
                  <a:ext cx="138960" cy="75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3" name=""/>
                <p:cNvSpPr/>
                <p:nvPr/>
              </p:nvSpPr>
              <p:spPr>
                <a:xfrm>
                  <a:off x="1858680" y="5572440"/>
                  <a:ext cx="18360" cy="5256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4" name=""/>
                <p:cNvSpPr/>
                <p:nvPr/>
              </p:nvSpPr>
              <p:spPr>
                <a:xfrm>
                  <a:off x="1790640" y="5536440"/>
                  <a:ext cx="99000" cy="4968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5" name=""/>
                <p:cNvSpPr/>
                <p:nvPr/>
              </p:nvSpPr>
              <p:spPr>
                <a:xfrm>
                  <a:off x="1962360" y="5576040"/>
                  <a:ext cx="193320" cy="558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6" name=""/>
                <p:cNvSpPr/>
                <p:nvPr/>
              </p:nvSpPr>
              <p:spPr>
                <a:xfrm>
                  <a:off x="1944000" y="5579280"/>
                  <a:ext cx="31320" cy="295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7" name=""/>
                <p:cNvSpPr/>
                <p:nvPr/>
              </p:nvSpPr>
              <p:spPr>
                <a:xfrm>
                  <a:off x="1921320" y="5533200"/>
                  <a:ext cx="72000" cy="3276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8" name=""/>
                <p:cNvSpPr/>
                <p:nvPr/>
              </p:nvSpPr>
              <p:spPr>
                <a:xfrm>
                  <a:off x="2164320" y="551340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9" name=""/>
                <p:cNvSpPr/>
                <p:nvPr/>
              </p:nvSpPr>
              <p:spPr>
                <a:xfrm>
                  <a:off x="2137320" y="5503320"/>
                  <a:ext cx="31320" cy="198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0" name=""/>
                <p:cNvSpPr/>
                <p:nvPr/>
              </p:nvSpPr>
              <p:spPr>
                <a:xfrm>
                  <a:off x="2361960" y="5496480"/>
                  <a:ext cx="53640" cy="3276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1" name=""/>
                <p:cNvSpPr/>
                <p:nvPr/>
              </p:nvSpPr>
              <p:spPr>
                <a:xfrm flipH="1">
                  <a:off x="2353320" y="5559480"/>
                  <a:ext cx="4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2" name=""/>
                <p:cNvSpPr/>
                <p:nvPr/>
              </p:nvSpPr>
              <p:spPr>
                <a:xfrm>
                  <a:off x="2182680" y="5523480"/>
                  <a:ext cx="48600" cy="558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3" name=""/>
                <p:cNvSpPr/>
                <p:nvPr/>
              </p:nvSpPr>
              <p:spPr>
                <a:xfrm>
                  <a:off x="2249640" y="539172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4" name=""/>
                <p:cNvSpPr/>
                <p:nvPr/>
              </p:nvSpPr>
              <p:spPr>
                <a:xfrm>
                  <a:off x="2214000" y="5358600"/>
                  <a:ext cx="80640" cy="457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5" name=""/>
                <p:cNvSpPr/>
                <p:nvPr/>
              </p:nvSpPr>
              <p:spPr>
                <a:xfrm>
                  <a:off x="2281320" y="5381640"/>
                  <a:ext cx="49320" cy="1296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6" name=""/>
                <p:cNvSpPr/>
                <p:nvPr/>
              </p:nvSpPr>
              <p:spPr>
                <a:xfrm>
                  <a:off x="2330640" y="5374800"/>
                  <a:ext cx="39960" cy="9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7" name=""/>
                <p:cNvSpPr/>
                <p:nvPr/>
              </p:nvSpPr>
              <p:spPr>
                <a:xfrm>
                  <a:off x="1813680" y="5404680"/>
                  <a:ext cx="84960" cy="10548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8" name=""/>
                <p:cNvSpPr/>
                <p:nvPr/>
              </p:nvSpPr>
              <p:spPr>
                <a:xfrm>
                  <a:off x="196668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9" name=""/>
                <p:cNvSpPr/>
                <p:nvPr/>
              </p:nvSpPr>
              <p:spPr>
                <a:xfrm>
                  <a:off x="2150280" y="5454360"/>
                  <a:ext cx="32040" cy="162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0" name=""/>
                <p:cNvSpPr/>
                <p:nvPr/>
              </p:nvSpPr>
              <p:spPr>
                <a:xfrm>
                  <a:off x="2177640" y="544752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1" name=""/>
                <p:cNvSpPr/>
                <p:nvPr/>
              </p:nvSpPr>
              <p:spPr>
                <a:xfrm>
                  <a:off x="2317680" y="543456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2" name=""/>
                <p:cNvSpPr/>
                <p:nvPr/>
              </p:nvSpPr>
              <p:spPr>
                <a:xfrm>
                  <a:off x="1877040" y="5444280"/>
                  <a:ext cx="98280" cy="11160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3" name=""/>
                <p:cNvSpPr/>
                <p:nvPr/>
              </p:nvSpPr>
              <p:spPr>
                <a:xfrm>
                  <a:off x="1962360" y="5473440"/>
                  <a:ext cx="26640" cy="198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4" name=""/>
                <p:cNvSpPr/>
                <p:nvPr/>
              </p:nvSpPr>
              <p:spPr>
                <a:xfrm>
                  <a:off x="2124360" y="5430600"/>
                  <a:ext cx="165960" cy="3636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5" name=""/>
                <p:cNvSpPr/>
                <p:nvPr/>
              </p:nvSpPr>
              <p:spPr>
                <a:xfrm>
                  <a:off x="2128680" y="5434560"/>
                  <a:ext cx="120960" cy="8892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6" name=""/>
                <p:cNvSpPr/>
                <p:nvPr/>
              </p:nvSpPr>
              <p:spPr>
                <a:xfrm flipH="1" flipV="1">
                  <a:off x="2097000" y="541404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7" name=""/>
                <p:cNvSpPr/>
                <p:nvPr/>
              </p:nvSpPr>
              <p:spPr>
                <a:xfrm>
                  <a:off x="2097360" y="5437440"/>
                  <a:ext cx="58320" cy="360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8" name=""/>
                <p:cNvSpPr/>
                <p:nvPr/>
              </p:nvSpPr>
              <p:spPr>
                <a:xfrm>
                  <a:off x="2307960" y="5430600"/>
                  <a:ext cx="80640" cy="9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9" name=""/>
                <p:cNvSpPr/>
                <p:nvPr/>
              </p:nvSpPr>
              <p:spPr>
                <a:xfrm>
                  <a:off x="2312280" y="5384520"/>
                  <a:ext cx="27000" cy="558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0" name=""/>
                <p:cNvSpPr/>
                <p:nvPr/>
              </p:nvSpPr>
              <p:spPr>
                <a:xfrm>
                  <a:off x="2253960" y="5401440"/>
                  <a:ext cx="31320" cy="162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1" name=""/>
                <p:cNvSpPr/>
                <p:nvPr/>
              </p:nvSpPr>
              <p:spPr>
                <a:xfrm>
                  <a:off x="1948320" y="5345280"/>
                  <a:ext cx="40680" cy="360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2" name=""/>
                <p:cNvSpPr/>
                <p:nvPr/>
              </p:nvSpPr>
              <p:spPr>
                <a:xfrm>
                  <a:off x="1818000" y="5364720"/>
                  <a:ext cx="3636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3" name=""/>
                <p:cNvSpPr/>
                <p:nvPr/>
              </p:nvSpPr>
              <p:spPr>
                <a:xfrm>
                  <a:off x="2370960" y="5298840"/>
                  <a:ext cx="504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4" name=""/>
                <p:cNvSpPr/>
                <p:nvPr/>
              </p:nvSpPr>
              <p:spPr>
                <a:xfrm>
                  <a:off x="2357640" y="530892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5" name=""/>
                <p:cNvSpPr/>
                <p:nvPr/>
              </p:nvSpPr>
              <p:spPr>
                <a:xfrm>
                  <a:off x="2196000" y="5312520"/>
                  <a:ext cx="103320" cy="75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6" name=""/>
                <p:cNvSpPr/>
                <p:nvPr/>
              </p:nvSpPr>
              <p:spPr>
                <a:xfrm>
                  <a:off x="2088000" y="5355360"/>
                  <a:ext cx="30960" cy="558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7" name=""/>
                <p:cNvSpPr/>
                <p:nvPr/>
              </p:nvSpPr>
              <p:spPr>
                <a:xfrm>
                  <a:off x="1956960" y="5394600"/>
                  <a:ext cx="328320" cy="457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8" name=""/>
                <p:cNvSpPr/>
                <p:nvPr/>
              </p:nvSpPr>
              <p:spPr>
                <a:xfrm>
                  <a:off x="1948320" y="5374800"/>
                  <a:ext cx="49320" cy="3636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9" name=""/>
                <p:cNvSpPr/>
                <p:nvPr/>
              </p:nvSpPr>
              <p:spPr>
                <a:xfrm>
                  <a:off x="1925640" y="5391720"/>
                  <a:ext cx="31320" cy="1296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0" name=""/>
                <p:cNvSpPr/>
                <p:nvPr/>
              </p:nvSpPr>
              <p:spPr>
                <a:xfrm>
                  <a:off x="1952640" y="5378400"/>
                  <a:ext cx="58320" cy="9864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1" name=""/>
                <p:cNvSpPr/>
                <p:nvPr/>
              </p:nvSpPr>
              <p:spPr>
                <a:xfrm>
                  <a:off x="1867320" y="5378400"/>
                  <a:ext cx="36360" cy="2916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2" name=""/>
                <p:cNvSpPr/>
                <p:nvPr/>
              </p:nvSpPr>
              <p:spPr>
                <a:xfrm>
                  <a:off x="1782000" y="5401440"/>
                  <a:ext cx="108000" cy="75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3" name=""/>
                <p:cNvSpPr/>
                <p:nvPr/>
              </p:nvSpPr>
              <p:spPr>
                <a:xfrm flipH="1">
                  <a:off x="1854360" y="5414400"/>
                  <a:ext cx="12960" cy="16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4" name=""/>
                <p:cNvSpPr/>
                <p:nvPr/>
              </p:nvSpPr>
              <p:spPr>
                <a:xfrm>
                  <a:off x="2249640" y="5331600"/>
                  <a:ext cx="31320" cy="5652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5" name=""/>
                <p:cNvSpPr/>
                <p:nvPr/>
              </p:nvSpPr>
              <p:spPr>
                <a:xfrm>
                  <a:off x="2245320" y="5341680"/>
                  <a:ext cx="49320" cy="558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6" name=""/>
                <p:cNvSpPr/>
                <p:nvPr/>
              </p:nvSpPr>
              <p:spPr>
                <a:xfrm>
                  <a:off x="2245320" y="5378400"/>
                  <a:ext cx="45000" cy="190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7" name=""/>
                <p:cNvSpPr/>
                <p:nvPr/>
              </p:nvSpPr>
              <p:spPr>
                <a:xfrm>
                  <a:off x="2241000" y="5371560"/>
                  <a:ext cx="4320" cy="64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8" name=""/>
                <p:cNvSpPr/>
                <p:nvPr/>
              </p:nvSpPr>
              <p:spPr>
                <a:xfrm>
                  <a:off x="2114640" y="5368680"/>
                  <a:ext cx="143640" cy="356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9" name=""/>
                <p:cNvSpPr/>
                <p:nvPr/>
              </p:nvSpPr>
              <p:spPr>
                <a:xfrm>
                  <a:off x="1844640" y="5252760"/>
                  <a:ext cx="49680" cy="17460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0" name=""/>
                <p:cNvSpPr/>
                <p:nvPr/>
              </p:nvSpPr>
              <p:spPr>
                <a:xfrm>
                  <a:off x="1840320" y="5397840"/>
                  <a:ext cx="116640" cy="2988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1" name=""/>
                <p:cNvSpPr/>
                <p:nvPr/>
              </p:nvSpPr>
              <p:spPr>
                <a:xfrm>
                  <a:off x="174204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2" name=""/>
                <p:cNvSpPr/>
                <p:nvPr/>
              </p:nvSpPr>
              <p:spPr>
                <a:xfrm>
                  <a:off x="1904040" y="5391720"/>
                  <a:ext cx="52920" cy="1296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3" name=""/>
                <p:cNvSpPr/>
                <p:nvPr/>
              </p:nvSpPr>
              <p:spPr>
                <a:xfrm>
                  <a:off x="1917000" y="5394600"/>
                  <a:ext cx="31320" cy="9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4" name=""/>
                <p:cNvSpPr/>
                <p:nvPr/>
              </p:nvSpPr>
              <p:spPr>
                <a:xfrm>
                  <a:off x="1782000" y="5397840"/>
                  <a:ext cx="148680" cy="727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5" name=""/>
                <p:cNvSpPr/>
                <p:nvPr/>
              </p:nvSpPr>
              <p:spPr>
                <a:xfrm>
                  <a:off x="1912680" y="5397840"/>
                  <a:ext cx="39960" cy="234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6" name=""/>
                <p:cNvSpPr/>
                <p:nvPr/>
              </p:nvSpPr>
              <p:spPr>
                <a:xfrm>
                  <a:off x="1948320" y="53748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7" name=""/>
                <p:cNvSpPr/>
                <p:nvPr/>
              </p:nvSpPr>
              <p:spPr>
                <a:xfrm>
                  <a:off x="1921320" y="5381640"/>
                  <a:ext cx="49680" cy="14796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8" name=""/>
                <p:cNvSpPr/>
                <p:nvPr/>
              </p:nvSpPr>
              <p:spPr>
                <a:xfrm flipH="1">
                  <a:off x="1966680" y="5388480"/>
                  <a:ext cx="43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9" name=""/>
                <p:cNvSpPr/>
                <p:nvPr/>
              </p:nvSpPr>
              <p:spPr>
                <a:xfrm>
                  <a:off x="1952640" y="5391720"/>
                  <a:ext cx="22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0" name=""/>
                <p:cNvSpPr/>
                <p:nvPr/>
              </p:nvSpPr>
              <p:spPr>
                <a:xfrm>
                  <a:off x="1931040" y="5388480"/>
                  <a:ext cx="98280" cy="817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920" bIns="34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1" name=""/>
                <p:cNvSpPr/>
                <p:nvPr/>
              </p:nvSpPr>
              <p:spPr>
                <a:xfrm>
                  <a:off x="1989360" y="5378400"/>
                  <a:ext cx="44280" cy="259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2" name=""/>
                <p:cNvSpPr/>
                <p:nvPr/>
              </p:nvSpPr>
              <p:spPr>
                <a:xfrm>
                  <a:off x="1984320" y="5345280"/>
                  <a:ext cx="40680" cy="59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3" name=""/>
                <p:cNvSpPr/>
                <p:nvPr/>
              </p:nvSpPr>
              <p:spPr>
                <a:xfrm>
                  <a:off x="1931040" y="5269680"/>
                  <a:ext cx="35640" cy="388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4" name=""/>
                <p:cNvSpPr/>
                <p:nvPr/>
              </p:nvSpPr>
              <p:spPr>
                <a:xfrm>
                  <a:off x="1966680" y="5308920"/>
                  <a:ext cx="4320" cy="36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5" name=""/>
                <p:cNvSpPr/>
                <p:nvPr/>
              </p:nvSpPr>
              <p:spPr>
                <a:xfrm>
                  <a:off x="1971000" y="531252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6" name=""/>
                <p:cNvSpPr/>
                <p:nvPr/>
              </p:nvSpPr>
              <p:spPr>
                <a:xfrm>
                  <a:off x="1931040" y="5269680"/>
                  <a:ext cx="44280" cy="4608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7" name=""/>
                <p:cNvSpPr/>
                <p:nvPr/>
              </p:nvSpPr>
              <p:spPr>
                <a:xfrm>
                  <a:off x="2461320" y="5209920"/>
                  <a:ext cx="44280" cy="16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8" name=""/>
                <p:cNvSpPr/>
                <p:nvPr/>
              </p:nvSpPr>
              <p:spPr>
                <a:xfrm>
                  <a:off x="1800360" y="5262840"/>
                  <a:ext cx="76680" cy="12852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9" name=""/>
                <p:cNvSpPr/>
                <p:nvPr/>
              </p:nvSpPr>
              <p:spPr>
                <a:xfrm>
                  <a:off x="2106000" y="5302440"/>
                  <a:ext cx="54000" cy="360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0" name=""/>
                <p:cNvSpPr/>
                <p:nvPr/>
              </p:nvSpPr>
              <p:spPr>
                <a:xfrm flipH="1">
                  <a:off x="2060280" y="5328720"/>
                  <a:ext cx="31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1" name=""/>
                <p:cNvSpPr/>
                <p:nvPr/>
              </p:nvSpPr>
              <p:spPr>
                <a:xfrm>
                  <a:off x="1952640" y="5322600"/>
                  <a:ext cx="22680" cy="61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2" name=""/>
                <p:cNvSpPr/>
                <p:nvPr/>
              </p:nvSpPr>
              <p:spPr>
                <a:xfrm>
                  <a:off x="2307960" y="5269680"/>
                  <a:ext cx="49680" cy="3276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3" name=""/>
                <p:cNvSpPr/>
                <p:nvPr/>
              </p:nvSpPr>
              <p:spPr>
                <a:xfrm>
                  <a:off x="2343600" y="526968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4" name=""/>
                <p:cNvSpPr/>
                <p:nvPr/>
              </p:nvSpPr>
              <p:spPr>
                <a:xfrm>
                  <a:off x="1800360" y="5315760"/>
                  <a:ext cx="432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5" name=""/>
                <p:cNvSpPr/>
                <p:nvPr/>
              </p:nvSpPr>
              <p:spPr>
                <a:xfrm>
                  <a:off x="1989360" y="5272920"/>
                  <a:ext cx="152280" cy="457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6" name=""/>
                <p:cNvSpPr/>
                <p:nvPr/>
              </p:nvSpPr>
              <p:spPr>
                <a:xfrm>
                  <a:off x="1966680" y="5305680"/>
                  <a:ext cx="116640" cy="360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7" name=""/>
                <p:cNvSpPr/>
                <p:nvPr/>
              </p:nvSpPr>
              <p:spPr>
                <a:xfrm>
                  <a:off x="1931040" y="5207040"/>
                  <a:ext cx="106920" cy="658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8" name=""/>
                <p:cNvSpPr/>
                <p:nvPr/>
              </p:nvSpPr>
              <p:spPr>
                <a:xfrm>
                  <a:off x="2033640" y="5223600"/>
                  <a:ext cx="13680" cy="457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9" name=""/>
                <p:cNvSpPr/>
                <p:nvPr/>
              </p:nvSpPr>
              <p:spPr>
                <a:xfrm>
                  <a:off x="1962360" y="5315760"/>
                  <a:ext cx="26640" cy="428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0" name=""/>
                <p:cNvSpPr/>
                <p:nvPr/>
              </p:nvSpPr>
              <p:spPr>
                <a:xfrm>
                  <a:off x="2092320" y="5414400"/>
                  <a:ext cx="936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1" name=""/>
                <p:cNvSpPr/>
                <p:nvPr/>
              </p:nvSpPr>
              <p:spPr>
                <a:xfrm flipH="1">
                  <a:off x="2051640" y="5275800"/>
                  <a:ext cx="1836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2" name=""/>
                <p:cNvSpPr/>
                <p:nvPr/>
              </p:nvSpPr>
              <p:spPr>
                <a:xfrm>
                  <a:off x="2047680" y="5275800"/>
                  <a:ext cx="8640" cy="360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3" name=""/>
                <p:cNvSpPr/>
                <p:nvPr/>
              </p:nvSpPr>
              <p:spPr>
                <a:xfrm>
                  <a:off x="2056320" y="5279760"/>
                  <a:ext cx="1368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4" name=""/>
                <p:cNvSpPr/>
                <p:nvPr/>
              </p:nvSpPr>
              <p:spPr>
                <a:xfrm>
                  <a:off x="2070360" y="5279760"/>
                  <a:ext cx="17280" cy="162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5" name=""/>
                <p:cNvSpPr/>
                <p:nvPr/>
              </p:nvSpPr>
              <p:spPr>
                <a:xfrm flipH="1" flipV="1">
                  <a:off x="2074680" y="5295960"/>
                  <a:ext cx="432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6" name=""/>
                <p:cNvSpPr/>
                <p:nvPr/>
              </p:nvSpPr>
              <p:spPr>
                <a:xfrm flipH="1">
                  <a:off x="1881360" y="5381640"/>
                  <a:ext cx="1296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7" name=""/>
                <p:cNvSpPr/>
                <p:nvPr/>
              </p:nvSpPr>
              <p:spPr>
                <a:xfrm>
                  <a:off x="1827360" y="5417640"/>
                  <a:ext cx="31320" cy="655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8" name=""/>
                <p:cNvSpPr/>
                <p:nvPr/>
              </p:nvSpPr>
              <p:spPr>
                <a:xfrm flipH="1">
                  <a:off x="1844640" y="5427720"/>
                  <a:ext cx="1368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9" name=""/>
                <p:cNvSpPr/>
                <p:nvPr/>
              </p:nvSpPr>
              <p:spPr>
                <a:xfrm>
                  <a:off x="2349000" y="5226840"/>
                  <a:ext cx="111960" cy="198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0" name=""/>
                <p:cNvSpPr/>
                <p:nvPr/>
              </p:nvSpPr>
              <p:spPr>
                <a:xfrm>
                  <a:off x="2461320" y="5213880"/>
                  <a:ext cx="54000" cy="1296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1" name=""/>
                <p:cNvSpPr/>
                <p:nvPr/>
              </p:nvSpPr>
              <p:spPr>
                <a:xfrm>
                  <a:off x="2515320" y="5209920"/>
                  <a:ext cx="12960" cy="36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2" name=""/>
                <p:cNvSpPr/>
                <p:nvPr/>
              </p:nvSpPr>
              <p:spPr>
                <a:xfrm>
                  <a:off x="2523960" y="5207040"/>
                  <a:ext cx="35640" cy="4968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3" name=""/>
                <p:cNvSpPr/>
                <p:nvPr/>
              </p:nvSpPr>
              <p:spPr>
                <a:xfrm>
                  <a:off x="2559960" y="52567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4" name=""/>
                <p:cNvSpPr/>
                <p:nvPr/>
              </p:nvSpPr>
              <p:spPr>
                <a:xfrm>
                  <a:off x="2569320" y="5262840"/>
                  <a:ext cx="720" cy="1296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5" name=""/>
                <p:cNvSpPr/>
                <p:nvPr/>
              </p:nvSpPr>
              <p:spPr>
                <a:xfrm>
                  <a:off x="2569320" y="5275800"/>
                  <a:ext cx="66960" cy="16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6" name=""/>
                <p:cNvSpPr/>
                <p:nvPr/>
              </p:nvSpPr>
              <p:spPr>
                <a:xfrm>
                  <a:off x="2322000" y="5232960"/>
                  <a:ext cx="31320" cy="16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7" name=""/>
                <p:cNvSpPr/>
                <p:nvPr/>
              </p:nvSpPr>
              <p:spPr>
                <a:xfrm>
                  <a:off x="2322000" y="5223600"/>
                  <a:ext cx="152280" cy="2916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8" name=""/>
                <p:cNvSpPr/>
                <p:nvPr/>
              </p:nvSpPr>
              <p:spPr>
                <a:xfrm>
                  <a:off x="2474640" y="5216760"/>
                  <a:ext cx="40680" cy="64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9" name=""/>
                <p:cNvSpPr/>
                <p:nvPr/>
              </p:nvSpPr>
              <p:spPr>
                <a:xfrm>
                  <a:off x="2515320" y="5209920"/>
                  <a:ext cx="12960" cy="68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0" name=""/>
                <p:cNvSpPr/>
                <p:nvPr/>
              </p:nvSpPr>
              <p:spPr>
                <a:xfrm>
                  <a:off x="2528280" y="5209920"/>
                  <a:ext cx="49320" cy="68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1" name=""/>
                <p:cNvSpPr/>
                <p:nvPr/>
              </p:nvSpPr>
              <p:spPr>
                <a:xfrm>
                  <a:off x="2577960" y="5216760"/>
                  <a:ext cx="22680" cy="9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2" name=""/>
                <p:cNvSpPr/>
                <p:nvPr/>
              </p:nvSpPr>
              <p:spPr>
                <a:xfrm>
                  <a:off x="2600640" y="522684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3" name=""/>
                <p:cNvSpPr/>
                <p:nvPr/>
              </p:nvSpPr>
              <p:spPr>
                <a:xfrm>
                  <a:off x="2613600" y="523692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4" name=""/>
                <p:cNvSpPr/>
                <p:nvPr/>
              </p:nvSpPr>
              <p:spPr>
                <a:xfrm>
                  <a:off x="2627640" y="526284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5" name=""/>
                <p:cNvSpPr/>
                <p:nvPr/>
              </p:nvSpPr>
              <p:spPr>
                <a:xfrm>
                  <a:off x="2600640" y="5226840"/>
                  <a:ext cx="22680" cy="360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6" name=""/>
                <p:cNvSpPr/>
                <p:nvPr/>
              </p:nvSpPr>
              <p:spPr>
                <a:xfrm>
                  <a:off x="2623320" y="526284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7" name=""/>
                <p:cNvSpPr/>
                <p:nvPr/>
              </p:nvSpPr>
              <p:spPr>
                <a:xfrm>
                  <a:off x="2627640" y="5266080"/>
                  <a:ext cx="4320" cy="68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8" name=""/>
                <p:cNvSpPr/>
                <p:nvPr/>
              </p:nvSpPr>
              <p:spPr>
                <a:xfrm>
                  <a:off x="2627640" y="5262840"/>
                  <a:ext cx="26640" cy="655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9" name=""/>
                <p:cNvSpPr/>
                <p:nvPr/>
              </p:nvSpPr>
              <p:spPr>
                <a:xfrm>
                  <a:off x="2528280" y="5209920"/>
                  <a:ext cx="112320" cy="9540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0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1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2" name=""/>
                <p:cNvSpPr/>
                <p:nvPr/>
              </p:nvSpPr>
              <p:spPr>
                <a:xfrm flipH="1">
                  <a:off x="2636280" y="5298840"/>
                  <a:ext cx="432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3" name=""/>
                <p:cNvSpPr/>
                <p:nvPr/>
              </p:nvSpPr>
              <p:spPr>
                <a:xfrm>
                  <a:off x="2636280" y="52988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4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5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16" name=""/>
              <p:cNvSpPr/>
              <p:nvPr/>
            </p:nvSpPr>
            <p:spPr>
              <a:xfrm>
                <a:off x="643680" y="500508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17" name=""/>
              <p:cNvGrpSpPr/>
              <p:nvPr/>
            </p:nvGrpSpPr>
            <p:grpSpPr>
              <a:xfrm>
                <a:off x="639000" y="4997520"/>
                <a:ext cx="5400" cy="53640"/>
                <a:chOff x="639000" y="4997520"/>
                <a:chExt cx="5400" cy="53640"/>
              </a:xfrm>
            </p:grpSpPr>
            <p:sp>
              <p:nvSpPr>
                <p:cNvPr id="3418" name=""/>
                <p:cNvSpPr/>
                <p:nvPr/>
              </p:nvSpPr>
              <p:spPr>
                <a:xfrm>
                  <a:off x="643680" y="49975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9" name=""/>
                <p:cNvSpPr/>
                <p:nvPr/>
              </p:nvSpPr>
              <p:spPr>
                <a:xfrm>
                  <a:off x="643680" y="501228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20" name=""/>
                <p:cNvSpPr/>
                <p:nvPr/>
              </p:nvSpPr>
              <p:spPr>
                <a:xfrm>
                  <a:off x="639000" y="5026320"/>
                  <a:ext cx="4680" cy="2484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21" name=""/>
              <p:cNvSpPr/>
              <p:nvPr/>
            </p:nvSpPr>
            <p:spPr>
              <a:xfrm>
                <a:off x="858600" y="5109120"/>
                <a:ext cx="577800" cy="16452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2" name=""/>
              <p:cNvSpPr/>
              <p:nvPr/>
            </p:nvSpPr>
            <p:spPr>
              <a:xfrm>
                <a:off x="3094920" y="6025680"/>
                <a:ext cx="14040" cy="2124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3" name=""/>
              <p:cNvSpPr/>
              <p:nvPr/>
            </p:nvSpPr>
            <p:spPr>
              <a:xfrm>
                <a:off x="3119760" y="6058440"/>
                <a:ext cx="87480" cy="824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4" name=""/>
              <p:cNvSpPr/>
              <p:nvPr/>
            </p:nvSpPr>
            <p:spPr>
              <a:xfrm>
                <a:off x="3143160" y="6090480"/>
                <a:ext cx="39240" cy="4284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5" name=""/>
              <p:cNvSpPr/>
              <p:nvPr/>
            </p:nvSpPr>
            <p:spPr>
              <a:xfrm>
                <a:off x="3187440" y="6253920"/>
                <a:ext cx="936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6" name=""/>
              <p:cNvSpPr/>
              <p:nvPr/>
            </p:nvSpPr>
            <p:spPr>
              <a:xfrm>
                <a:off x="3182760" y="6268680"/>
                <a:ext cx="72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7" name=""/>
              <p:cNvSpPr/>
              <p:nvPr/>
            </p:nvSpPr>
            <p:spPr>
              <a:xfrm flipH="1">
                <a:off x="3182400" y="6253920"/>
                <a:ext cx="468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8" name=""/>
              <p:cNvSpPr/>
              <p:nvPr/>
            </p:nvSpPr>
            <p:spPr>
              <a:xfrm>
                <a:off x="3187440" y="6257520"/>
                <a:ext cx="39240" cy="5688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29" name=""/>
              <p:cNvSpPr/>
              <p:nvPr/>
            </p:nvSpPr>
            <p:spPr>
              <a:xfrm>
                <a:off x="3187440" y="6253920"/>
                <a:ext cx="936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0" name=""/>
              <p:cNvSpPr/>
              <p:nvPr/>
            </p:nvSpPr>
            <p:spPr>
              <a:xfrm>
                <a:off x="3182760" y="6278400"/>
                <a:ext cx="4680" cy="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1" name=""/>
              <p:cNvSpPr/>
              <p:nvPr/>
            </p:nvSpPr>
            <p:spPr>
              <a:xfrm>
                <a:off x="3196800" y="6261120"/>
                <a:ext cx="29880" cy="4284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2" name=""/>
              <p:cNvSpPr/>
              <p:nvPr/>
            </p:nvSpPr>
            <p:spPr>
              <a:xfrm>
                <a:off x="3196800" y="6271560"/>
                <a:ext cx="1512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3" name=""/>
              <p:cNvSpPr/>
              <p:nvPr/>
            </p:nvSpPr>
            <p:spPr>
              <a:xfrm>
                <a:off x="3187440" y="6278400"/>
                <a:ext cx="24480" cy="1836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4" name=""/>
              <p:cNvSpPr/>
              <p:nvPr/>
            </p:nvSpPr>
            <p:spPr>
              <a:xfrm>
                <a:off x="3216600" y="6304320"/>
                <a:ext cx="10080" cy="136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5" name=""/>
              <p:cNvSpPr/>
              <p:nvPr/>
            </p:nvSpPr>
            <p:spPr>
              <a:xfrm>
                <a:off x="3196800" y="6318360"/>
                <a:ext cx="24480" cy="2808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6" name=""/>
              <p:cNvSpPr/>
              <p:nvPr/>
            </p:nvSpPr>
            <p:spPr>
              <a:xfrm>
                <a:off x="3196800" y="63183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37" name=""/>
              <p:cNvSpPr/>
              <p:nvPr/>
            </p:nvSpPr>
            <p:spPr>
              <a:xfrm>
                <a:off x="3207240" y="633600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38" name=""/>
              <p:cNvGrpSpPr/>
              <p:nvPr/>
            </p:nvGrpSpPr>
            <p:grpSpPr>
              <a:xfrm>
                <a:off x="3050640" y="6282720"/>
                <a:ext cx="68760" cy="49320"/>
                <a:chOff x="3050640" y="6282720"/>
                <a:chExt cx="68760" cy="49320"/>
              </a:xfrm>
            </p:grpSpPr>
            <p:sp>
              <p:nvSpPr>
                <p:cNvPr id="3439" name=""/>
                <p:cNvSpPr/>
                <p:nvPr/>
              </p:nvSpPr>
              <p:spPr>
                <a:xfrm>
                  <a:off x="3060720" y="6285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0" name=""/>
                <p:cNvSpPr/>
                <p:nvPr/>
              </p:nvSpPr>
              <p:spPr>
                <a:xfrm>
                  <a:off x="3055320" y="6282720"/>
                  <a:ext cx="5400" cy="25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1" name=""/>
                <p:cNvSpPr/>
                <p:nvPr/>
              </p:nvSpPr>
              <p:spPr>
                <a:xfrm>
                  <a:off x="3050640" y="628272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2" name=""/>
                <p:cNvSpPr/>
                <p:nvPr/>
              </p:nvSpPr>
              <p:spPr>
                <a:xfrm>
                  <a:off x="3050640" y="6282720"/>
                  <a:ext cx="720" cy="25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3" name=""/>
                <p:cNvSpPr/>
                <p:nvPr/>
              </p:nvSpPr>
              <p:spPr>
                <a:xfrm>
                  <a:off x="3050640" y="62852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4" name=""/>
                <p:cNvSpPr/>
                <p:nvPr/>
              </p:nvSpPr>
              <p:spPr>
                <a:xfrm>
                  <a:off x="3055320" y="629280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5" name=""/>
                <p:cNvSpPr/>
                <p:nvPr/>
              </p:nvSpPr>
              <p:spPr>
                <a:xfrm>
                  <a:off x="3055320" y="62928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6" name=""/>
                <p:cNvSpPr/>
                <p:nvPr/>
              </p:nvSpPr>
              <p:spPr>
                <a:xfrm>
                  <a:off x="3074760" y="629280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7" name=""/>
                <p:cNvSpPr/>
                <p:nvPr/>
              </p:nvSpPr>
              <p:spPr>
                <a:xfrm>
                  <a:off x="3113640" y="6314400"/>
                  <a:ext cx="5760" cy="1764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448" name=""/>
              <p:cNvSpPr/>
              <p:nvPr/>
            </p:nvSpPr>
            <p:spPr>
              <a:xfrm>
                <a:off x="3011400" y="6065280"/>
                <a:ext cx="59040" cy="4284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49" name=""/>
              <p:cNvSpPr/>
              <p:nvPr/>
            </p:nvSpPr>
            <p:spPr>
              <a:xfrm>
                <a:off x="3045960" y="6000480"/>
                <a:ext cx="9360" cy="2520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0" name=""/>
              <p:cNvSpPr/>
              <p:nvPr/>
            </p:nvSpPr>
            <p:spPr>
              <a:xfrm>
                <a:off x="3035520" y="5997600"/>
                <a:ext cx="10440" cy="288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1" name=""/>
              <p:cNvSpPr/>
              <p:nvPr/>
            </p:nvSpPr>
            <p:spPr>
              <a:xfrm>
                <a:off x="3035520" y="5993280"/>
                <a:ext cx="720" cy="43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2" name=""/>
              <p:cNvSpPr/>
              <p:nvPr/>
            </p:nvSpPr>
            <p:spPr>
              <a:xfrm>
                <a:off x="3035520" y="5990040"/>
                <a:ext cx="720" cy="288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3" name=""/>
              <p:cNvSpPr/>
              <p:nvPr/>
            </p:nvSpPr>
            <p:spPr>
              <a:xfrm>
                <a:off x="3030840" y="599004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4" name=""/>
              <p:cNvSpPr/>
              <p:nvPr/>
            </p:nvSpPr>
            <p:spPr>
              <a:xfrm>
                <a:off x="3025440" y="5953680"/>
                <a:ext cx="5400" cy="363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5" name=""/>
              <p:cNvSpPr/>
              <p:nvPr/>
            </p:nvSpPr>
            <p:spPr>
              <a:xfrm>
                <a:off x="3020760" y="5950800"/>
                <a:ext cx="4680" cy="25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6" name=""/>
              <p:cNvSpPr/>
              <p:nvPr/>
            </p:nvSpPr>
            <p:spPr>
              <a:xfrm>
                <a:off x="3016080" y="59367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7" name=""/>
              <p:cNvSpPr/>
              <p:nvPr/>
            </p:nvSpPr>
            <p:spPr>
              <a:xfrm>
                <a:off x="3006360" y="5929560"/>
                <a:ext cx="9360" cy="720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8" name=""/>
              <p:cNvSpPr/>
              <p:nvPr/>
            </p:nvSpPr>
            <p:spPr>
              <a:xfrm>
                <a:off x="3006360" y="5925600"/>
                <a:ext cx="720" cy="36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59" name=""/>
              <p:cNvSpPr/>
              <p:nvPr/>
            </p:nvSpPr>
            <p:spPr>
              <a:xfrm>
                <a:off x="3011400" y="60310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0" name=""/>
              <p:cNvSpPr/>
              <p:nvPr/>
            </p:nvSpPr>
            <p:spPr>
              <a:xfrm>
                <a:off x="3030840" y="5922000"/>
                <a:ext cx="1044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1" name=""/>
              <p:cNvSpPr/>
              <p:nvPr/>
            </p:nvSpPr>
            <p:spPr>
              <a:xfrm>
                <a:off x="3041280" y="592560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2" name=""/>
              <p:cNvSpPr/>
              <p:nvPr/>
            </p:nvSpPr>
            <p:spPr>
              <a:xfrm>
                <a:off x="3035520" y="5932080"/>
                <a:ext cx="5760" cy="1116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3" name=""/>
              <p:cNvSpPr/>
              <p:nvPr/>
            </p:nvSpPr>
            <p:spPr>
              <a:xfrm>
                <a:off x="3035520" y="5943600"/>
                <a:ext cx="72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4" name=""/>
              <p:cNvSpPr/>
              <p:nvPr/>
            </p:nvSpPr>
            <p:spPr>
              <a:xfrm>
                <a:off x="3030840" y="5943600"/>
                <a:ext cx="4680" cy="100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5" name=""/>
              <p:cNvSpPr/>
              <p:nvPr/>
            </p:nvSpPr>
            <p:spPr>
              <a:xfrm>
                <a:off x="3030840" y="5953680"/>
                <a:ext cx="4680" cy="3240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6" name=""/>
              <p:cNvSpPr/>
              <p:nvPr/>
            </p:nvSpPr>
            <p:spPr>
              <a:xfrm>
                <a:off x="3035520" y="598644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7" name=""/>
              <p:cNvSpPr/>
              <p:nvPr/>
            </p:nvSpPr>
            <p:spPr>
              <a:xfrm>
                <a:off x="3035520" y="598644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8" name=""/>
              <p:cNvSpPr/>
              <p:nvPr/>
            </p:nvSpPr>
            <p:spPr>
              <a:xfrm>
                <a:off x="3041280" y="59900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69" name=""/>
              <p:cNvSpPr/>
              <p:nvPr/>
            </p:nvSpPr>
            <p:spPr>
              <a:xfrm>
                <a:off x="3041280" y="599328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0" name=""/>
              <p:cNvSpPr/>
              <p:nvPr/>
            </p:nvSpPr>
            <p:spPr>
              <a:xfrm>
                <a:off x="3045960" y="5997600"/>
                <a:ext cx="14760" cy="2808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1" name=""/>
              <p:cNvSpPr/>
              <p:nvPr/>
            </p:nvSpPr>
            <p:spPr>
              <a:xfrm>
                <a:off x="3055320" y="6142320"/>
                <a:ext cx="151560" cy="17964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2" name=""/>
              <p:cNvSpPr/>
              <p:nvPr/>
            </p:nvSpPr>
            <p:spPr>
              <a:xfrm>
                <a:off x="2663280" y="5952240"/>
                <a:ext cx="318600" cy="12924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3" name=""/>
              <p:cNvSpPr/>
              <p:nvPr/>
            </p:nvSpPr>
            <p:spPr>
              <a:xfrm>
                <a:off x="2786760" y="5934600"/>
                <a:ext cx="122400" cy="11844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4" name=""/>
              <p:cNvSpPr/>
              <p:nvPr/>
            </p:nvSpPr>
            <p:spPr>
              <a:xfrm>
                <a:off x="2903760" y="5941080"/>
                <a:ext cx="157320" cy="10080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5" name=""/>
              <p:cNvSpPr/>
              <p:nvPr/>
            </p:nvSpPr>
            <p:spPr>
              <a:xfrm>
                <a:off x="2880000" y="5945760"/>
                <a:ext cx="23400" cy="1692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6" name=""/>
              <p:cNvSpPr/>
              <p:nvPr/>
            </p:nvSpPr>
            <p:spPr>
              <a:xfrm>
                <a:off x="2880000" y="59626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7" name=""/>
              <p:cNvSpPr/>
              <p:nvPr/>
            </p:nvSpPr>
            <p:spPr>
              <a:xfrm>
                <a:off x="2874240" y="5962680"/>
                <a:ext cx="5760" cy="72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8" name=""/>
              <p:cNvSpPr/>
              <p:nvPr/>
            </p:nvSpPr>
            <p:spPr>
              <a:xfrm>
                <a:off x="2869560" y="596268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79" name=""/>
              <p:cNvSpPr/>
              <p:nvPr/>
            </p:nvSpPr>
            <p:spPr>
              <a:xfrm>
                <a:off x="2869560" y="5962680"/>
                <a:ext cx="720" cy="36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0" name=""/>
              <p:cNvSpPr/>
              <p:nvPr/>
            </p:nvSpPr>
            <p:spPr>
              <a:xfrm>
                <a:off x="2869560" y="59662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1" name=""/>
              <p:cNvSpPr/>
              <p:nvPr/>
            </p:nvSpPr>
            <p:spPr>
              <a:xfrm>
                <a:off x="2860200" y="594864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2" name=""/>
              <p:cNvSpPr/>
              <p:nvPr/>
            </p:nvSpPr>
            <p:spPr>
              <a:xfrm>
                <a:off x="2639520" y="5830560"/>
                <a:ext cx="220320" cy="1177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3" name=""/>
              <p:cNvSpPr/>
              <p:nvPr/>
            </p:nvSpPr>
            <p:spPr>
              <a:xfrm>
                <a:off x="2786760" y="5913000"/>
                <a:ext cx="52560" cy="280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4" name=""/>
              <p:cNvSpPr/>
              <p:nvPr/>
            </p:nvSpPr>
            <p:spPr>
              <a:xfrm>
                <a:off x="2032560" y="5087520"/>
                <a:ext cx="152640" cy="9720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5" name=""/>
              <p:cNvSpPr/>
              <p:nvPr/>
            </p:nvSpPr>
            <p:spPr>
              <a:xfrm>
                <a:off x="2185200" y="51811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6" name=""/>
              <p:cNvSpPr/>
              <p:nvPr/>
            </p:nvSpPr>
            <p:spPr>
              <a:xfrm>
                <a:off x="2194560" y="518112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7" name=""/>
              <p:cNvSpPr/>
              <p:nvPr/>
            </p:nvSpPr>
            <p:spPr>
              <a:xfrm>
                <a:off x="2199600" y="51922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8" name=""/>
              <p:cNvSpPr/>
              <p:nvPr/>
            </p:nvSpPr>
            <p:spPr>
              <a:xfrm>
                <a:off x="2199600" y="5192280"/>
                <a:ext cx="4680" cy="1692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89" name=""/>
              <p:cNvSpPr/>
              <p:nvPr/>
            </p:nvSpPr>
            <p:spPr>
              <a:xfrm>
                <a:off x="2199600" y="5209200"/>
                <a:ext cx="720" cy="4680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0" name=""/>
              <p:cNvSpPr/>
              <p:nvPr/>
            </p:nvSpPr>
            <p:spPr>
              <a:xfrm>
                <a:off x="2199600" y="5256000"/>
                <a:ext cx="4680" cy="720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1" name=""/>
              <p:cNvSpPr/>
              <p:nvPr/>
            </p:nvSpPr>
            <p:spPr>
              <a:xfrm>
                <a:off x="2204280" y="5263200"/>
                <a:ext cx="720" cy="2520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2" name=""/>
              <p:cNvSpPr/>
              <p:nvPr/>
            </p:nvSpPr>
            <p:spPr>
              <a:xfrm>
                <a:off x="2477520" y="5468400"/>
                <a:ext cx="137520" cy="4680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3" name=""/>
              <p:cNvSpPr/>
              <p:nvPr/>
            </p:nvSpPr>
            <p:spPr>
              <a:xfrm>
                <a:off x="2615400" y="5489280"/>
                <a:ext cx="346680" cy="16920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4" name=""/>
              <p:cNvSpPr/>
              <p:nvPr/>
            </p:nvSpPr>
            <p:spPr>
              <a:xfrm>
                <a:off x="2864880" y="5500080"/>
                <a:ext cx="107280" cy="15804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5" name=""/>
              <p:cNvSpPr/>
              <p:nvPr/>
            </p:nvSpPr>
            <p:spPr>
              <a:xfrm>
                <a:off x="2800800" y="5539680"/>
                <a:ext cx="142200" cy="1224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6" name=""/>
              <p:cNvSpPr/>
              <p:nvPr/>
            </p:nvSpPr>
            <p:spPr>
              <a:xfrm>
                <a:off x="2880000" y="5658480"/>
                <a:ext cx="239400" cy="6768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7" name=""/>
              <p:cNvSpPr/>
              <p:nvPr/>
            </p:nvSpPr>
            <p:spPr>
              <a:xfrm>
                <a:off x="2566080" y="5632560"/>
                <a:ext cx="132840" cy="7200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8" name=""/>
              <p:cNvSpPr/>
              <p:nvPr/>
            </p:nvSpPr>
            <p:spPr>
              <a:xfrm>
                <a:off x="3196800" y="5184720"/>
                <a:ext cx="29880" cy="6372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99" name=""/>
              <p:cNvSpPr/>
              <p:nvPr/>
            </p:nvSpPr>
            <p:spPr>
              <a:xfrm>
                <a:off x="3207240" y="524844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0" name=""/>
              <p:cNvSpPr/>
              <p:nvPr/>
            </p:nvSpPr>
            <p:spPr>
              <a:xfrm>
                <a:off x="3211920" y="525312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1" name=""/>
              <p:cNvSpPr/>
              <p:nvPr/>
            </p:nvSpPr>
            <p:spPr>
              <a:xfrm>
                <a:off x="3211920" y="5259600"/>
                <a:ext cx="468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2" name=""/>
              <p:cNvSpPr/>
              <p:nvPr/>
            </p:nvSpPr>
            <p:spPr>
              <a:xfrm>
                <a:off x="3216600" y="5270760"/>
                <a:ext cx="1008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3" name=""/>
              <p:cNvSpPr/>
              <p:nvPr/>
            </p:nvSpPr>
            <p:spPr>
              <a:xfrm>
                <a:off x="3221280" y="5292360"/>
                <a:ext cx="5400" cy="28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4" name=""/>
              <p:cNvSpPr/>
              <p:nvPr/>
            </p:nvSpPr>
            <p:spPr>
              <a:xfrm>
                <a:off x="3158280" y="5288760"/>
                <a:ext cx="63000" cy="648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5" name=""/>
              <p:cNvSpPr/>
              <p:nvPr/>
            </p:nvSpPr>
            <p:spPr>
              <a:xfrm>
                <a:off x="3227040" y="5292360"/>
                <a:ext cx="936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6" name=""/>
              <p:cNvSpPr/>
              <p:nvPr/>
            </p:nvSpPr>
            <p:spPr>
              <a:xfrm>
                <a:off x="3236400" y="5292360"/>
                <a:ext cx="14760" cy="288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7" name=""/>
              <p:cNvSpPr/>
              <p:nvPr/>
            </p:nvSpPr>
            <p:spPr>
              <a:xfrm>
                <a:off x="3251520" y="5292360"/>
                <a:ext cx="14040" cy="288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8" name=""/>
              <p:cNvSpPr/>
              <p:nvPr/>
            </p:nvSpPr>
            <p:spPr>
              <a:xfrm>
                <a:off x="3265560" y="5295240"/>
                <a:ext cx="5760" cy="43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09" name=""/>
              <p:cNvSpPr/>
              <p:nvPr/>
            </p:nvSpPr>
            <p:spPr>
              <a:xfrm>
                <a:off x="3271320" y="5299560"/>
                <a:ext cx="47880" cy="1692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0" name=""/>
              <p:cNvSpPr/>
              <p:nvPr/>
            </p:nvSpPr>
            <p:spPr>
              <a:xfrm>
                <a:off x="3041280" y="5711760"/>
                <a:ext cx="48960" cy="720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1" name=""/>
              <p:cNvSpPr/>
              <p:nvPr/>
            </p:nvSpPr>
            <p:spPr>
              <a:xfrm>
                <a:off x="1656360" y="5091120"/>
                <a:ext cx="303480" cy="12888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2" name=""/>
              <p:cNvSpPr/>
              <p:nvPr/>
            </p:nvSpPr>
            <p:spPr>
              <a:xfrm>
                <a:off x="1529280" y="5177160"/>
                <a:ext cx="206280" cy="3528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3" name=""/>
              <p:cNvSpPr/>
              <p:nvPr/>
            </p:nvSpPr>
            <p:spPr>
              <a:xfrm>
                <a:off x="1710000" y="5177160"/>
                <a:ext cx="199800" cy="18324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4" name=""/>
              <p:cNvSpPr/>
              <p:nvPr/>
            </p:nvSpPr>
            <p:spPr>
              <a:xfrm>
                <a:off x="1641240" y="5198760"/>
                <a:ext cx="157320" cy="18216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5" name=""/>
              <p:cNvSpPr/>
              <p:nvPr/>
            </p:nvSpPr>
            <p:spPr>
              <a:xfrm>
                <a:off x="1710000" y="5371200"/>
                <a:ext cx="72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6" name=""/>
              <p:cNvSpPr/>
              <p:nvPr/>
            </p:nvSpPr>
            <p:spPr>
              <a:xfrm>
                <a:off x="1788120" y="5331600"/>
                <a:ext cx="396720" cy="4932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7" name=""/>
              <p:cNvSpPr/>
              <p:nvPr/>
            </p:nvSpPr>
            <p:spPr>
              <a:xfrm>
                <a:off x="1955160" y="5151960"/>
                <a:ext cx="126000" cy="2124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8" name=""/>
              <p:cNvSpPr/>
              <p:nvPr/>
            </p:nvSpPr>
            <p:spPr>
              <a:xfrm>
                <a:off x="1979640" y="5091120"/>
                <a:ext cx="244080" cy="15732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19" name=""/>
              <p:cNvSpPr/>
              <p:nvPr/>
            </p:nvSpPr>
            <p:spPr>
              <a:xfrm>
                <a:off x="1152000" y="5094000"/>
                <a:ext cx="284400" cy="35532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0" name=""/>
              <p:cNvSpPr/>
              <p:nvPr/>
            </p:nvSpPr>
            <p:spPr>
              <a:xfrm>
                <a:off x="946440" y="5098680"/>
                <a:ext cx="475200" cy="17496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1" name=""/>
              <p:cNvSpPr/>
              <p:nvPr/>
            </p:nvSpPr>
            <p:spPr>
              <a:xfrm>
                <a:off x="1016280" y="5126760"/>
                <a:ext cx="199440" cy="576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2" name=""/>
              <p:cNvSpPr/>
              <p:nvPr/>
            </p:nvSpPr>
            <p:spPr>
              <a:xfrm>
                <a:off x="1416960" y="5145480"/>
                <a:ext cx="244080" cy="25092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3" name=""/>
              <p:cNvSpPr/>
              <p:nvPr/>
            </p:nvSpPr>
            <p:spPr>
              <a:xfrm>
                <a:off x="639000" y="5094000"/>
                <a:ext cx="230040" cy="25524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4" name=""/>
              <p:cNvSpPr/>
              <p:nvPr/>
            </p:nvSpPr>
            <p:spPr>
              <a:xfrm>
                <a:off x="639000" y="5342040"/>
                <a:ext cx="674640" cy="24408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5" name=""/>
              <p:cNvSpPr/>
              <p:nvPr/>
            </p:nvSpPr>
            <p:spPr>
              <a:xfrm>
                <a:off x="619200" y="5576040"/>
                <a:ext cx="777600" cy="25452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6" name=""/>
              <p:cNvSpPr/>
              <p:nvPr/>
            </p:nvSpPr>
            <p:spPr>
              <a:xfrm>
                <a:off x="1255680" y="5604120"/>
                <a:ext cx="298800" cy="7920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7" name=""/>
              <p:cNvSpPr/>
              <p:nvPr/>
            </p:nvSpPr>
            <p:spPr>
              <a:xfrm>
                <a:off x="1064520" y="5592960"/>
                <a:ext cx="200520" cy="3524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8" name=""/>
              <p:cNvSpPr/>
              <p:nvPr/>
            </p:nvSpPr>
            <p:spPr>
              <a:xfrm>
                <a:off x="1035000" y="5356080"/>
                <a:ext cx="587160" cy="29844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29" name=""/>
              <p:cNvSpPr/>
              <p:nvPr/>
            </p:nvSpPr>
            <p:spPr>
              <a:xfrm>
                <a:off x="1069200" y="5650920"/>
                <a:ext cx="39240" cy="360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0" name=""/>
              <p:cNvSpPr/>
              <p:nvPr/>
            </p:nvSpPr>
            <p:spPr>
              <a:xfrm>
                <a:off x="1108440" y="5647320"/>
                <a:ext cx="2880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1" name=""/>
              <p:cNvSpPr/>
              <p:nvPr/>
            </p:nvSpPr>
            <p:spPr>
              <a:xfrm>
                <a:off x="1016280" y="5414040"/>
                <a:ext cx="131040" cy="23292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2" name=""/>
              <p:cNvSpPr/>
              <p:nvPr/>
            </p:nvSpPr>
            <p:spPr>
              <a:xfrm>
                <a:off x="1563840" y="5421600"/>
                <a:ext cx="38160" cy="856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3" name=""/>
              <p:cNvSpPr/>
              <p:nvPr/>
            </p:nvSpPr>
            <p:spPr>
              <a:xfrm>
                <a:off x="1470600" y="5442840"/>
                <a:ext cx="141480" cy="9648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4" name=""/>
              <p:cNvSpPr/>
              <p:nvPr/>
            </p:nvSpPr>
            <p:spPr>
              <a:xfrm>
                <a:off x="1504440" y="5496480"/>
                <a:ext cx="160920" cy="1260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5" name=""/>
              <p:cNvSpPr/>
              <p:nvPr/>
            </p:nvSpPr>
            <p:spPr>
              <a:xfrm>
                <a:off x="1495080" y="5578920"/>
                <a:ext cx="73440" cy="2880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6" name=""/>
              <p:cNvSpPr/>
              <p:nvPr/>
            </p:nvSpPr>
            <p:spPr>
              <a:xfrm>
                <a:off x="1499760" y="5543280"/>
                <a:ext cx="33840" cy="856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7" name=""/>
              <p:cNvSpPr/>
              <p:nvPr/>
            </p:nvSpPr>
            <p:spPr>
              <a:xfrm>
                <a:off x="1465920" y="5596560"/>
                <a:ext cx="63000" cy="13356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8" name=""/>
              <p:cNvSpPr/>
              <p:nvPr/>
            </p:nvSpPr>
            <p:spPr>
              <a:xfrm>
                <a:off x="1459080" y="5662080"/>
                <a:ext cx="146880" cy="468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39" name=""/>
              <p:cNvSpPr/>
              <p:nvPr/>
            </p:nvSpPr>
            <p:spPr>
              <a:xfrm>
                <a:off x="1332720" y="5546880"/>
                <a:ext cx="323280" cy="19260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0" name=""/>
              <p:cNvSpPr/>
              <p:nvPr/>
            </p:nvSpPr>
            <p:spPr>
              <a:xfrm>
                <a:off x="1367640" y="5561280"/>
                <a:ext cx="146160" cy="4644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" bIns="-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1" name=""/>
              <p:cNvSpPr/>
              <p:nvPr/>
            </p:nvSpPr>
            <p:spPr>
              <a:xfrm>
                <a:off x="1113480" y="5697720"/>
                <a:ext cx="223920" cy="9360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2" name=""/>
              <p:cNvSpPr/>
              <p:nvPr/>
            </p:nvSpPr>
            <p:spPr>
              <a:xfrm>
                <a:off x="1245240" y="5791320"/>
                <a:ext cx="313920" cy="29376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3" name=""/>
              <p:cNvSpPr/>
              <p:nvPr/>
            </p:nvSpPr>
            <p:spPr>
              <a:xfrm>
                <a:off x="1518840" y="5959800"/>
                <a:ext cx="142200" cy="820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4" name=""/>
              <p:cNvSpPr/>
              <p:nvPr/>
            </p:nvSpPr>
            <p:spPr>
              <a:xfrm>
                <a:off x="1499760" y="5959800"/>
                <a:ext cx="59400" cy="856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5" name=""/>
              <p:cNvSpPr/>
              <p:nvPr/>
            </p:nvSpPr>
            <p:spPr>
              <a:xfrm>
                <a:off x="1182240" y="5931000"/>
                <a:ext cx="160920" cy="12528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6" name=""/>
              <p:cNvSpPr/>
              <p:nvPr/>
            </p:nvSpPr>
            <p:spPr>
              <a:xfrm>
                <a:off x="1083960" y="6053400"/>
                <a:ext cx="3384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7" name=""/>
              <p:cNvSpPr/>
              <p:nvPr/>
            </p:nvSpPr>
            <p:spPr>
              <a:xfrm>
                <a:off x="1627200" y="5181120"/>
                <a:ext cx="294120" cy="38376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8" name=""/>
              <p:cNvSpPr/>
              <p:nvPr/>
            </p:nvSpPr>
            <p:spPr>
              <a:xfrm>
                <a:off x="1622520" y="5543280"/>
                <a:ext cx="293040" cy="6048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49" name=""/>
              <p:cNvSpPr/>
              <p:nvPr/>
            </p:nvSpPr>
            <p:spPr>
              <a:xfrm>
                <a:off x="1714680" y="5557320"/>
                <a:ext cx="685440" cy="20844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0" name=""/>
              <p:cNvSpPr/>
              <p:nvPr/>
            </p:nvSpPr>
            <p:spPr>
              <a:xfrm>
                <a:off x="1994040" y="5643360"/>
                <a:ext cx="111960" cy="1836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1" name=""/>
              <p:cNvSpPr/>
              <p:nvPr/>
            </p:nvSpPr>
            <p:spPr>
              <a:xfrm>
                <a:off x="1955160" y="5650920"/>
                <a:ext cx="101520" cy="5328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2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3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4" name=""/>
              <p:cNvSpPr/>
              <p:nvPr/>
            </p:nvSpPr>
            <p:spPr>
              <a:xfrm>
                <a:off x="1989000" y="5715720"/>
                <a:ext cx="142200" cy="644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5" name=""/>
              <p:cNvSpPr/>
              <p:nvPr/>
            </p:nvSpPr>
            <p:spPr>
              <a:xfrm>
                <a:off x="1950480" y="5758560"/>
                <a:ext cx="47880" cy="11124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6" name=""/>
              <p:cNvSpPr/>
              <p:nvPr/>
            </p:nvSpPr>
            <p:spPr>
              <a:xfrm>
                <a:off x="1950480" y="5844600"/>
                <a:ext cx="244080" cy="17208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7" name=""/>
              <p:cNvSpPr/>
              <p:nvPr/>
            </p:nvSpPr>
            <p:spPr>
              <a:xfrm>
                <a:off x="1656360" y="5862600"/>
                <a:ext cx="38520" cy="9720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8" name=""/>
              <p:cNvSpPr/>
              <p:nvPr/>
            </p:nvSpPr>
            <p:spPr>
              <a:xfrm>
                <a:off x="1690200" y="5869800"/>
                <a:ext cx="33480" cy="15336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59" name=""/>
              <p:cNvSpPr/>
              <p:nvPr/>
            </p:nvSpPr>
            <p:spPr>
              <a:xfrm>
                <a:off x="1680840" y="600660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0" name=""/>
              <p:cNvSpPr/>
              <p:nvPr/>
            </p:nvSpPr>
            <p:spPr>
              <a:xfrm>
                <a:off x="1513800" y="6023520"/>
                <a:ext cx="191160" cy="3240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1" name=""/>
              <p:cNvSpPr/>
              <p:nvPr/>
            </p:nvSpPr>
            <p:spPr>
              <a:xfrm>
                <a:off x="1597680" y="5955480"/>
                <a:ext cx="53640" cy="8676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2" name=""/>
              <p:cNvSpPr/>
              <p:nvPr/>
            </p:nvSpPr>
            <p:spPr>
              <a:xfrm>
                <a:off x="1661040" y="5959800"/>
                <a:ext cx="33840" cy="421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3" name=""/>
              <p:cNvSpPr/>
              <p:nvPr/>
            </p:nvSpPr>
            <p:spPr>
              <a:xfrm>
                <a:off x="1695240" y="5880240"/>
                <a:ext cx="259920" cy="12600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4" name=""/>
              <p:cNvSpPr/>
              <p:nvPr/>
            </p:nvSpPr>
            <p:spPr>
              <a:xfrm>
                <a:off x="1905120" y="5862600"/>
                <a:ext cx="259920" cy="10368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5" name=""/>
              <p:cNvSpPr/>
              <p:nvPr/>
            </p:nvSpPr>
            <p:spPr>
              <a:xfrm>
                <a:off x="1959840" y="5847840"/>
                <a:ext cx="151560" cy="3240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6" name=""/>
              <p:cNvSpPr/>
              <p:nvPr/>
            </p:nvSpPr>
            <p:spPr>
              <a:xfrm>
                <a:off x="2061720" y="5780160"/>
                <a:ext cx="54720" cy="6768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7" name=""/>
              <p:cNvSpPr/>
              <p:nvPr/>
            </p:nvSpPr>
            <p:spPr>
              <a:xfrm>
                <a:off x="2023200" y="5823000"/>
                <a:ext cx="38520" cy="720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8" name=""/>
              <p:cNvSpPr/>
              <p:nvPr/>
            </p:nvSpPr>
            <p:spPr>
              <a:xfrm>
                <a:off x="2032560" y="5805360"/>
                <a:ext cx="142200" cy="3564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69" name=""/>
              <p:cNvSpPr/>
              <p:nvPr/>
            </p:nvSpPr>
            <p:spPr>
              <a:xfrm flipH="1">
                <a:off x="1827360" y="5891400"/>
                <a:ext cx="468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0" name=""/>
              <p:cNvSpPr/>
              <p:nvPr/>
            </p:nvSpPr>
            <p:spPr>
              <a:xfrm>
                <a:off x="1764720" y="5894640"/>
                <a:ext cx="63000" cy="432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1" name=""/>
              <p:cNvSpPr/>
              <p:nvPr/>
            </p:nvSpPr>
            <p:spPr>
              <a:xfrm>
                <a:off x="1714680" y="5898960"/>
                <a:ext cx="49680" cy="288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2" name=""/>
              <p:cNvSpPr/>
              <p:nvPr/>
            </p:nvSpPr>
            <p:spPr>
              <a:xfrm flipH="1">
                <a:off x="1709640" y="5901840"/>
                <a:ext cx="4680" cy="3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3" name=""/>
              <p:cNvSpPr/>
              <p:nvPr/>
            </p:nvSpPr>
            <p:spPr>
              <a:xfrm>
                <a:off x="1857240" y="5973840"/>
                <a:ext cx="47880" cy="140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74" name=""/>
              <p:cNvSpPr/>
              <p:nvPr/>
            </p:nvSpPr>
            <p:spPr>
              <a:xfrm>
                <a:off x="1891080" y="5987880"/>
                <a:ext cx="14040" cy="36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575" name=""/>
              <p:cNvGrpSpPr/>
              <p:nvPr/>
            </p:nvGrpSpPr>
            <p:grpSpPr>
              <a:xfrm>
                <a:off x="1641240" y="5281920"/>
                <a:ext cx="1723320" cy="1155240"/>
                <a:chOff x="1641240" y="5281920"/>
                <a:chExt cx="1723320" cy="1155240"/>
              </a:xfrm>
            </p:grpSpPr>
            <p:sp>
              <p:nvSpPr>
                <p:cNvPr id="3576" name=""/>
                <p:cNvSpPr/>
                <p:nvPr/>
              </p:nvSpPr>
              <p:spPr>
                <a:xfrm>
                  <a:off x="1886760" y="5991840"/>
                  <a:ext cx="4680" cy="39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7" name=""/>
                <p:cNvSpPr/>
                <p:nvPr/>
              </p:nvSpPr>
              <p:spPr>
                <a:xfrm>
                  <a:off x="1886760" y="6031800"/>
                  <a:ext cx="68040" cy="1764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8" name=""/>
                <p:cNvSpPr/>
                <p:nvPr/>
              </p:nvSpPr>
              <p:spPr>
                <a:xfrm>
                  <a:off x="1891440" y="5991840"/>
                  <a:ext cx="63360" cy="5724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9" name=""/>
                <p:cNvSpPr/>
                <p:nvPr/>
              </p:nvSpPr>
              <p:spPr>
                <a:xfrm>
                  <a:off x="1832400" y="5974200"/>
                  <a:ext cx="29160" cy="50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0" name=""/>
                <p:cNvSpPr/>
                <p:nvPr/>
              </p:nvSpPr>
              <p:spPr>
                <a:xfrm>
                  <a:off x="1832400" y="6024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1" name=""/>
                <p:cNvSpPr/>
                <p:nvPr/>
              </p:nvSpPr>
              <p:spPr>
                <a:xfrm>
                  <a:off x="1656000" y="6031800"/>
                  <a:ext cx="176040" cy="6408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2" name=""/>
                <p:cNvSpPr/>
                <p:nvPr/>
              </p:nvSpPr>
              <p:spPr>
                <a:xfrm>
                  <a:off x="1641240" y="6096240"/>
                  <a:ext cx="14760" cy="72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3" name=""/>
                <p:cNvSpPr/>
                <p:nvPr/>
              </p:nvSpPr>
              <p:spPr>
                <a:xfrm>
                  <a:off x="1641240" y="610344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4" name=""/>
                <p:cNvSpPr/>
                <p:nvPr/>
              </p:nvSpPr>
              <p:spPr>
                <a:xfrm>
                  <a:off x="1641240" y="6107040"/>
                  <a:ext cx="1476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5" name=""/>
                <p:cNvSpPr/>
                <p:nvPr/>
              </p:nvSpPr>
              <p:spPr>
                <a:xfrm>
                  <a:off x="1656000" y="610704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6" name=""/>
                <p:cNvSpPr/>
                <p:nvPr/>
              </p:nvSpPr>
              <p:spPr>
                <a:xfrm>
                  <a:off x="1656000" y="6035040"/>
                  <a:ext cx="224640" cy="7164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7" name=""/>
                <p:cNvSpPr/>
                <p:nvPr/>
              </p:nvSpPr>
              <p:spPr>
                <a:xfrm>
                  <a:off x="1798560" y="60678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8" name=""/>
                <p:cNvSpPr/>
                <p:nvPr/>
              </p:nvSpPr>
              <p:spPr>
                <a:xfrm>
                  <a:off x="1787760" y="6074280"/>
                  <a:ext cx="10440" cy="1476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9" name=""/>
                <p:cNvSpPr/>
                <p:nvPr/>
              </p:nvSpPr>
              <p:spPr>
                <a:xfrm>
                  <a:off x="1764360" y="6089400"/>
                  <a:ext cx="23400" cy="356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0" name=""/>
                <p:cNvSpPr/>
                <p:nvPr/>
              </p:nvSpPr>
              <p:spPr>
                <a:xfrm>
                  <a:off x="1880640" y="6081840"/>
                  <a:ext cx="4932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1" name=""/>
                <p:cNvSpPr/>
                <p:nvPr/>
              </p:nvSpPr>
              <p:spPr>
                <a:xfrm>
                  <a:off x="1930320" y="606348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2" name=""/>
                <p:cNvSpPr/>
                <p:nvPr/>
              </p:nvSpPr>
              <p:spPr>
                <a:xfrm>
                  <a:off x="1930320" y="606348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3" name=""/>
                <p:cNvSpPr/>
                <p:nvPr/>
              </p:nvSpPr>
              <p:spPr>
                <a:xfrm>
                  <a:off x="1935000" y="6046200"/>
                  <a:ext cx="14760" cy="1728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4" name=""/>
                <p:cNvSpPr/>
                <p:nvPr/>
              </p:nvSpPr>
              <p:spPr>
                <a:xfrm>
                  <a:off x="1950120" y="60210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5" name=""/>
                <p:cNvSpPr/>
                <p:nvPr/>
              </p:nvSpPr>
              <p:spPr>
                <a:xfrm>
                  <a:off x="1993680" y="602100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6" name=""/>
                <p:cNvSpPr/>
                <p:nvPr/>
              </p:nvSpPr>
              <p:spPr>
                <a:xfrm>
                  <a:off x="2003040" y="6017400"/>
                  <a:ext cx="10440" cy="1008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7" name=""/>
                <p:cNvSpPr/>
                <p:nvPr/>
              </p:nvSpPr>
              <p:spPr>
                <a:xfrm>
                  <a:off x="2013840" y="599184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8" name=""/>
                <p:cNvSpPr/>
                <p:nvPr/>
              </p:nvSpPr>
              <p:spPr>
                <a:xfrm>
                  <a:off x="2043000" y="5991840"/>
                  <a:ext cx="5868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9" name=""/>
                <p:cNvSpPr/>
                <p:nvPr/>
              </p:nvSpPr>
              <p:spPr>
                <a:xfrm>
                  <a:off x="2101680" y="5991840"/>
                  <a:ext cx="18720" cy="1044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0" name=""/>
                <p:cNvSpPr/>
                <p:nvPr/>
              </p:nvSpPr>
              <p:spPr>
                <a:xfrm>
                  <a:off x="2120760" y="6002640"/>
                  <a:ext cx="1008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1" name=""/>
                <p:cNvSpPr/>
                <p:nvPr/>
              </p:nvSpPr>
              <p:spPr>
                <a:xfrm>
                  <a:off x="1954800" y="6017400"/>
                  <a:ext cx="176040" cy="356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2" name=""/>
                <p:cNvSpPr/>
                <p:nvPr/>
              </p:nvSpPr>
              <p:spPr>
                <a:xfrm>
                  <a:off x="1993680" y="60494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3" name=""/>
                <p:cNvSpPr/>
                <p:nvPr/>
              </p:nvSpPr>
              <p:spPr>
                <a:xfrm>
                  <a:off x="1993680" y="6063480"/>
                  <a:ext cx="720" cy="39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4" name=""/>
                <p:cNvSpPr/>
                <p:nvPr/>
              </p:nvSpPr>
              <p:spPr>
                <a:xfrm>
                  <a:off x="1974600" y="6067800"/>
                  <a:ext cx="18720" cy="856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5" name=""/>
                <p:cNvSpPr/>
                <p:nvPr/>
              </p:nvSpPr>
              <p:spPr>
                <a:xfrm>
                  <a:off x="1935000" y="6153480"/>
                  <a:ext cx="39600" cy="72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6" name=""/>
                <p:cNvSpPr/>
                <p:nvPr/>
              </p:nvSpPr>
              <p:spPr>
                <a:xfrm>
                  <a:off x="1866600" y="6157080"/>
                  <a:ext cx="108000" cy="7920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7" name=""/>
                <p:cNvSpPr/>
                <p:nvPr/>
              </p:nvSpPr>
              <p:spPr>
                <a:xfrm>
                  <a:off x="1891440" y="6214680"/>
                  <a:ext cx="160920" cy="6084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8" name=""/>
                <p:cNvSpPr/>
                <p:nvPr/>
              </p:nvSpPr>
              <p:spPr>
                <a:xfrm>
                  <a:off x="2047680" y="5995800"/>
                  <a:ext cx="4680" cy="216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9" name=""/>
                <p:cNvSpPr/>
                <p:nvPr/>
              </p:nvSpPr>
              <p:spPr>
                <a:xfrm>
                  <a:off x="2047680" y="6017400"/>
                  <a:ext cx="9360" cy="208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0" name=""/>
                <p:cNvSpPr/>
                <p:nvPr/>
              </p:nvSpPr>
              <p:spPr>
                <a:xfrm>
                  <a:off x="2057040" y="603864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1" name=""/>
                <p:cNvSpPr/>
                <p:nvPr/>
              </p:nvSpPr>
              <p:spPr>
                <a:xfrm>
                  <a:off x="2097000" y="6049440"/>
                  <a:ext cx="23400" cy="72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2" name=""/>
                <p:cNvSpPr/>
                <p:nvPr/>
              </p:nvSpPr>
              <p:spPr>
                <a:xfrm>
                  <a:off x="2120760" y="6056640"/>
                  <a:ext cx="3960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3" name=""/>
                <p:cNvSpPr/>
                <p:nvPr/>
              </p:nvSpPr>
              <p:spPr>
                <a:xfrm>
                  <a:off x="2086560" y="6017400"/>
                  <a:ext cx="98640" cy="1684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4" name=""/>
                <p:cNvSpPr/>
                <p:nvPr/>
              </p:nvSpPr>
              <p:spPr>
                <a:xfrm>
                  <a:off x="2160360" y="6002640"/>
                  <a:ext cx="136440" cy="4680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0" bIns="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5" name=""/>
                <p:cNvSpPr/>
                <p:nvPr/>
              </p:nvSpPr>
              <p:spPr>
                <a:xfrm>
                  <a:off x="2208960" y="6049440"/>
                  <a:ext cx="39600" cy="5400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6" name=""/>
                <p:cNvSpPr/>
                <p:nvPr/>
              </p:nvSpPr>
              <p:spPr>
                <a:xfrm>
                  <a:off x="2160360" y="6042600"/>
                  <a:ext cx="48240" cy="1728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7" name=""/>
                <p:cNvSpPr/>
                <p:nvPr/>
              </p:nvSpPr>
              <p:spPr>
                <a:xfrm>
                  <a:off x="2032560" y="6031800"/>
                  <a:ext cx="93600" cy="1969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8" name=""/>
                <p:cNvSpPr/>
                <p:nvPr/>
              </p:nvSpPr>
              <p:spPr>
                <a:xfrm flipV="1">
                  <a:off x="2057040" y="6089040"/>
                  <a:ext cx="5400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9" name=""/>
                <p:cNvSpPr/>
                <p:nvPr/>
              </p:nvSpPr>
              <p:spPr>
                <a:xfrm>
                  <a:off x="2111400" y="6089400"/>
                  <a:ext cx="29160" cy="324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0" name=""/>
                <p:cNvSpPr/>
                <p:nvPr/>
              </p:nvSpPr>
              <p:spPr>
                <a:xfrm>
                  <a:off x="2140560" y="6071040"/>
                  <a:ext cx="1980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1" name=""/>
                <p:cNvSpPr/>
                <p:nvPr/>
              </p:nvSpPr>
              <p:spPr>
                <a:xfrm>
                  <a:off x="2111400" y="6060240"/>
                  <a:ext cx="48960" cy="1080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2" name=""/>
                <p:cNvSpPr/>
                <p:nvPr/>
              </p:nvSpPr>
              <p:spPr>
                <a:xfrm>
                  <a:off x="2032560" y="6056640"/>
                  <a:ext cx="78480" cy="648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3" name=""/>
                <p:cNvSpPr/>
                <p:nvPr/>
              </p:nvSpPr>
              <p:spPr>
                <a:xfrm>
                  <a:off x="1993680" y="6074280"/>
                  <a:ext cx="53640" cy="288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4" name=""/>
                <p:cNvSpPr/>
                <p:nvPr/>
              </p:nvSpPr>
              <p:spPr>
                <a:xfrm>
                  <a:off x="1930320" y="6074280"/>
                  <a:ext cx="63360" cy="39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5" name=""/>
                <p:cNvSpPr/>
                <p:nvPr/>
              </p:nvSpPr>
              <p:spPr>
                <a:xfrm>
                  <a:off x="1993680" y="6128640"/>
                  <a:ext cx="58680" cy="2808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6" name=""/>
                <p:cNvSpPr/>
                <p:nvPr/>
              </p:nvSpPr>
              <p:spPr>
                <a:xfrm>
                  <a:off x="2038320" y="6146280"/>
                  <a:ext cx="107280" cy="6084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7" name=""/>
                <p:cNvSpPr/>
                <p:nvPr/>
              </p:nvSpPr>
              <p:spPr>
                <a:xfrm>
                  <a:off x="2097000" y="6203880"/>
                  <a:ext cx="72720" cy="1080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8" name=""/>
                <p:cNvSpPr/>
                <p:nvPr/>
              </p:nvSpPr>
              <p:spPr>
                <a:xfrm>
                  <a:off x="2131200" y="6217920"/>
                  <a:ext cx="72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9" name=""/>
                <p:cNvSpPr/>
                <p:nvPr/>
              </p:nvSpPr>
              <p:spPr>
                <a:xfrm>
                  <a:off x="2120760" y="622188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0" name=""/>
                <p:cNvSpPr/>
                <p:nvPr/>
              </p:nvSpPr>
              <p:spPr>
                <a:xfrm>
                  <a:off x="2160360" y="6167880"/>
                  <a:ext cx="52920" cy="216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1" name=""/>
                <p:cNvSpPr/>
                <p:nvPr/>
              </p:nvSpPr>
              <p:spPr>
                <a:xfrm>
                  <a:off x="2213640" y="6189480"/>
                  <a:ext cx="1044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2" name=""/>
                <p:cNvSpPr/>
                <p:nvPr/>
              </p:nvSpPr>
              <p:spPr>
                <a:xfrm>
                  <a:off x="2224080" y="620028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3" name=""/>
                <p:cNvSpPr/>
                <p:nvPr/>
              </p:nvSpPr>
              <p:spPr>
                <a:xfrm>
                  <a:off x="2238480" y="6181920"/>
                  <a:ext cx="39600" cy="216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4" name=""/>
                <p:cNvSpPr/>
                <p:nvPr/>
              </p:nvSpPr>
              <p:spPr>
                <a:xfrm>
                  <a:off x="1857240" y="6247080"/>
                  <a:ext cx="52920" cy="316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5" name=""/>
                <p:cNvSpPr/>
                <p:nvPr/>
              </p:nvSpPr>
              <p:spPr>
                <a:xfrm>
                  <a:off x="1891440" y="6264720"/>
                  <a:ext cx="92880" cy="1724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6" name=""/>
                <p:cNvSpPr/>
                <p:nvPr/>
              </p:nvSpPr>
              <p:spPr>
                <a:xfrm>
                  <a:off x="1930320" y="6297120"/>
                  <a:ext cx="68040" cy="12168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7" name=""/>
                <p:cNvSpPr/>
                <p:nvPr/>
              </p:nvSpPr>
              <p:spPr>
                <a:xfrm>
                  <a:off x="1998360" y="628308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8" name=""/>
                <p:cNvSpPr/>
                <p:nvPr/>
              </p:nvSpPr>
              <p:spPr>
                <a:xfrm>
                  <a:off x="2023200" y="62755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9" name=""/>
                <p:cNvSpPr/>
                <p:nvPr/>
              </p:nvSpPr>
              <p:spPr>
                <a:xfrm>
                  <a:off x="2047680" y="6228720"/>
                  <a:ext cx="87840" cy="540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0" name=""/>
                <p:cNvSpPr/>
                <p:nvPr/>
              </p:nvSpPr>
              <p:spPr>
                <a:xfrm flipV="1">
                  <a:off x="1954800" y="6304320"/>
                  <a:ext cx="4680" cy="35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1" name=""/>
                <p:cNvSpPr/>
                <p:nvPr/>
              </p:nvSpPr>
              <p:spPr>
                <a:xfrm>
                  <a:off x="1959480" y="629388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2" name=""/>
                <p:cNvSpPr/>
                <p:nvPr/>
              </p:nvSpPr>
              <p:spPr>
                <a:xfrm>
                  <a:off x="1905480" y="5453640"/>
                  <a:ext cx="180720" cy="9000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3" name=""/>
                <p:cNvSpPr/>
                <p:nvPr/>
              </p:nvSpPr>
              <p:spPr>
                <a:xfrm>
                  <a:off x="1984320" y="5475240"/>
                  <a:ext cx="552600" cy="356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4" name=""/>
                <p:cNvSpPr/>
                <p:nvPr/>
              </p:nvSpPr>
              <p:spPr>
                <a:xfrm>
                  <a:off x="2899080" y="559368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5" name=""/>
                <p:cNvSpPr/>
                <p:nvPr/>
              </p:nvSpPr>
              <p:spPr>
                <a:xfrm>
                  <a:off x="2586240" y="5593680"/>
                  <a:ext cx="24480" cy="540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6" name=""/>
                <p:cNvSpPr/>
                <p:nvPr/>
              </p:nvSpPr>
              <p:spPr>
                <a:xfrm>
                  <a:off x="2683800" y="5590440"/>
                  <a:ext cx="44640" cy="424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7" name=""/>
                <p:cNvSpPr/>
                <p:nvPr/>
              </p:nvSpPr>
              <p:spPr>
                <a:xfrm>
                  <a:off x="2703960" y="5597280"/>
                  <a:ext cx="117360" cy="432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8" name=""/>
                <p:cNvSpPr/>
                <p:nvPr/>
              </p:nvSpPr>
              <p:spPr>
                <a:xfrm>
                  <a:off x="2728440" y="5511240"/>
                  <a:ext cx="33840" cy="10080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9" name=""/>
                <p:cNvSpPr/>
                <p:nvPr/>
              </p:nvSpPr>
              <p:spPr>
                <a:xfrm>
                  <a:off x="2909520" y="5565600"/>
                  <a:ext cx="199800" cy="10008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0" name=""/>
                <p:cNvSpPr/>
                <p:nvPr/>
              </p:nvSpPr>
              <p:spPr>
                <a:xfrm>
                  <a:off x="2772000" y="5568840"/>
                  <a:ext cx="49320" cy="5724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1" name=""/>
                <p:cNvSpPr/>
                <p:nvPr/>
              </p:nvSpPr>
              <p:spPr>
                <a:xfrm>
                  <a:off x="2738160" y="5601240"/>
                  <a:ext cx="141840" cy="316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2" name=""/>
                <p:cNvSpPr/>
                <p:nvPr/>
              </p:nvSpPr>
              <p:spPr>
                <a:xfrm>
                  <a:off x="2831040" y="5601240"/>
                  <a:ext cx="1944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3" name=""/>
                <p:cNvSpPr/>
                <p:nvPr/>
              </p:nvSpPr>
              <p:spPr>
                <a:xfrm>
                  <a:off x="2683800" y="5622840"/>
                  <a:ext cx="171360" cy="2484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4" name=""/>
                <p:cNvSpPr/>
                <p:nvPr/>
              </p:nvSpPr>
              <p:spPr>
                <a:xfrm>
                  <a:off x="2429640" y="5582880"/>
                  <a:ext cx="146880" cy="5724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5" name=""/>
                <p:cNvSpPr/>
                <p:nvPr/>
              </p:nvSpPr>
              <p:spPr>
                <a:xfrm>
                  <a:off x="2948400" y="5558040"/>
                  <a:ext cx="33840" cy="720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6" name=""/>
                <p:cNvSpPr/>
                <p:nvPr/>
              </p:nvSpPr>
              <p:spPr>
                <a:xfrm>
                  <a:off x="3007080" y="5543640"/>
                  <a:ext cx="97560" cy="1044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7" name=""/>
                <p:cNvSpPr/>
                <p:nvPr/>
              </p:nvSpPr>
              <p:spPr>
                <a:xfrm flipV="1">
                  <a:off x="2923920" y="5612040"/>
                  <a:ext cx="1476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8" name=""/>
                <p:cNvSpPr/>
                <p:nvPr/>
              </p:nvSpPr>
              <p:spPr>
                <a:xfrm>
                  <a:off x="2840400" y="5601240"/>
                  <a:ext cx="69120" cy="140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9" name=""/>
                <p:cNvSpPr/>
                <p:nvPr/>
              </p:nvSpPr>
              <p:spPr>
                <a:xfrm>
                  <a:off x="2903760" y="5601240"/>
                  <a:ext cx="44640" cy="6084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0" name=""/>
                <p:cNvSpPr/>
                <p:nvPr/>
              </p:nvSpPr>
              <p:spPr>
                <a:xfrm>
                  <a:off x="2855520" y="5618880"/>
                  <a:ext cx="63360" cy="720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1" name=""/>
                <p:cNvSpPr/>
                <p:nvPr/>
              </p:nvSpPr>
              <p:spPr>
                <a:xfrm>
                  <a:off x="2869920" y="5622840"/>
                  <a:ext cx="44280" cy="2484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2" name=""/>
                <p:cNvSpPr/>
                <p:nvPr/>
              </p:nvSpPr>
              <p:spPr>
                <a:xfrm>
                  <a:off x="2316960" y="5715720"/>
                  <a:ext cx="151560" cy="824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3" name=""/>
                <p:cNvSpPr/>
                <p:nvPr/>
              </p:nvSpPr>
              <p:spPr>
                <a:xfrm>
                  <a:off x="2498040" y="5679720"/>
                  <a:ext cx="19800" cy="5724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4" name=""/>
                <p:cNvSpPr/>
                <p:nvPr/>
              </p:nvSpPr>
              <p:spPr>
                <a:xfrm>
                  <a:off x="2424240" y="5640480"/>
                  <a:ext cx="108000" cy="540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5" name=""/>
                <p:cNvSpPr/>
                <p:nvPr/>
              </p:nvSpPr>
              <p:spPr>
                <a:xfrm>
                  <a:off x="2611080" y="5683680"/>
                  <a:ext cx="210240" cy="6084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6" name=""/>
                <p:cNvSpPr/>
                <p:nvPr/>
              </p:nvSpPr>
              <p:spPr>
                <a:xfrm>
                  <a:off x="2590920" y="5687280"/>
                  <a:ext cx="33840" cy="3204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7" name=""/>
                <p:cNvSpPr/>
                <p:nvPr/>
              </p:nvSpPr>
              <p:spPr>
                <a:xfrm>
                  <a:off x="2566080" y="5637240"/>
                  <a:ext cx="78480" cy="356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8" name=""/>
                <p:cNvSpPr/>
                <p:nvPr/>
              </p:nvSpPr>
              <p:spPr>
                <a:xfrm>
                  <a:off x="2831040" y="561564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9" name=""/>
                <p:cNvSpPr/>
                <p:nvPr/>
              </p:nvSpPr>
              <p:spPr>
                <a:xfrm>
                  <a:off x="2801520" y="5604840"/>
                  <a:ext cx="33840" cy="216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0" name=""/>
                <p:cNvSpPr/>
                <p:nvPr/>
              </p:nvSpPr>
              <p:spPr>
                <a:xfrm>
                  <a:off x="3045960" y="5597280"/>
                  <a:ext cx="58680" cy="356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1" name=""/>
                <p:cNvSpPr/>
                <p:nvPr/>
              </p:nvSpPr>
              <p:spPr>
                <a:xfrm flipH="1">
                  <a:off x="3036240" y="5665680"/>
                  <a:ext cx="46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2" name=""/>
                <p:cNvSpPr/>
                <p:nvPr/>
              </p:nvSpPr>
              <p:spPr>
                <a:xfrm>
                  <a:off x="2850840" y="5626440"/>
                  <a:ext cx="52920" cy="6084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3" name=""/>
                <p:cNvSpPr/>
                <p:nvPr/>
              </p:nvSpPr>
              <p:spPr>
                <a:xfrm>
                  <a:off x="2923920" y="548280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4" name=""/>
                <p:cNvSpPr/>
                <p:nvPr/>
              </p:nvSpPr>
              <p:spPr>
                <a:xfrm>
                  <a:off x="2884680" y="5446800"/>
                  <a:ext cx="87840" cy="5004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5" name=""/>
                <p:cNvSpPr/>
                <p:nvPr/>
              </p:nvSpPr>
              <p:spPr>
                <a:xfrm>
                  <a:off x="2958120" y="5472000"/>
                  <a:ext cx="53640" cy="140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6" name=""/>
                <p:cNvSpPr/>
                <p:nvPr/>
              </p:nvSpPr>
              <p:spPr>
                <a:xfrm>
                  <a:off x="3011760" y="5464440"/>
                  <a:ext cx="43560" cy="1044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7" name=""/>
                <p:cNvSpPr/>
                <p:nvPr/>
              </p:nvSpPr>
              <p:spPr>
                <a:xfrm>
                  <a:off x="2448720" y="5496840"/>
                  <a:ext cx="92880" cy="11484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8" name=""/>
                <p:cNvSpPr/>
                <p:nvPr/>
              </p:nvSpPr>
              <p:spPr>
                <a:xfrm>
                  <a:off x="26157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9" name=""/>
                <p:cNvSpPr/>
                <p:nvPr/>
              </p:nvSpPr>
              <p:spPr>
                <a:xfrm>
                  <a:off x="2815560" y="5551200"/>
                  <a:ext cx="34920" cy="1764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0" name=""/>
                <p:cNvSpPr/>
                <p:nvPr/>
              </p:nvSpPr>
              <p:spPr>
                <a:xfrm>
                  <a:off x="2845080" y="5543640"/>
                  <a:ext cx="5400" cy="72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1" name=""/>
                <p:cNvSpPr/>
                <p:nvPr/>
              </p:nvSpPr>
              <p:spPr>
                <a:xfrm>
                  <a:off x="2997720" y="552960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2" name=""/>
                <p:cNvSpPr/>
                <p:nvPr/>
              </p:nvSpPr>
              <p:spPr>
                <a:xfrm>
                  <a:off x="2518200" y="5540400"/>
                  <a:ext cx="106920" cy="12168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3" name=""/>
                <p:cNvSpPr/>
                <p:nvPr/>
              </p:nvSpPr>
              <p:spPr>
                <a:xfrm>
                  <a:off x="2611080" y="5572080"/>
                  <a:ext cx="29160" cy="216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4" name=""/>
                <p:cNvSpPr/>
                <p:nvPr/>
              </p:nvSpPr>
              <p:spPr>
                <a:xfrm>
                  <a:off x="2787120" y="5525640"/>
                  <a:ext cx="180720" cy="39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5" name=""/>
                <p:cNvSpPr/>
                <p:nvPr/>
              </p:nvSpPr>
              <p:spPr>
                <a:xfrm>
                  <a:off x="2791800" y="5529600"/>
                  <a:ext cx="131760" cy="9684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6" name=""/>
                <p:cNvSpPr/>
                <p:nvPr/>
              </p:nvSpPr>
              <p:spPr>
                <a:xfrm flipH="1" flipV="1">
                  <a:off x="2757960" y="5508000"/>
                  <a:ext cx="338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7" name=""/>
                <p:cNvSpPr/>
                <p:nvPr/>
              </p:nvSpPr>
              <p:spPr>
                <a:xfrm>
                  <a:off x="2757960" y="5532840"/>
                  <a:ext cx="63360" cy="3924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8" name=""/>
                <p:cNvSpPr/>
                <p:nvPr/>
              </p:nvSpPr>
              <p:spPr>
                <a:xfrm>
                  <a:off x="2987280" y="5525640"/>
                  <a:ext cx="87840" cy="1044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9" name=""/>
                <p:cNvSpPr/>
                <p:nvPr/>
              </p:nvSpPr>
              <p:spPr>
                <a:xfrm>
                  <a:off x="2991960" y="5475240"/>
                  <a:ext cx="29160" cy="6084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0" name=""/>
                <p:cNvSpPr/>
                <p:nvPr/>
              </p:nvSpPr>
              <p:spPr>
                <a:xfrm>
                  <a:off x="2928600" y="5493600"/>
                  <a:ext cx="33840" cy="1764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1" name=""/>
                <p:cNvSpPr/>
                <p:nvPr/>
              </p:nvSpPr>
              <p:spPr>
                <a:xfrm>
                  <a:off x="2595600" y="5432760"/>
                  <a:ext cx="44280" cy="3924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2" name=""/>
                <p:cNvSpPr/>
                <p:nvPr/>
              </p:nvSpPr>
              <p:spPr>
                <a:xfrm>
                  <a:off x="2453400" y="5453640"/>
                  <a:ext cx="3960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3" name=""/>
                <p:cNvSpPr/>
                <p:nvPr/>
              </p:nvSpPr>
              <p:spPr>
                <a:xfrm>
                  <a:off x="3055680" y="5382000"/>
                  <a:ext cx="540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4" name=""/>
                <p:cNvSpPr/>
                <p:nvPr/>
              </p:nvSpPr>
              <p:spPr>
                <a:xfrm>
                  <a:off x="3041280" y="5392800"/>
                  <a:ext cx="19440" cy="7164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5" name=""/>
                <p:cNvSpPr/>
                <p:nvPr/>
              </p:nvSpPr>
              <p:spPr>
                <a:xfrm>
                  <a:off x="2865240" y="5396760"/>
                  <a:ext cx="112320" cy="824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6" name=""/>
                <p:cNvSpPr/>
                <p:nvPr/>
              </p:nvSpPr>
              <p:spPr>
                <a:xfrm>
                  <a:off x="2747520" y="5443560"/>
                  <a:ext cx="33840" cy="6084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7" name=""/>
                <p:cNvSpPr/>
                <p:nvPr/>
              </p:nvSpPr>
              <p:spPr>
                <a:xfrm>
                  <a:off x="2604960" y="5486040"/>
                  <a:ext cx="357480" cy="5004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8" name=""/>
                <p:cNvSpPr/>
                <p:nvPr/>
              </p:nvSpPr>
              <p:spPr>
                <a:xfrm>
                  <a:off x="2595600" y="5464440"/>
                  <a:ext cx="53640" cy="39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9" name=""/>
                <p:cNvSpPr/>
                <p:nvPr/>
              </p:nvSpPr>
              <p:spPr>
                <a:xfrm>
                  <a:off x="2571120" y="548280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0" name=""/>
                <p:cNvSpPr/>
                <p:nvPr/>
              </p:nvSpPr>
              <p:spPr>
                <a:xfrm>
                  <a:off x="2600280" y="5468400"/>
                  <a:ext cx="63360" cy="10728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1" name=""/>
                <p:cNvSpPr/>
                <p:nvPr/>
              </p:nvSpPr>
              <p:spPr>
                <a:xfrm>
                  <a:off x="2507400" y="5468400"/>
                  <a:ext cx="39600" cy="316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2" name=""/>
                <p:cNvSpPr/>
                <p:nvPr/>
              </p:nvSpPr>
              <p:spPr>
                <a:xfrm>
                  <a:off x="2414520" y="5493600"/>
                  <a:ext cx="117360" cy="824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3" name=""/>
                <p:cNvSpPr/>
                <p:nvPr/>
              </p:nvSpPr>
              <p:spPr>
                <a:xfrm flipH="1">
                  <a:off x="2493000" y="5508000"/>
                  <a:ext cx="14040" cy="17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4" name=""/>
                <p:cNvSpPr/>
                <p:nvPr/>
              </p:nvSpPr>
              <p:spPr>
                <a:xfrm>
                  <a:off x="2923920" y="5417640"/>
                  <a:ext cx="33840" cy="6156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5" name=""/>
                <p:cNvSpPr/>
                <p:nvPr/>
              </p:nvSpPr>
              <p:spPr>
                <a:xfrm>
                  <a:off x="2918880" y="5428800"/>
                  <a:ext cx="53640" cy="6084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6" name=""/>
                <p:cNvSpPr/>
                <p:nvPr/>
              </p:nvSpPr>
              <p:spPr>
                <a:xfrm>
                  <a:off x="2918880" y="5468400"/>
                  <a:ext cx="48960" cy="208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7" name=""/>
                <p:cNvSpPr/>
                <p:nvPr/>
              </p:nvSpPr>
              <p:spPr>
                <a:xfrm>
                  <a:off x="2914200" y="54612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8" name=""/>
                <p:cNvSpPr/>
                <p:nvPr/>
              </p:nvSpPr>
              <p:spPr>
                <a:xfrm>
                  <a:off x="2776680" y="5457960"/>
                  <a:ext cx="156240" cy="3888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9" name=""/>
                <p:cNvSpPr/>
                <p:nvPr/>
              </p:nvSpPr>
              <p:spPr>
                <a:xfrm>
                  <a:off x="2482920" y="5331960"/>
                  <a:ext cx="54000" cy="190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0" name=""/>
                <p:cNvSpPr/>
                <p:nvPr/>
              </p:nvSpPr>
              <p:spPr>
                <a:xfrm>
                  <a:off x="2478240" y="5489640"/>
                  <a:ext cx="126720" cy="3240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1" name=""/>
                <p:cNvSpPr/>
                <p:nvPr/>
              </p:nvSpPr>
              <p:spPr>
                <a:xfrm>
                  <a:off x="23709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2" name=""/>
                <p:cNvSpPr/>
                <p:nvPr/>
              </p:nvSpPr>
              <p:spPr>
                <a:xfrm>
                  <a:off x="2547360" y="5482800"/>
                  <a:ext cx="57600" cy="140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3" name=""/>
                <p:cNvSpPr/>
                <p:nvPr/>
              </p:nvSpPr>
              <p:spPr>
                <a:xfrm>
                  <a:off x="2561400" y="5486040"/>
                  <a:ext cx="33840" cy="1044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4" name=""/>
                <p:cNvSpPr/>
                <p:nvPr/>
              </p:nvSpPr>
              <p:spPr>
                <a:xfrm>
                  <a:off x="2414520" y="5489640"/>
                  <a:ext cx="162000" cy="7920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5" name=""/>
                <p:cNvSpPr/>
                <p:nvPr/>
              </p:nvSpPr>
              <p:spPr>
                <a:xfrm>
                  <a:off x="2556720" y="5489640"/>
                  <a:ext cx="43560" cy="2556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6" name=""/>
                <p:cNvSpPr/>
                <p:nvPr/>
              </p:nvSpPr>
              <p:spPr>
                <a:xfrm>
                  <a:off x="2595600" y="546444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7" name=""/>
                <p:cNvSpPr/>
                <p:nvPr/>
              </p:nvSpPr>
              <p:spPr>
                <a:xfrm>
                  <a:off x="2566080" y="5472000"/>
                  <a:ext cx="54000" cy="16092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8" name=""/>
                <p:cNvSpPr/>
                <p:nvPr/>
              </p:nvSpPr>
              <p:spPr>
                <a:xfrm flipH="1">
                  <a:off x="2615400" y="547956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9" name=""/>
                <p:cNvSpPr/>
                <p:nvPr/>
              </p:nvSpPr>
              <p:spPr>
                <a:xfrm>
                  <a:off x="2600280" y="5482800"/>
                  <a:ext cx="244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0" name=""/>
                <p:cNvSpPr/>
                <p:nvPr/>
              </p:nvSpPr>
              <p:spPr>
                <a:xfrm>
                  <a:off x="2576880" y="5479560"/>
                  <a:ext cx="106920" cy="8928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1" name=""/>
                <p:cNvSpPr/>
                <p:nvPr/>
              </p:nvSpPr>
              <p:spPr>
                <a:xfrm>
                  <a:off x="2640240" y="546840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2" name=""/>
                <p:cNvSpPr/>
                <p:nvPr/>
              </p:nvSpPr>
              <p:spPr>
                <a:xfrm>
                  <a:off x="2634480" y="5432760"/>
                  <a:ext cx="44280" cy="6408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3" name=""/>
                <p:cNvSpPr/>
                <p:nvPr/>
              </p:nvSpPr>
              <p:spPr>
                <a:xfrm>
                  <a:off x="2576880" y="5349960"/>
                  <a:ext cx="38880" cy="424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4" name=""/>
                <p:cNvSpPr/>
                <p:nvPr/>
              </p:nvSpPr>
              <p:spPr>
                <a:xfrm>
                  <a:off x="2615760" y="5392800"/>
                  <a:ext cx="4680" cy="39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5" name=""/>
                <p:cNvSpPr/>
                <p:nvPr/>
              </p:nvSpPr>
              <p:spPr>
                <a:xfrm>
                  <a:off x="2620440" y="5396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6" name=""/>
                <p:cNvSpPr/>
                <p:nvPr/>
              </p:nvSpPr>
              <p:spPr>
                <a:xfrm>
                  <a:off x="2576880" y="5349960"/>
                  <a:ext cx="48240" cy="50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7" name=""/>
                <p:cNvSpPr/>
                <p:nvPr/>
              </p:nvSpPr>
              <p:spPr>
                <a:xfrm>
                  <a:off x="3153960" y="5285160"/>
                  <a:ext cx="48240" cy="1800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8" name=""/>
                <p:cNvSpPr/>
                <p:nvPr/>
              </p:nvSpPr>
              <p:spPr>
                <a:xfrm>
                  <a:off x="2434320" y="5342760"/>
                  <a:ext cx="83520" cy="14004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29" name=""/>
                <p:cNvSpPr/>
                <p:nvPr/>
              </p:nvSpPr>
              <p:spPr>
                <a:xfrm>
                  <a:off x="2767320" y="5385960"/>
                  <a:ext cx="58680" cy="3924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0" name=""/>
                <p:cNvSpPr/>
                <p:nvPr/>
              </p:nvSpPr>
              <p:spPr>
                <a:xfrm flipH="1">
                  <a:off x="2718000" y="5414400"/>
                  <a:ext cx="3384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1" name=""/>
                <p:cNvSpPr/>
                <p:nvPr/>
              </p:nvSpPr>
              <p:spPr>
                <a:xfrm>
                  <a:off x="2600280" y="5407560"/>
                  <a:ext cx="24480" cy="648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2" name=""/>
                <p:cNvSpPr/>
                <p:nvPr/>
              </p:nvSpPr>
              <p:spPr>
                <a:xfrm>
                  <a:off x="2987280" y="5349960"/>
                  <a:ext cx="54000" cy="356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3" name=""/>
                <p:cNvSpPr/>
                <p:nvPr/>
              </p:nvSpPr>
              <p:spPr>
                <a:xfrm>
                  <a:off x="3026160" y="5349960"/>
                  <a:ext cx="15120" cy="284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4" name=""/>
                <p:cNvSpPr/>
                <p:nvPr/>
              </p:nvSpPr>
              <p:spPr>
                <a:xfrm>
                  <a:off x="2434320" y="5400360"/>
                  <a:ext cx="468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5" name=""/>
                <p:cNvSpPr/>
                <p:nvPr/>
              </p:nvSpPr>
              <p:spPr>
                <a:xfrm>
                  <a:off x="2640240" y="5353560"/>
                  <a:ext cx="165960" cy="5004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6" name=""/>
                <p:cNvSpPr/>
                <p:nvPr/>
              </p:nvSpPr>
              <p:spPr>
                <a:xfrm>
                  <a:off x="2615760" y="5389200"/>
                  <a:ext cx="126720" cy="3924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7" name=""/>
                <p:cNvSpPr/>
                <p:nvPr/>
              </p:nvSpPr>
              <p:spPr>
                <a:xfrm>
                  <a:off x="2576880" y="5281920"/>
                  <a:ext cx="116280" cy="7164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8" name=""/>
                <p:cNvSpPr/>
                <p:nvPr/>
              </p:nvSpPr>
              <p:spPr>
                <a:xfrm>
                  <a:off x="2688480" y="5299920"/>
                  <a:ext cx="15120" cy="5004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39" name=""/>
                <p:cNvSpPr/>
                <p:nvPr/>
              </p:nvSpPr>
              <p:spPr>
                <a:xfrm>
                  <a:off x="2611080" y="5400360"/>
                  <a:ext cx="29160" cy="464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0" name=""/>
                <p:cNvSpPr/>
                <p:nvPr/>
              </p:nvSpPr>
              <p:spPr>
                <a:xfrm>
                  <a:off x="2752200" y="5508000"/>
                  <a:ext cx="100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1" name=""/>
                <p:cNvSpPr/>
                <p:nvPr/>
              </p:nvSpPr>
              <p:spPr>
                <a:xfrm flipH="1">
                  <a:off x="2708280" y="535680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2" name=""/>
                <p:cNvSpPr/>
                <p:nvPr/>
              </p:nvSpPr>
              <p:spPr>
                <a:xfrm>
                  <a:off x="2703960" y="535680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3" name=""/>
                <p:cNvSpPr/>
                <p:nvPr/>
              </p:nvSpPr>
              <p:spPr>
                <a:xfrm>
                  <a:off x="2713320" y="5361120"/>
                  <a:ext cx="1512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4" name=""/>
                <p:cNvSpPr/>
                <p:nvPr/>
              </p:nvSpPr>
              <p:spPr>
                <a:xfrm>
                  <a:off x="2728440" y="5361120"/>
                  <a:ext cx="18720" cy="1764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5" name=""/>
                <p:cNvSpPr/>
                <p:nvPr/>
              </p:nvSpPr>
              <p:spPr>
                <a:xfrm flipH="1" flipV="1">
                  <a:off x="2732760" y="5378760"/>
                  <a:ext cx="4680" cy="7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6" name=""/>
                <p:cNvSpPr/>
                <p:nvPr/>
              </p:nvSpPr>
              <p:spPr>
                <a:xfrm flipH="1">
                  <a:off x="2522520" y="5472000"/>
                  <a:ext cx="140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7" name=""/>
                <p:cNvSpPr/>
                <p:nvPr/>
              </p:nvSpPr>
              <p:spPr>
                <a:xfrm>
                  <a:off x="2463840" y="5511240"/>
                  <a:ext cx="33840" cy="7164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8" name=""/>
                <p:cNvSpPr/>
                <p:nvPr/>
              </p:nvSpPr>
              <p:spPr>
                <a:xfrm flipH="1">
                  <a:off x="2482920" y="5522040"/>
                  <a:ext cx="1512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9" name=""/>
                <p:cNvSpPr/>
                <p:nvPr/>
              </p:nvSpPr>
              <p:spPr>
                <a:xfrm>
                  <a:off x="3031920" y="5303520"/>
                  <a:ext cx="122040" cy="216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0" name=""/>
                <p:cNvSpPr/>
                <p:nvPr/>
              </p:nvSpPr>
              <p:spPr>
                <a:xfrm>
                  <a:off x="3153960" y="5289120"/>
                  <a:ext cx="58680" cy="140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1" name=""/>
                <p:cNvSpPr/>
                <p:nvPr/>
              </p:nvSpPr>
              <p:spPr>
                <a:xfrm>
                  <a:off x="3213000" y="5285160"/>
                  <a:ext cx="14040" cy="39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2" name=""/>
                <p:cNvSpPr/>
                <p:nvPr/>
              </p:nvSpPr>
              <p:spPr>
                <a:xfrm>
                  <a:off x="3222360" y="5281920"/>
                  <a:ext cx="38880" cy="540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3" name=""/>
                <p:cNvSpPr/>
                <p:nvPr/>
              </p:nvSpPr>
              <p:spPr>
                <a:xfrm>
                  <a:off x="3261240" y="533592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4" name=""/>
                <p:cNvSpPr/>
                <p:nvPr/>
              </p:nvSpPr>
              <p:spPr>
                <a:xfrm>
                  <a:off x="3271680" y="534276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5" name=""/>
                <p:cNvSpPr/>
                <p:nvPr/>
              </p:nvSpPr>
              <p:spPr>
                <a:xfrm>
                  <a:off x="3271680" y="535680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6" name=""/>
                <p:cNvSpPr/>
                <p:nvPr/>
              </p:nvSpPr>
              <p:spPr>
                <a:xfrm>
                  <a:off x="3002400" y="5310000"/>
                  <a:ext cx="33840" cy="1800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7" name=""/>
                <p:cNvSpPr/>
                <p:nvPr/>
              </p:nvSpPr>
              <p:spPr>
                <a:xfrm>
                  <a:off x="3002400" y="5299920"/>
                  <a:ext cx="165960" cy="316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8" name=""/>
                <p:cNvSpPr/>
                <p:nvPr/>
              </p:nvSpPr>
              <p:spPr>
                <a:xfrm>
                  <a:off x="3168360" y="5292720"/>
                  <a:ext cx="44280" cy="72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9" name=""/>
                <p:cNvSpPr/>
                <p:nvPr/>
              </p:nvSpPr>
              <p:spPr>
                <a:xfrm>
                  <a:off x="3213000" y="528516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0" name=""/>
                <p:cNvSpPr/>
                <p:nvPr/>
              </p:nvSpPr>
              <p:spPr>
                <a:xfrm>
                  <a:off x="3227040" y="5285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1" name=""/>
                <p:cNvSpPr/>
                <p:nvPr/>
              </p:nvSpPr>
              <p:spPr>
                <a:xfrm>
                  <a:off x="3281040" y="529272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2" name=""/>
                <p:cNvSpPr/>
                <p:nvPr/>
              </p:nvSpPr>
              <p:spPr>
                <a:xfrm>
                  <a:off x="3305880" y="53035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3" name=""/>
                <p:cNvSpPr/>
                <p:nvPr/>
              </p:nvSpPr>
              <p:spPr>
                <a:xfrm>
                  <a:off x="3319920" y="5314320"/>
                  <a:ext cx="15120" cy="280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4" name=""/>
                <p:cNvSpPr/>
                <p:nvPr/>
              </p:nvSpPr>
              <p:spPr>
                <a:xfrm>
                  <a:off x="3335400" y="534276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5" name=""/>
                <p:cNvSpPr/>
                <p:nvPr/>
              </p:nvSpPr>
              <p:spPr>
                <a:xfrm>
                  <a:off x="3305880" y="5303520"/>
                  <a:ext cx="24480" cy="3924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6" name=""/>
                <p:cNvSpPr/>
                <p:nvPr/>
              </p:nvSpPr>
              <p:spPr>
                <a:xfrm>
                  <a:off x="3330720" y="5342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7" name=""/>
                <p:cNvSpPr/>
                <p:nvPr/>
              </p:nvSpPr>
              <p:spPr>
                <a:xfrm>
                  <a:off x="3335400" y="53460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8" name=""/>
                <p:cNvSpPr/>
                <p:nvPr/>
              </p:nvSpPr>
              <p:spPr>
                <a:xfrm>
                  <a:off x="3335400" y="5342760"/>
                  <a:ext cx="29160" cy="7164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9" name=""/>
                <p:cNvSpPr/>
                <p:nvPr/>
              </p:nvSpPr>
              <p:spPr>
                <a:xfrm>
                  <a:off x="3227040" y="5285160"/>
                  <a:ext cx="122040" cy="1040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0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1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2" name=""/>
                <p:cNvSpPr/>
                <p:nvPr/>
              </p:nvSpPr>
              <p:spPr>
                <a:xfrm flipH="1">
                  <a:off x="3344400" y="5382000"/>
                  <a:ext cx="468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3" name=""/>
                <p:cNvSpPr/>
                <p:nvPr/>
              </p:nvSpPr>
              <p:spPr>
                <a:xfrm>
                  <a:off x="3344760" y="53820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4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5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776" name=""/>
              <p:cNvSpPr/>
              <p:nvPr/>
            </p:nvSpPr>
            <p:spPr>
              <a:xfrm flipH="1" flipV="1">
                <a:off x="3236400" y="5546880"/>
                <a:ext cx="19440" cy="28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7" name=""/>
              <p:cNvSpPr/>
              <p:nvPr/>
            </p:nvSpPr>
            <p:spPr>
              <a:xfrm>
                <a:off x="3236400" y="5550840"/>
                <a:ext cx="1476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8" name=""/>
              <p:cNvSpPr/>
              <p:nvPr/>
            </p:nvSpPr>
            <p:spPr>
              <a:xfrm>
                <a:off x="3242160" y="5457960"/>
                <a:ext cx="43920" cy="352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9" name=""/>
              <p:cNvSpPr/>
              <p:nvPr/>
            </p:nvSpPr>
            <p:spPr>
              <a:xfrm>
                <a:off x="3300480" y="5443920"/>
                <a:ext cx="39600" cy="5616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0" name=""/>
              <p:cNvSpPr/>
              <p:nvPr/>
            </p:nvSpPr>
            <p:spPr>
              <a:xfrm>
                <a:off x="3300480" y="5486040"/>
                <a:ext cx="18720" cy="140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1" name=""/>
              <p:cNvSpPr/>
              <p:nvPr/>
            </p:nvSpPr>
            <p:spPr>
              <a:xfrm>
                <a:off x="3319560" y="547884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2" name=""/>
              <p:cNvSpPr/>
              <p:nvPr/>
            </p:nvSpPr>
            <p:spPr>
              <a:xfrm>
                <a:off x="3306240" y="5478840"/>
                <a:ext cx="17640" cy="1836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3" name=""/>
              <p:cNvSpPr/>
              <p:nvPr/>
            </p:nvSpPr>
            <p:spPr>
              <a:xfrm>
                <a:off x="3286440" y="5497200"/>
                <a:ext cx="1980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4" name=""/>
              <p:cNvSpPr/>
              <p:nvPr/>
            </p:nvSpPr>
            <p:spPr>
              <a:xfrm>
                <a:off x="3188520" y="5184720"/>
                <a:ext cx="135720" cy="12528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5" name=""/>
              <p:cNvSpPr/>
              <p:nvPr/>
            </p:nvSpPr>
            <p:spPr>
              <a:xfrm>
                <a:off x="3286440" y="5313960"/>
                <a:ext cx="2808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6" name=""/>
              <p:cNvSpPr/>
              <p:nvPr/>
            </p:nvSpPr>
            <p:spPr>
              <a:xfrm>
                <a:off x="3172320" y="5284800"/>
                <a:ext cx="43920" cy="720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7" name=""/>
              <p:cNvSpPr/>
              <p:nvPr/>
            </p:nvSpPr>
            <p:spPr>
              <a:xfrm>
                <a:off x="3208320" y="5579640"/>
                <a:ext cx="18720" cy="2520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8" name=""/>
              <p:cNvSpPr/>
              <p:nvPr/>
            </p:nvSpPr>
            <p:spPr>
              <a:xfrm flipH="1">
                <a:off x="2952720" y="5561280"/>
                <a:ext cx="4896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9" name=""/>
              <p:cNvSpPr/>
              <p:nvPr/>
            </p:nvSpPr>
            <p:spPr>
              <a:xfrm>
                <a:off x="2777400" y="5478840"/>
                <a:ext cx="126000" cy="9360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0" name=""/>
              <p:cNvSpPr/>
              <p:nvPr/>
            </p:nvSpPr>
            <p:spPr>
              <a:xfrm>
                <a:off x="2923200" y="5532120"/>
                <a:ext cx="49680" cy="8676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1" name=""/>
              <p:cNvSpPr/>
              <p:nvPr/>
            </p:nvSpPr>
            <p:spPr>
              <a:xfrm>
                <a:off x="2923200" y="5619240"/>
                <a:ext cx="29160" cy="3168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2" name=""/>
              <p:cNvSpPr/>
              <p:nvPr/>
            </p:nvSpPr>
            <p:spPr>
              <a:xfrm>
                <a:off x="2570760" y="5576040"/>
                <a:ext cx="111960" cy="10728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3" name=""/>
              <p:cNvSpPr/>
              <p:nvPr/>
            </p:nvSpPr>
            <p:spPr>
              <a:xfrm>
                <a:off x="2880000" y="5590080"/>
                <a:ext cx="53640" cy="1764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4" name=""/>
              <p:cNvSpPr/>
              <p:nvPr/>
            </p:nvSpPr>
            <p:spPr>
              <a:xfrm>
                <a:off x="2708640" y="536724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5" name=""/>
              <p:cNvSpPr/>
              <p:nvPr/>
            </p:nvSpPr>
            <p:spPr>
              <a:xfrm>
                <a:off x="2615400" y="5482440"/>
                <a:ext cx="73080" cy="16524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6" name=""/>
              <p:cNvSpPr/>
              <p:nvPr/>
            </p:nvSpPr>
            <p:spPr>
              <a:xfrm>
                <a:off x="2762280" y="5568480"/>
                <a:ext cx="15120" cy="280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7" name=""/>
              <p:cNvSpPr/>
              <p:nvPr/>
            </p:nvSpPr>
            <p:spPr>
              <a:xfrm>
                <a:off x="2747160" y="5515200"/>
                <a:ext cx="53640" cy="2052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8" name=""/>
              <p:cNvSpPr/>
              <p:nvPr/>
            </p:nvSpPr>
            <p:spPr>
              <a:xfrm>
                <a:off x="2889720" y="5536080"/>
                <a:ext cx="28800" cy="5688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9" name=""/>
              <p:cNvSpPr/>
              <p:nvPr/>
            </p:nvSpPr>
            <p:spPr>
              <a:xfrm>
                <a:off x="2722680" y="5640480"/>
                <a:ext cx="29160" cy="3240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0" name=""/>
              <p:cNvSpPr/>
              <p:nvPr/>
            </p:nvSpPr>
            <p:spPr>
              <a:xfrm>
                <a:off x="2604960" y="5690160"/>
                <a:ext cx="29880" cy="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1" name=""/>
              <p:cNvSpPr/>
              <p:nvPr/>
            </p:nvSpPr>
            <p:spPr>
              <a:xfrm>
                <a:off x="2590560" y="5590080"/>
                <a:ext cx="58320" cy="6048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2" name=""/>
              <p:cNvSpPr/>
              <p:nvPr/>
            </p:nvSpPr>
            <p:spPr>
              <a:xfrm>
                <a:off x="2615400" y="5590080"/>
                <a:ext cx="19440" cy="6048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3" name=""/>
              <p:cNvSpPr/>
              <p:nvPr/>
            </p:nvSpPr>
            <p:spPr>
              <a:xfrm>
                <a:off x="2489040" y="5565600"/>
                <a:ext cx="23400" cy="648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4" name=""/>
              <p:cNvSpPr/>
              <p:nvPr/>
            </p:nvSpPr>
            <p:spPr>
              <a:xfrm>
                <a:off x="2498400" y="5572440"/>
                <a:ext cx="4680" cy="7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5" name=""/>
              <p:cNvSpPr/>
              <p:nvPr/>
            </p:nvSpPr>
            <p:spPr>
              <a:xfrm>
                <a:off x="2414160" y="5471280"/>
                <a:ext cx="121320" cy="10080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6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7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8" name=""/>
              <p:cNvSpPr/>
              <p:nvPr/>
            </p:nvSpPr>
            <p:spPr>
              <a:xfrm flipV="1">
                <a:off x="2532240" y="5496840"/>
                <a:ext cx="1980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9" name=""/>
              <p:cNvSpPr/>
              <p:nvPr/>
            </p:nvSpPr>
            <p:spPr>
              <a:xfrm flipV="1">
                <a:off x="2535840" y="5496840"/>
                <a:ext cx="2052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0" name=""/>
              <p:cNvSpPr/>
              <p:nvPr/>
            </p:nvSpPr>
            <p:spPr>
              <a:xfrm>
                <a:off x="2535840" y="5497200"/>
                <a:ext cx="79200" cy="140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1" name=""/>
              <p:cNvSpPr/>
              <p:nvPr/>
            </p:nvSpPr>
            <p:spPr>
              <a:xfrm flipV="1">
                <a:off x="2492640" y="5493600"/>
                <a:ext cx="72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2" name=""/>
              <p:cNvSpPr/>
              <p:nvPr/>
            </p:nvSpPr>
            <p:spPr>
              <a:xfrm>
                <a:off x="2547360" y="5482440"/>
                <a:ext cx="23400" cy="72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3" name=""/>
              <p:cNvSpPr/>
              <p:nvPr/>
            </p:nvSpPr>
            <p:spPr>
              <a:xfrm>
                <a:off x="2301120" y="5493600"/>
                <a:ext cx="128160" cy="17496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4" name=""/>
              <p:cNvSpPr/>
              <p:nvPr/>
            </p:nvSpPr>
            <p:spPr>
              <a:xfrm>
                <a:off x="2489040" y="548244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5" name=""/>
              <p:cNvSpPr/>
              <p:nvPr/>
            </p:nvSpPr>
            <p:spPr>
              <a:xfrm>
                <a:off x="2482200" y="5382360"/>
                <a:ext cx="20520" cy="3168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6" name=""/>
              <p:cNvSpPr/>
              <p:nvPr/>
            </p:nvSpPr>
            <p:spPr>
              <a:xfrm>
                <a:off x="2492640" y="5450400"/>
                <a:ext cx="26280" cy="288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7" name=""/>
              <p:cNvSpPr/>
              <p:nvPr/>
            </p:nvSpPr>
            <p:spPr>
              <a:xfrm>
                <a:off x="2512440" y="5436360"/>
                <a:ext cx="14760" cy="3168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8" name=""/>
              <p:cNvSpPr/>
              <p:nvPr/>
            </p:nvSpPr>
            <p:spPr>
              <a:xfrm>
                <a:off x="2507760" y="5421600"/>
                <a:ext cx="4680" cy="1476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9" name=""/>
              <p:cNvSpPr/>
              <p:nvPr/>
            </p:nvSpPr>
            <p:spPr>
              <a:xfrm>
                <a:off x="2512440" y="5436360"/>
                <a:ext cx="19440" cy="280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0" name=""/>
              <p:cNvSpPr/>
              <p:nvPr/>
            </p:nvSpPr>
            <p:spPr>
              <a:xfrm>
                <a:off x="2522520" y="546444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1" name=""/>
              <p:cNvSpPr/>
              <p:nvPr/>
            </p:nvSpPr>
            <p:spPr>
              <a:xfrm>
                <a:off x="2507760" y="5457960"/>
                <a:ext cx="14760" cy="1008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2" name=""/>
              <p:cNvSpPr/>
              <p:nvPr/>
            </p:nvSpPr>
            <p:spPr>
              <a:xfrm flipV="1">
                <a:off x="2507760" y="5438880"/>
                <a:ext cx="4680" cy="18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3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4" name=""/>
              <p:cNvSpPr/>
              <p:nvPr/>
            </p:nvSpPr>
            <p:spPr>
              <a:xfrm>
                <a:off x="2512440" y="546084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5" name=""/>
              <p:cNvSpPr/>
              <p:nvPr/>
            </p:nvSpPr>
            <p:spPr>
              <a:xfrm>
                <a:off x="2512440" y="5460840"/>
                <a:ext cx="10080" cy="176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6" name=""/>
              <p:cNvSpPr/>
              <p:nvPr/>
            </p:nvSpPr>
            <p:spPr>
              <a:xfrm>
                <a:off x="2507760" y="5460840"/>
                <a:ext cx="14760" cy="140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7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8" name=""/>
              <p:cNvSpPr/>
              <p:nvPr/>
            </p:nvSpPr>
            <p:spPr>
              <a:xfrm>
                <a:off x="2507760" y="5486040"/>
                <a:ext cx="39240" cy="140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9" name=""/>
              <p:cNvSpPr/>
              <p:nvPr/>
            </p:nvSpPr>
            <p:spPr>
              <a:xfrm>
                <a:off x="2527560" y="5493600"/>
                <a:ext cx="828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0" name=""/>
              <p:cNvSpPr/>
              <p:nvPr/>
            </p:nvSpPr>
            <p:spPr>
              <a:xfrm>
                <a:off x="2503080" y="5482440"/>
                <a:ext cx="4680" cy="2196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1" name=""/>
              <p:cNvSpPr/>
              <p:nvPr/>
            </p:nvSpPr>
            <p:spPr>
              <a:xfrm>
                <a:off x="2585880" y="5532120"/>
                <a:ext cx="9360" cy="1836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2" name=""/>
              <p:cNvSpPr/>
              <p:nvPr/>
            </p:nvSpPr>
            <p:spPr>
              <a:xfrm flipH="1">
                <a:off x="2576160" y="5650920"/>
                <a:ext cx="23400" cy="14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3" name=""/>
              <p:cNvSpPr/>
              <p:nvPr/>
            </p:nvSpPr>
            <p:spPr>
              <a:xfrm>
                <a:off x="2576520" y="5568480"/>
                <a:ext cx="68760" cy="1080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4" name=""/>
              <p:cNvSpPr/>
              <p:nvPr/>
            </p:nvSpPr>
            <p:spPr>
              <a:xfrm>
                <a:off x="2688480" y="5493600"/>
                <a:ext cx="28080" cy="140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5" name=""/>
              <p:cNvSpPr/>
              <p:nvPr/>
            </p:nvSpPr>
            <p:spPr>
              <a:xfrm>
                <a:off x="2634840" y="5411160"/>
                <a:ext cx="162000" cy="2520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6" name=""/>
              <p:cNvSpPr/>
              <p:nvPr/>
            </p:nvSpPr>
            <p:spPr>
              <a:xfrm>
                <a:off x="2786760" y="5424480"/>
                <a:ext cx="10440" cy="792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7" name=""/>
              <p:cNvSpPr/>
              <p:nvPr/>
            </p:nvSpPr>
            <p:spPr>
              <a:xfrm>
                <a:off x="2742480" y="5389560"/>
                <a:ext cx="1476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8" name=""/>
              <p:cNvSpPr/>
              <p:nvPr/>
            </p:nvSpPr>
            <p:spPr>
              <a:xfrm>
                <a:off x="2585880" y="5350320"/>
                <a:ext cx="39240" cy="5328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9" name=""/>
              <p:cNvSpPr/>
              <p:nvPr/>
            </p:nvSpPr>
            <p:spPr>
              <a:xfrm>
                <a:off x="2581200" y="532872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0" name=""/>
              <p:cNvSpPr/>
              <p:nvPr/>
            </p:nvSpPr>
            <p:spPr>
              <a:xfrm>
                <a:off x="2909160" y="5474880"/>
                <a:ext cx="2448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1" name=""/>
              <p:cNvSpPr/>
              <p:nvPr/>
            </p:nvSpPr>
            <p:spPr>
              <a:xfrm flipH="1" flipV="1">
                <a:off x="2354760" y="5350320"/>
                <a:ext cx="1339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2" name=""/>
              <p:cNvSpPr/>
              <p:nvPr/>
            </p:nvSpPr>
            <p:spPr>
              <a:xfrm>
                <a:off x="2248560" y="5632920"/>
                <a:ext cx="43200" cy="3564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3" name=""/>
              <p:cNvSpPr/>
              <p:nvPr/>
            </p:nvSpPr>
            <p:spPr>
              <a:xfrm>
                <a:off x="2522520" y="6106680"/>
                <a:ext cx="102600" cy="5688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4" name=""/>
              <p:cNvSpPr/>
              <p:nvPr/>
            </p:nvSpPr>
            <p:spPr>
              <a:xfrm>
                <a:off x="2620800" y="5952240"/>
                <a:ext cx="253440" cy="18720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5" name=""/>
              <p:cNvSpPr/>
              <p:nvPr/>
            </p:nvSpPr>
            <p:spPr>
              <a:xfrm>
                <a:off x="2552040" y="6006600"/>
                <a:ext cx="160920" cy="7488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6" name=""/>
              <p:cNvSpPr/>
              <p:nvPr/>
            </p:nvSpPr>
            <p:spPr>
              <a:xfrm>
                <a:off x="2639520" y="5995440"/>
                <a:ext cx="23400" cy="1080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7" name=""/>
              <p:cNvSpPr/>
              <p:nvPr/>
            </p:nvSpPr>
            <p:spPr>
              <a:xfrm>
                <a:off x="2663280" y="5977440"/>
                <a:ext cx="15840" cy="176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8" name=""/>
              <p:cNvSpPr/>
              <p:nvPr/>
            </p:nvSpPr>
            <p:spPr>
              <a:xfrm>
                <a:off x="2547360" y="6081480"/>
                <a:ext cx="4680" cy="176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9" name=""/>
              <p:cNvSpPr/>
              <p:nvPr/>
            </p:nvSpPr>
            <p:spPr>
              <a:xfrm>
                <a:off x="2526480" y="6038640"/>
                <a:ext cx="107280" cy="10368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0" name=""/>
              <p:cNvSpPr/>
              <p:nvPr/>
            </p:nvSpPr>
            <p:spPr>
              <a:xfrm>
                <a:off x="2663280" y="5963400"/>
                <a:ext cx="53640" cy="2124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1" name=""/>
              <p:cNvSpPr/>
              <p:nvPr/>
            </p:nvSpPr>
            <p:spPr>
              <a:xfrm>
                <a:off x="2716920" y="5966280"/>
                <a:ext cx="21240" cy="1836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2" name=""/>
              <p:cNvSpPr/>
              <p:nvPr/>
            </p:nvSpPr>
            <p:spPr>
              <a:xfrm>
                <a:off x="2757600" y="5869800"/>
                <a:ext cx="23400" cy="3564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3" name=""/>
              <p:cNvSpPr/>
              <p:nvPr/>
            </p:nvSpPr>
            <p:spPr>
              <a:xfrm>
                <a:off x="3025440" y="5823000"/>
                <a:ext cx="113040" cy="39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4" name=""/>
              <p:cNvSpPr/>
              <p:nvPr/>
            </p:nvSpPr>
            <p:spPr>
              <a:xfrm>
                <a:off x="3162960" y="5816520"/>
                <a:ext cx="78840" cy="3924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5" name=""/>
              <p:cNvSpPr/>
              <p:nvPr/>
            </p:nvSpPr>
            <p:spPr>
              <a:xfrm>
                <a:off x="3001680" y="5859000"/>
                <a:ext cx="97920" cy="6804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6" name=""/>
              <p:cNvSpPr/>
              <p:nvPr/>
            </p:nvSpPr>
            <p:spPr>
              <a:xfrm>
                <a:off x="2820600" y="6106680"/>
                <a:ext cx="186480" cy="7920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7" name=""/>
              <p:cNvSpPr/>
              <p:nvPr/>
            </p:nvSpPr>
            <p:spPr>
              <a:xfrm>
                <a:off x="3001680" y="6011640"/>
                <a:ext cx="59040" cy="3924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8" name=""/>
              <p:cNvSpPr/>
              <p:nvPr/>
            </p:nvSpPr>
            <p:spPr>
              <a:xfrm>
                <a:off x="3242160" y="5719320"/>
                <a:ext cx="53640" cy="12528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9" name=""/>
              <p:cNvSpPr/>
              <p:nvPr/>
            </p:nvSpPr>
            <p:spPr>
              <a:xfrm>
                <a:off x="3179160" y="5751000"/>
                <a:ext cx="23400" cy="432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0" name=""/>
              <p:cNvSpPr/>
              <p:nvPr/>
            </p:nvSpPr>
            <p:spPr>
              <a:xfrm>
                <a:off x="3202560" y="5740920"/>
                <a:ext cx="19440" cy="1008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1" name=""/>
              <p:cNvSpPr/>
              <p:nvPr/>
            </p:nvSpPr>
            <p:spPr>
              <a:xfrm>
                <a:off x="3222360" y="57409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2" name=""/>
              <p:cNvSpPr/>
              <p:nvPr/>
            </p:nvSpPr>
            <p:spPr>
              <a:xfrm>
                <a:off x="3231720" y="5744520"/>
                <a:ext cx="24480" cy="36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3" name=""/>
              <p:cNvSpPr/>
              <p:nvPr/>
            </p:nvSpPr>
            <p:spPr>
              <a:xfrm>
                <a:off x="3271320" y="5679720"/>
                <a:ext cx="9360" cy="1476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4" name=""/>
              <p:cNvSpPr/>
              <p:nvPr/>
            </p:nvSpPr>
            <p:spPr>
              <a:xfrm>
                <a:off x="3271320" y="56948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5" name=""/>
              <p:cNvSpPr/>
              <p:nvPr/>
            </p:nvSpPr>
            <p:spPr>
              <a:xfrm>
                <a:off x="3265560" y="569772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6" name=""/>
              <p:cNvSpPr/>
              <p:nvPr/>
            </p:nvSpPr>
            <p:spPr>
              <a:xfrm>
                <a:off x="3256200" y="570132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7" name=""/>
              <p:cNvSpPr/>
              <p:nvPr/>
            </p:nvSpPr>
            <p:spPr>
              <a:xfrm>
                <a:off x="3208320" y="5715720"/>
                <a:ext cx="47880" cy="360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8" name=""/>
              <p:cNvSpPr/>
              <p:nvPr/>
            </p:nvSpPr>
            <p:spPr>
              <a:xfrm>
                <a:off x="3202560" y="5715720"/>
                <a:ext cx="5400" cy="36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9" name=""/>
              <p:cNvSpPr/>
              <p:nvPr/>
            </p:nvSpPr>
            <p:spPr>
              <a:xfrm>
                <a:off x="33004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0" name=""/>
              <p:cNvSpPr/>
              <p:nvPr/>
            </p:nvSpPr>
            <p:spPr>
              <a:xfrm>
                <a:off x="3290400" y="5701320"/>
                <a:ext cx="19440" cy="288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1" name=""/>
              <p:cNvSpPr/>
              <p:nvPr/>
            </p:nvSpPr>
            <p:spPr>
              <a:xfrm>
                <a:off x="32806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2" name=""/>
              <p:cNvSpPr/>
              <p:nvPr/>
            </p:nvSpPr>
            <p:spPr>
              <a:xfrm>
                <a:off x="2777400" y="5640480"/>
                <a:ext cx="32760" cy="4284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3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4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5" name=""/>
              <p:cNvSpPr/>
              <p:nvPr/>
            </p:nvSpPr>
            <p:spPr>
              <a:xfrm>
                <a:off x="2762280" y="5884920"/>
                <a:ext cx="12960" cy="406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6" name=""/>
              <p:cNvSpPr/>
              <p:nvPr/>
            </p:nvSpPr>
            <p:spPr>
              <a:xfrm flipH="1">
                <a:off x="2594520" y="5929560"/>
                <a:ext cx="720" cy="27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7" name=""/>
              <p:cNvSpPr/>
              <p:nvPr/>
            </p:nvSpPr>
            <p:spPr>
              <a:xfrm>
                <a:off x="2549880" y="5983560"/>
                <a:ext cx="27360" cy="4896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8" name=""/>
              <p:cNvSpPr/>
              <p:nvPr/>
            </p:nvSpPr>
            <p:spPr>
              <a:xfrm>
                <a:off x="2935800" y="5913720"/>
                <a:ext cx="37440" cy="3456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879" name=""/>
              <p:cNvGrpSpPr/>
              <p:nvPr/>
            </p:nvGrpSpPr>
            <p:grpSpPr>
              <a:xfrm>
                <a:off x="406440" y="4994640"/>
                <a:ext cx="3029040" cy="1191600"/>
                <a:chOff x="406440" y="4994640"/>
                <a:chExt cx="3029040" cy="1191600"/>
              </a:xfrm>
            </p:grpSpPr>
            <p:sp>
              <p:nvSpPr>
                <p:cNvPr id="3880" name=""/>
                <p:cNvSpPr/>
                <p:nvPr/>
              </p:nvSpPr>
              <p:spPr>
                <a:xfrm>
                  <a:off x="3372120" y="5134680"/>
                  <a:ext cx="63360" cy="1544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1" name=""/>
                <p:cNvSpPr/>
                <p:nvPr/>
              </p:nvSpPr>
              <p:spPr>
                <a:xfrm>
                  <a:off x="558000" y="5202360"/>
                  <a:ext cx="87840" cy="67500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2" name=""/>
                <p:cNvSpPr/>
                <p:nvPr/>
              </p:nvSpPr>
              <p:spPr>
                <a:xfrm>
                  <a:off x="631080" y="5601240"/>
                  <a:ext cx="391320" cy="28296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3" name=""/>
                <p:cNvSpPr/>
                <p:nvPr/>
              </p:nvSpPr>
              <p:spPr>
                <a:xfrm>
                  <a:off x="1737360" y="5188320"/>
                  <a:ext cx="225720" cy="7884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4" name=""/>
                <p:cNvSpPr/>
                <p:nvPr/>
              </p:nvSpPr>
              <p:spPr>
                <a:xfrm>
                  <a:off x="1963080" y="5267520"/>
                  <a:ext cx="48240" cy="684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5" name=""/>
                <p:cNvSpPr/>
                <p:nvPr/>
              </p:nvSpPr>
              <p:spPr>
                <a:xfrm>
                  <a:off x="2011320" y="5274360"/>
                  <a:ext cx="24480" cy="1476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6" name=""/>
                <p:cNvSpPr/>
                <p:nvPr/>
              </p:nvSpPr>
              <p:spPr>
                <a:xfrm>
                  <a:off x="2036160" y="528912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7" name=""/>
                <p:cNvSpPr/>
                <p:nvPr/>
              </p:nvSpPr>
              <p:spPr>
                <a:xfrm>
                  <a:off x="1717560" y="5199120"/>
                  <a:ext cx="499320" cy="2916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8" name=""/>
                <p:cNvSpPr/>
                <p:nvPr/>
              </p:nvSpPr>
              <p:spPr>
                <a:xfrm>
                  <a:off x="2197080" y="5802480"/>
                  <a:ext cx="435960" cy="38376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9" name=""/>
                <p:cNvSpPr/>
                <p:nvPr/>
              </p:nvSpPr>
              <p:spPr>
                <a:xfrm>
                  <a:off x="2212560" y="5999400"/>
                  <a:ext cx="214920" cy="1828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0" name=""/>
                <p:cNvSpPr/>
                <p:nvPr/>
              </p:nvSpPr>
              <p:spPr>
                <a:xfrm>
                  <a:off x="2398320" y="6060240"/>
                  <a:ext cx="19440" cy="2916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1" name=""/>
                <p:cNvSpPr/>
                <p:nvPr/>
              </p:nvSpPr>
              <p:spPr>
                <a:xfrm>
                  <a:off x="2418120" y="6089400"/>
                  <a:ext cx="68040" cy="4248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2" name=""/>
                <p:cNvSpPr/>
                <p:nvPr/>
              </p:nvSpPr>
              <p:spPr>
                <a:xfrm>
                  <a:off x="2364120" y="6135480"/>
                  <a:ext cx="210240" cy="4644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3" name=""/>
                <p:cNvSpPr/>
                <p:nvPr/>
              </p:nvSpPr>
              <p:spPr>
                <a:xfrm>
                  <a:off x="2221920" y="5880960"/>
                  <a:ext cx="4896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4" name=""/>
                <p:cNvSpPr/>
                <p:nvPr/>
              </p:nvSpPr>
              <p:spPr>
                <a:xfrm>
                  <a:off x="2153520" y="5841720"/>
                  <a:ext cx="278640" cy="15768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5" name=""/>
                <p:cNvSpPr/>
                <p:nvPr/>
              </p:nvSpPr>
              <p:spPr>
                <a:xfrm>
                  <a:off x="2280600" y="5784120"/>
                  <a:ext cx="563040" cy="12924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6" name=""/>
                <p:cNvSpPr/>
                <p:nvPr/>
              </p:nvSpPr>
              <p:spPr>
                <a:xfrm>
                  <a:off x="2441880" y="5780880"/>
                  <a:ext cx="205560" cy="9324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7" name=""/>
                <p:cNvSpPr/>
                <p:nvPr/>
              </p:nvSpPr>
              <p:spPr>
                <a:xfrm>
                  <a:off x="2500560" y="5758920"/>
                  <a:ext cx="69120" cy="4644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8" name=""/>
                <p:cNvSpPr/>
                <p:nvPr/>
              </p:nvSpPr>
              <p:spPr>
                <a:xfrm>
                  <a:off x="2907360" y="5723280"/>
                  <a:ext cx="43560" cy="3240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9" name=""/>
                <p:cNvSpPr/>
                <p:nvPr/>
              </p:nvSpPr>
              <p:spPr>
                <a:xfrm>
                  <a:off x="2814480" y="573732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0" name=""/>
                <p:cNvSpPr/>
                <p:nvPr/>
              </p:nvSpPr>
              <p:spPr>
                <a:xfrm>
                  <a:off x="2545200" y="5841720"/>
                  <a:ext cx="205560" cy="1184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1" name=""/>
                <p:cNvSpPr/>
                <p:nvPr/>
              </p:nvSpPr>
              <p:spPr>
                <a:xfrm>
                  <a:off x="2750760" y="5802480"/>
                  <a:ext cx="38880" cy="3924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2" name=""/>
                <p:cNvSpPr/>
                <p:nvPr/>
              </p:nvSpPr>
              <p:spPr>
                <a:xfrm>
                  <a:off x="2750760" y="5798520"/>
                  <a:ext cx="48240" cy="4320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3" name=""/>
                <p:cNvSpPr/>
                <p:nvPr/>
              </p:nvSpPr>
              <p:spPr>
                <a:xfrm>
                  <a:off x="2769840" y="5755680"/>
                  <a:ext cx="151560" cy="7164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4" name=""/>
                <p:cNvSpPr/>
                <p:nvPr/>
              </p:nvSpPr>
              <p:spPr>
                <a:xfrm>
                  <a:off x="2622960" y="5816520"/>
                  <a:ext cx="112680" cy="7488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5" name=""/>
                <p:cNvSpPr/>
                <p:nvPr/>
              </p:nvSpPr>
              <p:spPr>
                <a:xfrm>
                  <a:off x="2892240" y="5751360"/>
                  <a:ext cx="269280" cy="10764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6" name=""/>
                <p:cNvSpPr/>
                <p:nvPr/>
              </p:nvSpPr>
              <p:spPr>
                <a:xfrm>
                  <a:off x="3161520" y="5726520"/>
                  <a:ext cx="19440" cy="2484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7" name=""/>
                <p:cNvSpPr/>
                <p:nvPr/>
              </p:nvSpPr>
              <p:spPr>
                <a:xfrm>
                  <a:off x="3181320" y="572328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8" name=""/>
                <p:cNvSpPr/>
                <p:nvPr/>
              </p:nvSpPr>
              <p:spPr>
                <a:xfrm flipV="1">
                  <a:off x="3181320" y="5712120"/>
                  <a:ext cx="1512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9" name=""/>
                <p:cNvSpPr/>
                <p:nvPr/>
              </p:nvSpPr>
              <p:spPr>
                <a:xfrm>
                  <a:off x="3196440" y="5668920"/>
                  <a:ext cx="4680" cy="4320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0" name=""/>
                <p:cNvSpPr/>
                <p:nvPr/>
              </p:nvSpPr>
              <p:spPr>
                <a:xfrm>
                  <a:off x="3201480" y="5662080"/>
                  <a:ext cx="58680" cy="648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1" name=""/>
                <p:cNvSpPr/>
                <p:nvPr/>
              </p:nvSpPr>
              <p:spPr>
                <a:xfrm>
                  <a:off x="3020400" y="5715720"/>
                  <a:ext cx="9360" cy="8244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2" name=""/>
                <p:cNvSpPr/>
                <p:nvPr/>
              </p:nvSpPr>
              <p:spPr>
                <a:xfrm>
                  <a:off x="2898000" y="5755680"/>
                  <a:ext cx="214920" cy="10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3" name=""/>
                <p:cNvSpPr/>
                <p:nvPr/>
              </p:nvSpPr>
              <p:spPr>
                <a:xfrm>
                  <a:off x="3137760" y="5744880"/>
                  <a:ext cx="19080" cy="1080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4" name=""/>
                <p:cNvSpPr/>
                <p:nvPr/>
              </p:nvSpPr>
              <p:spPr>
                <a:xfrm>
                  <a:off x="3108600" y="5723280"/>
                  <a:ext cx="29160" cy="2484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5" name=""/>
                <p:cNvSpPr/>
                <p:nvPr/>
              </p:nvSpPr>
              <p:spPr>
                <a:xfrm>
                  <a:off x="3264840" y="5787360"/>
                  <a:ext cx="24480" cy="1080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6" name=""/>
                <p:cNvSpPr/>
                <p:nvPr/>
              </p:nvSpPr>
              <p:spPr>
                <a:xfrm>
                  <a:off x="3196440" y="578088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7" name=""/>
                <p:cNvSpPr/>
                <p:nvPr/>
              </p:nvSpPr>
              <p:spPr>
                <a:xfrm>
                  <a:off x="3186000" y="5776560"/>
                  <a:ext cx="1044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8" name=""/>
                <p:cNvSpPr/>
                <p:nvPr/>
              </p:nvSpPr>
              <p:spPr>
                <a:xfrm>
                  <a:off x="3181320" y="577008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9" name=""/>
                <p:cNvSpPr/>
                <p:nvPr/>
              </p:nvSpPr>
              <p:spPr>
                <a:xfrm>
                  <a:off x="3171960" y="576648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0" name=""/>
                <p:cNvSpPr/>
                <p:nvPr/>
              </p:nvSpPr>
              <p:spPr>
                <a:xfrm>
                  <a:off x="3020400" y="579852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1" name=""/>
                <p:cNvSpPr/>
                <p:nvPr/>
              </p:nvSpPr>
              <p:spPr>
                <a:xfrm>
                  <a:off x="3009600" y="5820120"/>
                  <a:ext cx="10440" cy="720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2" name=""/>
                <p:cNvSpPr/>
                <p:nvPr/>
              </p:nvSpPr>
              <p:spPr>
                <a:xfrm flipH="1" flipV="1">
                  <a:off x="2608560" y="5737320"/>
                  <a:ext cx="4680" cy="43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3" name=""/>
                <p:cNvSpPr/>
                <p:nvPr/>
              </p:nvSpPr>
              <p:spPr>
                <a:xfrm>
                  <a:off x="3254400" y="566208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4" name=""/>
                <p:cNvSpPr/>
                <p:nvPr/>
              </p:nvSpPr>
              <p:spPr>
                <a:xfrm>
                  <a:off x="3054240" y="5626440"/>
                  <a:ext cx="239760" cy="6084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5" name=""/>
                <p:cNvSpPr/>
                <p:nvPr/>
              </p:nvSpPr>
              <p:spPr>
                <a:xfrm>
                  <a:off x="3049560" y="5612040"/>
                  <a:ext cx="43560" cy="3168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6" name=""/>
                <p:cNvSpPr/>
                <p:nvPr/>
              </p:nvSpPr>
              <p:spPr>
                <a:xfrm>
                  <a:off x="2936880" y="5561280"/>
                  <a:ext cx="171360" cy="6480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7" name=""/>
                <p:cNvSpPr/>
                <p:nvPr/>
              </p:nvSpPr>
              <p:spPr>
                <a:xfrm>
                  <a:off x="3049560" y="5558040"/>
                  <a:ext cx="156240" cy="11088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8" name=""/>
                <p:cNvSpPr/>
                <p:nvPr/>
              </p:nvSpPr>
              <p:spPr>
                <a:xfrm>
                  <a:off x="3167280" y="5568840"/>
                  <a:ext cx="18720" cy="6084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9" name=""/>
                <p:cNvSpPr/>
                <p:nvPr/>
              </p:nvSpPr>
              <p:spPr>
                <a:xfrm>
                  <a:off x="3167280" y="5558040"/>
                  <a:ext cx="720" cy="1080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0" name=""/>
                <p:cNvSpPr/>
                <p:nvPr/>
              </p:nvSpPr>
              <p:spPr>
                <a:xfrm>
                  <a:off x="3161520" y="5551200"/>
                  <a:ext cx="5400" cy="648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1" name=""/>
                <p:cNvSpPr/>
                <p:nvPr/>
              </p:nvSpPr>
              <p:spPr>
                <a:xfrm>
                  <a:off x="3161520" y="5547240"/>
                  <a:ext cx="5400" cy="39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2" name=""/>
                <p:cNvSpPr/>
                <p:nvPr/>
              </p:nvSpPr>
              <p:spPr>
                <a:xfrm>
                  <a:off x="3009600" y="5532840"/>
                  <a:ext cx="157320" cy="1404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3" name=""/>
                <p:cNvSpPr/>
                <p:nvPr/>
              </p:nvSpPr>
              <p:spPr>
                <a:xfrm>
                  <a:off x="3161520" y="5587200"/>
                  <a:ext cx="5400" cy="140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4" name=""/>
                <p:cNvSpPr/>
                <p:nvPr/>
              </p:nvSpPr>
              <p:spPr>
                <a:xfrm>
                  <a:off x="3167280" y="556884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5" name=""/>
                <p:cNvSpPr/>
                <p:nvPr/>
              </p:nvSpPr>
              <p:spPr>
                <a:xfrm>
                  <a:off x="3186000" y="5540400"/>
                  <a:ext cx="54000" cy="5004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6" name=""/>
                <p:cNvSpPr/>
                <p:nvPr/>
              </p:nvSpPr>
              <p:spPr>
                <a:xfrm>
                  <a:off x="3043800" y="5515200"/>
                  <a:ext cx="166680" cy="457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7" name=""/>
                <p:cNvSpPr/>
                <p:nvPr/>
              </p:nvSpPr>
              <p:spPr>
                <a:xfrm>
                  <a:off x="3210840" y="54252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8" name=""/>
                <p:cNvSpPr/>
                <p:nvPr/>
              </p:nvSpPr>
              <p:spPr>
                <a:xfrm>
                  <a:off x="3323520" y="539676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9" name=""/>
                <p:cNvSpPr/>
                <p:nvPr/>
              </p:nvSpPr>
              <p:spPr>
                <a:xfrm>
                  <a:off x="3308400" y="5403600"/>
                  <a:ext cx="15120" cy="39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0" name=""/>
                <p:cNvSpPr/>
                <p:nvPr/>
              </p:nvSpPr>
              <p:spPr>
                <a:xfrm>
                  <a:off x="3289320" y="5407560"/>
                  <a:ext cx="18720" cy="356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1" name=""/>
                <p:cNvSpPr/>
                <p:nvPr/>
              </p:nvSpPr>
              <p:spPr>
                <a:xfrm>
                  <a:off x="3294360" y="5443560"/>
                  <a:ext cx="720" cy="10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2" name=""/>
                <p:cNvSpPr/>
                <p:nvPr/>
              </p:nvSpPr>
              <p:spPr>
                <a:xfrm>
                  <a:off x="3274200" y="5453640"/>
                  <a:ext cx="19800" cy="720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3" name=""/>
                <p:cNvSpPr/>
                <p:nvPr/>
              </p:nvSpPr>
              <p:spPr>
                <a:xfrm>
                  <a:off x="3260160" y="545760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4" name=""/>
                <p:cNvSpPr/>
                <p:nvPr/>
              </p:nvSpPr>
              <p:spPr>
                <a:xfrm>
                  <a:off x="3249720" y="5453640"/>
                  <a:ext cx="1008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5" name=""/>
                <p:cNvSpPr/>
                <p:nvPr/>
              </p:nvSpPr>
              <p:spPr>
                <a:xfrm>
                  <a:off x="3249720" y="5443560"/>
                  <a:ext cx="78480" cy="6768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6" name=""/>
                <p:cNvSpPr/>
                <p:nvPr/>
              </p:nvSpPr>
              <p:spPr>
                <a:xfrm>
                  <a:off x="3278880" y="551124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7" name=""/>
                <p:cNvSpPr/>
                <p:nvPr/>
              </p:nvSpPr>
              <p:spPr>
                <a:xfrm>
                  <a:off x="3274200" y="550440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8" name=""/>
                <p:cNvSpPr/>
                <p:nvPr/>
              </p:nvSpPr>
              <p:spPr>
                <a:xfrm>
                  <a:off x="3264840" y="550440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9" name=""/>
                <p:cNvSpPr/>
                <p:nvPr/>
              </p:nvSpPr>
              <p:spPr>
                <a:xfrm>
                  <a:off x="3260160" y="550440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0" name=""/>
                <p:cNvSpPr/>
                <p:nvPr/>
              </p:nvSpPr>
              <p:spPr>
                <a:xfrm>
                  <a:off x="3240360" y="55080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1" name=""/>
                <p:cNvSpPr/>
                <p:nvPr/>
              </p:nvSpPr>
              <p:spPr>
                <a:xfrm>
                  <a:off x="3230640" y="550440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2" name=""/>
                <p:cNvSpPr/>
                <p:nvPr/>
              </p:nvSpPr>
              <p:spPr>
                <a:xfrm>
                  <a:off x="3122640" y="5500440"/>
                  <a:ext cx="108000" cy="1476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3" name=""/>
                <p:cNvSpPr/>
                <p:nvPr/>
              </p:nvSpPr>
              <p:spPr>
                <a:xfrm>
                  <a:off x="3073320" y="5496840"/>
                  <a:ext cx="48960" cy="324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4" name=""/>
                <p:cNvSpPr/>
                <p:nvPr/>
              </p:nvSpPr>
              <p:spPr>
                <a:xfrm>
                  <a:off x="3058920" y="5496840"/>
                  <a:ext cx="1440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5" name=""/>
                <p:cNvSpPr/>
                <p:nvPr/>
              </p:nvSpPr>
              <p:spPr>
                <a:xfrm>
                  <a:off x="3049560" y="5475240"/>
                  <a:ext cx="117360" cy="2160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6" name=""/>
                <p:cNvSpPr/>
                <p:nvPr/>
              </p:nvSpPr>
              <p:spPr>
                <a:xfrm>
                  <a:off x="3147480" y="547956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7" name=""/>
                <p:cNvSpPr/>
                <p:nvPr/>
              </p:nvSpPr>
              <p:spPr>
                <a:xfrm>
                  <a:off x="3117960" y="5475240"/>
                  <a:ext cx="29160" cy="39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8" name=""/>
                <p:cNvSpPr/>
                <p:nvPr/>
              </p:nvSpPr>
              <p:spPr>
                <a:xfrm flipH="1">
                  <a:off x="3112920" y="5475240"/>
                  <a:ext cx="468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9" name=""/>
                <p:cNvSpPr/>
                <p:nvPr/>
              </p:nvSpPr>
              <p:spPr>
                <a:xfrm>
                  <a:off x="3108600" y="547524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0" name=""/>
                <p:cNvSpPr/>
                <p:nvPr/>
              </p:nvSpPr>
              <p:spPr>
                <a:xfrm>
                  <a:off x="3093120" y="5475240"/>
                  <a:ext cx="1512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1" name=""/>
                <p:cNvSpPr/>
                <p:nvPr/>
              </p:nvSpPr>
              <p:spPr>
                <a:xfrm>
                  <a:off x="3054240" y="5475240"/>
                  <a:ext cx="38880" cy="720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2" name=""/>
                <p:cNvSpPr/>
                <p:nvPr/>
              </p:nvSpPr>
              <p:spPr>
                <a:xfrm>
                  <a:off x="3039120" y="5482800"/>
                  <a:ext cx="1476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3" name=""/>
                <p:cNvSpPr/>
                <p:nvPr/>
              </p:nvSpPr>
              <p:spPr>
                <a:xfrm>
                  <a:off x="2961360" y="5475240"/>
                  <a:ext cx="77760" cy="9324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4" name=""/>
                <p:cNvSpPr/>
                <p:nvPr/>
              </p:nvSpPr>
              <p:spPr>
                <a:xfrm flipH="1">
                  <a:off x="3205800" y="5453640"/>
                  <a:ext cx="43560" cy="14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5" name=""/>
                <p:cNvSpPr/>
                <p:nvPr/>
              </p:nvSpPr>
              <p:spPr>
                <a:xfrm>
                  <a:off x="3196440" y="5468400"/>
                  <a:ext cx="9360" cy="72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6" name=""/>
                <p:cNvSpPr/>
                <p:nvPr/>
              </p:nvSpPr>
              <p:spPr>
                <a:xfrm>
                  <a:off x="3196440" y="54684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7" name=""/>
                <p:cNvSpPr/>
                <p:nvPr/>
              </p:nvSpPr>
              <p:spPr>
                <a:xfrm>
                  <a:off x="3167280" y="5475240"/>
                  <a:ext cx="29160" cy="720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8" name=""/>
                <p:cNvSpPr/>
                <p:nvPr/>
              </p:nvSpPr>
              <p:spPr>
                <a:xfrm>
                  <a:off x="3161520" y="5472000"/>
                  <a:ext cx="5400" cy="1080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9" name=""/>
                <p:cNvSpPr/>
                <p:nvPr/>
              </p:nvSpPr>
              <p:spPr>
                <a:xfrm>
                  <a:off x="3167280" y="54644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0" name=""/>
                <p:cNvSpPr/>
                <p:nvPr/>
              </p:nvSpPr>
              <p:spPr>
                <a:xfrm>
                  <a:off x="3171960" y="54576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1" name=""/>
                <p:cNvSpPr/>
                <p:nvPr/>
              </p:nvSpPr>
              <p:spPr>
                <a:xfrm>
                  <a:off x="3171960" y="5453640"/>
                  <a:ext cx="720" cy="39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2" name=""/>
                <p:cNvSpPr/>
                <p:nvPr/>
              </p:nvSpPr>
              <p:spPr>
                <a:xfrm>
                  <a:off x="3171960" y="5428440"/>
                  <a:ext cx="38880" cy="2484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3" name=""/>
                <p:cNvSpPr/>
                <p:nvPr/>
              </p:nvSpPr>
              <p:spPr>
                <a:xfrm>
                  <a:off x="3167280" y="548280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4" name=""/>
                <p:cNvSpPr/>
                <p:nvPr/>
              </p:nvSpPr>
              <p:spPr>
                <a:xfrm>
                  <a:off x="3176640" y="5493600"/>
                  <a:ext cx="1404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5" name=""/>
                <p:cNvSpPr/>
                <p:nvPr/>
              </p:nvSpPr>
              <p:spPr>
                <a:xfrm>
                  <a:off x="3190680" y="548280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6" name=""/>
                <p:cNvSpPr/>
                <p:nvPr/>
              </p:nvSpPr>
              <p:spPr>
                <a:xfrm>
                  <a:off x="3215520" y="547524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7" name=""/>
                <p:cNvSpPr/>
                <p:nvPr/>
              </p:nvSpPr>
              <p:spPr>
                <a:xfrm>
                  <a:off x="3190680" y="549360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8" name=""/>
                <p:cNvSpPr/>
                <p:nvPr/>
              </p:nvSpPr>
              <p:spPr>
                <a:xfrm>
                  <a:off x="3230640" y="5486040"/>
                  <a:ext cx="14040" cy="1800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9" name=""/>
                <p:cNvSpPr/>
                <p:nvPr/>
              </p:nvSpPr>
              <p:spPr>
                <a:xfrm>
                  <a:off x="3245040" y="5472000"/>
                  <a:ext cx="14760" cy="1404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0" name=""/>
                <p:cNvSpPr/>
                <p:nvPr/>
              </p:nvSpPr>
              <p:spPr>
                <a:xfrm>
                  <a:off x="3260160" y="546840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1" name=""/>
                <p:cNvSpPr/>
                <p:nvPr/>
              </p:nvSpPr>
              <p:spPr>
                <a:xfrm>
                  <a:off x="3274200" y="5461200"/>
                  <a:ext cx="468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2" name=""/>
                <p:cNvSpPr/>
                <p:nvPr/>
              </p:nvSpPr>
              <p:spPr>
                <a:xfrm>
                  <a:off x="3254400" y="547200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3" name=""/>
                <p:cNvSpPr/>
                <p:nvPr/>
              </p:nvSpPr>
              <p:spPr>
                <a:xfrm>
                  <a:off x="3278880" y="549360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4" name=""/>
                <p:cNvSpPr/>
                <p:nvPr/>
              </p:nvSpPr>
              <p:spPr>
                <a:xfrm>
                  <a:off x="3328200" y="545040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5" name=""/>
                <p:cNvSpPr/>
                <p:nvPr/>
              </p:nvSpPr>
              <p:spPr>
                <a:xfrm>
                  <a:off x="3009600" y="5486040"/>
                  <a:ext cx="39600" cy="7488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6" name=""/>
                <p:cNvSpPr/>
                <p:nvPr/>
              </p:nvSpPr>
              <p:spPr>
                <a:xfrm>
                  <a:off x="3167280" y="561204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7" name=""/>
                <p:cNvSpPr/>
                <p:nvPr/>
              </p:nvSpPr>
              <p:spPr>
                <a:xfrm>
                  <a:off x="2956680" y="5543640"/>
                  <a:ext cx="52920" cy="324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8" name=""/>
                <p:cNvSpPr/>
                <p:nvPr/>
              </p:nvSpPr>
              <p:spPr>
                <a:xfrm>
                  <a:off x="406440" y="5353560"/>
                  <a:ext cx="165960" cy="26532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9" name=""/>
                <p:cNvSpPr/>
                <p:nvPr/>
              </p:nvSpPr>
              <p:spPr>
                <a:xfrm>
                  <a:off x="435600" y="5335920"/>
                  <a:ext cx="151560" cy="3229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0" name=""/>
                <p:cNvSpPr/>
                <p:nvPr/>
              </p:nvSpPr>
              <p:spPr>
                <a:xfrm>
                  <a:off x="411120" y="5356800"/>
                  <a:ext cx="165960" cy="34776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1" name=""/>
                <p:cNvSpPr/>
                <p:nvPr/>
              </p:nvSpPr>
              <p:spPr>
                <a:xfrm>
                  <a:off x="450000" y="5367600"/>
                  <a:ext cx="98280" cy="2916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2" name=""/>
                <p:cNvSpPr/>
                <p:nvPr/>
              </p:nvSpPr>
              <p:spPr>
                <a:xfrm>
                  <a:off x="450000" y="5658840"/>
                  <a:ext cx="83160" cy="150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3" name=""/>
                <p:cNvSpPr/>
                <p:nvPr/>
              </p:nvSpPr>
              <p:spPr>
                <a:xfrm>
                  <a:off x="454680" y="5802480"/>
                  <a:ext cx="78480" cy="10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4" name=""/>
                <p:cNvSpPr/>
                <p:nvPr/>
              </p:nvSpPr>
              <p:spPr>
                <a:xfrm>
                  <a:off x="450000" y="5665680"/>
                  <a:ext cx="146520" cy="2084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5" name=""/>
                <p:cNvSpPr/>
                <p:nvPr/>
              </p:nvSpPr>
              <p:spPr>
                <a:xfrm flipH="1" flipV="1">
                  <a:off x="430920" y="5615280"/>
                  <a:ext cx="9360" cy="24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6" name=""/>
                <p:cNvSpPr/>
                <p:nvPr/>
              </p:nvSpPr>
              <p:spPr>
                <a:xfrm>
                  <a:off x="631080" y="5816520"/>
                  <a:ext cx="196200" cy="6768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7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8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9" name=""/>
                <p:cNvSpPr/>
                <p:nvPr/>
              </p:nvSpPr>
              <p:spPr>
                <a:xfrm>
                  <a:off x="831960" y="5816520"/>
                  <a:ext cx="165960" cy="2160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0" name=""/>
                <p:cNvSpPr/>
                <p:nvPr/>
              </p:nvSpPr>
              <p:spPr>
                <a:xfrm>
                  <a:off x="616680" y="5888520"/>
                  <a:ext cx="361800" cy="9324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1" name=""/>
                <p:cNvSpPr/>
                <p:nvPr/>
              </p:nvSpPr>
              <p:spPr>
                <a:xfrm>
                  <a:off x="596880" y="587412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2" name=""/>
                <p:cNvSpPr/>
                <p:nvPr/>
              </p:nvSpPr>
              <p:spPr>
                <a:xfrm>
                  <a:off x="562680" y="587016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3" name=""/>
                <p:cNvSpPr/>
                <p:nvPr/>
              </p:nvSpPr>
              <p:spPr>
                <a:xfrm>
                  <a:off x="562680" y="587016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4" name=""/>
                <p:cNvSpPr/>
                <p:nvPr/>
              </p:nvSpPr>
              <p:spPr>
                <a:xfrm>
                  <a:off x="626040" y="5748120"/>
                  <a:ext cx="366840" cy="14004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5" name=""/>
                <p:cNvSpPr/>
                <p:nvPr/>
              </p:nvSpPr>
              <p:spPr>
                <a:xfrm>
                  <a:off x="631080" y="5888520"/>
                  <a:ext cx="1044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6" name=""/>
                <p:cNvSpPr/>
                <p:nvPr/>
              </p:nvSpPr>
              <p:spPr>
                <a:xfrm>
                  <a:off x="807120" y="5346000"/>
                  <a:ext cx="142200" cy="540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7" name=""/>
                <p:cNvSpPr/>
                <p:nvPr/>
              </p:nvSpPr>
              <p:spPr>
                <a:xfrm>
                  <a:off x="856800" y="5802480"/>
                  <a:ext cx="386640" cy="356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8" name=""/>
                <p:cNvSpPr/>
                <p:nvPr/>
              </p:nvSpPr>
              <p:spPr>
                <a:xfrm>
                  <a:off x="827280" y="581256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9" name=""/>
                <p:cNvSpPr/>
                <p:nvPr/>
              </p:nvSpPr>
              <p:spPr>
                <a:xfrm>
                  <a:off x="827280" y="5762520"/>
                  <a:ext cx="58680" cy="5004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0" name=""/>
                <p:cNvSpPr/>
                <p:nvPr/>
              </p:nvSpPr>
              <p:spPr>
                <a:xfrm>
                  <a:off x="885960" y="5762520"/>
                  <a:ext cx="1404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1" name=""/>
                <p:cNvSpPr/>
                <p:nvPr/>
              </p:nvSpPr>
              <p:spPr>
                <a:xfrm>
                  <a:off x="900000" y="5751360"/>
                  <a:ext cx="19800" cy="1476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2" name=""/>
                <p:cNvSpPr/>
                <p:nvPr/>
              </p:nvSpPr>
              <p:spPr>
                <a:xfrm>
                  <a:off x="920160" y="57481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3" name=""/>
                <p:cNvSpPr/>
                <p:nvPr/>
              </p:nvSpPr>
              <p:spPr>
                <a:xfrm>
                  <a:off x="934200" y="5758920"/>
                  <a:ext cx="103320" cy="720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4" name=""/>
                <p:cNvSpPr/>
                <p:nvPr/>
              </p:nvSpPr>
              <p:spPr>
                <a:xfrm>
                  <a:off x="1037880" y="576252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5" name=""/>
                <p:cNvSpPr/>
                <p:nvPr/>
              </p:nvSpPr>
              <p:spPr>
                <a:xfrm>
                  <a:off x="1047240" y="5762520"/>
                  <a:ext cx="53640" cy="1080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6" name=""/>
                <p:cNvSpPr/>
                <p:nvPr/>
              </p:nvSpPr>
              <p:spPr>
                <a:xfrm>
                  <a:off x="1101240" y="577332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7" name=""/>
                <p:cNvSpPr/>
                <p:nvPr/>
              </p:nvSpPr>
              <p:spPr>
                <a:xfrm>
                  <a:off x="797760" y="5780880"/>
                  <a:ext cx="307800" cy="21528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8" name=""/>
                <p:cNvSpPr/>
                <p:nvPr/>
              </p:nvSpPr>
              <p:spPr>
                <a:xfrm>
                  <a:off x="773280" y="598536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9" name=""/>
                <p:cNvSpPr/>
                <p:nvPr/>
              </p:nvSpPr>
              <p:spPr>
                <a:xfrm>
                  <a:off x="753120" y="5988600"/>
                  <a:ext cx="1980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0" name=""/>
                <p:cNvSpPr/>
                <p:nvPr/>
              </p:nvSpPr>
              <p:spPr>
                <a:xfrm>
                  <a:off x="782640" y="5952600"/>
                  <a:ext cx="127800" cy="1800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1" name=""/>
                <p:cNvSpPr/>
                <p:nvPr/>
              </p:nvSpPr>
              <p:spPr>
                <a:xfrm>
                  <a:off x="910800" y="596376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2" name=""/>
                <p:cNvSpPr/>
                <p:nvPr/>
              </p:nvSpPr>
              <p:spPr>
                <a:xfrm>
                  <a:off x="983880" y="5981760"/>
                  <a:ext cx="43200" cy="648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3" name=""/>
                <p:cNvSpPr/>
                <p:nvPr/>
              </p:nvSpPr>
              <p:spPr>
                <a:xfrm>
                  <a:off x="1027080" y="5985360"/>
                  <a:ext cx="5760" cy="324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4" name=""/>
                <p:cNvSpPr/>
                <p:nvPr/>
              </p:nvSpPr>
              <p:spPr>
                <a:xfrm>
                  <a:off x="1032840" y="5877720"/>
                  <a:ext cx="151560" cy="13248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5" name=""/>
                <p:cNvSpPr/>
                <p:nvPr/>
              </p:nvSpPr>
              <p:spPr>
                <a:xfrm>
                  <a:off x="1067040" y="6002640"/>
                  <a:ext cx="33840" cy="1476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6" name=""/>
                <p:cNvSpPr/>
                <p:nvPr/>
              </p:nvSpPr>
              <p:spPr>
                <a:xfrm>
                  <a:off x="1051920" y="6017760"/>
                  <a:ext cx="1512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7" name=""/>
                <p:cNvSpPr/>
                <p:nvPr/>
              </p:nvSpPr>
              <p:spPr>
                <a:xfrm>
                  <a:off x="1027080" y="6021360"/>
                  <a:ext cx="24480" cy="36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8" name=""/>
                <p:cNvSpPr/>
                <p:nvPr/>
              </p:nvSpPr>
              <p:spPr>
                <a:xfrm>
                  <a:off x="1027080" y="6021360"/>
                  <a:ext cx="1044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9" name=""/>
                <p:cNvSpPr/>
                <p:nvPr/>
              </p:nvSpPr>
              <p:spPr>
                <a:xfrm>
                  <a:off x="1101240" y="57733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0" name=""/>
                <p:cNvSpPr/>
                <p:nvPr/>
              </p:nvSpPr>
              <p:spPr>
                <a:xfrm>
                  <a:off x="1081440" y="5780880"/>
                  <a:ext cx="19440" cy="4644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1" name=""/>
                <p:cNvSpPr/>
                <p:nvPr/>
              </p:nvSpPr>
              <p:spPr>
                <a:xfrm>
                  <a:off x="910800" y="5827320"/>
                  <a:ext cx="170640" cy="13608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2" name=""/>
                <p:cNvSpPr/>
                <p:nvPr/>
              </p:nvSpPr>
              <p:spPr>
                <a:xfrm>
                  <a:off x="621360" y="4994640"/>
                  <a:ext cx="146880" cy="90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3" name=""/>
                <p:cNvSpPr/>
                <p:nvPr/>
              </p:nvSpPr>
              <p:spPr>
                <a:xfrm>
                  <a:off x="768600" y="50846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4" name=""/>
                <p:cNvSpPr/>
                <p:nvPr/>
              </p:nvSpPr>
              <p:spPr>
                <a:xfrm>
                  <a:off x="714240" y="5091480"/>
                  <a:ext cx="54000" cy="4644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5" name=""/>
                <p:cNvSpPr/>
                <p:nvPr/>
              </p:nvSpPr>
              <p:spPr>
                <a:xfrm>
                  <a:off x="714240" y="5137920"/>
                  <a:ext cx="15120" cy="3240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6" name=""/>
                <p:cNvSpPr/>
                <p:nvPr/>
              </p:nvSpPr>
              <p:spPr>
                <a:xfrm>
                  <a:off x="450000" y="5170680"/>
                  <a:ext cx="279360" cy="1357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7" name=""/>
                <p:cNvSpPr/>
                <p:nvPr/>
              </p:nvSpPr>
              <p:spPr>
                <a:xfrm>
                  <a:off x="670680" y="5209920"/>
                  <a:ext cx="2376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8" name=""/>
                <p:cNvSpPr/>
                <p:nvPr/>
              </p:nvSpPr>
              <p:spPr>
                <a:xfrm>
                  <a:off x="670680" y="5109480"/>
                  <a:ext cx="288000" cy="10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9" name=""/>
                <p:cNvSpPr/>
                <p:nvPr/>
              </p:nvSpPr>
              <p:spPr>
                <a:xfrm>
                  <a:off x="714240" y="5192280"/>
                  <a:ext cx="24480" cy="10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0" name=""/>
                <p:cNvSpPr/>
                <p:nvPr/>
              </p:nvSpPr>
              <p:spPr>
                <a:xfrm>
                  <a:off x="739080" y="5202360"/>
                  <a:ext cx="19440" cy="72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1" name=""/>
                <p:cNvSpPr/>
                <p:nvPr/>
              </p:nvSpPr>
              <p:spPr>
                <a:xfrm>
                  <a:off x="758880" y="5177520"/>
                  <a:ext cx="33840" cy="248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2" name=""/>
                <p:cNvSpPr/>
                <p:nvPr/>
              </p:nvSpPr>
              <p:spPr>
                <a:xfrm>
                  <a:off x="723960" y="5159520"/>
                  <a:ext cx="69120" cy="1764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3" name=""/>
                <p:cNvSpPr/>
                <p:nvPr/>
              </p:nvSpPr>
              <p:spPr>
                <a:xfrm>
                  <a:off x="704880" y="515952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4" name=""/>
                <p:cNvSpPr/>
                <p:nvPr/>
              </p:nvSpPr>
              <p:spPr>
                <a:xfrm>
                  <a:off x="641520" y="5163120"/>
                  <a:ext cx="63360" cy="3240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5" name=""/>
                <p:cNvSpPr/>
                <p:nvPr/>
              </p:nvSpPr>
              <p:spPr>
                <a:xfrm>
                  <a:off x="572400" y="519552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6" name=""/>
                <p:cNvSpPr/>
                <p:nvPr/>
              </p:nvSpPr>
              <p:spPr>
                <a:xfrm>
                  <a:off x="592200" y="50947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7" name=""/>
                <p:cNvSpPr/>
                <p:nvPr/>
              </p:nvSpPr>
              <p:spPr>
                <a:xfrm>
                  <a:off x="616680" y="5094720"/>
                  <a:ext cx="73080" cy="3240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8" name=""/>
                <p:cNvSpPr/>
                <p:nvPr/>
              </p:nvSpPr>
              <p:spPr>
                <a:xfrm>
                  <a:off x="689760" y="5127120"/>
                  <a:ext cx="33840" cy="2880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9" name=""/>
                <p:cNvSpPr/>
                <p:nvPr/>
              </p:nvSpPr>
              <p:spPr>
                <a:xfrm flipH="1">
                  <a:off x="532800" y="5184720"/>
                  <a:ext cx="14760" cy="17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0" name=""/>
                <p:cNvSpPr/>
                <p:nvPr/>
              </p:nvSpPr>
              <p:spPr>
                <a:xfrm>
                  <a:off x="533160" y="518832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1" name=""/>
                <p:cNvSpPr/>
                <p:nvPr/>
              </p:nvSpPr>
              <p:spPr>
                <a:xfrm>
                  <a:off x="596880" y="5159520"/>
                  <a:ext cx="92880" cy="2844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2" name=""/>
                <p:cNvSpPr/>
                <p:nvPr/>
              </p:nvSpPr>
              <p:spPr>
                <a:xfrm>
                  <a:off x="689760" y="5159520"/>
                  <a:ext cx="33840" cy="324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3" name=""/>
                <p:cNvSpPr/>
                <p:nvPr/>
              </p:nvSpPr>
              <p:spPr>
                <a:xfrm>
                  <a:off x="587160" y="5217120"/>
                  <a:ext cx="63360" cy="12168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4" name=""/>
                <p:cNvSpPr/>
                <p:nvPr/>
              </p:nvSpPr>
              <p:spPr>
                <a:xfrm>
                  <a:off x="513360" y="5120640"/>
                  <a:ext cx="5868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5" name=""/>
                <p:cNvSpPr/>
                <p:nvPr/>
              </p:nvSpPr>
              <p:spPr>
                <a:xfrm>
                  <a:off x="650880" y="519552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6" name=""/>
                <p:cNvSpPr/>
                <p:nvPr/>
              </p:nvSpPr>
              <p:spPr>
                <a:xfrm>
                  <a:off x="621360" y="5199120"/>
                  <a:ext cx="29160" cy="72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7" name=""/>
                <p:cNvSpPr/>
                <p:nvPr/>
              </p:nvSpPr>
              <p:spPr>
                <a:xfrm>
                  <a:off x="616680" y="519912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8" name=""/>
                <p:cNvSpPr/>
                <p:nvPr/>
              </p:nvSpPr>
              <p:spPr>
                <a:xfrm>
                  <a:off x="562680" y="5213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9" name=""/>
                <p:cNvSpPr/>
                <p:nvPr/>
              </p:nvSpPr>
              <p:spPr>
                <a:xfrm>
                  <a:off x="504000" y="5202360"/>
                  <a:ext cx="58680" cy="1800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0" name=""/>
                <p:cNvSpPr/>
                <p:nvPr/>
              </p:nvSpPr>
              <p:spPr>
                <a:xfrm>
                  <a:off x="504000" y="5087880"/>
                  <a:ext cx="117360" cy="1141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1" name=""/>
                <p:cNvSpPr/>
                <p:nvPr/>
              </p:nvSpPr>
              <p:spPr>
                <a:xfrm>
                  <a:off x="621360" y="50846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2" name=""/>
                <p:cNvSpPr/>
                <p:nvPr/>
              </p:nvSpPr>
              <p:spPr>
                <a:xfrm>
                  <a:off x="616680" y="50770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3" name=""/>
                <p:cNvSpPr/>
                <p:nvPr/>
              </p:nvSpPr>
              <p:spPr>
                <a:xfrm>
                  <a:off x="616680" y="50698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4" name=""/>
                <p:cNvSpPr/>
                <p:nvPr/>
              </p:nvSpPr>
              <p:spPr>
                <a:xfrm>
                  <a:off x="626040" y="505872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5" name=""/>
                <p:cNvSpPr/>
                <p:nvPr/>
              </p:nvSpPr>
              <p:spPr>
                <a:xfrm flipH="1" flipV="1">
                  <a:off x="625680" y="505188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6" name=""/>
                <p:cNvSpPr/>
                <p:nvPr/>
              </p:nvSpPr>
              <p:spPr>
                <a:xfrm>
                  <a:off x="631080" y="5098680"/>
                  <a:ext cx="44280" cy="1080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7" name=""/>
                <p:cNvSpPr/>
                <p:nvPr/>
              </p:nvSpPr>
              <p:spPr>
                <a:xfrm>
                  <a:off x="675360" y="5105520"/>
                  <a:ext cx="19080" cy="39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8" name=""/>
                <p:cNvSpPr/>
                <p:nvPr/>
              </p:nvSpPr>
              <p:spPr>
                <a:xfrm>
                  <a:off x="694440" y="510228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9" name=""/>
                <p:cNvSpPr/>
                <p:nvPr/>
              </p:nvSpPr>
              <p:spPr>
                <a:xfrm>
                  <a:off x="718920" y="5084640"/>
                  <a:ext cx="49320" cy="1764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0" name=""/>
                <p:cNvSpPr/>
                <p:nvPr/>
              </p:nvSpPr>
              <p:spPr>
                <a:xfrm>
                  <a:off x="626040" y="5094720"/>
                  <a:ext cx="53640" cy="1476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1" name=""/>
                <p:cNvSpPr/>
                <p:nvPr/>
              </p:nvSpPr>
              <p:spPr>
                <a:xfrm>
                  <a:off x="587160" y="5320800"/>
                  <a:ext cx="219600" cy="2484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2" name=""/>
                <p:cNvSpPr/>
                <p:nvPr/>
              </p:nvSpPr>
              <p:spPr>
                <a:xfrm>
                  <a:off x="577080" y="5195520"/>
                  <a:ext cx="69120" cy="16092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3" name=""/>
                <p:cNvSpPr/>
                <p:nvPr/>
              </p:nvSpPr>
              <p:spPr>
                <a:xfrm>
                  <a:off x="528480" y="5195520"/>
                  <a:ext cx="468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4" name=""/>
                <p:cNvSpPr/>
                <p:nvPr/>
              </p:nvSpPr>
              <p:spPr>
                <a:xfrm>
                  <a:off x="508680" y="5202360"/>
                  <a:ext cx="468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5" name=""/>
                <p:cNvSpPr/>
                <p:nvPr/>
              </p:nvSpPr>
              <p:spPr>
                <a:xfrm>
                  <a:off x="499320" y="520668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6" name=""/>
                <p:cNvSpPr/>
                <p:nvPr/>
              </p:nvSpPr>
              <p:spPr>
                <a:xfrm>
                  <a:off x="479520" y="5228280"/>
                  <a:ext cx="19440" cy="3564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7" name=""/>
                <p:cNvSpPr/>
                <p:nvPr/>
              </p:nvSpPr>
              <p:spPr>
                <a:xfrm>
                  <a:off x="465120" y="5263920"/>
                  <a:ext cx="14400" cy="684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8" name=""/>
                <p:cNvSpPr/>
                <p:nvPr/>
              </p:nvSpPr>
              <p:spPr>
                <a:xfrm flipV="1">
                  <a:off x="621360" y="5198760"/>
                  <a:ext cx="244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9" name=""/>
                <p:cNvSpPr/>
                <p:nvPr/>
              </p:nvSpPr>
              <p:spPr>
                <a:xfrm>
                  <a:off x="694440" y="5073840"/>
                  <a:ext cx="29160" cy="316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080" name=""/>
              <p:cNvSpPr/>
              <p:nvPr/>
            </p:nvSpPr>
            <p:spPr>
              <a:xfrm>
                <a:off x="2832120" y="5855040"/>
                <a:ext cx="65520" cy="6048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4760" bIns="1476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1" name=""/>
              <p:cNvSpPr/>
              <p:nvPr/>
            </p:nvSpPr>
            <p:spPr>
              <a:xfrm>
                <a:off x="3013920" y="6066000"/>
                <a:ext cx="38520" cy="29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6200" bIns="-162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2" name=""/>
              <p:cNvSpPr/>
              <p:nvPr/>
            </p:nvSpPr>
            <p:spPr>
              <a:xfrm>
                <a:off x="3080880" y="6031800"/>
                <a:ext cx="43200" cy="4428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440" bIns="-144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3" name=""/>
              <p:cNvSpPr/>
              <p:nvPr/>
            </p:nvSpPr>
            <p:spPr>
              <a:xfrm>
                <a:off x="2858400" y="5951520"/>
                <a:ext cx="173520" cy="918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084" name=""/>
            <p:cNvSpPr/>
            <p:nvPr/>
          </p:nvSpPr>
          <p:spPr>
            <a:xfrm>
              <a:off x="282600" y="4621320"/>
              <a:ext cx="3511440" cy="20286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085" name=""/>
            <p:cNvGrpSpPr/>
            <p:nvPr/>
          </p:nvGrpSpPr>
          <p:grpSpPr>
            <a:xfrm>
              <a:off x="316080" y="4749840"/>
              <a:ext cx="3198600" cy="1515600"/>
              <a:chOff x="316080" y="4749840"/>
              <a:chExt cx="3198600" cy="1515600"/>
            </a:xfrm>
          </p:grpSpPr>
          <p:sp>
            <p:nvSpPr>
              <p:cNvPr id="4086" name=""/>
              <p:cNvSpPr/>
              <p:nvPr/>
            </p:nvSpPr>
            <p:spPr>
              <a:xfrm>
                <a:off x="2901600" y="610020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7" name=""/>
              <p:cNvSpPr/>
              <p:nvPr/>
            </p:nvSpPr>
            <p:spPr>
              <a:xfrm>
                <a:off x="2756520" y="5896800"/>
                <a:ext cx="2318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8" name=""/>
              <p:cNvSpPr/>
              <p:nvPr/>
            </p:nvSpPr>
            <p:spPr>
              <a:xfrm>
                <a:off x="2605680" y="577944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9" name=""/>
              <p:cNvSpPr/>
              <p:nvPr/>
            </p:nvSpPr>
            <p:spPr>
              <a:xfrm>
                <a:off x="2397960" y="541044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0" name=""/>
              <p:cNvSpPr/>
              <p:nvPr/>
            </p:nvSpPr>
            <p:spPr>
              <a:xfrm>
                <a:off x="1886040" y="554328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1" name=""/>
              <p:cNvSpPr/>
              <p:nvPr/>
            </p:nvSpPr>
            <p:spPr>
              <a:xfrm>
                <a:off x="1840680" y="5247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2" name=""/>
              <p:cNvSpPr/>
              <p:nvPr/>
            </p:nvSpPr>
            <p:spPr>
              <a:xfrm>
                <a:off x="834480" y="527004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3" name=""/>
              <p:cNvSpPr/>
              <p:nvPr/>
            </p:nvSpPr>
            <p:spPr>
              <a:xfrm>
                <a:off x="551520" y="52434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4" name=""/>
              <p:cNvSpPr/>
              <p:nvPr/>
            </p:nvSpPr>
            <p:spPr>
              <a:xfrm>
                <a:off x="316080" y="55116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5" name=""/>
              <p:cNvSpPr/>
              <p:nvPr/>
            </p:nvSpPr>
            <p:spPr>
              <a:xfrm>
                <a:off x="566640" y="549576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6" name=""/>
              <p:cNvSpPr/>
              <p:nvPr/>
            </p:nvSpPr>
            <p:spPr>
              <a:xfrm>
                <a:off x="959040" y="58201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7" name=""/>
              <p:cNvSpPr/>
              <p:nvPr/>
            </p:nvSpPr>
            <p:spPr>
              <a:xfrm>
                <a:off x="1863360" y="6019200"/>
                <a:ext cx="23076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8" name=""/>
              <p:cNvSpPr/>
              <p:nvPr/>
            </p:nvSpPr>
            <p:spPr>
              <a:xfrm>
                <a:off x="2428200" y="561096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9" name=""/>
              <p:cNvSpPr/>
              <p:nvPr/>
            </p:nvSpPr>
            <p:spPr>
              <a:xfrm>
                <a:off x="2189880" y="5824800"/>
                <a:ext cx="23076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0" name=""/>
              <p:cNvSpPr/>
              <p:nvPr/>
            </p:nvSpPr>
            <p:spPr>
              <a:xfrm>
                <a:off x="335520" y="523980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1" name=""/>
              <p:cNvSpPr/>
              <p:nvPr/>
            </p:nvSpPr>
            <p:spPr>
              <a:xfrm>
                <a:off x="3284640" y="52315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2" name=""/>
              <p:cNvSpPr/>
              <p:nvPr/>
            </p:nvSpPr>
            <p:spPr>
              <a:xfrm>
                <a:off x="2649960" y="5550120"/>
                <a:ext cx="23004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3" name=""/>
              <p:cNvSpPr/>
              <p:nvPr/>
            </p:nvSpPr>
            <p:spPr>
              <a:xfrm>
                <a:off x="1260000" y="4749840"/>
                <a:ext cx="227880" cy="1666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4" name=""/>
              <p:cNvSpPr/>
              <p:nvPr/>
            </p:nvSpPr>
            <p:spPr>
              <a:xfrm>
                <a:off x="2968560" y="539136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5" name=""/>
              <p:cNvSpPr/>
              <p:nvPr/>
            </p:nvSpPr>
            <p:spPr>
              <a:xfrm>
                <a:off x="744840" y="5643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06" name=""/>
            <p:cNvGrpSpPr/>
            <p:nvPr/>
          </p:nvGrpSpPr>
          <p:grpSpPr>
            <a:xfrm>
              <a:off x="1692360" y="5991120"/>
              <a:ext cx="1557360" cy="544680"/>
              <a:chOff x="1692360" y="5991120"/>
              <a:chExt cx="1557360" cy="544680"/>
            </a:xfrm>
          </p:grpSpPr>
          <p:grpSp>
            <p:nvGrpSpPr>
              <p:cNvPr id="4107" name=""/>
              <p:cNvGrpSpPr/>
              <p:nvPr/>
            </p:nvGrpSpPr>
            <p:grpSpPr>
              <a:xfrm>
                <a:off x="1692360" y="6425280"/>
                <a:ext cx="161640" cy="110520"/>
                <a:chOff x="1692360" y="6425280"/>
                <a:chExt cx="161640" cy="110520"/>
              </a:xfrm>
            </p:grpSpPr>
            <p:sp>
              <p:nvSpPr>
                <p:cNvPr id="4108" name=""/>
                <p:cNvSpPr/>
                <p:nvPr/>
              </p:nvSpPr>
              <p:spPr>
                <a:xfrm>
                  <a:off x="1709280" y="642528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09" name=""/>
                <p:cNvSpPr/>
                <p:nvPr/>
              </p:nvSpPr>
              <p:spPr>
                <a:xfrm>
                  <a:off x="1692360" y="646128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0" name=""/>
              <p:cNvGrpSpPr/>
              <p:nvPr/>
            </p:nvGrpSpPr>
            <p:grpSpPr>
              <a:xfrm>
                <a:off x="2978640" y="5991120"/>
                <a:ext cx="161640" cy="110520"/>
                <a:chOff x="2978640" y="5991120"/>
                <a:chExt cx="161640" cy="110520"/>
              </a:xfrm>
            </p:grpSpPr>
            <p:sp>
              <p:nvSpPr>
                <p:cNvPr id="4111" name=""/>
                <p:cNvSpPr/>
                <p:nvPr/>
              </p:nvSpPr>
              <p:spPr>
                <a:xfrm>
                  <a:off x="2995560" y="599112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2" name=""/>
                <p:cNvSpPr/>
                <p:nvPr/>
              </p:nvSpPr>
              <p:spPr>
                <a:xfrm>
                  <a:off x="2978640" y="602712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3" name=""/>
              <p:cNvGrpSpPr/>
              <p:nvPr/>
            </p:nvGrpSpPr>
            <p:grpSpPr>
              <a:xfrm>
                <a:off x="3023640" y="6022800"/>
                <a:ext cx="161640" cy="110520"/>
                <a:chOff x="3023640" y="6022800"/>
                <a:chExt cx="161640" cy="110520"/>
              </a:xfrm>
            </p:grpSpPr>
            <p:sp>
              <p:nvSpPr>
                <p:cNvPr id="4114" name=""/>
                <p:cNvSpPr/>
                <p:nvPr/>
              </p:nvSpPr>
              <p:spPr>
                <a:xfrm>
                  <a:off x="3040560" y="602280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5" name=""/>
                <p:cNvSpPr/>
                <p:nvPr/>
              </p:nvSpPr>
              <p:spPr>
                <a:xfrm>
                  <a:off x="3023640" y="605880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16" name=""/>
              <p:cNvGrpSpPr/>
              <p:nvPr/>
            </p:nvGrpSpPr>
            <p:grpSpPr>
              <a:xfrm>
                <a:off x="3088080" y="6058440"/>
                <a:ext cx="161640" cy="110520"/>
                <a:chOff x="3088080" y="6058440"/>
                <a:chExt cx="161640" cy="110520"/>
              </a:xfrm>
            </p:grpSpPr>
            <p:sp>
              <p:nvSpPr>
                <p:cNvPr id="4117" name=""/>
                <p:cNvSpPr/>
                <p:nvPr/>
              </p:nvSpPr>
              <p:spPr>
                <a:xfrm>
                  <a:off x="3105000" y="605844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8" name=""/>
                <p:cNvSpPr/>
                <p:nvPr/>
              </p:nvSpPr>
              <p:spPr>
                <a:xfrm>
                  <a:off x="3088080" y="609444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119" name=""/>
            <p:cNvSpPr/>
            <p:nvPr/>
          </p:nvSpPr>
          <p:spPr>
            <a:xfrm>
              <a:off x="808200" y="5425920"/>
              <a:ext cx="71280" cy="49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0" name=""/>
            <p:cNvSpPr/>
            <p:nvPr/>
          </p:nvSpPr>
          <p:spPr>
            <a:xfrm>
              <a:off x="793800" y="5460840"/>
              <a:ext cx="163440" cy="748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21" name=""/>
            <p:cNvGrpSpPr/>
            <p:nvPr/>
          </p:nvGrpSpPr>
          <p:grpSpPr>
            <a:xfrm>
              <a:off x="2471760" y="5940360"/>
              <a:ext cx="165240" cy="107640"/>
              <a:chOff x="2471760" y="5940360"/>
              <a:chExt cx="165240" cy="107640"/>
            </a:xfrm>
          </p:grpSpPr>
          <p:sp>
            <p:nvSpPr>
              <p:cNvPr id="4122" name=""/>
              <p:cNvSpPr/>
              <p:nvPr/>
            </p:nvSpPr>
            <p:spPr>
              <a:xfrm>
                <a:off x="2485800" y="5940360"/>
                <a:ext cx="72720" cy="48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3" name=""/>
              <p:cNvSpPr/>
              <p:nvPr/>
            </p:nvSpPr>
            <p:spPr>
              <a:xfrm>
                <a:off x="2471760" y="5974200"/>
                <a:ext cx="165240" cy="73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24" name=""/>
            <p:cNvSpPr/>
            <p:nvPr/>
          </p:nvSpPr>
          <p:spPr>
            <a:xfrm>
              <a:off x="392040" y="5346720"/>
              <a:ext cx="71640" cy="49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5" name=""/>
            <p:cNvSpPr/>
            <p:nvPr/>
          </p:nvSpPr>
          <p:spPr>
            <a:xfrm>
              <a:off x="374760" y="5381640"/>
              <a:ext cx="161640" cy="76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26" name=""/>
            <p:cNvGrpSpPr/>
            <p:nvPr/>
          </p:nvGrpSpPr>
          <p:grpSpPr>
            <a:xfrm>
              <a:off x="1801800" y="5958000"/>
              <a:ext cx="162000" cy="110520"/>
              <a:chOff x="1801800" y="5958000"/>
              <a:chExt cx="162000" cy="110520"/>
            </a:xfrm>
          </p:grpSpPr>
          <p:sp>
            <p:nvSpPr>
              <p:cNvPr id="4127" name=""/>
              <p:cNvSpPr/>
              <p:nvPr/>
            </p:nvSpPr>
            <p:spPr>
              <a:xfrm>
                <a:off x="1818360" y="5958000"/>
                <a:ext cx="72000" cy="49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8" name=""/>
              <p:cNvSpPr/>
              <p:nvPr/>
            </p:nvSpPr>
            <p:spPr>
              <a:xfrm>
                <a:off x="1801800" y="5993640"/>
                <a:ext cx="162000" cy="74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29" name=""/>
            <p:cNvGrpSpPr/>
            <p:nvPr/>
          </p:nvGrpSpPr>
          <p:grpSpPr>
            <a:xfrm>
              <a:off x="2592360" y="5178600"/>
              <a:ext cx="165240" cy="107640"/>
              <a:chOff x="2592360" y="5178600"/>
              <a:chExt cx="165240" cy="107640"/>
            </a:xfrm>
          </p:grpSpPr>
          <p:sp>
            <p:nvSpPr>
              <p:cNvPr id="4130" name=""/>
              <p:cNvSpPr/>
              <p:nvPr/>
            </p:nvSpPr>
            <p:spPr>
              <a:xfrm>
                <a:off x="2606400" y="517860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1" name=""/>
              <p:cNvSpPr/>
              <p:nvPr/>
            </p:nvSpPr>
            <p:spPr>
              <a:xfrm>
                <a:off x="2592360" y="521244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32" name=""/>
            <p:cNvGrpSpPr/>
            <p:nvPr/>
          </p:nvGrpSpPr>
          <p:grpSpPr>
            <a:xfrm>
              <a:off x="2608200" y="5208480"/>
              <a:ext cx="165240" cy="107640"/>
              <a:chOff x="2608200" y="5208480"/>
              <a:chExt cx="165240" cy="107640"/>
            </a:xfrm>
          </p:grpSpPr>
          <p:sp>
            <p:nvSpPr>
              <p:cNvPr id="4133" name=""/>
              <p:cNvSpPr/>
              <p:nvPr/>
            </p:nvSpPr>
            <p:spPr>
              <a:xfrm>
                <a:off x="2622240" y="520848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4" name=""/>
              <p:cNvSpPr/>
              <p:nvPr/>
            </p:nvSpPr>
            <p:spPr>
              <a:xfrm>
                <a:off x="2608200" y="524232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35" name=""/>
            <p:cNvGrpSpPr/>
            <p:nvPr/>
          </p:nvGrpSpPr>
          <p:grpSpPr>
            <a:xfrm>
              <a:off x="2503440" y="5749920"/>
              <a:ext cx="162000" cy="110880"/>
              <a:chOff x="2503440" y="5749920"/>
              <a:chExt cx="162000" cy="110880"/>
            </a:xfrm>
          </p:grpSpPr>
          <p:sp>
            <p:nvSpPr>
              <p:cNvPr id="4136" name=""/>
              <p:cNvSpPr/>
              <p:nvPr/>
            </p:nvSpPr>
            <p:spPr>
              <a:xfrm>
                <a:off x="2520000" y="5749920"/>
                <a:ext cx="72000" cy="49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7" name=""/>
              <p:cNvSpPr/>
              <p:nvPr/>
            </p:nvSpPr>
            <p:spPr>
              <a:xfrm>
                <a:off x="2503440" y="5785560"/>
                <a:ext cx="162000" cy="7524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38" name=""/>
            <p:cNvSpPr/>
            <p:nvPr/>
          </p:nvSpPr>
          <p:spPr>
            <a:xfrm>
              <a:off x="2351160" y="6004080"/>
              <a:ext cx="164880" cy="133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9" name=""/>
            <p:cNvSpPr/>
            <p:nvPr/>
          </p:nvSpPr>
          <p:spPr>
            <a:xfrm>
              <a:off x="566640" y="471816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817560" y="466416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846000" y="477360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2703600" y="498312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363600" y="5097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1011240" y="526428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1855800" y="5075280"/>
              <a:ext cx="27612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1717560" y="56023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1541520" y="568476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1955880" y="575460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1739880" y="581508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1398600" y="59310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1187280" y="567216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1751040" y="618804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1887480" y="6058080"/>
              <a:ext cx="276120" cy="220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2865600" y="6010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2952720" y="6172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2381400" y="571500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2381400" y="5878440"/>
              <a:ext cx="19656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2100240" y="55166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2298600" y="550548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2665440" y="5459400"/>
              <a:ext cx="28080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2673360" y="5372280"/>
              <a:ext cx="201600" cy="15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2959200" y="5565600"/>
              <a:ext cx="28260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2778120" y="5276880"/>
              <a:ext cx="19512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3016080" y="52005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2255760" y="51325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2362320" y="5151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3108240" y="506268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1488960" y="538632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1630440" y="546732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399960" y="539748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677880" y="56307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2914560" y="5346720"/>
              <a:ext cx="19548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2195640" y="60134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995400" y="4629240"/>
              <a:ext cx="195120" cy="14580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175" name=""/>
            <p:cNvGrpSpPr/>
            <p:nvPr/>
          </p:nvGrpSpPr>
          <p:grpSpPr>
            <a:xfrm>
              <a:off x="417600" y="4738680"/>
              <a:ext cx="2995560" cy="1778040"/>
              <a:chOff x="417600" y="4738680"/>
              <a:chExt cx="2995560" cy="1778040"/>
            </a:xfrm>
          </p:grpSpPr>
          <p:grpSp>
            <p:nvGrpSpPr>
              <p:cNvPr id="4176" name=""/>
              <p:cNvGrpSpPr/>
              <p:nvPr/>
            </p:nvGrpSpPr>
            <p:grpSpPr>
              <a:xfrm>
                <a:off x="2375640" y="5254920"/>
                <a:ext cx="116640" cy="88920"/>
                <a:chOff x="2375640" y="5254920"/>
                <a:chExt cx="116640" cy="88920"/>
              </a:xfrm>
            </p:grpSpPr>
            <p:sp>
              <p:nvSpPr>
                <p:cNvPr id="4177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78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79" name=""/>
              <p:cNvGrpSpPr/>
              <p:nvPr/>
            </p:nvGrpSpPr>
            <p:grpSpPr>
              <a:xfrm>
                <a:off x="2100240" y="5397480"/>
                <a:ext cx="120600" cy="88920"/>
                <a:chOff x="2100240" y="5397480"/>
                <a:chExt cx="120600" cy="88920"/>
              </a:xfrm>
            </p:grpSpPr>
            <p:sp>
              <p:nvSpPr>
                <p:cNvPr id="4180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1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2" name=""/>
              <p:cNvGrpSpPr/>
              <p:nvPr/>
            </p:nvGrpSpPr>
            <p:grpSpPr>
              <a:xfrm>
                <a:off x="417600" y="5468400"/>
                <a:ext cx="117720" cy="89640"/>
                <a:chOff x="417600" y="5468400"/>
                <a:chExt cx="117720" cy="89640"/>
              </a:xfrm>
            </p:grpSpPr>
            <p:sp>
              <p:nvSpPr>
                <p:cNvPr id="4183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4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5" name=""/>
              <p:cNvGrpSpPr/>
              <p:nvPr/>
            </p:nvGrpSpPr>
            <p:grpSpPr>
              <a:xfrm>
                <a:off x="606240" y="4934160"/>
                <a:ext cx="119520" cy="88200"/>
                <a:chOff x="606240" y="4934160"/>
                <a:chExt cx="119520" cy="88200"/>
              </a:xfrm>
            </p:grpSpPr>
            <p:sp>
              <p:nvSpPr>
                <p:cNvPr id="4186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7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88" name=""/>
              <p:cNvGrpSpPr/>
              <p:nvPr/>
            </p:nvGrpSpPr>
            <p:grpSpPr>
              <a:xfrm>
                <a:off x="1511640" y="6429960"/>
                <a:ext cx="117720" cy="86760"/>
                <a:chOff x="1511640" y="6429960"/>
                <a:chExt cx="117720" cy="86760"/>
              </a:xfrm>
            </p:grpSpPr>
            <p:sp>
              <p:nvSpPr>
                <p:cNvPr id="4189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0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1" name=""/>
              <p:cNvGrpSpPr/>
              <p:nvPr/>
            </p:nvGrpSpPr>
            <p:grpSpPr>
              <a:xfrm>
                <a:off x="3292560" y="5274720"/>
                <a:ext cx="120600" cy="86760"/>
                <a:chOff x="3292560" y="5274720"/>
                <a:chExt cx="120600" cy="86760"/>
              </a:xfrm>
            </p:grpSpPr>
            <p:sp>
              <p:nvSpPr>
                <p:cNvPr id="4192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3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4" name=""/>
              <p:cNvGrpSpPr/>
              <p:nvPr/>
            </p:nvGrpSpPr>
            <p:grpSpPr>
              <a:xfrm>
                <a:off x="1104120" y="4738680"/>
                <a:ext cx="113040" cy="85680"/>
                <a:chOff x="1104120" y="4738680"/>
                <a:chExt cx="113040" cy="85680"/>
              </a:xfrm>
            </p:grpSpPr>
            <p:sp>
              <p:nvSpPr>
                <p:cNvPr id="4195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6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197" name=""/>
              <p:cNvGrpSpPr/>
              <p:nvPr/>
            </p:nvGrpSpPr>
            <p:grpSpPr>
              <a:xfrm>
                <a:off x="2937960" y="5325840"/>
                <a:ext cx="118440" cy="88200"/>
                <a:chOff x="2937960" y="5325840"/>
                <a:chExt cx="118440" cy="88200"/>
              </a:xfrm>
            </p:grpSpPr>
            <p:sp>
              <p:nvSpPr>
                <p:cNvPr id="4198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9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200" name=""/>
              <p:cNvGrpSpPr/>
              <p:nvPr/>
            </p:nvGrpSpPr>
            <p:grpSpPr>
              <a:xfrm>
                <a:off x="2021040" y="5280120"/>
                <a:ext cx="118440" cy="88920"/>
                <a:chOff x="2021040" y="5280120"/>
                <a:chExt cx="118440" cy="88920"/>
              </a:xfrm>
            </p:grpSpPr>
            <p:sp>
              <p:nvSpPr>
                <p:cNvPr id="4201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2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203" name=""/>
              <p:cNvGrpSpPr/>
              <p:nvPr/>
            </p:nvGrpSpPr>
            <p:grpSpPr>
              <a:xfrm>
                <a:off x="1511640" y="5361480"/>
                <a:ext cx="119520" cy="88200"/>
                <a:chOff x="1511640" y="5361480"/>
                <a:chExt cx="119520" cy="88200"/>
              </a:xfrm>
            </p:grpSpPr>
            <p:sp>
              <p:nvSpPr>
                <p:cNvPr id="4204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5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206" name=""/>
              <p:cNvSpPr/>
              <p:nvPr/>
            </p:nvSpPr>
            <p:spPr>
              <a:xfrm>
                <a:off x="2869920" y="5124240"/>
                <a:ext cx="117000" cy="889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207" name=""/>
              <p:cNvGrpSpPr/>
              <p:nvPr/>
            </p:nvGrpSpPr>
            <p:grpSpPr>
              <a:xfrm>
                <a:off x="2054880" y="6073920"/>
                <a:ext cx="115920" cy="88200"/>
                <a:chOff x="2054880" y="6073920"/>
                <a:chExt cx="115920" cy="88200"/>
              </a:xfrm>
            </p:grpSpPr>
            <p:sp>
              <p:nvSpPr>
                <p:cNvPr id="4208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9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210" name=""/>
            <p:cNvGrpSpPr/>
            <p:nvPr/>
          </p:nvGrpSpPr>
          <p:grpSpPr>
            <a:xfrm>
              <a:off x="1060560" y="5054760"/>
              <a:ext cx="2280960" cy="1315800"/>
              <a:chOff x="1060560" y="5054760"/>
              <a:chExt cx="2280960" cy="1315800"/>
            </a:xfrm>
          </p:grpSpPr>
          <p:sp>
            <p:nvSpPr>
              <p:cNvPr id="4211" name=""/>
              <p:cNvSpPr/>
              <p:nvPr/>
            </p:nvSpPr>
            <p:spPr>
              <a:xfrm>
                <a:off x="3043800" y="6294240"/>
                <a:ext cx="2354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2" name=""/>
              <p:cNvSpPr/>
              <p:nvPr/>
            </p:nvSpPr>
            <p:spPr>
              <a:xfrm>
                <a:off x="1555920" y="5054760"/>
                <a:ext cx="2538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3" name=""/>
              <p:cNvSpPr/>
              <p:nvPr/>
            </p:nvSpPr>
            <p:spPr>
              <a:xfrm>
                <a:off x="1060560" y="5581080"/>
                <a:ext cx="2782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4" name=""/>
              <p:cNvSpPr/>
              <p:nvPr/>
            </p:nvSpPr>
            <p:spPr>
              <a:xfrm>
                <a:off x="3064320" y="5817240"/>
                <a:ext cx="2394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5" name=""/>
              <p:cNvSpPr/>
              <p:nvPr/>
            </p:nvSpPr>
            <p:spPr>
              <a:xfrm>
                <a:off x="3097080" y="5258160"/>
                <a:ext cx="198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6" name=""/>
              <p:cNvSpPr/>
              <p:nvPr/>
            </p:nvSpPr>
            <p:spPr>
              <a:xfrm>
                <a:off x="3064320" y="5482440"/>
                <a:ext cx="277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7" name=""/>
              <p:cNvSpPr/>
              <p:nvPr/>
            </p:nvSpPr>
            <p:spPr>
              <a:xfrm>
                <a:off x="2306880" y="5197320"/>
                <a:ext cx="241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8" name=""/>
              <p:cNvSpPr/>
              <p:nvPr/>
            </p:nvSpPr>
            <p:spPr>
              <a:xfrm>
                <a:off x="2580480" y="5316840"/>
                <a:ext cx="2520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19" name=""/>
              <p:cNvSpPr/>
              <p:nvPr/>
            </p:nvSpPr>
            <p:spPr>
              <a:xfrm>
                <a:off x="1614240" y="5613840"/>
                <a:ext cx="259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20" name=""/>
              <p:cNvSpPr/>
              <p:nvPr/>
            </p:nvSpPr>
            <p:spPr>
              <a:xfrm>
                <a:off x="1555920" y="6117120"/>
                <a:ext cx="25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221" name=""/>
            <p:cNvSpPr/>
            <p:nvPr/>
          </p:nvSpPr>
          <p:spPr>
            <a:xfrm>
              <a:off x="2556000" y="5533920"/>
              <a:ext cx="250560" cy="1476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2" name=""/>
            <p:cNvSpPr/>
            <p:nvPr/>
          </p:nvSpPr>
          <p:spPr>
            <a:xfrm>
              <a:off x="687240" y="5391000"/>
              <a:ext cx="17460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2762280" y="5975280"/>
              <a:ext cx="2379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3243240" y="5405400"/>
              <a:ext cx="287280" cy="856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998640" y="5918040"/>
              <a:ext cx="22356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226" name=""/>
            <p:cNvGrpSpPr/>
            <p:nvPr/>
          </p:nvGrpSpPr>
          <p:grpSpPr>
            <a:xfrm>
              <a:off x="544680" y="4943520"/>
              <a:ext cx="2558520" cy="1461600"/>
              <a:chOff x="544680" y="4943520"/>
              <a:chExt cx="2558520" cy="1461600"/>
            </a:xfrm>
          </p:grpSpPr>
          <p:grpSp>
            <p:nvGrpSpPr>
              <p:cNvPr id="4227" name=""/>
              <p:cNvGrpSpPr/>
              <p:nvPr/>
            </p:nvGrpSpPr>
            <p:grpSpPr>
              <a:xfrm>
                <a:off x="544680" y="4943520"/>
                <a:ext cx="2558520" cy="1461600"/>
                <a:chOff x="544680" y="4943520"/>
                <a:chExt cx="2558520" cy="1461600"/>
              </a:xfrm>
            </p:grpSpPr>
            <p:grpSp>
              <p:nvGrpSpPr>
                <p:cNvPr id="4228" name=""/>
                <p:cNvGrpSpPr/>
                <p:nvPr/>
              </p:nvGrpSpPr>
              <p:grpSpPr>
                <a:xfrm>
                  <a:off x="544680" y="4943520"/>
                  <a:ext cx="2558520" cy="1461600"/>
                  <a:chOff x="544680" y="4943520"/>
                  <a:chExt cx="2558520" cy="1461600"/>
                </a:xfrm>
              </p:grpSpPr>
              <p:grpSp>
                <p:nvGrpSpPr>
                  <p:cNvPr id="4229" name=""/>
                  <p:cNvGrpSpPr/>
                  <p:nvPr/>
                </p:nvGrpSpPr>
                <p:grpSpPr>
                  <a:xfrm>
                    <a:off x="1984320" y="6243840"/>
                    <a:ext cx="104400" cy="87480"/>
                    <a:chOff x="1984320" y="6243840"/>
                    <a:chExt cx="104400" cy="87480"/>
                  </a:xfrm>
                </p:grpSpPr>
                <p:sp>
                  <p:nvSpPr>
                    <p:cNvPr id="4230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1" name=""/>
                    <p:cNvSpPr/>
                    <p:nvPr/>
                  </p:nvSpPr>
                  <p:spPr>
                    <a:xfrm>
                      <a:off x="1984320" y="62438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2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3" name=""/>
                    <p:cNvSpPr/>
                    <p:nvPr/>
                  </p:nvSpPr>
                  <p:spPr>
                    <a:xfrm>
                      <a:off x="1984320" y="62539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34" name=""/>
                  <p:cNvGrpSpPr/>
                  <p:nvPr/>
                </p:nvGrpSpPr>
                <p:grpSpPr>
                  <a:xfrm>
                    <a:off x="2029320" y="6317280"/>
                    <a:ext cx="105480" cy="87840"/>
                    <a:chOff x="2029320" y="6317280"/>
                    <a:chExt cx="105480" cy="87840"/>
                  </a:xfrm>
                </p:grpSpPr>
                <p:sp>
                  <p:nvSpPr>
                    <p:cNvPr id="4235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6" name=""/>
                    <p:cNvSpPr/>
                    <p:nvPr/>
                  </p:nvSpPr>
                  <p:spPr>
                    <a:xfrm>
                      <a:off x="2029320" y="6317280"/>
                      <a:ext cx="10548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7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38" name=""/>
                    <p:cNvSpPr/>
                    <p:nvPr/>
                  </p:nvSpPr>
                  <p:spPr>
                    <a:xfrm>
                      <a:off x="2029320" y="632808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39" name=""/>
                  <p:cNvGrpSpPr/>
                  <p:nvPr/>
                </p:nvGrpSpPr>
                <p:grpSpPr>
                  <a:xfrm>
                    <a:off x="1197360" y="5675400"/>
                    <a:ext cx="104400" cy="88200"/>
                    <a:chOff x="1197360" y="5675400"/>
                    <a:chExt cx="104400" cy="88200"/>
                  </a:xfrm>
                </p:grpSpPr>
                <p:sp>
                  <p:nvSpPr>
                    <p:cNvPr id="4240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1" name=""/>
                    <p:cNvSpPr/>
                    <p:nvPr/>
                  </p:nvSpPr>
                  <p:spPr>
                    <a:xfrm>
                      <a:off x="1197360" y="56754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2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3" name=""/>
                    <p:cNvSpPr/>
                    <p:nvPr/>
                  </p:nvSpPr>
                  <p:spPr>
                    <a:xfrm>
                      <a:off x="1197360" y="568620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44" name=""/>
                  <p:cNvGrpSpPr/>
                  <p:nvPr/>
                </p:nvGrpSpPr>
                <p:grpSpPr>
                  <a:xfrm>
                    <a:off x="1006920" y="4959720"/>
                    <a:ext cx="105480" cy="87480"/>
                    <a:chOff x="1006920" y="4959720"/>
                    <a:chExt cx="105480" cy="87480"/>
                  </a:xfrm>
                </p:grpSpPr>
                <p:sp>
                  <p:nvSpPr>
                    <p:cNvPr id="4245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6" name=""/>
                    <p:cNvSpPr/>
                    <p:nvPr/>
                  </p:nvSpPr>
                  <p:spPr>
                    <a:xfrm>
                      <a:off x="1006920" y="4959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7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48" name=""/>
                    <p:cNvSpPr/>
                    <p:nvPr/>
                  </p:nvSpPr>
                  <p:spPr>
                    <a:xfrm>
                      <a:off x="1006920" y="4970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49" name=""/>
                  <p:cNvGrpSpPr/>
                  <p:nvPr/>
                </p:nvGrpSpPr>
                <p:grpSpPr>
                  <a:xfrm>
                    <a:off x="1192680" y="4943520"/>
                    <a:ext cx="104400" cy="87840"/>
                    <a:chOff x="1192680" y="4943520"/>
                    <a:chExt cx="104400" cy="87840"/>
                  </a:xfrm>
                </p:grpSpPr>
                <p:sp>
                  <p:nvSpPr>
                    <p:cNvPr id="4250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1" name=""/>
                    <p:cNvSpPr/>
                    <p:nvPr/>
                  </p:nvSpPr>
                  <p:spPr>
                    <a:xfrm>
                      <a:off x="1192680" y="49435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2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3" name=""/>
                    <p:cNvSpPr/>
                    <p:nvPr/>
                  </p:nvSpPr>
                  <p:spPr>
                    <a:xfrm>
                      <a:off x="1192680" y="49543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54" name=""/>
                  <p:cNvGrpSpPr/>
                  <p:nvPr/>
                </p:nvGrpSpPr>
                <p:grpSpPr>
                  <a:xfrm>
                    <a:off x="1329120" y="5306760"/>
                    <a:ext cx="104400" cy="87480"/>
                    <a:chOff x="1329120" y="5306760"/>
                    <a:chExt cx="104400" cy="87480"/>
                  </a:xfrm>
                </p:grpSpPr>
                <p:sp>
                  <p:nvSpPr>
                    <p:cNvPr id="4255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6" name=""/>
                    <p:cNvSpPr/>
                    <p:nvPr/>
                  </p:nvSpPr>
                  <p:spPr>
                    <a:xfrm>
                      <a:off x="1329120" y="530676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7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58" name=""/>
                    <p:cNvSpPr/>
                    <p:nvPr/>
                  </p:nvSpPr>
                  <p:spPr>
                    <a:xfrm>
                      <a:off x="1329120" y="531684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59" name=""/>
                  <p:cNvGrpSpPr/>
                  <p:nvPr/>
                </p:nvGrpSpPr>
                <p:grpSpPr>
                  <a:xfrm>
                    <a:off x="544680" y="5907600"/>
                    <a:ext cx="104400" cy="88200"/>
                    <a:chOff x="544680" y="5907600"/>
                    <a:chExt cx="104400" cy="88200"/>
                  </a:xfrm>
                </p:grpSpPr>
                <p:sp>
                  <p:nvSpPr>
                    <p:cNvPr id="4260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1" name=""/>
                    <p:cNvSpPr/>
                    <p:nvPr/>
                  </p:nvSpPr>
                  <p:spPr>
                    <a:xfrm>
                      <a:off x="544680" y="590760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2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3" name=""/>
                    <p:cNvSpPr/>
                    <p:nvPr/>
                  </p:nvSpPr>
                  <p:spPr>
                    <a:xfrm>
                      <a:off x="544680" y="591840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64" name=""/>
                  <p:cNvGrpSpPr/>
                  <p:nvPr/>
                </p:nvGrpSpPr>
                <p:grpSpPr>
                  <a:xfrm>
                    <a:off x="1919160" y="5855760"/>
                    <a:ext cx="104400" cy="87840"/>
                    <a:chOff x="1919160" y="5855760"/>
                    <a:chExt cx="104400" cy="87840"/>
                  </a:xfrm>
                </p:grpSpPr>
                <p:sp>
                  <p:nvSpPr>
                    <p:cNvPr id="4265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6" name=""/>
                    <p:cNvSpPr/>
                    <p:nvPr/>
                  </p:nvSpPr>
                  <p:spPr>
                    <a:xfrm>
                      <a:off x="1919160" y="585576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7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68" name=""/>
                    <p:cNvSpPr/>
                    <p:nvPr/>
                  </p:nvSpPr>
                  <p:spPr>
                    <a:xfrm>
                      <a:off x="1919160" y="58665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69" name=""/>
                  <p:cNvGrpSpPr/>
                  <p:nvPr/>
                </p:nvGrpSpPr>
                <p:grpSpPr>
                  <a:xfrm>
                    <a:off x="2068200" y="6264000"/>
                    <a:ext cx="105120" cy="87480"/>
                    <a:chOff x="2068200" y="6264000"/>
                    <a:chExt cx="105120" cy="87480"/>
                  </a:xfrm>
                </p:grpSpPr>
                <p:sp>
                  <p:nvSpPr>
                    <p:cNvPr id="4270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1" name=""/>
                    <p:cNvSpPr/>
                    <p:nvPr/>
                  </p:nvSpPr>
                  <p:spPr>
                    <a:xfrm>
                      <a:off x="2068200" y="6264000"/>
                      <a:ext cx="1051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2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3" name=""/>
                    <p:cNvSpPr/>
                    <p:nvPr/>
                  </p:nvSpPr>
                  <p:spPr>
                    <a:xfrm>
                      <a:off x="2068200" y="6274080"/>
                      <a:ext cx="1051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74" name=""/>
                  <p:cNvGrpSpPr/>
                  <p:nvPr/>
                </p:nvGrpSpPr>
                <p:grpSpPr>
                  <a:xfrm>
                    <a:off x="2215800" y="6218640"/>
                    <a:ext cx="104400" cy="87480"/>
                    <a:chOff x="2215800" y="6218640"/>
                    <a:chExt cx="104400" cy="87480"/>
                  </a:xfrm>
                </p:grpSpPr>
                <p:sp>
                  <p:nvSpPr>
                    <p:cNvPr id="4275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6" name=""/>
                    <p:cNvSpPr/>
                    <p:nvPr/>
                  </p:nvSpPr>
                  <p:spPr>
                    <a:xfrm>
                      <a:off x="2215800" y="62186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7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78" name=""/>
                    <p:cNvSpPr/>
                    <p:nvPr/>
                  </p:nvSpPr>
                  <p:spPr>
                    <a:xfrm>
                      <a:off x="2215800" y="6228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79" name=""/>
                  <p:cNvGrpSpPr/>
                  <p:nvPr/>
                </p:nvGrpSpPr>
                <p:grpSpPr>
                  <a:xfrm>
                    <a:off x="2749320" y="5467680"/>
                    <a:ext cx="104400" cy="87480"/>
                    <a:chOff x="2749320" y="5467680"/>
                    <a:chExt cx="104400" cy="87480"/>
                  </a:xfrm>
                </p:grpSpPr>
                <p:sp>
                  <p:nvSpPr>
                    <p:cNvPr id="4280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1" name=""/>
                    <p:cNvSpPr/>
                    <p:nvPr/>
                  </p:nvSpPr>
                  <p:spPr>
                    <a:xfrm>
                      <a:off x="2749320" y="5467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2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3" name=""/>
                    <p:cNvSpPr/>
                    <p:nvPr/>
                  </p:nvSpPr>
                  <p:spPr>
                    <a:xfrm>
                      <a:off x="2749320" y="5477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84" name=""/>
                  <p:cNvGrpSpPr/>
                  <p:nvPr/>
                </p:nvGrpSpPr>
                <p:grpSpPr>
                  <a:xfrm>
                    <a:off x="2998800" y="5380920"/>
                    <a:ext cx="104400" cy="88200"/>
                    <a:chOff x="2998800" y="5380920"/>
                    <a:chExt cx="104400" cy="88200"/>
                  </a:xfrm>
                </p:grpSpPr>
                <p:sp>
                  <p:nvSpPr>
                    <p:cNvPr id="4285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6" name=""/>
                    <p:cNvSpPr/>
                    <p:nvPr/>
                  </p:nvSpPr>
                  <p:spPr>
                    <a:xfrm>
                      <a:off x="2998800" y="53809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7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88" name=""/>
                    <p:cNvSpPr/>
                    <p:nvPr/>
                  </p:nvSpPr>
                  <p:spPr>
                    <a:xfrm>
                      <a:off x="2998800" y="5391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89" name=""/>
                  <p:cNvGrpSpPr/>
                  <p:nvPr/>
                </p:nvGrpSpPr>
                <p:grpSpPr>
                  <a:xfrm>
                    <a:off x="2170800" y="5617800"/>
                    <a:ext cx="104400" cy="88200"/>
                    <a:chOff x="2170800" y="5617800"/>
                    <a:chExt cx="104400" cy="88200"/>
                  </a:xfrm>
                </p:grpSpPr>
                <p:sp>
                  <p:nvSpPr>
                    <p:cNvPr id="4290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1" name=""/>
                    <p:cNvSpPr/>
                    <p:nvPr/>
                  </p:nvSpPr>
                  <p:spPr>
                    <a:xfrm>
                      <a:off x="2170800" y="56178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2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3" name=""/>
                    <p:cNvSpPr/>
                    <p:nvPr/>
                  </p:nvSpPr>
                  <p:spPr>
                    <a:xfrm>
                      <a:off x="2170800" y="56289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94" name=""/>
                  <p:cNvGrpSpPr/>
                  <p:nvPr/>
                </p:nvGrpSpPr>
                <p:grpSpPr>
                  <a:xfrm>
                    <a:off x="2301480" y="6232680"/>
                    <a:ext cx="104400" cy="87480"/>
                    <a:chOff x="2301480" y="6232680"/>
                    <a:chExt cx="104400" cy="87480"/>
                  </a:xfrm>
                </p:grpSpPr>
                <p:sp>
                  <p:nvSpPr>
                    <p:cNvPr id="4295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6" name=""/>
                    <p:cNvSpPr/>
                    <p:nvPr/>
                  </p:nvSpPr>
                  <p:spPr>
                    <a:xfrm>
                      <a:off x="2301480" y="6232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7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98" name=""/>
                    <p:cNvSpPr/>
                    <p:nvPr/>
                  </p:nvSpPr>
                  <p:spPr>
                    <a:xfrm>
                      <a:off x="2301480" y="6242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299" name=""/>
                  <p:cNvGrpSpPr/>
                  <p:nvPr/>
                </p:nvGrpSpPr>
                <p:grpSpPr>
                  <a:xfrm>
                    <a:off x="2309040" y="6260040"/>
                    <a:ext cx="104400" cy="88200"/>
                    <a:chOff x="2309040" y="6260040"/>
                    <a:chExt cx="104400" cy="88200"/>
                  </a:xfrm>
                </p:grpSpPr>
                <p:sp>
                  <p:nvSpPr>
                    <p:cNvPr id="4300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1" name=""/>
                    <p:cNvSpPr/>
                    <p:nvPr/>
                  </p:nvSpPr>
                  <p:spPr>
                    <a:xfrm>
                      <a:off x="2309040" y="626004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2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3" name=""/>
                    <p:cNvSpPr/>
                    <p:nvPr/>
                  </p:nvSpPr>
                  <p:spPr>
                    <a:xfrm>
                      <a:off x="2309040" y="627084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04" name=""/>
                  <p:cNvGrpSpPr/>
                  <p:nvPr/>
                </p:nvGrpSpPr>
                <p:grpSpPr>
                  <a:xfrm>
                    <a:off x="2527560" y="6174720"/>
                    <a:ext cx="105480" cy="87480"/>
                    <a:chOff x="2527560" y="6174720"/>
                    <a:chExt cx="105480" cy="87480"/>
                  </a:xfrm>
                </p:grpSpPr>
                <p:sp>
                  <p:nvSpPr>
                    <p:cNvPr id="4305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6" name=""/>
                    <p:cNvSpPr/>
                    <p:nvPr/>
                  </p:nvSpPr>
                  <p:spPr>
                    <a:xfrm>
                      <a:off x="2527560" y="6174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7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08" name=""/>
                    <p:cNvSpPr/>
                    <p:nvPr/>
                  </p:nvSpPr>
                  <p:spPr>
                    <a:xfrm>
                      <a:off x="2527560" y="6185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09" name=""/>
                  <p:cNvGrpSpPr/>
                  <p:nvPr/>
                </p:nvGrpSpPr>
                <p:grpSpPr>
                  <a:xfrm>
                    <a:off x="2613600" y="5384880"/>
                    <a:ext cx="105480" cy="87480"/>
                    <a:chOff x="2613600" y="5384880"/>
                    <a:chExt cx="105480" cy="87480"/>
                  </a:xfrm>
                </p:grpSpPr>
                <p:sp>
                  <p:nvSpPr>
                    <p:cNvPr id="4310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1" name=""/>
                    <p:cNvSpPr/>
                    <p:nvPr/>
                  </p:nvSpPr>
                  <p:spPr>
                    <a:xfrm>
                      <a:off x="2613600" y="538488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2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3" name=""/>
                    <p:cNvSpPr/>
                    <p:nvPr/>
                  </p:nvSpPr>
                  <p:spPr>
                    <a:xfrm>
                      <a:off x="2613600" y="5394960"/>
                      <a:ext cx="1054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4314" name=""/>
                  <p:cNvGrpSpPr/>
                  <p:nvPr/>
                </p:nvGrpSpPr>
                <p:grpSpPr>
                  <a:xfrm>
                    <a:off x="1489680" y="5763960"/>
                    <a:ext cx="103320" cy="87480"/>
                    <a:chOff x="1489680" y="5763960"/>
                    <a:chExt cx="103320" cy="87480"/>
                  </a:xfrm>
                </p:grpSpPr>
                <p:sp>
                  <p:nvSpPr>
                    <p:cNvPr id="4315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6" name=""/>
                    <p:cNvSpPr/>
                    <p:nvPr/>
                  </p:nvSpPr>
                  <p:spPr>
                    <a:xfrm>
                      <a:off x="1489680" y="5763960"/>
                      <a:ext cx="103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7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318" name=""/>
                    <p:cNvSpPr/>
                    <p:nvPr/>
                  </p:nvSpPr>
                  <p:spPr>
                    <a:xfrm>
                      <a:off x="1489680" y="5774400"/>
                      <a:ext cx="1033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4319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0" name=""/>
                  <p:cNvSpPr/>
                  <p:nvPr/>
                </p:nvSpPr>
                <p:spPr>
                  <a:xfrm>
                    <a:off x="1197360" y="5675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1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2" name=""/>
                  <p:cNvSpPr/>
                  <p:nvPr/>
                </p:nvSpPr>
                <p:spPr>
                  <a:xfrm>
                    <a:off x="1197360" y="5686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3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4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5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6" name=""/>
                  <p:cNvSpPr/>
                  <p:nvPr/>
                </p:nvSpPr>
                <p:spPr>
                  <a:xfrm>
                    <a:off x="2215800" y="6229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7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8" name=""/>
                  <p:cNvSpPr/>
                  <p:nvPr/>
                </p:nvSpPr>
                <p:spPr>
                  <a:xfrm>
                    <a:off x="2309040" y="626004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29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0" name=""/>
                  <p:cNvSpPr/>
                  <p:nvPr/>
                </p:nvSpPr>
                <p:spPr>
                  <a:xfrm>
                    <a:off x="2309040" y="62712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1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2" name=""/>
                  <p:cNvSpPr/>
                  <p:nvPr/>
                </p:nvSpPr>
                <p:spPr>
                  <a:xfrm>
                    <a:off x="2029320" y="631728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3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4" name=""/>
                  <p:cNvSpPr/>
                  <p:nvPr/>
                </p:nvSpPr>
                <p:spPr>
                  <a:xfrm>
                    <a:off x="2029320" y="632844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5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6" name=""/>
                  <p:cNvSpPr/>
                  <p:nvPr/>
                </p:nvSpPr>
                <p:spPr>
                  <a:xfrm>
                    <a:off x="2998800" y="5380920"/>
                    <a:ext cx="1044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7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8" name=""/>
                  <p:cNvSpPr/>
                  <p:nvPr/>
                </p:nvSpPr>
                <p:spPr>
                  <a:xfrm>
                    <a:off x="2998800" y="5392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39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0" name=""/>
                  <p:cNvSpPr/>
                  <p:nvPr/>
                </p:nvSpPr>
                <p:spPr>
                  <a:xfrm>
                    <a:off x="2749320" y="54676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1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2" name=""/>
                  <p:cNvSpPr/>
                  <p:nvPr/>
                </p:nvSpPr>
                <p:spPr>
                  <a:xfrm>
                    <a:off x="2749320" y="54781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3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4" name=""/>
                  <p:cNvSpPr/>
                  <p:nvPr/>
                </p:nvSpPr>
                <p:spPr>
                  <a:xfrm>
                    <a:off x="2614320" y="538488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5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6" name=""/>
                  <p:cNvSpPr/>
                  <p:nvPr/>
                </p:nvSpPr>
                <p:spPr>
                  <a:xfrm>
                    <a:off x="2614320" y="53949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7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8" name=""/>
                  <p:cNvSpPr/>
                  <p:nvPr/>
                </p:nvSpPr>
                <p:spPr>
                  <a:xfrm>
                    <a:off x="1919160" y="585576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49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0" name=""/>
                  <p:cNvSpPr/>
                  <p:nvPr/>
                </p:nvSpPr>
                <p:spPr>
                  <a:xfrm>
                    <a:off x="1919160" y="5866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1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2" name=""/>
                  <p:cNvSpPr/>
                  <p:nvPr/>
                </p:nvSpPr>
                <p:spPr>
                  <a:xfrm>
                    <a:off x="2170800" y="56178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3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4" name=""/>
                  <p:cNvSpPr/>
                  <p:nvPr/>
                </p:nvSpPr>
                <p:spPr>
                  <a:xfrm>
                    <a:off x="2170800" y="56286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5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6" name=""/>
                  <p:cNvSpPr/>
                  <p:nvPr/>
                </p:nvSpPr>
                <p:spPr>
                  <a:xfrm>
                    <a:off x="2303640" y="6242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7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8" name=""/>
                  <p:cNvSpPr/>
                  <p:nvPr/>
                </p:nvSpPr>
                <p:spPr>
                  <a:xfrm>
                    <a:off x="2303640" y="6253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9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0" name=""/>
                  <p:cNvSpPr/>
                  <p:nvPr/>
                </p:nvSpPr>
                <p:spPr>
                  <a:xfrm>
                    <a:off x="1489680" y="5763960"/>
                    <a:ext cx="10332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1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2" name=""/>
                  <p:cNvSpPr/>
                  <p:nvPr/>
                </p:nvSpPr>
                <p:spPr>
                  <a:xfrm>
                    <a:off x="1489680" y="5774400"/>
                    <a:ext cx="10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4363" name=""/>
                <p:cNvGrpSpPr/>
                <p:nvPr/>
              </p:nvGrpSpPr>
              <p:grpSpPr>
                <a:xfrm>
                  <a:off x="2215800" y="6218640"/>
                  <a:ext cx="104400" cy="87480"/>
                  <a:chOff x="2215800" y="6218640"/>
                  <a:chExt cx="104400" cy="87480"/>
                </a:xfrm>
              </p:grpSpPr>
              <p:sp>
                <p:nvSpPr>
                  <p:cNvPr id="4364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5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6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67" name=""/>
                  <p:cNvSpPr/>
                  <p:nvPr/>
                </p:nvSpPr>
                <p:spPr>
                  <a:xfrm>
                    <a:off x="2215800" y="622872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4368" name=""/>
                <p:cNvGrpSpPr/>
                <p:nvPr/>
              </p:nvGrpSpPr>
              <p:grpSpPr>
                <a:xfrm>
                  <a:off x="2505960" y="6225480"/>
                  <a:ext cx="105480" cy="87480"/>
                  <a:chOff x="2505960" y="6225480"/>
                  <a:chExt cx="105480" cy="87480"/>
                </a:xfrm>
              </p:grpSpPr>
              <p:sp>
                <p:nvSpPr>
                  <p:cNvPr id="4369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0" name=""/>
                  <p:cNvSpPr/>
                  <p:nvPr/>
                </p:nvSpPr>
                <p:spPr>
                  <a:xfrm>
                    <a:off x="2505960" y="62254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1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372" name=""/>
                  <p:cNvSpPr/>
                  <p:nvPr/>
                </p:nvSpPr>
                <p:spPr>
                  <a:xfrm>
                    <a:off x="2505960" y="6235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4373" name=""/>
              <p:cNvGrpSpPr/>
              <p:nvPr/>
            </p:nvGrpSpPr>
            <p:grpSpPr>
              <a:xfrm>
                <a:off x="2505960" y="6225480"/>
                <a:ext cx="105480" cy="87480"/>
                <a:chOff x="2505960" y="6225480"/>
                <a:chExt cx="105480" cy="87480"/>
              </a:xfrm>
            </p:grpSpPr>
            <p:sp>
              <p:nvSpPr>
                <p:cNvPr id="4374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5" name=""/>
                <p:cNvSpPr/>
                <p:nvPr/>
              </p:nvSpPr>
              <p:spPr>
                <a:xfrm>
                  <a:off x="2505960" y="6225480"/>
                  <a:ext cx="105480" cy="2124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6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77" name=""/>
                <p:cNvSpPr/>
                <p:nvPr/>
              </p:nvSpPr>
              <p:spPr>
                <a:xfrm>
                  <a:off x="2505960" y="6235920"/>
                  <a:ext cx="105480" cy="1080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4378" name=""/>
            <p:cNvSpPr/>
            <p:nvPr/>
          </p:nvSpPr>
          <p:spPr>
            <a:xfrm>
              <a:off x="2427120" y="5373720"/>
              <a:ext cx="312840" cy="1411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9" name=""/>
            <p:cNvSpPr/>
            <p:nvPr/>
          </p:nvSpPr>
          <p:spPr>
            <a:xfrm>
              <a:off x="2262240" y="6075360"/>
              <a:ext cx="26172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0" name=""/>
            <p:cNvSpPr/>
            <p:nvPr/>
          </p:nvSpPr>
          <p:spPr>
            <a:xfrm>
              <a:off x="2506680" y="6080040"/>
              <a:ext cx="2714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81" name=""/>
          <p:cNvGrpSpPr/>
          <p:nvPr/>
        </p:nvGrpSpPr>
        <p:grpSpPr>
          <a:xfrm>
            <a:off x="2505240" y="765000"/>
            <a:ext cx="5293800" cy="5758200"/>
            <a:chOff x="2505240" y="765000"/>
            <a:chExt cx="5293800" cy="5758200"/>
          </a:xfrm>
        </p:grpSpPr>
        <p:pic>
          <p:nvPicPr>
            <p:cNvPr id="4382" name="homepage" descr=""/>
            <p:cNvPicPr/>
            <p:nvPr/>
          </p:nvPicPr>
          <p:blipFill>
            <a:blip r:embed="rId1"/>
            <a:srcRect l="794" t="11987" r="2483" b="3159"/>
            <a:stretch/>
          </p:blipFill>
          <p:spPr>
            <a:xfrm>
              <a:off x="2505240" y="765000"/>
              <a:ext cx="5256720" cy="2916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383" name=""/>
            <p:cNvSpPr/>
            <p:nvPr/>
          </p:nvSpPr>
          <p:spPr>
            <a:xfrm>
              <a:off x="7291080" y="6201360"/>
              <a:ext cx="507960" cy="32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Arcos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1,200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4" name=""/>
            <p:cNvSpPr/>
            <p:nvPr/>
          </p:nvSpPr>
          <p:spPr>
            <a:xfrm>
              <a:off x="6962400" y="765000"/>
              <a:ext cx="801360" cy="2916000"/>
            </a:xfrm>
            <a:prstGeom prst="rect">
              <a:avLst/>
            </a:prstGeom>
            <a:gradFill rotWithShape="0">
              <a:gsLst>
                <a:gs pos="0">
                  <a:srgbClr val="5fbaff"/>
                </a:gs>
                <a:gs pos="100000">
                  <a:srgbClr val="ffffff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5" name=""/>
            <p:cNvSpPr/>
            <p:nvPr/>
          </p:nvSpPr>
          <p:spPr>
            <a:xfrm>
              <a:off x="2516040" y="765000"/>
              <a:ext cx="5233680" cy="2916000"/>
            </a:xfrm>
            <a:prstGeom prst="rect">
              <a:avLst/>
            </a:prstGeom>
            <a:noFill/>
            <a:ln w="2844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86" name=""/>
          <p:cNvSpPr/>
          <p:nvPr/>
        </p:nvSpPr>
        <p:spPr>
          <a:xfrm>
            <a:off x="8218440" y="3116160"/>
            <a:ext cx="84456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7" name=""/>
          <p:cNvSpPr/>
          <p:nvPr/>
        </p:nvSpPr>
        <p:spPr>
          <a:xfrm>
            <a:off x="8736120" y="2693880"/>
            <a:ext cx="1006200" cy="74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8" name=""/>
          <p:cNvSpPr/>
          <p:nvPr/>
        </p:nvSpPr>
        <p:spPr>
          <a:xfrm>
            <a:off x="8367840" y="2938320"/>
            <a:ext cx="8715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89" name=""/>
          <p:cNvGrpSpPr/>
          <p:nvPr/>
        </p:nvGrpSpPr>
        <p:grpSpPr>
          <a:xfrm>
            <a:off x="6541920" y="4546440"/>
            <a:ext cx="3728880" cy="2311560"/>
            <a:chOff x="6541920" y="4546440"/>
            <a:chExt cx="3728880" cy="2311560"/>
          </a:xfrm>
        </p:grpSpPr>
        <p:sp>
          <p:nvSpPr>
            <p:cNvPr id="4390" name=""/>
            <p:cNvSpPr/>
            <p:nvPr/>
          </p:nvSpPr>
          <p:spPr>
            <a:xfrm>
              <a:off x="9390600" y="6108840"/>
              <a:ext cx="880200" cy="7491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391" name=""/>
            <p:cNvGrpSpPr/>
            <p:nvPr/>
          </p:nvGrpSpPr>
          <p:grpSpPr>
            <a:xfrm>
              <a:off x="6659280" y="4562640"/>
              <a:ext cx="3181680" cy="2139840"/>
              <a:chOff x="6659280" y="4562640"/>
              <a:chExt cx="3181680" cy="2139840"/>
            </a:xfrm>
          </p:grpSpPr>
          <p:sp>
            <p:nvSpPr>
              <p:cNvPr id="4392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3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4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5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6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7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8" name=""/>
              <p:cNvSpPr/>
              <p:nvPr/>
            </p:nvSpPr>
            <p:spPr>
              <a:xfrm>
                <a:off x="9234000" y="5132520"/>
                <a:ext cx="606960" cy="41832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9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0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1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2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3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4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5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6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7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8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9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0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1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2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3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4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5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6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7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8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19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0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1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2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3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4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5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6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7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8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29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0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1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2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3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4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5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6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7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8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39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0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1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2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3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4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5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6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7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8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49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0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1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2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3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4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5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6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7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8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59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0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1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2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3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4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5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6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7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8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69" name=""/>
              <p:cNvSpPr/>
              <p:nvPr/>
            </p:nvSpPr>
            <p:spPr>
              <a:xfrm>
                <a:off x="9445320" y="6412680"/>
                <a:ext cx="58680" cy="2592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0" name=""/>
              <p:cNvSpPr/>
              <p:nvPr/>
            </p:nvSpPr>
            <p:spPr>
              <a:xfrm>
                <a:off x="9445320" y="6466680"/>
                <a:ext cx="19080" cy="2448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1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2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3" name=""/>
              <p:cNvSpPr/>
              <p:nvPr/>
            </p:nvSpPr>
            <p:spPr>
              <a:xfrm>
                <a:off x="9340920" y="6324840"/>
                <a:ext cx="21240" cy="1152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4" name=""/>
              <p:cNvSpPr/>
              <p:nvPr/>
            </p:nvSpPr>
            <p:spPr>
              <a:xfrm>
                <a:off x="9378000" y="6378120"/>
                <a:ext cx="27720" cy="1152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5" name=""/>
              <p:cNvSpPr/>
              <p:nvPr/>
            </p:nvSpPr>
            <p:spPr>
              <a:xfrm>
                <a:off x="9266040" y="6657840"/>
                <a:ext cx="210240" cy="4464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6" name=""/>
              <p:cNvSpPr/>
              <p:nvPr/>
            </p:nvSpPr>
            <p:spPr>
              <a:xfrm>
                <a:off x="9355680" y="6509880"/>
                <a:ext cx="18000" cy="1908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7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8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79" name=""/>
              <p:cNvSpPr/>
              <p:nvPr/>
            </p:nvSpPr>
            <p:spPr>
              <a:xfrm>
                <a:off x="9080280" y="6487200"/>
                <a:ext cx="178200" cy="11988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0" name=""/>
              <p:cNvSpPr/>
              <p:nvPr/>
            </p:nvSpPr>
            <p:spPr>
              <a:xfrm>
                <a:off x="9019800" y="6482160"/>
                <a:ext cx="31680" cy="212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1" name=""/>
              <p:cNvSpPr/>
              <p:nvPr/>
            </p:nvSpPr>
            <p:spPr>
              <a:xfrm>
                <a:off x="9219240" y="6440400"/>
                <a:ext cx="128160" cy="7092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2" name=""/>
              <p:cNvSpPr/>
              <p:nvPr/>
            </p:nvSpPr>
            <p:spPr>
              <a:xfrm>
                <a:off x="8965080" y="6394320"/>
                <a:ext cx="29520" cy="2304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3" name=""/>
              <p:cNvSpPr/>
              <p:nvPr/>
            </p:nvSpPr>
            <p:spPr>
              <a:xfrm>
                <a:off x="8560800" y="6016680"/>
                <a:ext cx="23400" cy="1836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4" name=""/>
              <p:cNvSpPr/>
              <p:nvPr/>
            </p:nvSpPr>
            <p:spPr>
              <a:xfrm>
                <a:off x="8550000" y="6022800"/>
                <a:ext cx="13680" cy="3384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5" name=""/>
              <p:cNvSpPr/>
              <p:nvPr/>
            </p:nvSpPr>
            <p:spPr>
              <a:xfrm>
                <a:off x="8714520" y="6145920"/>
                <a:ext cx="31680" cy="90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6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7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8" name=""/>
              <p:cNvSpPr/>
              <p:nvPr/>
            </p:nvSpPr>
            <p:spPr>
              <a:xfrm>
                <a:off x="8082720" y="6289200"/>
                <a:ext cx="114120" cy="16020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89" name=""/>
              <p:cNvSpPr/>
              <p:nvPr/>
            </p:nvSpPr>
            <p:spPr>
              <a:xfrm>
                <a:off x="8114760" y="6172200"/>
                <a:ext cx="72360" cy="11232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0" name=""/>
              <p:cNvSpPr/>
              <p:nvPr/>
            </p:nvSpPr>
            <p:spPr>
              <a:xfrm>
                <a:off x="7555680" y="6436440"/>
                <a:ext cx="24120" cy="11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1" name=""/>
              <p:cNvSpPr/>
              <p:nvPr/>
            </p:nvSpPr>
            <p:spPr>
              <a:xfrm>
                <a:off x="7644240" y="6380280"/>
                <a:ext cx="75600" cy="428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2" name=""/>
              <p:cNvSpPr/>
              <p:nvPr/>
            </p:nvSpPr>
            <p:spPr>
              <a:xfrm>
                <a:off x="7755120" y="6375600"/>
                <a:ext cx="29880" cy="1080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3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4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5" name=""/>
              <p:cNvSpPr/>
              <p:nvPr/>
            </p:nvSpPr>
            <p:spPr>
              <a:xfrm>
                <a:off x="7730640" y="5537160"/>
                <a:ext cx="8280" cy="756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6" name=""/>
              <p:cNvSpPr/>
              <p:nvPr/>
            </p:nvSpPr>
            <p:spPr>
              <a:xfrm>
                <a:off x="8701560" y="5027760"/>
                <a:ext cx="52920" cy="10008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7" name=""/>
              <p:cNvSpPr/>
              <p:nvPr/>
            </p:nvSpPr>
            <p:spPr>
              <a:xfrm>
                <a:off x="8838360" y="4975560"/>
                <a:ext cx="68040" cy="900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0" bIns="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8" name=""/>
              <p:cNvSpPr/>
              <p:nvPr/>
            </p:nvSpPr>
            <p:spPr>
              <a:xfrm>
                <a:off x="8960760" y="4731120"/>
                <a:ext cx="33840" cy="374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99" name=""/>
              <p:cNvSpPr/>
              <p:nvPr/>
            </p:nvSpPr>
            <p:spPr>
              <a:xfrm>
                <a:off x="8574840" y="5218200"/>
                <a:ext cx="29520" cy="23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0" name=""/>
              <p:cNvSpPr/>
              <p:nvPr/>
            </p:nvSpPr>
            <p:spPr>
              <a:xfrm>
                <a:off x="8294040" y="5141160"/>
                <a:ext cx="135360" cy="10152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1" name=""/>
              <p:cNvSpPr/>
              <p:nvPr/>
            </p:nvSpPr>
            <p:spPr>
              <a:xfrm>
                <a:off x="8357040" y="5245920"/>
                <a:ext cx="29880" cy="3384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2" name=""/>
              <p:cNvSpPr/>
              <p:nvPr/>
            </p:nvSpPr>
            <p:spPr>
              <a:xfrm>
                <a:off x="8302320" y="5245200"/>
                <a:ext cx="59760" cy="2988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3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4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5" name=""/>
              <p:cNvSpPr/>
              <p:nvPr/>
            </p:nvSpPr>
            <p:spPr>
              <a:xfrm>
                <a:off x="8272800" y="5227560"/>
                <a:ext cx="24120" cy="3996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6" name=""/>
              <p:cNvSpPr/>
              <p:nvPr/>
            </p:nvSpPr>
            <p:spPr>
              <a:xfrm>
                <a:off x="8456040" y="5271480"/>
                <a:ext cx="39600" cy="331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7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8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09" name=""/>
              <p:cNvSpPr/>
              <p:nvPr/>
            </p:nvSpPr>
            <p:spPr>
              <a:xfrm>
                <a:off x="9164520" y="4739760"/>
                <a:ext cx="36000" cy="2592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0" name=""/>
              <p:cNvSpPr/>
              <p:nvPr/>
            </p:nvSpPr>
            <p:spPr>
              <a:xfrm>
                <a:off x="9132840" y="4906080"/>
                <a:ext cx="104400" cy="6300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1" name=""/>
              <p:cNvSpPr/>
              <p:nvPr/>
            </p:nvSpPr>
            <p:spPr>
              <a:xfrm>
                <a:off x="9144720" y="4858200"/>
                <a:ext cx="71280" cy="3672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2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3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4" name=""/>
              <p:cNvSpPr/>
              <p:nvPr/>
            </p:nvSpPr>
            <p:spPr>
              <a:xfrm>
                <a:off x="7849080" y="4835880"/>
                <a:ext cx="7200" cy="1908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5" name=""/>
              <p:cNvSpPr/>
              <p:nvPr/>
            </p:nvSpPr>
            <p:spPr>
              <a:xfrm>
                <a:off x="7331760" y="4706640"/>
                <a:ext cx="39240" cy="7524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6" name=""/>
              <p:cNvSpPr/>
              <p:nvPr/>
            </p:nvSpPr>
            <p:spPr>
              <a:xfrm>
                <a:off x="6917400" y="4925520"/>
                <a:ext cx="63720" cy="6696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7" name=""/>
              <p:cNvSpPr/>
              <p:nvPr/>
            </p:nvSpPr>
            <p:spPr>
              <a:xfrm>
                <a:off x="6879960" y="5004720"/>
                <a:ext cx="27720" cy="90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8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19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0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1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2" name=""/>
              <p:cNvSpPr/>
              <p:nvPr/>
            </p:nvSpPr>
            <p:spPr>
              <a:xfrm>
                <a:off x="6986880" y="4907880"/>
                <a:ext cx="603000" cy="75276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3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4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5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6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7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8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29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0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1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2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3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4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5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6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7" name=""/>
              <p:cNvSpPr/>
              <p:nvPr/>
            </p:nvSpPr>
            <p:spPr>
              <a:xfrm>
                <a:off x="6939000" y="4999320"/>
                <a:ext cx="76680" cy="5616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8" name=""/>
              <p:cNvSpPr/>
              <p:nvPr/>
            </p:nvSpPr>
            <p:spPr>
              <a:xfrm>
                <a:off x="8765640" y="6168960"/>
                <a:ext cx="106560" cy="3852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39" name=""/>
              <p:cNvSpPr/>
              <p:nvPr/>
            </p:nvSpPr>
            <p:spPr>
              <a:xfrm>
                <a:off x="7866000" y="4763520"/>
                <a:ext cx="24120" cy="1620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0" name=""/>
              <p:cNvSpPr/>
              <p:nvPr/>
            </p:nvSpPr>
            <p:spPr>
              <a:xfrm>
                <a:off x="9530640" y="4563000"/>
                <a:ext cx="308160" cy="61776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1" name=""/>
              <p:cNvSpPr/>
              <p:nvPr/>
            </p:nvSpPr>
            <p:spPr>
              <a:xfrm>
                <a:off x="9530640" y="4563000"/>
                <a:ext cx="308160" cy="61848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542" name=""/>
            <p:cNvGrpSpPr/>
            <p:nvPr/>
          </p:nvGrpSpPr>
          <p:grpSpPr>
            <a:xfrm>
              <a:off x="7539480" y="5549760"/>
              <a:ext cx="271440" cy="41040"/>
              <a:chOff x="7539480" y="5549760"/>
              <a:chExt cx="271440" cy="41040"/>
            </a:xfrm>
          </p:grpSpPr>
          <p:sp>
            <p:nvSpPr>
              <p:cNvPr id="4543" name=""/>
              <p:cNvSpPr/>
              <p:nvPr/>
            </p:nvSpPr>
            <p:spPr>
              <a:xfrm>
                <a:off x="7561440" y="5549760"/>
                <a:ext cx="249480" cy="540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4" name=""/>
              <p:cNvSpPr/>
              <p:nvPr/>
            </p:nvSpPr>
            <p:spPr>
              <a:xfrm>
                <a:off x="7539480" y="5585040"/>
                <a:ext cx="191880" cy="57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545" name=""/>
            <p:cNvGrpSpPr/>
            <p:nvPr/>
          </p:nvGrpSpPr>
          <p:grpSpPr>
            <a:xfrm>
              <a:off x="7173000" y="4559400"/>
              <a:ext cx="2081520" cy="1718640"/>
              <a:chOff x="7173000" y="4559400"/>
              <a:chExt cx="2081520" cy="1718640"/>
            </a:xfrm>
          </p:grpSpPr>
          <p:sp>
            <p:nvSpPr>
              <p:cNvPr id="4546" name=""/>
              <p:cNvSpPr/>
              <p:nvPr/>
            </p:nvSpPr>
            <p:spPr>
              <a:xfrm>
                <a:off x="7282800" y="53431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7" name=""/>
              <p:cNvSpPr/>
              <p:nvPr/>
            </p:nvSpPr>
            <p:spPr>
              <a:xfrm>
                <a:off x="8555400" y="589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8" name=""/>
              <p:cNvSpPr/>
              <p:nvPr/>
            </p:nvSpPr>
            <p:spPr>
              <a:xfrm>
                <a:off x="8560800" y="578556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49" name=""/>
              <p:cNvSpPr/>
              <p:nvPr/>
            </p:nvSpPr>
            <p:spPr>
              <a:xfrm>
                <a:off x="8691120" y="562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0" name=""/>
              <p:cNvSpPr/>
              <p:nvPr/>
            </p:nvSpPr>
            <p:spPr>
              <a:xfrm>
                <a:off x="8221320" y="552528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1" name=""/>
              <p:cNvSpPr/>
              <p:nvPr/>
            </p:nvSpPr>
            <p:spPr>
              <a:xfrm>
                <a:off x="7910640" y="571932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2" name=""/>
              <p:cNvSpPr/>
              <p:nvPr/>
            </p:nvSpPr>
            <p:spPr>
              <a:xfrm>
                <a:off x="8651520" y="5371920"/>
                <a:ext cx="99000" cy="723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" bIns="4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3" name=""/>
              <p:cNvSpPr/>
              <p:nvPr/>
            </p:nvSpPr>
            <p:spPr>
              <a:xfrm>
                <a:off x="7777080" y="5516640"/>
                <a:ext cx="144000" cy="1044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360" bIns="27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4" name=""/>
              <p:cNvSpPr/>
              <p:nvPr/>
            </p:nvSpPr>
            <p:spPr>
              <a:xfrm>
                <a:off x="9092520" y="4559400"/>
                <a:ext cx="16200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5" name=""/>
              <p:cNvSpPr/>
              <p:nvPr/>
            </p:nvSpPr>
            <p:spPr>
              <a:xfrm>
                <a:off x="8116560" y="5057640"/>
                <a:ext cx="14400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6" name=""/>
              <p:cNvSpPr/>
              <p:nvPr/>
            </p:nvSpPr>
            <p:spPr>
              <a:xfrm>
                <a:off x="8029080" y="45727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7" name=""/>
              <p:cNvSpPr/>
              <p:nvPr/>
            </p:nvSpPr>
            <p:spPr>
              <a:xfrm>
                <a:off x="8429400" y="4744440"/>
                <a:ext cx="160920" cy="1018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560" bIns="255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8" name=""/>
              <p:cNvSpPr/>
              <p:nvPr/>
            </p:nvSpPr>
            <p:spPr>
              <a:xfrm>
                <a:off x="8312040" y="5911200"/>
                <a:ext cx="160920" cy="106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59" name=""/>
              <p:cNvSpPr/>
              <p:nvPr/>
            </p:nvSpPr>
            <p:spPr>
              <a:xfrm>
                <a:off x="8379360" y="540180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0" name=""/>
              <p:cNvSpPr/>
              <p:nvPr/>
            </p:nvSpPr>
            <p:spPr>
              <a:xfrm>
                <a:off x="7173000" y="6207120"/>
                <a:ext cx="9900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1" name=""/>
              <p:cNvSpPr/>
              <p:nvPr/>
            </p:nvSpPr>
            <p:spPr>
              <a:xfrm>
                <a:off x="8053560" y="5806080"/>
                <a:ext cx="16092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2" name=""/>
              <p:cNvSpPr/>
              <p:nvPr/>
            </p:nvSpPr>
            <p:spPr>
              <a:xfrm>
                <a:off x="7911720" y="5351040"/>
                <a:ext cx="14508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3" name=""/>
              <p:cNvSpPr/>
              <p:nvPr/>
            </p:nvSpPr>
            <p:spPr>
              <a:xfrm>
                <a:off x="7754760" y="5303880"/>
                <a:ext cx="274320" cy="1807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4" name=""/>
              <p:cNvSpPr/>
              <p:nvPr/>
            </p:nvSpPr>
            <p:spPr>
              <a:xfrm>
                <a:off x="8767080" y="6044400"/>
                <a:ext cx="9900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5" name=""/>
              <p:cNvSpPr/>
              <p:nvPr/>
            </p:nvSpPr>
            <p:spPr>
              <a:xfrm>
                <a:off x="8802000" y="5858280"/>
                <a:ext cx="9936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566" name=""/>
              <p:cNvSpPr/>
              <p:nvPr/>
            </p:nvSpPr>
            <p:spPr>
              <a:xfrm>
                <a:off x="8839440" y="5727600"/>
                <a:ext cx="9828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567" name=""/>
            <p:cNvSpPr/>
            <p:nvPr/>
          </p:nvSpPr>
          <p:spPr>
            <a:xfrm>
              <a:off x="6541920" y="4546440"/>
              <a:ext cx="3387960" cy="2183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8" name=""/>
            <p:cNvSpPr/>
            <p:nvPr/>
          </p:nvSpPr>
          <p:spPr>
            <a:xfrm>
              <a:off x="7551720" y="6227640"/>
              <a:ext cx="45360" cy="4140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7604280" y="6499080"/>
              <a:ext cx="19800" cy="4140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9121680" y="4738680"/>
              <a:ext cx="27000" cy="396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7164000" y="5315040"/>
              <a:ext cx="18000" cy="4104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7182000" y="5402160"/>
              <a:ext cx="30600" cy="399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7874280" y="570708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8004600" y="6411960"/>
              <a:ext cx="353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7313040" y="496872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9609120" y="6472080"/>
              <a:ext cx="3877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9134280" y="4794120"/>
              <a:ext cx="339120" cy="7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8955720" y="5742000"/>
              <a:ext cx="3949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9623160" y="5765760"/>
              <a:ext cx="35316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7763760" y="628020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7598880" y="507996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9103680" y="6404040"/>
              <a:ext cx="5050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8956800" y="552924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8844480" y="542592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9572400" y="5765760"/>
              <a:ext cx="3553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7694280" y="528804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8631360" y="481176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9245520" y="463248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8241120" y="609120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7063560" y="544500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8046720" y="594216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9421920" y="534348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7151040" y="636732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7993080" y="480060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8223120" y="536256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96213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5" name=""/>
            <p:cNvSpPr/>
            <p:nvPr/>
          </p:nvSpPr>
          <p:spPr>
            <a:xfrm>
              <a:off x="95709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8" name=""/>
            <p:cNvSpPr/>
            <p:nvPr/>
          </p:nvSpPr>
          <p:spPr>
            <a:xfrm>
              <a:off x="7361280" y="555768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629" name=""/>
            <p:cNvGrpSpPr/>
            <p:nvPr/>
          </p:nvGrpSpPr>
          <p:grpSpPr>
            <a:xfrm>
              <a:off x="7209360" y="5076720"/>
              <a:ext cx="351360" cy="497160"/>
              <a:chOff x="7209360" y="5076720"/>
              <a:chExt cx="351360" cy="497160"/>
            </a:xfrm>
          </p:grpSpPr>
          <p:sp>
            <p:nvSpPr>
              <p:cNvPr id="4630" name=""/>
              <p:cNvSpPr/>
              <p:nvPr/>
            </p:nvSpPr>
            <p:spPr>
              <a:xfrm>
                <a:off x="7209360" y="5371920"/>
                <a:ext cx="125280" cy="75960"/>
              </a:xfrm>
              <a:custGeom>
                <a:avLst/>
                <a:gdLst>
                  <a:gd name="textAreaLeft" fmla="*/ 27360 w 125280"/>
                  <a:gd name="textAreaRight" fmla="*/ 97920 w 125280"/>
                  <a:gd name="textAreaTop" fmla="*/ 16560 h 75960"/>
                  <a:gd name="textAreaBottom" fmla="*/ 59400 h 759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1" name=""/>
              <p:cNvSpPr/>
              <p:nvPr/>
            </p:nvSpPr>
            <p:spPr>
              <a:xfrm>
                <a:off x="7246800" y="531900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2" name=""/>
              <p:cNvSpPr/>
              <p:nvPr/>
            </p:nvSpPr>
            <p:spPr>
              <a:xfrm>
                <a:off x="7223400" y="507672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3" name=""/>
              <p:cNvSpPr/>
              <p:nvPr/>
            </p:nvSpPr>
            <p:spPr>
              <a:xfrm>
                <a:off x="7242480" y="5496840"/>
                <a:ext cx="123120" cy="7704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040"/>
                  <a:gd name="textAreaBottom" fmla="*/ 60120 h 7704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0" bIns="-36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4" name=""/>
              <p:cNvSpPr/>
              <p:nvPr/>
            </p:nvSpPr>
            <p:spPr>
              <a:xfrm>
                <a:off x="7437600" y="5429520"/>
                <a:ext cx="123120" cy="7776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760"/>
                  <a:gd name="textAreaBottom" fmla="*/ 60840 h 777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880" bIns="-2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35" name=""/>
            <p:cNvGrpSpPr/>
            <p:nvPr/>
          </p:nvGrpSpPr>
          <p:grpSpPr>
            <a:xfrm>
              <a:off x="7128000" y="5076720"/>
              <a:ext cx="1670760" cy="322200"/>
              <a:chOff x="7128000" y="5076720"/>
              <a:chExt cx="1670760" cy="322200"/>
            </a:xfrm>
          </p:grpSpPr>
          <p:sp>
            <p:nvSpPr>
              <p:cNvPr id="4636" name=""/>
              <p:cNvSpPr/>
              <p:nvPr/>
            </p:nvSpPr>
            <p:spPr>
              <a:xfrm>
                <a:off x="7485480" y="507672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7" name=""/>
              <p:cNvSpPr/>
              <p:nvPr/>
            </p:nvSpPr>
            <p:spPr>
              <a:xfrm>
                <a:off x="7204680" y="5255640"/>
                <a:ext cx="12132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8" name=""/>
              <p:cNvSpPr/>
              <p:nvPr/>
            </p:nvSpPr>
            <p:spPr>
              <a:xfrm>
                <a:off x="7128000" y="530784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39" name=""/>
              <p:cNvSpPr/>
              <p:nvPr/>
            </p:nvSpPr>
            <p:spPr>
              <a:xfrm>
                <a:off x="8676000" y="522144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0" name=""/>
              <p:cNvSpPr/>
              <p:nvPr/>
            </p:nvSpPr>
            <p:spPr>
              <a:xfrm>
                <a:off x="8356320" y="528336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41" name=""/>
            <p:cNvGrpSpPr/>
            <p:nvPr/>
          </p:nvGrpSpPr>
          <p:grpSpPr>
            <a:xfrm>
              <a:off x="7828200" y="4635360"/>
              <a:ext cx="1338120" cy="1378080"/>
              <a:chOff x="7828200" y="4635360"/>
              <a:chExt cx="1338120" cy="1378080"/>
            </a:xfrm>
          </p:grpSpPr>
          <p:sp>
            <p:nvSpPr>
              <p:cNvPr id="4642" name=""/>
              <p:cNvSpPr/>
              <p:nvPr/>
            </p:nvSpPr>
            <p:spPr>
              <a:xfrm>
                <a:off x="8441280" y="5116320"/>
                <a:ext cx="129960" cy="1008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3" name=""/>
              <p:cNvSpPr/>
              <p:nvPr/>
            </p:nvSpPr>
            <p:spPr>
              <a:xfrm>
                <a:off x="7927200" y="588168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4" name=""/>
              <p:cNvSpPr/>
              <p:nvPr/>
            </p:nvSpPr>
            <p:spPr>
              <a:xfrm>
                <a:off x="9036360" y="4677480"/>
                <a:ext cx="129960" cy="993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5" name=""/>
              <p:cNvSpPr/>
              <p:nvPr/>
            </p:nvSpPr>
            <p:spPr>
              <a:xfrm>
                <a:off x="7883280" y="4635360"/>
                <a:ext cx="12564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6" name=""/>
              <p:cNvSpPr/>
              <p:nvPr/>
            </p:nvSpPr>
            <p:spPr>
              <a:xfrm>
                <a:off x="8125560" y="5002200"/>
                <a:ext cx="12456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7" name=""/>
              <p:cNvSpPr/>
              <p:nvPr/>
            </p:nvSpPr>
            <p:spPr>
              <a:xfrm>
                <a:off x="7828200" y="4745520"/>
                <a:ext cx="125640" cy="95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8" name=""/>
              <p:cNvSpPr/>
              <p:nvPr/>
            </p:nvSpPr>
            <p:spPr>
              <a:xfrm>
                <a:off x="8365320" y="497592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49" name=""/>
              <p:cNvSpPr/>
              <p:nvPr/>
            </p:nvSpPr>
            <p:spPr>
              <a:xfrm>
                <a:off x="8192880" y="5914800"/>
                <a:ext cx="131040" cy="986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0" name=""/>
            <p:cNvGrpSpPr/>
            <p:nvPr/>
          </p:nvGrpSpPr>
          <p:grpSpPr>
            <a:xfrm>
              <a:off x="6864480" y="6497640"/>
              <a:ext cx="225720" cy="127080"/>
              <a:chOff x="6864480" y="6497640"/>
              <a:chExt cx="225720" cy="127080"/>
            </a:xfrm>
          </p:grpSpPr>
          <p:sp>
            <p:nvSpPr>
              <p:cNvPr id="4651" name=""/>
              <p:cNvSpPr/>
              <p:nvPr/>
            </p:nvSpPr>
            <p:spPr>
              <a:xfrm>
                <a:off x="6888240" y="6497640"/>
                <a:ext cx="99360" cy="568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2" name=""/>
              <p:cNvSpPr/>
              <p:nvPr/>
            </p:nvSpPr>
            <p:spPr>
              <a:xfrm>
                <a:off x="6864480" y="6539040"/>
                <a:ext cx="225720" cy="856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3" name=""/>
            <p:cNvGrpSpPr/>
            <p:nvPr/>
          </p:nvGrpSpPr>
          <p:grpSpPr>
            <a:xfrm>
              <a:off x="8077320" y="6235560"/>
              <a:ext cx="225360" cy="128520"/>
              <a:chOff x="8077320" y="6235560"/>
              <a:chExt cx="225360" cy="128520"/>
            </a:xfrm>
          </p:grpSpPr>
          <p:sp>
            <p:nvSpPr>
              <p:cNvPr id="4654" name=""/>
              <p:cNvSpPr/>
              <p:nvPr/>
            </p:nvSpPr>
            <p:spPr>
              <a:xfrm>
                <a:off x="8101080" y="623556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5" name=""/>
              <p:cNvSpPr/>
              <p:nvPr/>
            </p:nvSpPr>
            <p:spPr>
              <a:xfrm>
                <a:off x="8077320" y="627732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6" name=""/>
            <p:cNvGrpSpPr/>
            <p:nvPr/>
          </p:nvGrpSpPr>
          <p:grpSpPr>
            <a:xfrm>
              <a:off x="9559800" y="6373800"/>
              <a:ext cx="225720" cy="127080"/>
              <a:chOff x="9559800" y="6373800"/>
              <a:chExt cx="225720" cy="127080"/>
            </a:xfrm>
          </p:grpSpPr>
          <p:sp>
            <p:nvSpPr>
              <p:cNvPr id="4657" name=""/>
              <p:cNvSpPr/>
              <p:nvPr/>
            </p:nvSpPr>
            <p:spPr>
              <a:xfrm>
                <a:off x="9583560" y="6373800"/>
                <a:ext cx="9936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58" name=""/>
              <p:cNvSpPr/>
              <p:nvPr/>
            </p:nvSpPr>
            <p:spPr>
              <a:xfrm>
                <a:off x="9559800" y="6415200"/>
                <a:ext cx="22572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59" name=""/>
            <p:cNvGrpSpPr/>
            <p:nvPr/>
          </p:nvGrpSpPr>
          <p:grpSpPr>
            <a:xfrm>
              <a:off x="8885160" y="5578560"/>
              <a:ext cx="227160" cy="127080"/>
              <a:chOff x="8885160" y="5578560"/>
              <a:chExt cx="227160" cy="127080"/>
            </a:xfrm>
          </p:grpSpPr>
          <p:sp>
            <p:nvSpPr>
              <p:cNvPr id="4660" name=""/>
              <p:cNvSpPr/>
              <p:nvPr/>
            </p:nvSpPr>
            <p:spPr>
              <a:xfrm>
                <a:off x="8908920" y="5578560"/>
                <a:ext cx="10008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1" name=""/>
              <p:cNvSpPr/>
              <p:nvPr/>
            </p:nvSpPr>
            <p:spPr>
              <a:xfrm>
                <a:off x="8885160" y="5619960"/>
                <a:ext cx="22716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2" name=""/>
            <p:cNvGrpSpPr/>
            <p:nvPr/>
          </p:nvGrpSpPr>
          <p:grpSpPr>
            <a:xfrm>
              <a:off x="7380720" y="5070600"/>
              <a:ext cx="225360" cy="126360"/>
              <a:chOff x="7380720" y="5070600"/>
              <a:chExt cx="225360" cy="126360"/>
            </a:xfrm>
          </p:grpSpPr>
          <p:sp>
            <p:nvSpPr>
              <p:cNvPr id="4663" name=""/>
              <p:cNvSpPr/>
              <p:nvPr/>
            </p:nvSpPr>
            <p:spPr>
              <a:xfrm>
                <a:off x="7404480" y="5070600"/>
                <a:ext cx="99360" cy="56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4" name=""/>
              <p:cNvSpPr/>
              <p:nvPr/>
            </p:nvSpPr>
            <p:spPr>
              <a:xfrm>
                <a:off x="7380720" y="5111640"/>
                <a:ext cx="225360" cy="85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5" name=""/>
            <p:cNvGrpSpPr/>
            <p:nvPr/>
          </p:nvGrpSpPr>
          <p:grpSpPr>
            <a:xfrm>
              <a:off x="7380720" y="5138640"/>
              <a:ext cx="225360" cy="128520"/>
              <a:chOff x="7380720" y="5138640"/>
              <a:chExt cx="225360" cy="128520"/>
            </a:xfrm>
          </p:grpSpPr>
          <p:sp>
            <p:nvSpPr>
              <p:cNvPr id="4666" name=""/>
              <p:cNvSpPr/>
              <p:nvPr/>
            </p:nvSpPr>
            <p:spPr>
              <a:xfrm>
                <a:off x="7404480" y="513864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67" name=""/>
              <p:cNvSpPr/>
              <p:nvPr/>
            </p:nvSpPr>
            <p:spPr>
              <a:xfrm>
                <a:off x="7380720" y="518040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68" name=""/>
            <p:cNvGrpSpPr/>
            <p:nvPr/>
          </p:nvGrpSpPr>
          <p:grpSpPr>
            <a:xfrm>
              <a:off x="7481520" y="5227560"/>
              <a:ext cx="846360" cy="600120"/>
              <a:chOff x="7481520" y="5227560"/>
              <a:chExt cx="846360" cy="600120"/>
            </a:xfrm>
          </p:grpSpPr>
          <p:sp>
            <p:nvSpPr>
              <p:cNvPr id="4669" name=""/>
              <p:cNvSpPr/>
              <p:nvPr/>
            </p:nvSpPr>
            <p:spPr>
              <a:xfrm>
                <a:off x="7917120" y="544392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0" name=""/>
              <p:cNvSpPr/>
              <p:nvPr/>
            </p:nvSpPr>
            <p:spPr>
              <a:xfrm>
                <a:off x="7706160" y="559440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1" name=""/>
              <p:cNvSpPr/>
              <p:nvPr/>
            </p:nvSpPr>
            <p:spPr>
              <a:xfrm>
                <a:off x="7982280" y="558324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2" name=""/>
              <p:cNvSpPr/>
              <p:nvPr/>
            </p:nvSpPr>
            <p:spPr>
              <a:xfrm>
                <a:off x="7765920" y="544572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3" name=""/>
              <p:cNvSpPr/>
              <p:nvPr/>
            </p:nvSpPr>
            <p:spPr>
              <a:xfrm>
                <a:off x="8059320" y="544716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4" name=""/>
              <p:cNvSpPr/>
              <p:nvPr/>
            </p:nvSpPr>
            <p:spPr>
              <a:xfrm>
                <a:off x="8025120" y="5325480"/>
                <a:ext cx="160560" cy="106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5" name=""/>
              <p:cNvSpPr/>
              <p:nvPr/>
            </p:nvSpPr>
            <p:spPr>
              <a:xfrm>
                <a:off x="8126280" y="5227560"/>
                <a:ext cx="14148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6" name=""/>
              <p:cNvSpPr/>
              <p:nvPr/>
            </p:nvSpPr>
            <p:spPr>
              <a:xfrm>
                <a:off x="8166960" y="572256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677" name=""/>
              <p:cNvSpPr/>
              <p:nvPr/>
            </p:nvSpPr>
            <p:spPr>
              <a:xfrm>
                <a:off x="7481520" y="5359320"/>
                <a:ext cx="274680" cy="18108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678" name=""/>
            <p:cNvGrpSpPr/>
            <p:nvPr/>
          </p:nvGrpSpPr>
          <p:grpSpPr>
            <a:xfrm>
              <a:off x="6974640" y="4694400"/>
              <a:ext cx="2575800" cy="1697040"/>
              <a:chOff x="6974640" y="4694400"/>
              <a:chExt cx="2575800" cy="1697040"/>
            </a:xfrm>
          </p:grpSpPr>
          <p:grpSp>
            <p:nvGrpSpPr>
              <p:cNvPr id="4679" name=""/>
              <p:cNvGrpSpPr/>
              <p:nvPr/>
            </p:nvGrpSpPr>
            <p:grpSpPr>
              <a:xfrm>
                <a:off x="8844120" y="5258520"/>
                <a:ext cx="132120" cy="94680"/>
                <a:chOff x="8844120" y="5258520"/>
                <a:chExt cx="132120" cy="94680"/>
              </a:xfrm>
            </p:grpSpPr>
            <p:sp>
              <p:nvSpPr>
                <p:cNvPr id="4680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1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2" name=""/>
              <p:cNvGrpSpPr/>
              <p:nvPr/>
            </p:nvGrpSpPr>
            <p:grpSpPr>
              <a:xfrm>
                <a:off x="7880400" y="5248080"/>
                <a:ext cx="135360" cy="95040"/>
                <a:chOff x="7880400" y="5248080"/>
                <a:chExt cx="135360" cy="95040"/>
              </a:xfrm>
            </p:grpSpPr>
            <p:sp>
              <p:nvSpPr>
                <p:cNvPr id="4683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4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5" name=""/>
              <p:cNvGrpSpPr/>
              <p:nvPr/>
            </p:nvGrpSpPr>
            <p:grpSpPr>
              <a:xfrm>
                <a:off x="7921080" y="5432400"/>
                <a:ext cx="136440" cy="94680"/>
                <a:chOff x="7921080" y="5432400"/>
                <a:chExt cx="136440" cy="94680"/>
              </a:xfrm>
            </p:grpSpPr>
            <p:sp>
              <p:nvSpPr>
                <p:cNvPr id="4686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7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88" name=""/>
              <p:cNvGrpSpPr/>
              <p:nvPr/>
            </p:nvGrpSpPr>
            <p:grpSpPr>
              <a:xfrm>
                <a:off x="7221960" y="5330880"/>
                <a:ext cx="133200" cy="95760"/>
                <a:chOff x="7221960" y="5330880"/>
                <a:chExt cx="133200" cy="95760"/>
              </a:xfrm>
            </p:grpSpPr>
            <p:sp>
              <p:nvSpPr>
                <p:cNvPr id="4689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0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1" name=""/>
              <p:cNvGrpSpPr/>
              <p:nvPr/>
            </p:nvGrpSpPr>
            <p:grpSpPr>
              <a:xfrm>
                <a:off x="7314840" y="5091120"/>
                <a:ext cx="135360" cy="93960"/>
                <a:chOff x="7314840" y="5091120"/>
                <a:chExt cx="135360" cy="93960"/>
              </a:xfrm>
            </p:grpSpPr>
            <p:sp>
              <p:nvSpPr>
                <p:cNvPr id="4692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3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4" name=""/>
              <p:cNvGrpSpPr/>
              <p:nvPr/>
            </p:nvGrpSpPr>
            <p:grpSpPr>
              <a:xfrm>
                <a:off x="6974640" y="6298920"/>
                <a:ext cx="133200" cy="92520"/>
                <a:chOff x="6974640" y="6298920"/>
                <a:chExt cx="133200" cy="92520"/>
              </a:xfrm>
            </p:grpSpPr>
            <p:sp>
              <p:nvSpPr>
                <p:cNvPr id="4695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6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697" name=""/>
              <p:cNvGrpSpPr/>
              <p:nvPr/>
            </p:nvGrpSpPr>
            <p:grpSpPr>
              <a:xfrm>
                <a:off x="7847280" y="5803560"/>
                <a:ext cx="132120" cy="93960"/>
                <a:chOff x="7847280" y="5803560"/>
                <a:chExt cx="132120" cy="93960"/>
              </a:xfrm>
            </p:grpSpPr>
            <p:sp>
              <p:nvSpPr>
                <p:cNvPr id="4698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9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0" name=""/>
              <p:cNvGrpSpPr/>
              <p:nvPr/>
            </p:nvGrpSpPr>
            <p:grpSpPr>
              <a:xfrm>
                <a:off x="9414000" y="5224320"/>
                <a:ext cx="136440" cy="92520"/>
                <a:chOff x="9414000" y="5224320"/>
                <a:chExt cx="136440" cy="92520"/>
              </a:xfrm>
            </p:grpSpPr>
            <p:sp>
              <p:nvSpPr>
                <p:cNvPr id="4701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2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3" name=""/>
              <p:cNvGrpSpPr/>
              <p:nvPr/>
            </p:nvGrpSpPr>
            <p:grpSpPr>
              <a:xfrm>
                <a:off x="8111880" y="4700520"/>
                <a:ext cx="128160" cy="91440"/>
                <a:chOff x="8111880" y="4700520"/>
                <a:chExt cx="128160" cy="91440"/>
              </a:xfrm>
            </p:grpSpPr>
            <p:sp>
              <p:nvSpPr>
                <p:cNvPr id="4704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5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6" name=""/>
              <p:cNvGrpSpPr/>
              <p:nvPr/>
            </p:nvGrpSpPr>
            <p:grpSpPr>
              <a:xfrm>
                <a:off x="8071560" y="5919120"/>
                <a:ext cx="131040" cy="93960"/>
                <a:chOff x="8071560" y="5919120"/>
                <a:chExt cx="131040" cy="93960"/>
              </a:xfrm>
            </p:grpSpPr>
            <p:sp>
              <p:nvSpPr>
                <p:cNvPr id="4707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8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09" name=""/>
              <p:cNvGrpSpPr/>
              <p:nvPr/>
            </p:nvGrpSpPr>
            <p:grpSpPr>
              <a:xfrm>
                <a:off x="8582760" y="4694400"/>
                <a:ext cx="134280" cy="93960"/>
                <a:chOff x="8582760" y="4694400"/>
                <a:chExt cx="134280" cy="93960"/>
              </a:xfrm>
            </p:grpSpPr>
            <p:sp>
              <p:nvSpPr>
                <p:cNvPr id="4710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1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2" name=""/>
              <p:cNvGrpSpPr/>
              <p:nvPr/>
            </p:nvGrpSpPr>
            <p:grpSpPr>
              <a:xfrm>
                <a:off x="8062920" y="5252760"/>
                <a:ext cx="134280" cy="94680"/>
                <a:chOff x="8062920" y="5252760"/>
                <a:chExt cx="134280" cy="94680"/>
              </a:xfrm>
            </p:grpSpPr>
            <p:sp>
              <p:nvSpPr>
                <p:cNvPr id="4713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4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5" name=""/>
              <p:cNvGrpSpPr/>
              <p:nvPr/>
            </p:nvGrpSpPr>
            <p:grpSpPr>
              <a:xfrm>
                <a:off x="7323480" y="5394240"/>
                <a:ext cx="135360" cy="93960"/>
                <a:chOff x="7323480" y="5394240"/>
                <a:chExt cx="135360" cy="93960"/>
              </a:xfrm>
            </p:grpSpPr>
            <p:sp>
              <p:nvSpPr>
                <p:cNvPr id="4716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7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718" name=""/>
              <p:cNvGrpSpPr/>
              <p:nvPr/>
            </p:nvGrpSpPr>
            <p:grpSpPr>
              <a:xfrm>
                <a:off x="7986960" y="5518800"/>
                <a:ext cx="133560" cy="92520"/>
                <a:chOff x="7986960" y="5518800"/>
                <a:chExt cx="133560" cy="92520"/>
              </a:xfrm>
            </p:grpSpPr>
            <p:sp>
              <p:nvSpPr>
                <p:cNvPr id="4719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20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721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2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723" name=""/>
            <p:cNvSpPr/>
            <p:nvPr/>
          </p:nvSpPr>
          <p:spPr>
            <a:xfrm>
              <a:off x="7772040" y="559116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724" name=""/>
            <p:cNvGrpSpPr/>
            <p:nvPr/>
          </p:nvGrpSpPr>
          <p:grpSpPr>
            <a:xfrm>
              <a:off x="7211160" y="4605480"/>
              <a:ext cx="1269360" cy="964800"/>
              <a:chOff x="7211160" y="4605480"/>
              <a:chExt cx="1269360" cy="964800"/>
            </a:xfrm>
          </p:grpSpPr>
          <p:sp>
            <p:nvSpPr>
              <p:cNvPr id="4725" name=""/>
              <p:cNvSpPr/>
              <p:nvPr/>
            </p:nvSpPr>
            <p:spPr>
              <a:xfrm>
                <a:off x="8302680" y="4605480"/>
                <a:ext cx="177840" cy="111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6" name=""/>
              <p:cNvSpPr/>
              <p:nvPr/>
            </p:nvSpPr>
            <p:spPr>
              <a:xfrm>
                <a:off x="7211160" y="5513760"/>
                <a:ext cx="148320" cy="565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727" name=""/>
              <p:cNvSpPr/>
              <p:nvPr/>
            </p:nvSpPr>
            <p:spPr>
              <a:xfrm>
                <a:off x="8201520" y="5477040"/>
                <a:ext cx="146880" cy="57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0440" bIns="1044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728" name=""/>
              <p:cNvGrpSpPr/>
              <p:nvPr/>
            </p:nvGrpSpPr>
            <p:grpSpPr>
              <a:xfrm>
                <a:off x="8107920" y="5403240"/>
                <a:ext cx="146880" cy="81720"/>
                <a:chOff x="8107920" y="5403240"/>
                <a:chExt cx="146880" cy="81720"/>
              </a:xfrm>
            </p:grpSpPr>
            <p:sp>
              <p:nvSpPr>
                <p:cNvPr id="4729" name=""/>
                <p:cNvSpPr/>
                <p:nvPr/>
              </p:nvSpPr>
              <p:spPr>
                <a:xfrm>
                  <a:off x="8141400" y="5408280"/>
                  <a:ext cx="360" cy="76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30" name=""/>
                <p:cNvSpPr/>
                <p:nvPr/>
              </p:nvSpPr>
              <p:spPr>
                <a:xfrm>
                  <a:off x="8107920" y="5403240"/>
                  <a:ext cx="146880" cy="5724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0440" bIns="1044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2001-10-15T16:44:47Z</dcterms:created>
  <dc:creator>KBurton</dc:creator>
  <dc:description/>
  <dc:language>en-US</dc:language>
  <cp:lastModifiedBy>skean</cp:lastModifiedBy>
  <cp:lastPrinted>2001-10-16T19:25:28Z</cp:lastPrinted>
  <dcterms:modified xsi:type="dcterms:W3CDTF">2001-10-17T10:43:44Z</dcterms:modified>
  <cp:revision>92</cp:revision>
  <dc:subject/>
  <dc:title>No Slide Title</dc:title>
</cp:coreProperties>
</file>