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EF73BCA-A0F9-4309-BE03-C658A7D97CD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753F494-E0C0-4109-93FE-7EF80F6E1AB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TECO/Mosbacher Delmarva Project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295280" y="2400480"/>
            <a:ext cx="1676520" cy="6858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295280" y="3886200"/>
            <a:ext cx="1676520" cy="6858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Bermuda Ins. Co.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295280" y="5334120"/>
            <a:ext cx="1676520" cy="6858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5638680" y="2400480"/>
            <a:ext cx="1676520" cy="6858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447920" y="312408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flipV="1">
            <a:off x="1752480" y="312372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514600" y="310356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flipV="1">
            <a:off x="2819520" y="310320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514600" y="457200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V="1">
            <a:off x="2819520" y="457164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447920" y="457200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V="1">
            <a:off x="1752480" y="457164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28600" y="3429000"/>
            <a:ext cx="1066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Financial-buy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28600" y="4724280"/>
            <a:ext cx="1066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Financial-sell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971800" y="3429000"/>
            <a:ext cx="1066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Financial-buy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971800" y="4724280"/>
            <a:ext cx="1066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Financial-sell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3" name=""/>
          <p:cNvCxnSpPr>
            <a:stCxn id="9" idx="3"/>
            <a:endCxn id="10" idx="2"/>
          </p:cNvCxnSpPr>
          <p:nvPr/>
        </p:nvCxnSpPr>
        <p:spPr>
          <a:xfrm flipV="1">
            <a:off x="2971800" y="3086280"/>
            <a:ext cx="3505320" cy="2590920"/>
          </a:xfrm>
          <a:prstGeom prst="curvedConnector2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</p:cxnSp>
      <p:sp>
        <p:nvSpPr>
          <p:cNvPr id="24" name=""/>
          <p:cNvSpPr/>
          <p:nvPr/>
        </p:nvSpPr>
        <p:spPr>
          <a:xfrm>
            <a:off x="5638680" y="4648320"/>
            <a:ext cx="28958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 agreement: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Guarantees payments owed Enron (Bermuda Ins. Co.) secured by subordinate mortgage on assets of the 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638680" y="1371600"/>
            <a:ext cx="1676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Revenues from marketing activity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6" name=""/>
          <p:cNvCxnSpPr>
            <a:endCxn id="10" idx="0"/>
          </p:cNvCxnSpPr>
          <p:nvPr/>
        </p:nvCxnSpPr>
        <p:spPr>
          <a:xfrm>
            <a:off x="6476760" y="1866960"/>
            <a:ext cx="360" cy="5338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7" name=""/>
          <p:cNvSpPr/>
          <p:nvPr/>
        </p:nvSpPr>
        <p:spPr>
          <a:xfrm>
            <a:off x="3352680" y="1981080"/>
            <a:ext cx="1981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Revenues circulated through trustee persuant to trust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8" name=""/>
          <p:cNvCxnSpPr>
            <a:stCxn id="10" idx="1"/>
            <a:endCxn id="7" idx="3"/>
          </p:cNvCxnSpPr>
          <p:nvPr/>
        </p:nvCxnSpPr>
        <p:spPr>
          <a:xfrm flipH="1">
            <a:off x="2971800" y="2743200"/>
            <a:ext cx="2667240" cy="36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2000-01-18T20:26:20Z</dcterms:created>
  <dc:creator>Donald M. Black</dc:creator>
  <dc:description/>
  <dc:language>en-US</dc:language>
  <cp:lastModifiedBy>Donald M. Black</cp:lastModifiedBy>
  <dcterms:modified xsi:type="dcterms:W3CDTF">2000-01-18T20:43:14Z</dcterms:modified>
  <cp:revision>1</cp:revision>
  <dc:subject/>
  <dc:title>TECO/Mosbacher Delmarva Project</dc:title>
</cp:coreProperties>
</file>