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D2CCF4-7088-41B4-8253-5C447E5AC1B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4063A3-FF68-4CB7-9F33-995E2ECD92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18B973-F884-4BEE-B910-7261B6125B6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ICAP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Ensures locational reliability in transmission constraint areas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direct revenues to generating units that are required to serve peak loads.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Allows for Planning of capacity reserves and locational requirements.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Sends advanced price signals to developers of needs for new generation.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advanced notification of deficiency and allows ISO to conduct a deficiency auction to seek additional capacity.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real time reliability because of unit requirement to bid in the DAM and recallable right for ICAP generation to serve in-city loads when required.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with a marginal surplus of capacity to serve load will benefit with ICAP to lower volatility in the Energy Markets.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where sitting new generation is a lengthy and difficult process require ICAP.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with high Customer peak loads compared to base load require ICAP.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ICAP will result in higher total cost.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ICAP to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124080" y="2057400"/>
            <a:ext cx="1219320" cy="914400"/>
          </a:xfrm>
          <a:prstGeom prst="flowChartManualInpu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86000" y="2174760"/>
            <a:ext cx="1044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2108160"/>
            <a:ext cx="210384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        =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$    420,480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      =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$    300,000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Capital Cost = $ 2,500,000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Cost   =  $ 3,220,480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80400" y="2865600"/>
            <a:ext cx="27835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Bid w/ ICAP = $136/MW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Bid w/o ICAP = $735/MW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08400" y="1916280"/>
            <a:ext cx="2359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2% operating factor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Generation 4,380 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590920" y="2438280"/>
            <a:ext cx="457200" cy="304920"/>
          </a:xfrm>
          <a:prstGeom prst="rightArrow">
            <a:avLst>
              <a:gd name="adj1" fmla="val 50000"/>
              <a:gd name="adj2" fmla="val 37485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419720" y="2438280"/>
            <a:ext cx="457200" cy="304920"/>
          </a:xfrm>
          <a:prstGeom prst="rightArrow">
            <a:avLst>
              <a:gd name="adj1" fmla="val 50000"/>
              <a:gd name="adj2" fmla="val 37485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2280" y="4038480"/>
            <a:ext cx="8683920" cy="244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savings for customers: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an in-city load of 8,000 MW that occurs 175 hrs (2%) of the year, the higher energy cost w/o ICAP will set the LBMP and in total equal the ICAP cost savings for the case with ICAP.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increase in energy cost: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the uncertainty of how many hours of operation the GT will be called on to operate, the GT’s 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a higher bid to try to accelerate their cost recovery.  This will increase the total energy cost to consumers unless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GT’s bid below their cost once they recover all of their expenses.  These higher bids would be valid bids for generators and will cause a much more volatile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The data used is representative of typical GT costs and NYC fuel cost.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82840" y="1233360"/>
            <a:ext cx="7701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in-city Gas Turbine example setting LBMP with &amp; without ICAP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and 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in annual hours of GT operation may lead to higher energy bids from owners w/o ICAP.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GT bids will result in higher total cost to consumers w/o ICAP.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Insufficient recovery of GT costs may result in shut downs and a deficient in-city capacity w/o ICAP.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the ICAP will result in a loss of control of reliability requirements.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would all be undesirable results for the NY electric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2001-09-18T12:35:55Z</dcterms:created>
  <dc:creator>Norman Mah</dc:creator>
  <dc:description/>
  <dc:language>en-US</dc:language>
  <cp:lastModifiedBy>Norman Mah</cp:lastModifiedBy>
  <dcterms:modified xsi:type="dcterms:W3CDTF">2001-09-19T15:08:47Z</dcterms:modified>
  <cp:revision>13</cp:revision>
  <dc:subject/>
  <dc:title>Benefits of ICAP</dc:title>
</cp:coreProperties>
</file>