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EBAEF1-6AED-4D45-A02F-E8566DBBD84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501C87-5491-43A9-8376-08E17C5C30D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F8647F-CFD6-4B71-98CA-0E7CF8F7B4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85800" y="1752480"/>
            <a:ext cx="7772400" cy="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Deal Concept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sell its turbines and plant sites to Beacon Energy Fund.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build and construct plants for Beacon Energy Fund.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supply operating agreements and operating personnel.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enter in a 3 year tolling agreement(s) with Beacon.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enter for year 4 through 10 for market based power agreement.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market power from the facilities for Beacon’s account for a commission.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Generation Assets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 LM6000 turbines totaling 1,104MW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access to 573MW of used turbines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additional used turbines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18 sites located in FL, IA, LA, MO, WI, GA &amp; WSCC.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Deal Structure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133720" y="288432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059480" y="3733920"/>
            <a:ext cx="616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78960" y="3745080"/>
            <a:ext cx="71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Beacon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33720" y="341784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70880" y="2666880"/>
            <a:ext cx="1478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Turbines and sites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69800" y="3124080"/>
            <a:ext cx="2740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and operating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133720" y="395136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71240" y="3657600"/>
            <a:ext cx="154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133720" y="448452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45760" y="4191120"/>
            <a:ext cx="358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year capacity payments and extension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133720" y="494172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44320" y="4648320"/>
            <a:ext cx="336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prices for outputs years 4 through 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133720" y="243828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47200" y="2144880"/>
            <a:ext cx="1106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3720" y="5486400"/>
            <a:ext cx="4495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03360" y="5192640"/>
            <a:ext cx="2894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Energy &amp; Ancillary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2120" y="2209680"/>
            <a:ext cx="1371600" cy="3505320"/>
          </a:xfrm>
          <a:prstGeom prst="rect">
            <a:avLst/>
          </a:prstGeom>
          <a:gradFill rotWithShape="0">
            <a:gsLst>
              <a:gs pos="0">
                <a:srgbClr val="b80000"/>
              </a:gs>
              <a:gs pos="50000">
                <a:srgbClr val="ff0000"/>
              </a:gs>
              <a:gs pos="100000">
                <a:srgbClr val="b800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629400" y="2209680"/>
            <a:ext cx="1371600" cy="3505320"/>
          </a:xfrm>
          <a:prstGeom prst="rect">
            <a:avLst/>
          </a:prstGeom>
          <a:gradFill rotWithShape="0">
            <a:gsLst>
              <a:gs pos="0">
                <a:srgbClr val="008a00"/>
              </a:gs>
              <a:gs pos="50000">
                <a:srgbClr val="00ff00"/>
              </a:gs>
              <a:gs pos="100000">
                <a:srgbClr val="008a00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BEACON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2000-04-06T15:48:37Z</dcterms:created>
  <dc:creator>bsukaly</dc:creator>
  <dc:description/>
  <dc:language>en-US</dc:language>
  <cp:lastModifiedBy>bsukaly</cp:lastModifiedBy>
  <cp:lastPrinted>2000-04-06T17:54:46Z</cp:lastPrinted>
  <dcterms:modified xsi:type="dcterms:W3CDTF">2000-04-07T12:34:57Z</dcterms:modified>
  <cp:revision>3</cp:revision>
  <dc:subject/>
  <dc:title>Basic Deal Concept</dc:title>
</cp:coreProperties>
</file>