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601377-7D7B-418F-B278-7F314975BAA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F4AD112-4E1F-4D6E-9711-7FD147B8F4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117440" y="865080"/>
            <a:ext cx="7213680" cy="33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Attached are recommendations on several outstanding items: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Tab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Committee Assignments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 from offsite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Recommendations - - Charter and 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up information - - ratings for VPs and MDs (the group drawn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for committee assignments);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up information - - top ranked VPs who are graduates of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analyst/associate program (possible “executive director for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Analyst/Associate program); yellow highlighting indicates promotion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to MD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BALANCE SHEET/ROIC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3520" y="1324080"/>
            <a:ext cx="70102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capital allocation throughout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Design and implement strategies for improving the balance sheet and increasing ROIC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200" y="22096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33520" y="2743200"/>
            <a:ext cx="69339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Andy Fastow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Metts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Muller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Cheryl Lipschutz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Jordan Mintz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Donahue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Ted Murphy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ONE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3520" y="1324080"/>
            <a:ext cx="701028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Identify information which should be shared throughout the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and implement platform for information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common portal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unstructured data search tool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7200" y="268776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33520" y="3198960"/>
            <a:ext cx="693396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Steve Kean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Philippe Bibi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COMPENSATION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33520" y="1324080"/>
            <a:ext cx="701028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compensation methodology throughout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Design and implement coherent approach to compensation issues across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gathering and use of market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design of overlays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tie-in to PRC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57200" y="284004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33520" y="3244680"/>
            <a:ext cx="69339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Jeff Skilling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Greg Whalley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 Joyce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Hannon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Oxley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Bob Butts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Kean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CULTURE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3520" y="1324080"/>
            <a:ext cx="701028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Vision and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Diversity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Work-life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7200" y="23623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3520" y="2895480"/>
            <a:ext cx="6933960" cy="278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Ken 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Executive Directors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Cindy Olson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Beth Tilney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(Cindy’s recommendations)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Donahue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Kopper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Shankman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Sean Long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Palmer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Louise Kitchen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Shelley Corman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Marty Sunde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Paula Rieker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Danny McCarty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CORPORATE RESPONSIBILITY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33520" y="1324080"/>
            <a:ext cx="701028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policies to address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human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environmental responsibility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Productively engage NGO community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57200" y="261144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33520" y="3121200"/>
            <a:ext cx="693396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Ken Lay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Executive Directors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Kelly Kimberly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  Current task force members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EBS/EES/EWS COORDINATION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33520" y="1324080"/>
            <a:ext cx="70102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Identify common skills, customers and issues across business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Facilitate discussion among business leaders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7200" y="205740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33520" y="2590920"/>
            <a:ext cx="693396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Mark Frevert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 Staley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Phillip Allen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Lewis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Dave Duran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Calger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Donahue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Leff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Fallon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Frank Bay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457200" y="624852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914400"/>
            <a:ext cx="76960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62120" y="53352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Notes from Offsite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1371600"/>
            <a:ext cx="20574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733920" y="1362240"/>
            <a:ext cx="20574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477120" y="1362240"/>
            <a:ext cx="20574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 People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2133720"/>
            <a:ext cx="8001000" cy="38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VP PRC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Delainey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A/A PRC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Horton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A/A Program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Delainey/Sherriff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Accelerator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Pai/Whalley/Rice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Reduction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Hannon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Retail/Wholesale Coordination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Pai/Frevert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Corp. Responsibility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Kimberly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ROIC/Balance Sheet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Skilling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Enron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Kean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Culture (V&amp;V/Diversity)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010280" y="56386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2120" y="380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Recommendations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3520" y="914400"/>
            <a:ext cx="8153280" cy="55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Committee chairs and 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Recommendation based on assignments made at offsite, except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7760" indent="-1774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recommend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chairman, Frevert, for EBS/EES/EWS coordination committee, and one chairman, Sherriff, for A/A Program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7760" indent="-1774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“Accelerator” committee as a result of recent organization 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7760" indent="-17748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added names to VP PRC to ensure business unit and geographic coverage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Committee membership based on performance level (i.e. “Superior” or “Excellent” MDs and VPs) and knowledge of topic (e.g. not every “Superior” performer has a committee assignment but an “Excellent” VP, Mary Joyce, is proposed for the Compensation Committee because of her expertise on the topic).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Ground rules for committees.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to participate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All members obliged to actively participate in decision-making process.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to decide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Committees must establish processes and timetables for resolution of issues.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to act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Once a decision is made, members must “stack hands”  and follow through on decision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Coherent decisions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Where there is disagreement on the right answer, choice should be made from among coherent, internally consistent alternatives (not compromises or amalgamations of competing views).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Deference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Corporate Policy Committee should conduct any review with substantial deference to the committee decision (like the deference shown to the VP PRC results).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ff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Convene Corporate Policy Committee meeting to review committee assignments and Charters (</a:t>
            </a:r>
            <a:r>
              <a:rPr b="0" lang="en-US" sz="1200" strike="noStrike" u="sng">
                <a:solidFill>
                  <a:srgbClr val="ff0000"/>
                </a:solidFill>
                <a:effectLst/>
                <a:uFillTx/>
                <a:latin typeface="Times New Roman"/>
              </a:rPr>
              <a:t>before</a:t>
            </a: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the currently scheduled March meeting).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Launch committees.  Let them determine further staffing and refinements to Charter.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06440" indent="16524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571680"/>
                <a:tab algn="l" pos="1143000"/>
                <a:tab algn="l" pos="1714680"/>
                <a:tab algn="l" pos="2286000"/>
                <a:tab algn="l" pos="2857680"/>
                <a:tab algn="l" pos="3429000"/>
                <a:tab algn="l" pos="4000680"/>
                <a:tab algn="l" pos="4572000"/>
                <a:tab algn="l" pos="5143680"/>
                <a:tab algn="l" pos="5715000"/>
                <a:tab algn="l" pos="6286680"/>
                <a:tab algn="l" pos="6858000"/>
                <a:tab algn="l" pos="7429680"/>
                <a:tab algn="l" pos="8001000"/>
                <a:tab algn="l" pos="8572680"/>
                <a:tab algn="l" pos="9144000"/>
                <a:tab algn="l" pos="9715680"/>
                <a:tab algn="l" pos="10287000"/>
                <a:tab algn="l" pos="10858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62120" y="380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Corporate Policy Committee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9480" y="1292400"/>
            <a:ext cx="769644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Overall corporate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Corporate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Personnel management policy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MD and VP evaluation and election criteria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MD and VP compensation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Evaluate and elect MDs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of PRC slates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Determine partnership tracks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9480" y="838080"/>
            <a:ext cx="106704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85800" y="3581280"/>
            <a:ext cx="114300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4038480"/>
            <a:ext cx="72388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Ken Lay and Jeff Skilling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Cliff Baxter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Frevert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Lou Pai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Hannon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Ken 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Dave Delainey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 Horton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Sherriff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Derrick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Kean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Greg Whalley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Andy Fastow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Issue:  Add John Lavorato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62120" y="380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MD PRC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57200" y="14479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3520" y="2057400"/>
            <a:ext cx="70102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Evaluate performance of MDs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Determine MD promotions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520" y="28195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33520" y="3505320"/>
            <a:ext cx="693396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Jeff Skilling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Corporate Policy Committee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VP PRC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7200" y="10666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1523880"/>
            <a:ext cx="701028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Evaluate performance of VPs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Determine VP promotions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Develop/review performance and promotion criteria (for Policy Committee approval)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251460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33520" y="2895480"/>
            <a:ext cx="6933960" cy="36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Dave Delainey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Those with 7 or more votes at offsite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Shankman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Hughes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Buy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Lavorato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Kopper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Fallon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Louise Kitchen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 Glisan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Janet Dietrich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Leff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Additional recommendations (to provide business unit and geographic coverage):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Calger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 Walls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Matthew Scrimshaw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Wade 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Elliott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Causey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 Milnthorp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Rod Hayslett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Shapiro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ANALYST/ASSOCIATE PRC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" y="10666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520" y="1600200"/>
            <a:ext cx="701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Evaluate performance of Analysts and Associates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7200" y="251460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895480"/>
            <a:ext cx="693396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Stan Horton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see attached recommendations from Charlene Jackson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Issue:  will we combine analyst and associate PRCs?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ANALYST AND ASSOCIATE PROGRAM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3520" y="1143000"/>
            <a:ext cx="701028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Develop and implement strategy for: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Selection of schools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Screening applicants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Compensation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Training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Rotations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57200" y="28954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520" y="3276720"/>
            <a:ext cx="6933960" cy="296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John Sherriff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(high ranking VP “graduates” of the program)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Kevin Garland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Deffner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Eric Shaw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Hunter Shivley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Phillip Allen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Stu Staley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Executive Director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temporary, full-time assignment to run the program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proposal:  select high ranking graduate of program;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problem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these individuals are already in critical positions;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possible exception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Thomas Martin (TX HPL trading)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alternates:  Brian Redmond (HPL); Fred Kelly (EE&amp;CC); Beth Tilney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457200" y="640080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 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2120" y="272880"/>
            <a:ext cx="792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COST REDUCTION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" y="76212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Charter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520" y="1324080"/>
            <a:ext cx="70102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Review spending throughout organization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Design and implement cost reduction strategies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57200" y="22096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2743200"/>
            <a:ext cx="6933960" cy="166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Kevin Hannon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Members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Wasaff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Lindsey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Wesley Colwell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Echols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Fernley Dyson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Phil Lowry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2001-02-16T12:18:51Z</dcterms:created>
  <dc:creator>mmcvick</dc:creator>
  <dc:description/>
  <dc:language>en-US</dc:language>
  <cp:lastModifiedBy>mmcvick</cp:lastModifiedBy>
  <dcterms:modified xsi:type="dcterms:W3CDTF">2001-02-22T13:37:49Z</dcterms:modified>
  <cp:revision>22</cp:revision>
  <dc:subject/>
  <dc:title>PowerPoint Presentation</dc:title>
</cp:coreProperties>
</file>