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32600" cy="91614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211229-6B7B-4F17-8965-0B863AFE070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A520D8-9913-483C-9310-93392B483E56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6854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4343400" y="6400440"/>
            <a:ext cx="45720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963940-2CD6-447F-928A-2658589B9794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subTitle"/>
          </p:nvPr>
        </p:nvSpPr>
        <p:spPr>
          <a:xfrm>
            <a:off x="1294920" y="2057040"/>
            <a:ext cx="6629400" cy="3809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1" lang="en-US" sz="20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 October 2000</a:t>
            </a:r>
            <a:endParaRPr b="1" lang="en-US" sz="24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600200" y="762120"/>
            <a:ext cx="5943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Basket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838080" y="304920"/>
            <a:ext cx="7477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Valuation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62120" y="1905120"/>
            <a:ext cx="769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476280" y="12193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Basket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215A46-F830-43F4-B6F7-40AEEE33C94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838080" y="304920"/>
            <a:ext cx="7477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Homework on Basket Options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1905120"/>
            <a:ext cx="769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476280" y="1219320"/>
            <a:ext cx="8229600" cy="0"/>
          </a:xfrm>
          <a:prstGeom prst="line">
            <a:avLst/>
          </a:prstGeom>
          <a:ln w="2844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Basket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FAA1B4-7CDD-472B-B4FE-97555003DDA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1995-10-27T15:29:38Z</dcterms:created>
  <dc:creator>EGS LAN MGR</dc:creator>
  <dc:description/>
  <dc:language>en-US</dc:language>
  <cp:lastModifiedBy>adupont</cp:lastModifiedBy>
  <cp:lastPrinted>1995-11-02T11:55:12Z</cp:lastPrinted>
  <dcterms:modified xsi:type="dcterms:W3CDTF">2000-10-12T19:18:18Z</dcterms:modified>
  <cp:revision>32</cp:revision>
  <dc:subject/>
  <dc:title>Other Exotic Options</dc:title>
</cp:coreProperties>
</file>