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7124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3333c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380880" y="304920"/>
            <a:ext cx="838224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8653320" y="647712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93E09C-62A1-488D-B43A-75FC70C1270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720240" y="6541920"/>
            <a:ext cx="168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/>
          </p:nvPr>
        </p:nvSpPr>
        <p:spPr>
          <a:xfrm>
            <a:off x="228600" y="837720"/>
            <a:ext cx="8763120" cy="571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5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short position in the South submarket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just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of 30 MW to AES Sul at South COG for R$75/MWh (IGPM escalation);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just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 January 1, 2003 to December 31, 2007.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15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long position in the Southeast submarket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of 20,000 MWh monthly (27average MW) in Southeast COG for R$75/MWh (IGPM escalation);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Term: January 1, 2003 to December 31, 2005.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Analyze/Monitor Submarket Basis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probability that South spot price be greater than Southeast spot price in any given month;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only meaningful in case of a major drought in the South with very low initial reservoir levels;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Existence of several months lag before trend reverses;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open position: slightly short in 2003-2005, naked short 2006-2007;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Still working on swapping out basis risk for R$10 to R$20/MWh.  Expected MTM gain US$2 million;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gain/loss from spot price differential: to come.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22860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 Transaction Description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/>
          </p:nvPr>
        </p:nvSpPr>
        <p:spPr>
          <a:xfrm>
            <a:off x="228600" y="837720"/>
            <a:ext cx="8763120" cy="571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just">
              <a:lnSpc>
                <a:spcPct val="15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Downside Risk - Filling Southeast to South Transmission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just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Forced to supply remaining South energy demand with more expensive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 algn="just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Price above Southeast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>
              <a:lnSpc>
                <a:spcPct val="15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 - Conservative Base Case analysis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Considering only existing Hydro + Machadinho (1140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Considering only existing Thermal +Argentina import expansion (1000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Considering 2003 Transmission capacity (1700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Statistical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Considers 67 years of historical inflows series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South thermal dispatch by completely filling the transmission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demand is met with transmission, no losses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Losses only if Southeast cost is bellow the marginal cost of South thermal dispatch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5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22860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 Basis Swap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/>
          </p:nvPr>
        </p:nvSpPr>
        <p:spPr>
          <a:xfrm>
            <a:off x="228600" y="837720"/>
            <a:ext cx="8763120" cy="571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just">
              <a:lnSpc>
                <a:spcPct val="8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95% confidence interval - Inflows of 37% MLT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Thermal cost dispatched without using reservoir capacity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Dry season (Dec-May) R$39.50/MWh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Wet season (Jun-Nov) R$25.00/MWh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Equivalent reservoir that supplies energy demand without dispatching thermal plants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Dry season (Dec-May) -  50% max storage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Wet season (Jun-Nov) -  20% max storage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confidence interval - Inflows of 60% MLT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Thermal cost dispatched without using reservoir capacity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Dry season (Dec-May) R$20.00/MWh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Wet season (Jun-Nov) R$4.00/MWh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Equivalent reservoir that supplies energy demand without dispatching thermal plants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Dry season (Dec-May) -  20% max storage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Wet season (Jun-Nov) -  0% max storage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70% confidence interval - Inflows of 70% MLT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Thermal cost dispatched without using reservoir capacity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Dry season (Dec-May) - NONE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Wet season (Jun-Nov) - NONE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349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Equivalent reservoir that supplies energy demand without dispatching thermal plants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Dry season (Dec-May) -  NONE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lnSpc>
                <a:spcPct val="80000"/>
              </a:lnSpc>
              <a:spcBef>
                <a:spcPts val="349"/>
              </a:spcBef>
              <a:buClr>
                <a:srgbClr val="000099"/>
              </a:buClr>
              <a:buSzPct val="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Wet season (Jun-Nov) -  NONE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ff"/>
              </a:buClr>
              <a:buSzPct val="5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upside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under supply on the Southeast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Thermal cost more expensive on the 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3333cc"/>
              </a:buClr>
              <a:buSzPct val="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inflow distribution very skewed (Significant probability of extremely high inflows)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22860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 Basis Swap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2001-03-09T16:53:43Z</dcterms:created>
  <dc:creator>Breno Nogueira</dc:creator>
  <dc:description/>
  <dc:language>en-US</dc:language>
  <cp:lastModifiedBy>ENRON</cp:lastModifiedBy>
  <cp:lastPrinted>2001-11-08T12:09:39Z</cp:lastPrinted>
  <dcterms:modified xsi:type="dcterms:W3CDTF">2001-11-21T16:19:42Z</dcterms:modified>
  <cp:revision>321</cp:revision>
  <dc:subject/>
  <dc:title>Brasil Power fundamental analysis</dc:title>
</cp:coreProperties>
</file>