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embeddings/oleObject1.bin" ContentType="application/vnd.openxmlformats-officedocument.oleObject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380536C-4699-40D2-85F1-C312ABFD742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3333cc"/>
            </a:gs>
            <a:gs pos="100000">
              <a:srgbClr val="17175e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7238880" y="6019920"/>
            <a:ext cx="167652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ffff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ffff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ffff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ffff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 idx="2"/>
          </p:nvPr>
        </p:nvSpPr>
        <p:spPr>
          <a:xfrm>
            <a:off x="6019560" y="624852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cc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sldNum" idx="3"/>
          </p:nvPr>
        </p:nvSpPr>
        <p:spPr>
          <a:xfrm>
            <a:off x="1828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5BD2D7D-F13E-4ECA-9B89-36C05019718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" name="Envera%20with%20shadow%20(Print%20Resolution)" descr=""/>
          <p:cNvPicPr/>
          <p:nvPr/>
        </p:nvPicPr>
        <p:blipFill>
          <a:blip r:embed="rId2"/>
          <a:stretch/>
        </p:blipFill>
        <p:spPr>
          <a:xfrm flipH="1" rot="10800000">
            <a:off x="7238880" y="6016680"/>
            <a:ext cx="1675080" cy="61416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3333cc"/>
            </a:gs>
            <a:gs pos="100000">
              <a:srgbClr val="17175e"/>
            </a:gs>
          </a:gsLst>
          <a:path path="rect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 rot="16200000">
            <a:off x="6743520" y="3009960"/>
            <a:ext cx="1828800" cy="14475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DOCUMENTS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 rot="5400000">
            <a:off x="647640" y="3009960"/>
            <a:ext cx="1828800" cy="14479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DOCUMENTS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304920" y="457200"/>
            <a:ext cx="2438280" cy="2438280"/>
          </a:xfrm>
          <a:prstGeom prst="rect">
            <a:avLst/>
          </a:prstGeom>
          <a:gradFill rotWithShape="0">
            <a:gsLst>
              <a:gs pos="0">
                <a:srgbClr val="750000"/>
              </a:gs>
              <a:gs pos="50000">
                <a:srgbClr val="ff0000"/>
              </a:gs>
              <a:gs pos="100000">
                <a:srgbClr val="7500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Member A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6324480" y="457200"/>
            <a:ext cx="2438640" cy="2451240"/>
          </a:xfrm>
          <a:prstGeom prst="rect">
            <a:avLst/>
          </a:prstGeom>
          <a:gradFill rotWithShape="0">
            <a:gsLst>
              <a:gs pos="0">
                <a:srgbClr val="145114"/>
              </a:gs>
              <a:gs pos="50000">
                <a:srgbClr val="33cc33"/>
              </a:gs>
              <a:gs pos="100000">
                <a:srgbClr val="145114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Member B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" name=""/>
          <p:cNvGraphicFramePr/>
          <p:nvPr/>
        </p:nvGraphicFramePr>
        <p:xfrm>
          <a:off x="990720" y="5105520"/>
          <a:ext cx="936360" cy="1311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0720" y="5105520"/>
                    <a:ext cx="936360" cy="1311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13" name=""/>
          <p:cNvGrpSpPr/>
          <p:nvPr/>
        </p:nvGrpSpPr>
        <p:grpSpPr>
          <a:xfrm>
            <a:off x="7086600" y="5114880"/>
            <a:ext cx="915840" cy="1289160"/>
            <a:chOff x="7086600" y="5114880"/>
            <a:chExt cx="915840" cy="1289160"/>
          </a:xfrm>
        </p:grpSpPr>
        <p:grpSp>
          <p:nvGrpSpPr>
            <p:cNvPr id="14" name=""/>
            <p:cNvGrpSpPr/>
            <p:nvPr/>
          </p:nvGrpSpPr>
          <p:grpSpPr>
            <a:xfrm>
              <a:off x="7086600" y="5114880"/>
              <a:ext cx="915840" cy="1285920"/>
              <a:chOff x="7086600" y="5114880"/>
              <a:chExt cx="915840" cy="1285920"/>
            </a:xfrm>
          </p:grpSpPr>
          <p:sp>
            <p:nvSpPr>
              <p:cNvPr id="15" name=""/>
              <p:cNvSpPr/>
              <p:nvPr/>
            </p:nvSpPr>
            <p:spPr>
              <a:xfrm flipH="1">
                <a:off x="7114680" y="5200560"/>
                <a:ext cx="617400" cy="22320"/>
              </a:xfrm>
              <a:custGeom>
                <a:avLst/>
                <a:gdLst/>
                <a:ahLst/>
                <a:rect l="l" t="t" r="r" b="b"/>
                <a:pathLst>
                  <a:path w="1166" h="44">
                    <a:moveTo>
                      <a:pt x="0" y="0"/>
                    </a:moveTo>
                    <a:lnTo>
                      <a:pt x="69" y="44"/>
                    </a:lnTo>
                    <a:lnTo>
                      <a:pt x="1166" y="44"/>
                    </a:lnTo>
                    <a:lnTo>
                      <a:pt x="1131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0e0e0"/>
              </a:solidFill>
              <a:ln w="792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4480" bIns="-244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 flipH="1">
                <a:off x="7578720" y="5197320"/>
                <a:ext cx="155520" cy="1203480"/>
              </a:xfrm>
              <a:custGeom>
                <a:avLst/>
                <a:gdLst/>
                <a:ahLst/>
                <a:rect l="l" t="t" r="r" b="b"/>
                <a:pathLst>
                  <a:path w="295" h="2275">
                    <a:moveTo>
                      <a:pt x="0" y="2198"/>
                    </a:moveTo>
                    <a:lnTo>
                      <a:pt x="60" y="2275"/>
                    </a:lnTo>
                    <a:lnTo>
                      <a:pt x="295" y="756"/>
                    </a:lnTo>
                    <a:lnTo>
                      <a:pt x="75" y="45"/>
                    </a:lnTo>
                    <a:lnTo>
                      <a:pt x="2" y="0"/>
                    </a:lnTo>
                    <a:lnTo>
                      <a:pt x="0" y="831"/>
                    </a:lnTo>
                    <a:lnTo>
                      <a:pt x="0" y="2198"/>
                    </a:lnTo>
                    <a:close/>
                  </a:path>
                </a:pathLst>
              </a:custGeom>
              <a:solidFill>
                <a:srgbClr val="a0a0a0"/>
              </a:solidFill>
              <a:ln w="792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 flipH="1">
                <a:off x="7731000" y="5116680"/>
                <a:ext cx="271440" cy="1242720"/>
              </a:xfrm>
              <a:custGeom>
                <a:avLst/>
                <a:gdLst/>
                <a:ahLst/>
                <a:rect l="l" t="t" r="r" b="b"/>
                <a:pathLst>
                  <a:path w="513" h="2351">
                    <a:moveTo>
                      <a:pt x="0" y="0"/>
                    </a:moveTo>
                    <a:lnTo>
                      <a:pt x="513" y="154"/>
                    </a:lnTo>
                    <a:lnTo>
                      <a:pt x="513" y="2351"/>
                    </a:lnTo>
                    <a:lnTo>
                      <a:pt x="0" y="179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0a0a0"/>
              </a:solidFill>
              <a:ln w="792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 flipH="1">
                <a:off x="7131960" y="5114880"/>
                <a:ext cx="870120" cy="85680"/>
              </a:xfrm>
              <a:custGeom>
                <a:avLst/>
                <a:gdLst/>
                <a:ahLst/>
                <a:rect l="l" t="t" r="r" b="b"/>
                <a:pathLst>
                  <a:path w="1644" h="162">
                    <a:moveTo>
                      <a:pt x="514" y="162"/>
                    </a:moveTo>
                    <a:lnTo>
                      <a:pt x="1644" y="162"/>
                    </a:lnTo>
                    <a:lnTo>
                      <a:pt x="852" y="0"/>
                    </a:lnTo>
                    <a:lnTo>
                      <a:pt x="0" y="0"/>
                    </a:lnTo>
                    <a:lnTo>
                      <a:pt x="514" y="162"/>
                    </a:lnTo>
                    <a:close/>
                  </a:path>
                </a:pathLst>
              </a:custGeom>
              <a:solidFill>
                <a:srgbClr val="e0e0e0"/>
              </a:solidFill>
              <a:ln w="792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8880" bIns="38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 flipH="1">
                <a:off x="7135560" y="5648400"/>
                <a:ext cx="563760" cy="752400"/>
              </a:xfrm>
              <a:prstGeom prst="rect">
                <a:avLst/>
              </a:prstGeom>
              <a:solidFill>
                <a:srgbClr val="c0c0c0"/>
              </a:solidFill>
              <a:ln w="7920">
                <a:solidFill>
                  <a:srgbClr val="808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 flipH="1">
                <a:off x="7089120" y="5221440"/>
                <a:ext cx="606600" cy="379440"/>
              </a:xfrm>
              <a:custGeom>
                <a:avLst/>
                <a:gdLst/>
                <a:ahLst/>
                <a:rect l="l" t="t" r="r" b="b"/>
                <a:pathLst>
                  <a:path w="1147" h="716">
                    <a:moveTo>
                      <a:pt x="0" y="0"/>
                    </a:moveTo>
                    <a:lnTo>
                      <a:pt x="1095" y="0"/>
                    </a:lnTo>
                    <a:lnTo>
                      <a:pt x="1147" y="716"/>
                    </a:lnTo>
                    <a:lnTo>
                      <a:pt x="47" y="7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0c0c0"/>
              </a:solidFill>
              <a:ln w="792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 flipH="1">
                <a:off x="7086600" y="5599080"/>
                <a:ext cx="614160" cy="46080"/>
              </a:xfrm>
              <a:custGeom>
                <a:avLst/>
                <a:gdLst/>
                <a:ahLst/>
                <a:rect l="l" t="t" r="r" b="b"/>
                <a:pathLst>
                  <a:path w="1160" h="85">
                    <a:moveTo>
                      <a:pt x="0" y="85"/>
                    </a:moveTo>
                    <a:lnTo>
                      <a:pt x="1071" y="85"/>
                    </a:lnTo>
                    <a:lnTo>
                      <a:pt x="1160" y="0"/>
                    </a:lnTo>
                    <a:lnTo>
                      <a:pt x="58" y="0"/>
                    </a:lnTo>
                    <a:lnTo>
                      <a:pt x="0" y="85"/>
                    </a:lnTo>
                    <a:close/>
                  </a:path>
                </a:pathLst>
              </a:custGeom>
              <a:solidFill>
                <a:srgbClr val="a0a0a0"/>
              </a:solidFill>
              <a:ln w="792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720" bIns="-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2" name=""/>
            <p:cNvGrpSpPr/>
            <p:nvPr/>
          </p:nvGrpSpPr>
          <p:grpSpPr>
            <a:xfrm>
              <a:off x="7522920" y="5200560"/>
              <a:ext cx="171360" cy="1203480"/>
              <a:chOff x="7522920" y="5200560"/>
              <a:chExt cx="171360" cy="1203480"/>
            </a:xfrm>
          </p:grpSpPr>
          <p:sp>
            <p:nvSpPr>
              <p:cNvPr id="23" name=""/>
              <p:cNvSpPr/>
              <p:nvPr/>
            </p:nvSpPr>
            <p:spPr>
              <a:xfrm flipH="1">
                <a:off x="7643160" y="5200560"/>
                <a:ext cx="50760" cy="1200240"/>
              </a:xfrm>
              <a:custGeom>
                <a:avLst/>
                <a:gdLst/>
                <a:ahLst/>
                <a:rect l="l" t="t" r="r" b="b"/>
                <a:pathLst>
                  <a:path w="96" h="2270">
                    <a:moveTo>
                      <a:pt x="0" y="0"/>
                    </a:moveTo>
                    <a:lnTo>
                      <a:pt x="49" y="38"/>
                    </a:lnTo>
                    <a:lnTo>
                      <a:pt x="96" y="762"/>
                    </a:lnTo>
                    <a:lnTo>
                      <a:pt x="47" y="844"/>
                    </a:lnTo>
                    <a:lnTo>
                      <a:pt x="45" y="2270"/>
                    </a:lnTo>
                  </a:path>
                </a:pathLst>
              </a:custGeom>
              <a:noFill/>
              <a:ln w="792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 flipH="1">
                <a:off x="7627320" y="5202360"/>
                <a:ext cx="47880" cy="1201680"/>
              </a:xfrm>
              <a:custGeom>
                <a:avLst/>
                <a:gdLst/>
                <a:ahLst/>
                <a:rect l="l" t="t" r="r" b="b"/>
                <a:pathLst>
                  <a:path w="90" h="2270">
                    <a:moveTo>
                      <a:pt x="0" y="0"/>
                    </a:moveTo>
                    <a:lnTo>
                      <a:pt x="43" y="38"/>
                    </a:lnTo>
                    <a:lnTo>
                      <a:pt x="90" y="761"/>
                    </a:lnTo>
                    <a:lnTo>
                      <a:pt x="42" y="843"/>
                    </a:lnTo>
                    <a:lnTo>
                      <a:pt x="40" y="2270"/>
                    </a:lnTo>
                  </a:path>
                </a:pathLst>
              </a:custGeom>
              <a:noFill/>
              <a:ln w="792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" name=""/>
              <p:cNvSpPr/>
              <p:nvPr/>
            </p:nvSpPr>
            <p:spPr>
              <a:xfrm flipH="1">
                <a:off x="7608240" y="5200560"/>
                <a:ext cx="50760" cy="1201680"/>
              </a:xfrm>
              <a:custGeom>
                <a:avLst/>
                <a:gdLst/>
                <a:ahLst/>
                <a:rect l="l" t="t" r="r" b="b"/>
                <a:pathLst>
                  <a:path w="96" h="2270">
                    <a:moveTo>
                      <a:pt x="0" y="0"/>
                    </a:moveTo>
                    <a:lnTo>
                      <a:pt x="47" y="38"/>
                    </a:lnTo>
                    <a:lnTo>
                      <a:pt x="96" y="756"/>
                    </a:lnTo>
                    <a:lnTo>
                      <a:pt x="44" y="837"/>
                    </a:lnTo>
                    <a:lnTo>
                      <a:pt x="44" y="2270"/>
                    </a:lnTo>
                  </a:path>
                </a:pathLst>
              </a:custGeom>
              <a:noFill/>
              <a:ln w="792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" name=""/>
              <p:cNvSpPr/>
              <p:nvPr/>
            </p:nvSpPr>
            <p:spPr>
              <a:xfrm flipH="1">
                <a:off x="7592400" y="5202360"/>
                <a:ext cx="47880" cy="1198440"/>
              </a:xfrm>
              <a:custGeom>
                <a:avLst/>
                <a:gdLst/>
                <a:ahLst/>
                <a:rect l="l" t="t" r="r" b="b"/>
                <a:pathLst>
                  <a:path w="92" h="2264">
                    <a:moveTo>
                      <a:pt x="0" y="0"/>
                    </a:moveTo>
                    <a:lnTo>
                      <a:pt x="45" y="33"/>
                    </a:lnTo>
                    <a:lnTo>
                      <a:pt x="92" y="756"/>
                    </a:lnTo>
                    <a:lnTo>
                      <a:pt x="43" y="838"/>
                    </a:lnTo>
                    <a:lnTo>
                      <a:pt x="41" y="2264"/>
                    </a:lnTo>
                  </a:path>
                </a:pathLst>
              </a:custGeom>
              <a:noFill/>
              <a:ln w="792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" name=""/>
              <p:cNvSpPr/>
              <p:nvPr/>
            </p:nvSpPr>
            <p:spPr>
              <a:xfrm flipH="1">
                <a:off x="7575480" y="5200560"/>
                <a:ext cx="47520" cy="1197000"/>
              </a:xfrm>
              <a:custGeom>
                <a:avLst/>
                <a:gdLst/>
                <a:ahLst/>
                <a:rect l="l" t="t" r="r" b="b"/>
                <a:pathLst>
                  <a:path w="92" h="2263">
                    <a:moveTo>
                      <a:pt x="0" y="0"/>
                    </a:moveTo>
                    <a:lnTo>
                      <a:pt x="45" y="44"/>
                    </a:lnTo>
                    <a:lnTo>
                      <a:pt x="92" y="755"/>
                    </a:lnTo>
                    <a:lnTo>
                      <a:pt x="43" y="837"/>
                    </a:lnTo>
                    <a:lnTo>
                      <a:pt x="40" y="2263"/>
                    </a:lnTo>
                  </a:path>
                </a:pathLst>
              </a:custGeom>
              <a:noFill/>
              <a:ln w="792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 flipH="1">
                <a:off x="7557840" y="5202360"/>
                <a:ext cx="46080" cy="1197000"/>
              </a:xfrm>
              <a:custGeom>
                <a:avLst/>
                <a:gdLst/>
                <a:ahLst/>
                <a:rect l="l" t="t" r="r" b="b"/>
                <a:pathLst>
                  <a:path w="88" h="2263">
                    <a:moveTo>
                      <a:pt x="0" y="0"/>
                    </a:moveTo>
                    <a:lnTo>
                      <a:pt x="40" y="38"/>
                    </a:lnTo>
                    <a:lnTo>
                      <a:pt x="88" y="754"/>
                    </a:lnTo>
                    <a:lnTo>
                      <a:pt x="38" y="836"/>
                    </a:lnTo>
                    <a:lnTo>
                      <a:pt x="36" y="2263"/>
                    </a:lnTo>
                  </a:path>
                </a:pathLst>
              </a:custGeom>
              <a:noFill/>
              <a:ln w="792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" name=""/>
              <p:cNvSpPr/>
              <p:nvPr/>
            </p:nvSpPr>
            <p:spPr>
              <a:xfrm flipH="1">
                <a:off x="7538400" y="5202360"/>
                <a:ext cx="47880" cy="1199880"/>
              </a:xfrm>
              <a:custGeom>
                <a:avLst/>
                <a:gdLst/>
                <a:ahLst/>
                <a:rect l="l" t="t" r="r" b="b"/>
                <a:pathLst>
                  <a:path w="89" h="2268">
                    <a:moveTo>
                      <a:pt x="0" y="0"/>
                    </a:moveTo>
                    <a:lnTo>
                      <a:pt x="39" y="40"/>
                    </a:lnTo>
                    <a:lnTo>
                      <a:pt x="89" y="747"/>
                    </a:lnTo>
                    <a:lnTo>
                      <a:pt x="36" y="835"/>
                    </a:lnTo>
                    <a:lnTo>
                      <a:pt x="36" y="2268"/>
                    </a:lnTo>
                  </a:path>
                </a:pathLst>
              </a:custGeom>
              <a:noFill/>
              <a:ln w="792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" name=""/>
              <p:cNvSpPr/>
              <p:nvPr/>
            </p:nvSpPr>
            <p:spPr>
              <a:xfrm flipH="1">
                <a:off x="7522920" y="5202360"/>
                <a:ext cx="46080" cy="1193760"/>
              </a:xfrm>
              <a:custGeom>
                <a:avLst/>
                <a:gdLst/>
                <a:ahLst/>
                <a:rect l="l" t="t" r="r" b="b"/>
                <a:pathLst>
                  <a:path w="87" h="2257">
                    <a:moveTo>
                      <a:pt x="0" y="0"/>
                    </a:moveTo>
                    <a:lnTo>
                      <a:pt x="40" y="38"/>
                    </a:lnTo>
                    <a:lnTo>
                      <a:pt x="87" y="749"/>
                    </a:lnTo>
                    <a:lnTo>
                      <a:pt x="39" y="831"/>
                    </a:lnTo>
                    <a:lnTo>
                      <a:pt x="37" y="2257"/>
                    </a:lnTo>
                  </a:path>
                </a:pathLst>
              </a:custGeom>
              <a:noFill/>
              <a:ln w="7920">
                <a:solidFill>
                  <a:srgbClr val="808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1" name=""/>
            <p:cNvSpPr/>
            <p:nvPr/>
          </p:nvSpPr>
          <p:spPr>
            <a:xfrm flipH="1">
              <a:off x="7157520" y="5745240"/>
              <a:ext cx="369720" cy="595080"/>
            </a:xfrm>
            <a:prstGeom prst="rect">
              <a:avLst/>
            </a:prstGeom>
            <a:solidFill>
              <a:srgbClr val="c0c0c0"/>
            </a:solidFill>
            <a:ln w="79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 flipH="1">
              <a:off x="7157520" y="5859360"/>
              <a:ext cx="369720" cy="120600"/>
            </a:xfrm>
            <a:prstGeom prst="rect">
              <a:avLst/>
            </a:prstGeom>
            <a:solidFill>
              <a:srgbClr val="c0c0c0"/>
            </a:solidFill>
            <a:ln w="79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 flipH="1">
              <a:off x="7157520" y="5978520"/>
              <a:ext cx="369720" cy="120600"/>
            </a:xfrm>
            <a:prstGeom prst="rect">
              <a:avLst/>
            </a:prstGeom>
            <a:solidFill>
              <a:srgbClr val="c0c0c0"/>
            </a:solidFill>
            <a:ln w="79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 flipH="1">
              <a:off x="7157520" y="6095880"/>
              <a:ext cx="369720" cy="119160"/>
            </a:xfrm>
            <a:prstGeom prst="rect">
              <a:avLst/>
            </a:prstGeom>
            <a:solidFill>
              <a:srgbClr val="c0c0c0"/>
            </a:solidFill>
            <a:ln w="79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 flipH="1">
              <a:off x="7220880" y="5881680"/>
              <a:ext cx="243000" cy="73080"/>
            </a:xfrm>
            <a:prstGeom prst="rect">
              <a:avLst/>
            </a:prstGeom>
            <a:solidFill>
              <a:srgbClr val="c0c0c0"/>
            </a:solidFill>
            <a:ln w="79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 flipH="1">
              <a:off x="7220880" y="6000840"/>
              <a:ext cx="243000" cy="73080"/>
            </a:xfrm>
            <a:prstGeom prst="rect">
              <a:avLst/>
            </a:prstGeom>
            <a:solidFill>
              <a:srgbClr val="c0c0c0"/>
            </a:solidFill>
            <a:ln w="79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6280" bIns="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 flipH="1">
              <a:off x="7281720" y="5756400"/>
              <a:ext cx="15840" cy="75960"/>
            </a:xfrm>
            <a:custGeom>
              <a:avLst/>
              <a:gdLst/>
              <a:ahLst/>
              <a:rect l="l" t="t" r="r" b="b"/>
              <a:pathLst>
                <a:path w="31" h="145">
                  <a:moveTo>
                    <a:pt x="31" y="0"/>
                  </a:moveTo>
                  <a:lnTo>
                    <a:pt x="31" y="145"/>
                  </a:lnTo>
                  <a:lnTo>
                    <a:pt x="0" y="62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60606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8" name=""/>
            <p:cNvGrpSpPr/>
            <p:nvPr/>
          </p:nvGrpSpPr>
          <p:grpSpPr>
            <a:xfrm>
              <a:off x="7157880" y="5743440"/>
              <a:ext cx="369720" cy="119160"/>
              <a:chOff x="7157880" y="5743440"/>
              <a:chExt cx="369720" cy="119160"/>
            </a:xfrm>
          </p:grpSpPr>
          <p:sp>
            <p:nvSpPr>
              <p:cNvPr id="39" name=""/>
              <p:cNvSpPr/>
              <p:nvPr/>
            </p:nvSpPr>
            <p:spPr>
              <a:xfrm flipH="1">
                <a:off x="7157520" y="5743440"/>
                <a:ext cx="369720" cy="119160"/>
              </a:xfrm>
              <a:prstGeom prst="rect">
                <a:avLst/>
              </a:prstGeom>
              <a:solidFill>
                <a:srgbClr val="a0a0a0"/>
              </a:solidFill>
              <a:ln w="7920">
                <a:solidFill>
                  <a:srgbClr val="808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" name=""/>
              <p:cNvSpPr/>
              <p:nvPr/>
            </p:nvSpPr>
            <p:spPr>
              <a:xfrm flipH="1">
                <a:off x="7463880" y="5759280"/>
                <a:ext cx="28440" cy="14400"/>
              </a:xfrm>
              <a:prstGeom prst="rect">
                <a:avLst/>
              </a:prstGeom>
              <a:solidFill>
                <a:srgbClr val="60606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2400" bIns="-324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41" name=""/>
              <p:cNvGrpSpPr/>
              <p:nvPr/>
            </p:nvGrpSpPr>
            <p:grpSpPr>
              <a:xfrm>
                <a:off x="7175160" y="5751360"/>
                <a:ext cx="328680" cy="92160"/>
                <a:chOff x="7175160" y="5751360"/>
                <a:chExt cx="328680" cy="92160"/>
              </a:xfrm>
            </p:grpSpPr>
            <p:sp>
              <p:nvSpPr>
                <p:cNvPr id="42" name=""/>
                <p:cNvSpPr/>
                <p:nvPr/>
              </p:nvSpPr>
              <p:spPr>
                <a:xfrm flipH="1">
                  <a:off x="7281720" y="5756400"/>
                  <a:ext cx="76320" cy="34920"/>
                </a:xfrm>
                <a:custGeom>
                  <a:avLst/>
                  <a:gdLst/>
                  <a:ahLst/>
                  <a:rect l="l" t="t" r="r" b="b"/>
                  <a:pathLst>
                    <a:path w="144" h="66">
                      <a:moveTo>
                        <a:pt x="144" y="0"/>
                      </a:moveTo>
                      <a:lnTo>
                        <a:pt x="9" y="0"/>
                      </a:lnTo>
                      <a:lnTo>
                        <a:pt x="0" y="66"/>
                      </a:lnTo>
                      <a:lnTo>
                        <a:pt x="127" y="63"/>
                      </a:lnTo>
                      <a:lnTo>
                        <a:pt x="144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1880" bIns="-1188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3" name=""/>
                <p:cNvSpPr/>
                <p:nvPr/>
              </p:nvSpPr>
              <p:spPr>
                <a:xfrm flipH="1">
                  <a:off x="7185960" y="5800680"/>
                  <a:ext cx="171720" cy="33480"/>
                </a:xfrm>
                <a:custGeom>
                  <a:avLst/>
                  <a:gdLst/>
                  <a:ahLst/>
                  <a:rect l="l" t="t" r="r" b="b"/>
                  <a:pathLst>
                    <a:path w="323" h="64">
                      <a:moveTo>
                        <a:pt x="323" y="64"/>
                      </a:moveTo>
                      <a:lnTo>
                        <a:pt x="9" y="64"/>
                      </a:lnTo>
                      <a:lnTo>
                        <a:pt x="0" y="0"/>
                      </a:lnTo>
                      <a:lnTo>
                        <a:pt x="307" y="0"/>
                      </a:lnTo>
                      <a:lnTo>
                        <a:pt x="323" y="64"/>
                      </a:lnTo>
                      <a:close/>
                    </a:path>
                  </a:pathLst>
                </a:custGeom>
                <a:solidFill>
                  <a:srgbClr val="c0c0c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3320" bIns="-133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4" name=""/>
                <p:cNvSpPr/>
                <p:nvPr/>
              </p:nvSpPr>
              <p:spPr>
                <a:xfrm flipH="1">
                  <a:off x="7186320" y="5772240"/>
                  <a:ext cx="100080" cy="17280"/>
                </a:xfrm>
                <a:custGeom>
                  <a:avLst/>
                  <a:gdLst/>
                  <a:ahLst/>
                  <a:rect l="l" t="t" r="r" b="b"/>
                  <a:pathLst>
                    <a:path w="189" h="33">
                      <a:moveTo>
                        <a:pt x="189" y="0"/>
                      </a:moveTo>
                      <a:lnTo>
                        <a:pt x="7" y="0"/>
                      </a:lnTo>
                      <a:lnTo>
                        <a:pt x="0" y="33"/>
                      </a:lnTo>
                      <a:lnTo>
                        <a:pt x="173" y="33"/>
                      </a:lnTo>
                      <a:lnTo>
                        <a:pt x="189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9520" bIns="-295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5" name=""/>
                <p:cNvSpPr/>
                <p:nvPr/>
              </p:nvSpPr>
              <p:spPr>
                <a:xfrm flipH="1">
                  <a:off x="7185960" y="5770440"/>
                  <a:ext cx="11160" cy="61920"/>
                </a:xfrm>
                <a:custGeom>
                  <a:avLst/>
                  <a:gdLst/>
                  <a:ahLst/>
                  <a:rect l="l" t="t" r="r" b="b"/>
                  <a:pathLst>
                    <a:path w="19" h="117">
                      <a:moveTo>
                        <a:pt x="19" y="0"/>
                      </a:moveTo>
                      <a:lnTo>
                        <a:pt x="19" y="117"/>
                      </a:lnTo>
                      <a:lnTo>
                        <a:pt x="0" y="39"/>
                      </a:lnTo>
                      <a:lnTo>
                        <a:pt x="19" y="0"/>
                      </a:lnTo>
                      <a:close/>
                    </a:path>
                  </a:pathLst>
                </a:custGeom>
                <a:solidFill>
                  <a:srgbClr val="60606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5120" bIns="1512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6" name=""/>
                <p:cNvSpPr/>
                <p:nvPr/>
              </p:nvSpPr>
              <p:spPr>
                <a:xfrm flipH="1">
                  <a:off x="7251480" y="5803920"/>
                  <a:ext cx="30240" cy="25560"/>
                </a:xfrm>
                <a:prstGeom prst="ellipse">
                  <a:avLst/>
                </a:prstGeom>
                <a:solidFill>
                  <a:srgbClr val="c0c0c0"/>
                </a:solidFill>
                <a:ln w="4680">
                  <a:solidFill>
                    <a:srgbClr val="808080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8440" bIns="-284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47" name=""/>
                <p:cNvSpPr/>
                <p:nvPr/>
              </p:nvSpPr>
              <p:spPr>
                <a:xfrm flipH="1">
                  <a:off x="7174800" y="5789520"/>
                  <a:ext cx="328680" cy="11160"/>
                </a:xfrm>
                <a:prstGeom prst="rect">
                  <a:avLst/>
                </a:prstGeom>
                <a:solidFill>
                  <a:srgbClr val="606060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5640" bIns="-3564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grpSp>
              <p:nvGrpSpPr>
                <p:cNvPr id="48" name=""/>
                <p:cNvGrpSpPr/>
                <p:nvPr/>
              </p:nvGrpSpPr>
              <p:grpSpPr>
                <a:xfrm>
                  <a:off x="7253280" y="5751360"/>
                  <a:ext cx="36360" cy="92160"/>
                  <a:chOff x="7253280" y="5751360"/>
                  <a:chExt cx="36360" cy="92160"/>
                </a:xfrm>
              </p:grpSpPr>
              <p:sp>
                <p:nvSpPr>
                  <p:cNvPr id="49" name=""/>
                  <p:cNvSpPr/>
                  <p:nvPr/>
                </p:nvSpPr>
                <p:spPr>
                  <a:xfrm flipH="1">
                    <a:off x="7255800" y="5753160"/>
                    <a:ext cx="33480" cy="90360"/>
                  </a:xfrm>
                  <a:custGeom>
                    <a:avLst/>
                    <a:gdLst/>
                    <a:ahLst/>
                    <a:rect l="l" t="t" r="r" b="b"/>
                    <a:pathLst>
                      <a:path w="63" h="173">
                        <a:moveTo>
                          <a:pt x="51" y="2"/>
                        </a:moveTo>
                        <a:lnTo>
                          <a:pt x="28" y="0"/>
                        </a:lnTo>
                        <a:lnTo>
                          <a:pt x="12" y="9"/>
                        </a:lnTo>
                        <a:lnTo>
                          <a:pt x="7" y="29"/>
                        </a:lnTo>
                        <a:lnTo>
                          <a:pt x="0" y="68"/>
                        </a:lnTo>
                        <a:lnTo>
                          <a:pt x="16" y="171"/>
                        </a:lnTo>
                        <a:lnTo>
                          <a:pt x="28" y="173"/>
                        </a:lnTo>
                        <a:lnTo>
                          <a:pt x="28" y="83"/>
                        </a:lnTo>
                        <a:lnTo>
                          <a:pt x="56" y="45"/>
                        </a:lnTo>
                        <a:lnTo>
                          <a:pt x="63" y="27"/>
                        </a:lnTo>
                        <a:lnTo>
                          <a:pt x="62" y="11"/>
                        </a:lnTo>
                        <a:lnTo>
                          <a:pt x="51" y="2"/>
                        </a:lnTo>
                        <a:close/>
                      </a:path>
                    </a:pathLst>
                  </a:custGeom>
                  <a:solidFill>
                    <a:srgbClr val="40404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3560" bIns="435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0" name=""/>
                  <p:cNvSpPr/>
                  <p:nvPr/>
                </p:nvSpPr>
                <p:spPr>
                  <a:xfrm flipH="1">
                    <a:off x="7253280" y="5751360"/>
                    <a:ext cx="33120" cy="92160"/>
                  </a:xfrm>
                  <a:custGeom>
                    <a:avLst/>
                    <a:gdLst/>
                    <a:ahLst/>
                    <a:rect l="l" t="t" r="r" b="b"/>
                    <a:pathLst>
                      <a:path w="64" h="174">
                        <a:moveTo>
                          <a:pt x="51" y="3"/>
                        </a:moveTo>
                        <a:lnTo>
                          <a:pt x="28" y="0"/>
                        </a:lnTo>
                        <a:lnTo>
                          <a:pt x="14" y="10"/>
                        </a:lnTo>
                        <a:lnTo>
                          <a:pt x="7" y="30"/>
                        </a:lnTo>
                        <a:lnTo>
                          <a:pt x="0" y="69"/>
                        </a:lnTo>
                        <a:lnTo>
                          <a:pt x="17" y="172"/>
                        </a:lnTo>
                        <a:lnTo>
                          <a:pt x="28" y="174"/>
                        </a:lnTo>
                        <a:lnTo>
                          <a:pt x="28" y="84"/>
                        </a:lnTo>
                        <a:lnTo>
                          <a:pt x="57" y="46"/>
                        </a:lnTo>
                        <a:lnTo>
                          <a:pt x="64" y="28"/>
                        </a:lnTo>
                        <a:lnTo>
                          <a:pt x="62" y="12"/>
                        </a:lnTo>
                        <a:lnTo>
                          <a:pt x="51" y="3"/>
                        </a:lnTo>
                        <a:close/>
                      </a:path>
                    </a:pathLst>
                  </a:custGeom>
                  <a:solidFill>
                    <a:srgbClr val="e0e0e0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lIns="90000" rIns="90000" tIns="45360" bIns="45360" anchor="t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</p:grpSp>
        <p:sp>
          <p:nvSpPr>
            <p:cNvPr id="51" name=""/>
            <p:cNvSpPr/>
            <p:nvPr/>
          </p:nvSpPr>
          <p:spPr>
            <a:xfrm flipH="1">
              <a:off x="7234200" y="5904000"/>
              <a:ext cx="217440" cy="11160"/>
            </a:xfrm>
            <a:prstGeom prst="rect">
              <a:avLst/>
            </a:pr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5640" bIns="-35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 flipH="1">
              <a:off x="7290720" y="5927760"/>
              <a:ext cx="95400" cy="17280"/>
            </a:xfrm>
            <a:custGeom>
              <a:avLst/>
              <a:gdLst/>
              <a:ahLst/>
              <a:rect l="l" t="t" r="r" b="b"/>
              <a:pathLst>
                <a:path w="180" h="34">
                  <a:moveTo>
                    <a:pt x="4" y="34"/>
                  </a:moveTo>
                  <a:lnTo>
                    <a:pt x="0" y="0"/>
                  </a:lnTo>
                  <a:lnTo>
                    <a:pt x="175" y="0"/>
                  </a:lnTo>
                  <a:lnTo>
                    <a:pt x="180" y="33"/>
                  </a:lnTo>
                </a:path>
              </a:pathLst>
            </a:custGeom>
            <a:noFill/>
            <a:ln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9520" bIns="-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 flipH="1">
              <a:off x="7559280" y="5280120"/>
              <a:ext cx="83880" cy="90360"/>
            </a:xfrm>
            <a:custGeom>
              <a:avLst/>
              <a:gdLst/>
              <a:ahLst/>
              <a:rect l="l" t="t" r="r" b="b"/>
              <a:pathLst>
                <a:path w="160" h="172">
                  <a:moveTo>
                    <a:pt x="147" y="0"/>
                  </a:moveTo>
                  <a:lnTo>
                    <a:pt x="0" y="0"/>
                  </a:lnTo>
                  <a:lnTo>
                    <a:pt x="11" y="172"/>
                  </a:lnTo>
                  <a:lnTo>
                    <a:pt x="160" y="172"/>
                  </a:lnTo>
                  <a:lnTo>
                    <a:pt x="147" y="0"/>
                  </a:lnTo>
                  <a:close/>
                </a:path>
              </a:pathLst>
            </a:custGeom>
            <a:solidFill>
              <a:srgbClr val="c0c0c0"/>
            </a:solidFill>
            <a:ln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3560" bIns="43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 flipH="1">
              <a:off x="7546320" y="5433840"/>
              <a:ext cx="87480" cy="92160"/>
            </a:xfrm>
            <a:custGeom>
              <a:avLst/>
              <a:gdLst/>
              <a:ahLst/>
              <a:rect l="l" t="t" r="r" b="b"/>
              <a:pathLst>
                <a:path w="165" h="174">
                  <a:moveTo>
                    <a:pt x="153" y="0"/>
                  </a:moveTo>
                  <a:lnTo>
                    <a:pt x="0" y="0"/>
                  </a:lnTo>
                  <a:lnTo>
                    <a:pt x="11" y="174"/>
                  </a:lnTo>
                  <a:lnTo>
                    <a:pt x="165" y="173"/>
                  </a:lnTo>
                  <a:lnTo>
                    <a:pt x="153" y="0"/>
                  </a:lnTo>
                  <a:close/>
                </a:path>
              </a:pathLst>
            </a:custGeom>
            <a:solidFill>
              <a:srgbClr val="c0c0c0"/>
            </a:solidFill>
            <a:ln w="7920">
              <a:solidFill>
                <a:srgbClr val="808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5360" bIns="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5" name=""/>
            <p:cNvGrpSpPr/>
            <p:nvPr/>
          </p:nvGrpSpPr>
          <p:grpSpPr>
            <a:xfrm>
              <a:off x="7138800" y="5427720"/>
              <a:ext cx="368280" cy="95040"/>
              <a:chOff x="7138800" y="5427720"/>
              <a:chExt cx="368280" cy="95040"/>
            </a:xfrm>
          </p:grpSpPr>
          <p:sp>
            <p:nvSpPr>
              <p:cNvPr id="56" name=""/>
              <p:cNvSpPr/>
              <p:nvPr/>
            </p:nvSpPr>
            <p:spPr>
              <a:xfrm flipH="1">
                <a:off x="7138440" y="5427720"/>
                <a:ext cx="368280" cy="95040"/>
              </a:xfrm>
              <a:prstGeom prst="rect">
                <a:avLst/>
              </a:prstGeom>
              <a:solidFill>
                <a:srgbClr val="606060"/>
              </a:solidFill>
              <a:ln w="7920">
                <a:solidFill>
                  <a:srgbClr val="808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" name=""/>
              <p:cNvSpPr/>
              <p:nvPr/>
            </p:nvSpPr>
            <p:spPr>
              <a:xfrm flipH="1">
                <a:off x="7394040" y="5438880"/>
                <a:ext cx="44280" cy="31680"/>
              </a:xfrm>
              <a:prstGeom prst="rect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" name=""/>
              <p:cNvSpPr/>
              <p:nvPr/>
            </p:nvSpPr>
            <p:spPr>
              <a:xfrm flipH="1">
                <a:off x="7394040" y="5479920"/>
                <a:ext cx="44280" cy="32040"/>
              </a:xfrm>
              <a:prstGeom prst="rect">
                <a:avLst/>
              </a:prstGeom>
              <a:solidFill>
                <a:srgbClr val="c0c0c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4760" bIns="-14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" name=""/>
              <p:cNvSpPr/>
              <p:nvPr/>
            </p:nvSpPr>
            <p:spPr>
              <a:xfrm flipH="1">
                <a:off x="7305480" y="5457960"/>
                <a:ext cx="44640" cy="31680"/>
              </a:xfrm>
              <a:prstGeom prst="rect">
                <a:avLst/>
              </a:prstGeom>
              <a:solidFill>
                <a:srgbClr val="008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5120" bIns="-15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" name=""/>
              <p:cNvSpPr/>
              <p:nvPr/>
            </p:nvSpPr>
            <p:spPr>
              <a:xfrm flipH="1">
                <a:off x="7454880" y="5459400"/>
                <a:ext cx="33120" cy="38160"/>
              </a:xfrm>
              <a:prstGeom prst="ellipse">
                <a:avLst/>
              </a:prstGeom>
              <a:solidFill>
                <a:srgbClr val="20202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9440" bIns="-194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61" name=""/>
          <p:cNvGrpSpPr/>
          <p:nvPr/>
        </p:nvGrpSpPr>
        <p:grpSpPr>
          <a:xfrm>
            <a:off x="304920" y="4648320"/>
            <a:ext cx="2514600" cy="457200"/>
            <a:chOff x="304920" y="4648320"/>
            <a:chExt cx="2514600" cy="457200"/>
          </a:xfrm>
        </p:grpSpPr>
        <p:sp>
          <p:nvSpPr>
            <p:cNvPr id="62" name=""/>
            <p:cNvSpPr/>
            <p:nvPr/>
          </p:nvSpPr>
          <p:spPr>
            <a:xfrm>
              <a:off x="304920" y="4648320"/>
              <a:ext cx="2514600" cy="457200"/>
            </a:xfrm>
            <a:prstGeom prst="rect">
              <a:avLst/>
            </a:prstGeom>
            <a:gradFill rotWithShape="0">
              <a:gsLst>
                <a:gs pos="0">
                  <a:srgbClr val="757500"/>
                </a:gs>
                <a:gs pos="50000">
                  <a:srgbClr val="ffff00"/>
                </a:gs>
                <a:gs pos="100000">
                  <a:srgbClr val="757500"/>
                </a:gs>
              </a:gsLst>
              <a:lin ang="8100000"/>
            </a:gra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381240" y="4724280"/>
              <a:ext cx="2362320" cy="30492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XML Translator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4" name=""/>
          <p:cNvGrpSpPr/>
          <p:nvPr/>
        </p:nvGrpSpPr>
        <p:grpSpPr>
          <a:xfrm>
            <a:off x="6324480" y="4648320"/>
            <a:ext cx="2514600" cy="457200"/>
            <a:chOff x="6324480" y="4648320"/>
            <a:chExt cx="2514600" cy="457200"/>
          </a:xfrm>
        </p:grpSpPr>
        <p:sp>
          <p:nvSpPr>
            <p:cNvPr id="65" name=""/>
            <p:cNvSpPr/>
            <p:nvPr/>
          </p:nvSpPr>
          <p:spPr>
            <a:xfrm>
              <a:off x="6324480" y="4648320"/>
              <a:ext cx="2514600" cy="457200"/>
            </a:xfrm>
            <a:prstGeom prst="rect">
              <a:avLst/>
            </a:prstGeom>
            <a:gradFill rotWithShape="0">
              <a:gsLst>
                <a:gs pos="0">
                  <a:srgbClr val="757500"/>
                </a:gs>
                <a:gs pos="50000">
                  <a:srgbClr val="ffff00"/>
                </a:gs>
                <a:gs pos="100000">
                  <a:srgbClr val="757500"/>
                </a:gs>
              </a:gsLst>
              <a:lin ang="8100000"/>
            </a:gra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6400800" y="4724280"/>
              <a:ext cx="2362320" cy="30492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XML Translator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7" name=""/>
          <p:cNvSpPr/>
          <p:nvPr/>
        </p:nvSpPr>
        <p:spPr>
          <a:xfrm>
            <a:off x="2971800" y="5486400"/>
            <a:ext cx="3352680" cy="990720"/>
          </a:xfrm>
          <a:prstGeom prst="rect">
            <a:avLst/>
          </a:prstGeom>
          <a:gradFill rotWithShape="0">
            <a:gsLst>
              <a:gs pos="0">
                <a:srgbClr val="754600"/>
              </a:gs>
              <a:gs pos="50000">
                <a:srgbClr val="ff9900"/>
              </a:gs>
              <a:gs pos="100000">
                <a:srgbClr val="75460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Party Service Providers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Logistics, Banks, Regulatory, Other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838080" y="2895480"/>
            <a:ext cx="0" cy="1752840"/>
          </a:xfrm>
          <a:prstGeom prst="line">
            <a:avLst/>
          </a:prstGeom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 flipV="1">
            <a:off x="2286000" y="2895120"/>
            <a:ext cx="0" cy="1752840"/>
          </a:xfrm>
          <a:prstGeom prst="line">
            <a:avLst/>
          </a:prstGeom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934320" y="2895480"/>
            <a:ext cx="0" cy="1752840"/>
          </a:xfrm>
          <a:prstGeom prst="line">
            <a:avLst/>
          </a:prstGeom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flipV="1">
            <a:off x="8381880" y="2895120"/>
            <a:ext cx="0" cy="1752840"/>
          </a:xfrm>
          <a:prstGeom prst="line">
            <a:avLst/>
          </a:prstGeom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819520" y="4572000"/>
            <a:ext cx="1066680" cy="304920"/>
          </a:xfrm>
          <a:custGeom>
            <a:avLst/>
            <a:gdLst/>
            <a:ahLst/>
            <a:rect l="l" t="t" r="r" b="b"/>
            <a:pathLst>
              <a:path w="672" h="192">
                <a:moveTo>
                  <a:pt x="0" y="192"/>
                </a:moveTo>
                <a:lnTo>
                  <a:pt x="672" y="192"/>
                </a:lnTo>
                <a:lnTo>
                  <a:pt x="672" y="0"/>
                </a:lnTo>
              </a:path>
            </a:pathLst>
          </a:custGeom>
          <a:noFill/>
          <a:ln w="57240">
            <a:solidFill>
              <a:srgbClr val="ffff00"/>
            </a:solidFill>
            <a:round/>
            <a:headEnd len="med" type="triangle" w="med"/>
            <a:tailEnd len="med" type="triangle" w="med"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flipH="1">
            <a:off x="5410080" y="4572000"/>
            <a:ext cx="914400" cy="304920"/>
          </a:xfrm>
          <a:custGeom>
            <a:avLst/>
            <a:gdLst/>
            <a:ahLst/>
            <a:rect l="l" t="t" r="r" b="b"/>
            <a:pathLst>
              <a:path w="672" h="192">
                <a:moveTo>
                  <a:pt x="0" y="192"/>
                </a:moveTo>
                <a:lnTo>
                  <a:pt x="672" y="192"/>
                </a:lnTo>
                <a:lnTo>
                  <a:pt x="672" y="0"/>
                </a:lnTo>
              </a:path>
            </a:pathLst>
          </a:custGeom>
          <a:noFill/>
          <a:ln w="57240">
            <a:solidFill>
              <a:srgbClr val="ffff00"/>
            </a:solidFill>
            <a:round/>
            <a:headEnd len="med" type="triangle" w="med"/>
            <a:tailEnd len="med" type="triangle" w="med"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572000" y="4572000"/>
            <a:ext cx="0" cy="914400"/>
          </a:xfrm>
          <a:prstGeom prst="line">
            <a:avLst/>
          </a:prstGeom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V="1">
            <a:off x="4724280" y="4572000"/>
            <a:ext cx="0" cy="914400"/>
          </a:xfrm>
          <a:prstGeom prst="line">
            <a:avLst/>
          </a:prstGeom>
          <a:ln w="57240">
            <a:solidFill>
              <a:srgbClr val="ffff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6" name=""/>
          <p:cNvGrpSpPr/>
          <p:nvPr/>
        </p:nvGrpSpPr>
        <p:grpSpPr>
          <a:xfrm>
            <a:off x="3332160" y="1946160"/>
            <a:ext cx="2782800" cy="2625840"/>
            <a:chOff x="3332160" y="1946160"/>
            <a:chExt cx="2782800" cy="2625840"/>
          </a:xfrm>
        </p:grpSpPr>
        <p:grpSp>
          <p:nvGrpSpPr>
            <p:cNvPr id="77" name=""/>
            <p:cNvGrpSpPr/>
            <p:nvPr/>
          </p:nvGrpSpPr>
          <p:grpSpPr>
            <a:xfrm>
              <a:off x="3332160" y="1946160"/>
              <a:ext cx="2782800" cy="2625840"/>
              <a:chOff x="3332160" y="1946160"/>
              <a:chExt cx="2782800" cy="2625840"/>
            </a:xfrm>
          </p:grpSpPr>
          <p:sp>
            <p:nvSpPr>
              <p:cNvPr id="78" name=""/>
              <p:cNvSpPr/>
              <p:nvPr/>
            </p:nvSpPr>
            <p:spPr>
              <a:xfrm>
                <a:off x="3332160" y="4440240"/>
                <a:ext cx="2773440" cy="127080"/>
              </a:xfrm>
              <a:prstGeom prst="parallelogram">
                <a:avLst>
                  <a:gd name="adj" fmla="val 82448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" name=""/>
              <p:cNvSpPr/>
              <p:nvPr/>
            </p:nvSpPr>
            <p:spPr>
              <a:xfrm flipH="1" rot="16200000">
                <a:off x="2085840" y="3200400"/>
                <a:ext cx="2625840" cy="117360"/>
              </a:xfrm>
              <a:prstGeom prst="parallelogram">
                <a:avLst>
                  <a:gd name="adj" fmla="val 112907"/>
                </a:avLst>
              </a:prstGeom>
              <a:solidFill>
                <a:srgbClr val="d1d1d1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" name=""/>
              <p:cNvSpPr/>
              <p:nvPr/>
            </p:nvSpPr>
            <p:spPr>
              <a:xfrm flipH="1" rot="16200000">
                <a:off x="4740120" y="3200400"/>
                <a:ext cx="2625840" cy="117360"/>
              </a:xfrm>
              <a:prstGeom prst="parallelogram">
                <a:avLst>
                  <a:gd name="adj" fmla="val 116325"/>
                </a:avLst>
              </a:prstGeom>
              <a:solidFill>
                <a:srgbClr val="d1d1d1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1" name=""/>
              <p:cNvSpPr/>
              <p:nvPr/>
            </p:nvSpPr>
            <p:spPr>
              <a:xfrm>
                <a:off x="3341520" y="1947960"/>
                <a:ext cx="2773440" cy="126720"/>
              </a:xfrm>
              <a:prstGeom prst="parallelogram">
                <a:avLst>
                  <a:gd name="adj" fmla="val 90180"/>
                </a:avLst>
              </a:prstGeom>
              <a:solidFill>
                <a:srgbClr val="fffff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2" name=""/>
              <p:cNvSpPr/>
              <p:nvPr/>
            </p:nvSpPr>
            <p:spPr>
              <a:xfrm>
                <a:off x="3352680" y="2084400"/>
                <a:ext cx="2644920" cy="2477880"/>
              </a:xfrm>
              <a:prstGeom prst="rect">
                <a:avLst/>
              </a:prstGeom>
              <a:gradFill rotWithShape="0">
                <a:gsLst>
                  <a:gs pos="0">
                    <a:srgbClr val="606060"/>
                  </a:gs>
                  <a:gs pos="50000">
                    <a:srgbClr val="d1d1d1"/>
                  </a:gs>
                  <a:gs pos="100000">
                    <a:srgbClr val="606060"/>
                  </a:gs>
                </a:gsLst>
                <a:lin ang="81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83" name=""/>
            <p:cNvSpPr/>
            <p:nvPr/>
          </p:nvSpPr>
          <p:spPr>
            <a:xfrm>
              <a:off x="3365280" y="2368080"/>
              <a:ext cx="2667240" cy="1557000"/>
            </a:xfrm>
            <a:prstGeom prst="rect">
              <a:avLst/>
            </a:prstGeom>
            <a:noFill/>
            <a:ln w="0">
              <a:noFill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spAutoFit/>
            </a:bodyPr>
            <a:p>
              <a:pPr algn="ctr">
                <a:lnSpc>
                  <a:spcPct val="100000"/>
                </a:lnSpc>
                <a:spcBef>
                  <a:spcPts val="299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48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Envera Hub</a:t>
              </a:r>
              <a:endParaRPr b="0" lang="en-US" sz="4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p:transition spd="slow">
    <p:randomBar dir="horz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3742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1999-12-03T12:46:33Z</dcterms:created>
  <dc:creator>Ethyl Corporation</dc:creator>
  <dc:description/>
  <dc:language>en-US</dc:language>
  <cp:lastModifiedBy/>
  <cp:lastPrinted>2000-03-18T20:24:57Z</cp:lastPrinted>
  <dcterms:modified xsi:type="dcterms:W3CDTF">2025-09-27T00:55:00Z</dcterms:modified>
  <cp:revision>348</cp:revision>
  <dc:subject/>
  <dc:title>No Slide Title</dc:title>
</cp:coreProperties>
</file>