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docx" ContentType="application/vnd.openxmlformats-officedocument.wordprocessingml.documen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F01525-4584-4705-8ED6-84471665269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D90363-6BB1-48DB-94CE-27B00561AF2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70C23F-D23F-44C6-97D0-23F85CE7F9B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D247B60-C57F-4B07-A09B-04C3B9A2124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png"/><Relationship Id="rId3" Type="http://schemas.openxmlformats.org/officeDocument/2006/relationships/package" Target="../embeddings/oleObject1.doc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1739880" y="6429240"/>
            <a:ext cx="486108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6850080" y="6027840"/>
            <a:ext cx="2289240" cy="81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1908360" y="2819520"/>
            <a:ext cx="5323680" cy="332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Baseline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Audit Results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Wholesale Enron Energy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000"/>
            </a:b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Report Date- August 8,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3102120" y="304920"/>
            <a:ext cx="2964960" cy="2248920"/>
            <a:chOff x="3102120" y="304920"/>
            <a:chExt cx="2964960" cy="2248920"/>
          </a:xfrm>
        </p:grpSpPr>
        <p:sp>
          <p:nvSpPr>
            <p:cNvPr id="13" name=""/>
            <p:cNvSpPr/>
            <p:nvPr/>
          </p:nvSpPr>
          <p:spPr>
            <a:xfrm>
              <a:off x="4335480" y="1128960"/>
              <a:ext cx="1731600" cy="1424880"/>
            </a:xfrm>
            <a:custGeom>
              <a:avLst/>
              <a:gdLst/>
              <a:ahLst/>
              <a:rect l="l" t="t" r="r" b="b"/>
              <a:pathLst>
                <a:path w="1091" h="1122">
                  <a:moveTo>
                    <a:pt x="350" y="472"/>
                  </a:moveTo>
                  <a:lnTo>
                    <a:pt x="838" y="0"/>
                  </a:lnTo>
                  <a:lnTo>
                    <a:pt x="1090" y="233"/>
                  </a:lnTo>
                  <a:lnTo>
                    <a:pt x="159" y="1121"/>
                  </a:lnTo>
                  <a:lnTo>
                    <a:pt x="98" y="1064"/>
                  </a:lnTo>
                  <a:lnTo>
                    <a:pt x="170" y="899"/>
                  </a:lnTo>
                  <a:lnTo>
                    <a:pt x="51" y="1025"/>
                  </a:lnTo>
                  <a:lnTo>
                    <a:pt x="0" y="968"/>
                  </a:lnTo>
                  <a:lnTo>
                    <a:pt x="242" y="740"/>
                  </a:lnTo>
                  <a:lnTo>
                    <a:pt x="303" y="797"/>
                  </a:lnTo>
                  <a:lnTo>
                    <a:pt x="231" y="939"/>
                  </a:lnTo>
                  <a:lnTo>
                    <a:pt x="982" y="233"/>
                  </a:lnTo>
                  <a:lnTo>
                    <a:pt x="848" y="108"/>
                  </a:lnTo>
                  <a:lnTo>
                    <a:pt x="401" y="529"/>
                  </a:lnTo>
                  <a:lnTo>
                    <a:pt x="350" y="472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387600" y="1360080"/>
              <a:ext cx="655200" cy="485280"/>
            </a:xfrm>
            <a:custGeom>
              <a:avLst/>
              <a:gdLst/>
              <a:ahLst/>
              <a:rect l="l" t="t" r="r" b="b"/>
              <a:pathLst>
                <a:path w="413" h="382">
                  <a:moveTo>
                    <a:pt x="412" y="148"/>
                  </a:moveTo>
                  <a:lnTo>
                    <a:pt x="160" y="381"/>
                  </a:lnTo>
                  <a:lnTo>
                    <a:pt x="108" y="330"/>
                  </a:lnTo>
                  <a:lnTo>
                    <a:pt x="180" y="165"/>
                  </a:lnTo>
                  <a:lnTo>
                    <a:pt x="57" y="290"/>
                  </a:lnTo>
                  <a:lnTo>
                    <a:pt x="0" y="233"/>
                  </a:lnTo>
                  <a:lnTo>
                    <a:pt x="252" y="0"/>
                  </a:lnTo>
                  <a:lnTo>
                    <a:pt x="309" y="51"/>
                  </a:lnTo>
                  <a:lnTo>
                    <a:pt x="232" y="222"/>
                  </a:lnTo>
                  <a:lnTo>
                    <a:pt x="350" y="97"/>
                  </a:lnTo>
                  <a:lnTo>
                    <a:pt x="412" y="148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714480" y="1606680"/>
              <a:ext cx="572760" cy="491400"/>
            </a:xfrm>
            <a:custGeom>
              <a:avLst/>
              <a:gdLst/>
              <a:ahLst/>
              <a:rect l="l" t="t" r="r" b="b"/>
              <a:pathLst>
                <a:path w="361" h="387">
                  <a:moveTo>
                    <a:pt x="0" y="227"/>
                  </a:moveTo>
                  <a:lnTo>
                    <a:pt x="242" y="0"/>
                  </a:lnTo>
                  <a:lnTo>
                    <a:pt x="329" y="80"/>
                  </a:lnTo>
                  <a:lnTo>
                    <a:pt x="350" y="108"/>
                  </a:lnTo>
                  <a:lnTo>
                    <a:pt x="355" y="125"/>
                  </a:lnTo>
                  <a:lnTo>
                    <a:pt x="360" y="136"/>
                  </a:lnTo>
                  <a:lnTo>
                    <a:pt x="360" y="148"/>
                  </a:lnTo>
                  <a:lnTo>
                    <a:pt x="355" y="165"/>
                  </a:lnTo>
                  <a:lnTo>
                    <a:pt x="344" y="182"/>
                  </a:lnTo>
                  <a:lnTo>
                    <a:pt x="334" y="193"/>
                  </a:lnTo>
                  <a:lnTo>
                    <a:pt x="324" y="205"/>
                  </a:lnTo>
                  <a:lnTo>
                    <a:pt x="308" y="222"/>
                  </a:lnTo>
                  <a:lnTo>
                    <a:pt x="298" y="222"/>
                  </a:lnTo>
                  <a:lnTo>
                    <a:pt x="288" y="227"/>
                  </a:lnTo>
                  <a:lnTo>
                    <a:pt x="278" y="227"/>
                  </a:lnTo>
                  <a:lnTo>
                    <a:pt x="267" y="227"/>
                  </a:lnTo>
                  <a:lnTo>
                    <a:pt x="247" y="227"/>
                  </a:lnTo>
                  <a:lnTo>
                    <a:pt x="252" y="239"/>
                  </a:lnTo>
                  <a:lnTo>
                    <a:pt x="247" y="256"/>
                  </a:lnTo>
                  <a:lnTo>
                    <a:pt x="242" y="273"/>
                  </a:lnTo>
                  <a:lnTo>
                    <a:pt x="236" y="284"/>
                  </a:lnTo>
                  <a:lnTo>
                    <a:pt x="185" y="335"/>
                  </a:lnTo>
                  <a:lnTo>
                    <a:pt x="170" y="352"/>
                  </a:lnTo>
                  <a:lnTo>
                    <a:pt x="165" y="369"/>
                  </a:lnTo>
                  <a:lnTo>
                    <a:pt x="165" y="386"/>
                  </a:lnTo>
                  <a:lnTo>
                    <a:pt x="149" y="369"/>
                  </a:lnTo>
                  <a:lnTo>
                    <a:pt x="98" y="330"/>
                  </a:lnTo>
                  <a:lnTo>
                    <a:pt x="98" y="318"/>
                  </a:lnTo>
                  <a:lnTo>
                    <a:pt x="103" y="312"/>
                  </a:lnTo>
                  <a:lnTo>
                    <a:pt x="103" y="307"/>
                  </a:lnTo>
                  <a:lnTo>
                    <a:pt x="129" y="284"/>
                  </a:lnTo>
                  <a:lnTo>
                    <a:pt x="165" y="250"/>
                  </a:lnTo>
                  <a:lnTo>
                    <a:pt x="170" y="239"/>
                  </a:lnTo>
                  <a:lnTo>
                    <a:pt x="175" y="233"/>
                  </a:lnTo>
                  <a:lnTo>
                    <a:pt x="180" y="222"/>
                  </a:lnTo>
                  <a:lnTo>
                    <a:pt x="175" y="205"/>
                  </a:lnTo>
                  <a:lnTo>
                    <a:pt x="170" y="199"/>
                  </a:lnTo>
                  <a:lnTo>
                    <a:pt x="165" y="193"/>
                  </a:lnTo>
                  <a:lnTo>
                    <a:pt x="154" y="182"/>
                  </a:lnTo>
                  <a:lnTo>
                    <a:pt x="195" y="142"/>
                  </a:lnTo>
                  <a:lnTo>
                    <a:pt x="216" y="159"/>
                  </a:lnTo>
                  <a:lnTo>
                    <a:pt x="226" y="165"/>
                  </a:lnTo>
                  <a:lnTo>
                    <a:pt x="242" y="165"/>
                  </a:lnTo>
                  <a:lnTo>
                    <a:pt x="262" y="159"/>
                  </a:lnTo>
                  <a:lnTo>
                    <a:pt x="267" y="148"/>
                  </a:lnTo>
                  <a:lnTo>
                    <a:pt x="278" y="142"/>
                  </a:lnTo>
                  <a:lnTo>
                    <a:pt x="283" y="136"/>
                  </a:lnTo>
                  <a:lnTo>
                    <a:pt x="283" y="125"/>
                  </a:lnTo>
                  <a:lnTo>
                    <a:pt x="278" y="114"/>
                  </a:lnTo>
                  <a:lnTo>
                    <a:pt x="272" y="102"/>
                  </a:lnTo>
                  <a:lnTo>
                    <a:pt x="252" y="85"/>
                  </a:lnTo>
                  <a:lnTo>
                    <a:pt x="46" y="278"/>
                  </a:lnTo>
                  <a:lnTo>
                    <a:pt x="0" y="227"/>
                  </a:lnTo>
                </a:path>
              </a:pathLst>
            </a:custGeom>
            <a:solidFill>
              <a:srgbClr val="114ffb"/>
            </a:solidFill>
            <a:ln cap="rnd" w="12600">
              <a:solidFill>
                <a:srgbClr val="114ff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4343400" y="716040"/>
              <a:ext cx="1175760" cy="1136880"/>
            </a:xfrm>
            <a:custGeom>
              <a:avLst/>
              <a:gdLst/>
              <a:ahLst/>
              <a:rect l="l" t="t" r="r" b="b"/>
              <a:pathLst>
                <a:path w="741" h="895">
                  <a:moveTo>
                    <a:pt x="0" y="473"/>
                  </a:moveTo>
                  <a:lnTo>
                    <a:pt x="493" y="0"/>
                  </a:lnTo>
                  <a:lnTo>
                    <a:pt x="740" y="239"/>
                  </a:lnTo>
                  <a:lnTo>
                    <a:pt x="252" y="706"/>
                  </a:lnTo>
                  <a:lnTo>
                    <a:pt x="401" y="843"/>
                  </a:lnTo>
                  <a:lnTo>
                    <a:pt x="349" y="894"/>
                  </a:lnTo>
                  <a:lnTo>
                    <a:pt x="144" y="695"/>
                  </a:lnTo>
                  <a:lnTo>
                    <a:pt x="627" y="234"/>
                  </a:lnTo>
                  <a:lnTo>
                    <a:pt x="493" y="103"/>
                  </a:lnTo>
                  <a:lnTo>
                    <a:pt x="51" y="530"/>
                  </a:lnTo>
                  <a:lnTo>
                    <a:pt x="0" y="473"/>
                  </a:lnTo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468600" y="304920"/>
              <a:ext cx="1520280" cy="1135440"/>
            </a:xfrm>
            <a:custGeom>
              <a:avLst/>
              <a:gdLst/>
              <a:ahLst/>
              <a:rect l="l" t="t" r="r" b="b"/>
              <a:pathLst>
                <a:path w="958" h="894">
                  <a:moveTo>
                    <a:pt x="0" y="666"/>
                  </a:moveTo>
                  <a:lnTo>
                    <a:pt x="700" y="0"/>
                  </a:lnTo>
                  <a:lnTo>
                    <a:pt x="957" y="239"/>
                  </a:lnTo>
                  <a:lnTo>
                    <a:pt x="463" y="711"/>
                  </a:lnTo>
                  <a:lnTo>
                    <a:pt x="607" y="848"/>
                  </a:lnTo>
                  <a:lnTo>
                    <a:pt x="556" y="893"/>
                  </a:lnTo>
                  <a:lnTo>
                    <a:pt x="350" y="700"/>
                  </a:lnTo>
                  <a:lnTo>
                    <a:pt x="844" y="239"/>
                  </a:lnTo>
                  <a:lnTo>
                    <a:pt x="700" y="108"/>
                  </a:lnTo>
                  <a:lnTo>
                    <a:pt x="57" y="717"/>
                  </a:lnTo>
                  <a:lnTo>
                    <a:pt x="0" y="6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102120" y="1143000"/>
              <a:ext cx="606240" cy="463680"/>
            </a:xfrm>
            <a:custGeom>
              <a:avLst/>
              <a:gdLst/>
              <a:ahLst/>
              <a:rect l="l" t="t" r="r" b="b"/>
              <a:pathLst>
                <a:path w="382" h="365">
                  <a:moveTo>
                    <a:pt x="381" y="131"/>
                  </a:moveTo>
                  <a:lnTo>
                    <a:pt x="242" y="0"/>
                  </a:lnTo>
                  <a:lnTo>
                    <a:pt x="0" y="228"/>
                  </a:lnTo>
                  <a:lnTo>
                    <a:pt x="139" y="364"/>
                  </a:lnTo>
                  <a:lnTo>
                    <a:pt x="185" y="313"/>
                  </a:lnTo>
                  <a:lnTo>
                    <a:pt x="108" y="239"/>
                  </a:lnTo>
                  <a:lnTo>
                    <a:pt x="160" y="188"/>
                  </a:lnTo>
                  <a:lnTo>
                    <a:pt x="237" y="262"/>
                  </a:lnTo>
                  <a:lnTo>
                    <a:pt x="288" y="211"/>
                  </a:lnTo>
                  <a:lnTo>
                    <a:pt x="211" y="142"/>
                  </a:lnTo>
                  <a:lnTo>
                    <a:pt x="252" y="97"/>
                  </a:lnTo>
                  <a:lnTo>
                    <a:pt x="335" y="171"/>
                  </a:lnTo>
                  <a:lnTo>
                    <a:pt x="381" y="131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073400" y="1881000"/>
              <a:ext cx="515520" cy="390960"/>
            </a:xfrm>
            <a:custGeom>
              <a:avLst/>
              <a:gdLst/>
              <a:ahLst/>
              <a:rect l="l" t="t" r="r" b="b"/>
              <a:pathLst>
                <a:path w="325" h="308">
                  <a:moveTo>
                    <a:pt x="154" y="193"/>
                  </a:moveTo>
                  <a:lnTo>
                    <a:pt x="242" y="114"/>
                  </a:lnTo>
                  <a:lnTo>
                    <a:pt x="247" y="102"/>
                  </a:lnTo>
                  <a:lnTo>
                    <a:pt x="252" y="97"/>
                  </a:lnTo>
                  <a:lnTo>
                    <a:pt x="252" y="91"/>
                  </a:lnTo>
                  <a:lnTo>
                    <a:pt x="247" y="80"/>
                  </a:lnTo>
                  <a:lnTo>
                    <a:pt x="242" y="74"/>
                  </a:lnTo>
                  <a:lnTo>
                    <a:pt x="236" y="68"/>
                  </a:lnTo>
                  <a:lnTo>
                    <a:pt x="231" y="68"/>
                  </a:lnTo>
                  <a:lnTo>
                    <a:pt x="221" y="68"/>
                  </a:lnTo>
                  <a:lnTo>
                    <a:pt x="216" y="68"/>
                  </a:lnTo>
                  <a:lnTo>
                    <a:pt x="211" y="74"/>
                  </a:lnTo>
                  <a:lnTo>
                    <a:pt x="200" y="80"/>
                  </a:lnTo>
                  <a:lnTo>
                    <a:pt x="82" y="193"/>
                  </a:lnTo>
                  <a:lnTo>
                    <a:pt x="77" y="199"/>
                  </a:lnTo>
                  <a:lnTo>
                    <a:pt x="72" y="205"/>
                  </a:lnTo>
                  <a:lnTo>
                    <a:pt x="72" y="211"/>
                  </a:lnTo>
                  <a:lnTo>
                    <a:pt x="72" y="216"/>
                  </a:lnTo>
                  <a:lnTo>
                    <a:pt x="77" y="233"/>
                  </a:lnTo>
                  <a:lnTo>
                    <a:pt x="87" y="239"/>
                  </a:lnTo>
                  <a:lnTo>
                    <a:pt x="98" y="239"/>
                  </a:lnTo>
                  <a:lnTo>
                    <a:pt x="103" y="239"/>
                  </a:lnTo>
                  <a:lnTo>
                    <a:pt x="113" y="233"/>
                  </a:lnTo>
                  <a:lnTo>
                    <a:pt x="118" y="228"/>
                  </a:lnTo>
                  <a:lnTo>
                    <a:pt x="154" y="193"/>
                  </a:lnTo>
                  <a:lnTo>
                    <a:pt x="211" y="245"/>
                  </a:lnTo>
                  <a:lnTo>
                    <a:pt x="190" y="267"/>
                  </a:lnTo>
                  <a:lnTo>
                    <a:pt x="164" y="285"/>
                  </a:lnTo>
                  <a:lnTo>
                    <a:pt x="144" y="296"/>
                  </a:lnTo>
                  <a:lnTo>
                    <a:pt x="123" y="302"/>
                  </a:lnTo>
                  <a:lnTo>
                    <a:pt x="103" y="307"/>
                  </a:lnTo>
                  <a:lnTo>
                    <a:pt x="77" y="302"/>
                  </a:lnTo>
                  <a:lnTo>
                    <a:pt x="62" y="296"/>
                  </a:lnTo>
                  <a:lnTo>
                    <a:pt x="46" y="285"/>
                  </a:lnTo>
                  <a:lnTo>
                    <a:pt x="36" y="273"/>
                  </a:lnTo>
                  <a:lnTo>
                    <a:pt x="21" y="256"/>
                  </a:lnTo>
                  <a:lnTo>
                    <a:pt x="10" y="239"/>
                  </a:lnTo>
                  <a:lnTo>
                    <a:pt x="5" y="228"/>
                  </a:lnTo>
                  <a:lnTo>
                    <a:pt x="0" y="211"/>
                  </a:lnTo>
                  <a:lnTo>
                    <a:pt x="0" y="193"/>
                  </a:lnTo>
                  <a:lnTo>
                    <a:pt x="0" y="182"/>
                  </a:lnTo>
                  <a:lnTo>
                    <a:pt x="10" y="165"/>
                  </a:lnTo>
                  <a:lnTo>
                    <a:pt x="26" y="148"/>
                  </a:lnTo>
                  <a:lnTo>
                    <a:pt x="154" y="17"/>
                  </a:lnTo>
                  <a:lnTo>
                    <a:pt x="175" y="6"/>
                  </a:lnTo>
                  <a:lnTo>
                    <a:pt x="190" y="0"/>
                  </a:lnTo>
                  <a:lnTo>
                    <a:pt x="206" y="0"/>
                  </a:lnTo>
                  <a:lnTo>
                    <a:pt x="221" y="0"/>
                  </a:lnTo>
                  <a:lnTo>
                    <a:pt x="236" y="0"/>
                  </a:lnTo>
                  <a:lnTo>
                    <a:pt x="252" y="6"/>
                  </a:lnTo>
                  <a:lnTo>
                    <a:pt x="272" y="17"/>
                  </a:lnTo>
                  <a:lnTo>
                    <a:pt x="283" y="28"/>
                  </a:lnTo>
                  <a:lnTo>
                    <a:pt x="293" y="40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4" y="68"/>
                  </a:lnTo>
                  <a:lnTo>
                    <a:pt x="319" y="85"/>
                  </a:lnTo>
                  <a:lnTo>
                    <a:pt x="324" y="97"/>
                  </a:lnTo>
                  <a:lnTo>
                    <a:pt x="324" y="114"/>
                  </a:lnTo>
                  <a:lnTo>
                    <a:pt x="319" y="131"/>
                  </a:lnTo>
                  <a:lnTo>
                    <a:pt x="314" y="142"/>
                  </a:lnTo>
                  <a:lnTo>
                    <a:pt x="298" y="159"/>
                  </a:lnTo>
                  <a:lnTo>
                    <a:pt x="211" y="245"/>
                  </a:lnTo>
                  <a:lnTo>
                    <a:pt x="154" y="193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" name=""/>
          <p:cNvSpPr/>
          <p:nvPr/>
        </p:nvSpPr>
        <p:spPr>
          <a:xfrm>
            <a:off x="7821000" y="74520"/>
            <a:ext cx="122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2"/>
          <a:stretch/>
        </p:blipFill>
        <p:spPr>
          <a:xfrm>
            <a:off x="-457200" y="6095880"/>
            <a:ext cx="1886040" cy="514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914400" y="1143000"/>
            <a:ext cx="7696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04920" y="1143000"/>
            <a:ext cx="8534160" cy="480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3333cc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Project Objective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whether inputs and assumptions used to create customer baselines are complete and accurate representations of historical expenditures for in-scope services and sites.  Verify that baseline amounts are appropriately captured in final contract terms.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Our business audit procedures included the following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Review of contracts, baseline databases and source documentation for selected customer sites and         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months.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171360"/>
                <a:tab algn="l" pos="2286000"/>
                <a:tab algn="l" pos="41148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Review of Baseline Development policies and procedures.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08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Objective and Scope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5840" y="1066680"/>
            <a:ext cx="912816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744560" y="6442200"/>
            <a:ext cx="486108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" descr=""/>
          <p:cNvPicPr/>
          <p:nvPr/>
        </p:nvPicPr>
        <p:blipFill>
          <a:blip r:embed="rId1"/>
          <a:stretch/>
        </p:blipFill>
        <p:spPr>
          <a:xfrm>
            <a:off x="6854760" y="6040440"/>
            <a:ext cx="2289240" cy="81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-452520" y="6108840"/>
            <a:ext cx="1886040" cy="514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Baseline Development Process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378000" y="584280"/>
            <a:ext cx="8388000" cy="5537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1744560" y="6442200"/>
            <a:ext cx="486108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" descr=""/>
          <p:cNvPicPr/>
          <p:nvPr/>
        </p:nvPicPr>
        <p:blipFill>
          <a:blip r:embed="rId2"/>
          <a:stretch/>
        </p:blipFill>
        <p:spPr>
          <a:xfrm>
            <a:off x="6854760" y="6040440"/>
            <a:ext cx="2289240" cy="81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" descr=""/>
          <p:cNvPicPr/>
          <p:nvPr/>
        </p:nvPicPr>
        <p:blipFill>
          <a:blip r:embed="rId3"/>
          <a:stretch/>
        </p:blipFill>
        <p:spPr>
          <a:xfrm>
            <a:off x="-452520" y="6108840"/>
            <a:ext cx="1886040" cy="514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457200" y="1523880"/>
            <a:ext cx="8305920" cy="49532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 algn="ctr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Tested 3 Customer Baselines- 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JC Penney, Park Place Entertainment, and Owens Illinois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94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Baseline Development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Test Summary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800600" y="3809880"/>
            <a:ext cx="3809880" cy="25909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Summary of key deal test findings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Two sites using electronic source data showed double counted usage and data gaps. </a:t>
            </a: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JC Penney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Contract baselines were not supported by database values for four of fifteen sites. </a:t>
            </a: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JC Penney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Two different extrapolation methods are used for four of fifteen sites. </a:t>
            </a: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Owens-Illinois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2057400"/>
            <a:ext cx="3886200" cy="4343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Attributes tested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Database capture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Complete and accurate data capture from source data to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Data normalization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Identification and verification of irregular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amounts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Extrapolation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Consistent and supported application of extrapolation methods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Contract Capture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Complete and accurate data capture from database to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00600" y="2057400"/>
            <a:ext cx="3809880" cy="16002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Population and Deal Test Population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Customer baselines executed from January 1 to June 30, 2001.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O&amp;M and replacement capital baselines excluded from testing scope.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3808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 and Recommendations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838080" y="1523880"/>
          <a:ext cx="9163080" cy="8429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523880"/>
                    <a:ext cx="9163080" cy="842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744560" y="6442200"/>
            <a:ext cx="486108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5" name="" descr=""/>
          <p:cNvPicPr/>
          <p:nvPr/>
        </p:nvPicPr>
        <p:blipFill>
          <a:blip r:embed="rId3"/>
          <a:stretch/>
        </p:blipFill>
        <p:spPr>
          <a:xfrm>
            <a:off x="6854760" y="6040440"/>
            <a:ext cx="2289240" cy="81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" descr=""/>
          <p:cNvPicPr/>
          <p:nvPr/>
        </p:nvPicPr>
        <p:blipFill>
          <a:blip r:embed="rId4"/>
          <a:stretch/>
        </p:blipFill>
        <p:spPr>
          <a:xfrm>
            <a:off x="-452520" y="6108840"/>
            <a:ext cx="1886040" cy="514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3808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 and Recommendations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838080" y="1600200"/>
          <a:ext cx="9163080" cy="8429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600200"/>
                    <a:ext cx="9163080" cy="842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744560" y="6442200"/>
            <a:ext cx="486108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2" name="" descr=""/>
          <p:cNvPicPr/>
          <p:nvPr/>
        </p:nvPicPr>
        <p:blipFill>
          <a:blip r:embed="rId3"/>
          <a:stretch/>
        </p:blipFill>
        <p:spPr>
          <a:xfrm>
            <a:off x="6854760" y="6040440"/>
            <a:ext cx="2289240" cy="81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" descr=""/>
          <p:cNvPicPr/>
          <p:nvPr/>
        </p:nvPicPr>
        <p:blipFill>
          <a:blip r:embed="rId4"/>
          <a:stretch/>
        </p:blipFill>
        <p:spPr>
          <a:xfrm>
            <a:off x="-452520" y="6108840"/>
            <a:ext cx="1886040" cy="514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3808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 and Recommendations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744560" y="6442200"/>
            <a:ext cx="486108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6854760" y="6040440"/>
            <a:ext cx="2289240" cy="81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" descr=""/>
          <p:cNvPicPr/>
          <p:nvPr/>
        </p:nvPicPr>
        <p:blipFill>
          <a:blip r:embed="rId2"/>
          <a:stretch/>
        </p:blipFill>
        <p:spPr>
          <a:xfrm>
            <a:off x="-452520" y="6108840"/>
            <a:ext cx="1886040" cy="5140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59" name=""/>
          <p:cNvGraphicFramePr/>
          <p:nvPr/>
        </p:nvGraphicFramePr>
        <p:xfrm>
          <a:off x="838080" y="1600200"/>
          <a:ext cx="9163080" cy="84297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38080" y="1600200"/>
                    <a:ext cx="9163080" cy="842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2000-05-16T17:15:27Z</dcterms:created>
  <dc:creator>Arthur Andersen</dc:creator>
  <dc:description/>
  <dc:language>en-US</dc:language>
  <cp:lastModifiedBy>Arthur Andersen</cp:lastModifiedBy>
  <cp:lastPrinted>2001-08-09T19:24:09Z</cp:lastPrinted>
  <dcterms:modified xsi:type="dcterms:W3CDTF">2001-08-15T17:19:17Z</dcterms:modified>
  <cp:revision>317</cp:revision>
  <dc:subject/>
  <dc:title>No Slide Title</dc:title>
</cp:coreProperties>
</file>