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810766-F365-404F-A29A-86FD170C8B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C51787-9B39-4EE1-AC0F-B6015EC96A6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9B28121-98FA-4992-BD43-B5307DBD7A9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"/>
          <p:cNvGraphicFramePr/>
          <p:nvPr/>
        </p:nvGraphicFramePr>
        <p:xfrm>
          <a:off x="1219320" y="609480"/>
          <a:ext cx="6553080" cy="6096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609480"/>
                    <a:ext cx="6553080" cy="60962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1980720" y="0"/>
            <a:ext cx="474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vs. IntraLinks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955000" y="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Summary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Robust platforms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Strong security measures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Redundant systems in place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Change control procedures established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Contingency planning in place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Vibrant technology 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7315200" y="0"/>
          <a:ext cx="1876320" cy="561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15200" y="0"/>
                    <a:ext cx="1876320" cy="561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 spd="slow">
    <p:zoom dir="in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2000-11-30T13:21:29Z</dcterms:created>
  <dc:creator>Kristi DeMaiolo</dc:creator>
  <dc:description/>
  <dc:language>en-US</dc:language>
  <cp:lastModifiedBy>Kristi DeMaiolo</cp:lastModifiedBy>
  <cp:lastPrinted>2000-12-01T14:44:26Z</cp:lastPrinted>
  <dcterms:modified xsi:type="dcterms:W3CDTF">2000-12-01T19:18:44Z</dcterms:modified>
  <cp:revision>9</cp:revision>
  <dc:subject/>
  <dc:title>No Slide Title</dc:title>
</cp:coreProperties>
</file>