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934200" cy="90789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33160" y="228240"/>
            <a:ext cx="792468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33160" y="1219320"/>
            <a:ext cx="800100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7126F1C-E8B0-4015-9052-F64159B1CFDB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876D436-9FCF-486F-AC24-3D395F7F1961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33160" y="228240"/>
            <a:ext cx="792468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33160" y="1219320"/>
            <a:ext cx="800100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buClr>
                <a:srgbClr val="000000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buClr>
                <a:srgbClr val="003399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buClr>
                <a:srgbClr val="003399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705360" y="640080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AFFA142-4503-436A-B287-C7C37C157E7F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09480" y="838080"/>
            <a:ext cx="7848720" cy="0"/>
          </a:xfrm>
          <a:prstGeom prst="line">
            <a:avLst/>
          </a:prstGeom>
          <a:ln w="31680">
            <a:solidFill>
              <a:srgbClr val="33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sml_e" descr=""/>
          <p:cNvPicPr/>
          <p:nvPr/>
        </p:nvPicPr>
        <p:blipFill>
          <a:blip r:embed="rId2"/>
          <a:stretch/>
        </p:blipFill>
        <p:spPr>
          <a:xfrm>
            <a:off x="304920" y="6248520"/>
            <a:ext cx="457200" cy="457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5426640" y="838080"/>
            <a:ext cx="3103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Bahamas LNG Terminal &amp; Pipeline</a:t>
            </a:r>
            <a:endParaRPr b="0" lang="en-US" sz="14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755640" y="3049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533520" y="533520"/>
            <a:ext cx="7924680" cy="22096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09480" y="190512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Bahamas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 Receiving Terminal and Pipeline</a:t>
            </a:r>
            <a:endParaRPr b="0" lang="en-US" sz="28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371600" y="3200400"/>
            <a:ext cx="64008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Global Markets</a:t>
            </a:r>
            <a:endParaRPr b="0" lang="en-US" sz="18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20, 2000</a:t>
            </a:r>
            <a:endParaRPr b="0" lang="en-US" sz="18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09480" y="3048120"/>
            <a:ext cx="7848720" cy="0"/>
          </a:xfrm>
          <a:prstGeom prst="line">
            <a:avLst/>
          </a:prstGeom>
          <a:ln w="31680">
            <a:solidFill>
              <a:srgbClr val="33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E1250FE-F7CB-447E-AD00-88D7CF11123C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762120" y="4952880"/>
            <a:ext cx="7772400" cy="459720"/>
          </a:xfrm>
          <a:prstGeom prst="rect">
            <a:avLst/>
          </a:prstGeom>
          <a:noFill/>
          <a:ln w="12600">
            <a:solidFill>
              <a:srgbClr val="00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spAutoFit/>
          </a:bodyPr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The Bahamas LNG Terminal meets all these criteria</a:t>
            </a:r>
            <a:endParaRPr b="0" lang="en-US" sz="24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33160" y="228240"/>
            <a:ext cx="792468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The Bahamas?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120" y="1218960"/>
            <a:ext cx="800100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Criteria for the next LNG Terminal to be constructed to serve the U.S. gas market: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use the facility as a means to create a lucrative commodity trade that can be marked to market.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Should feed into the downstream end of a major gas transmission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buClr>
                <a:srgbClr val="000000"/>
              </a:buClr>
              <a:buSzPct val="80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Opportunity to capture basis.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Should access a market with a growing natural gas demand and limited incremental pipeline capacity.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buClr>
                <a:srgbClr val="000000"/>
              </a:buClr>
              <a:buSzPct val="80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Creates a beneficial competitive situation for the LNG terminal.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large tract of land for terminal site and adjacent deep water.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markets where Enron has a strong position.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control capacity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43FFDC7-9C3A-47AE-B29F-BB7B5619451F}" type="slidenum">
              <a:t>2</a:t>
            </a:fld>
          </a:p>
        </p:txBody>
      </p:sp>
    </p:spTree>
  </p:cSld>
  <p:transition>
    <p:random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33160" y="228240"/>
            <a:ext cx="792468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Facility Description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33160" y="1219320"/>
            <a:ext cx="800100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shore terminal - Freeport, Grand Bahama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Initially build two 160,000 m3 LNG storage tanks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sendout to deliver 400 mmscfd at 2200 psig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Ship unloading at 10,000 m3/hr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Marine berth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Designed to accept world class LNG ships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Subsea pipeline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24”, approximately 90 miles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2200 psig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Designed to land in Port Everglades and tie into FGT system lateral or directly into FP&amp;L Power Plants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 Onstream - Q3/4 2004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F749C8A-E574-414A-B974-CE7BAC3D9911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33160" y="228240"/>
            <a:ext cx="792468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Analysis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533520" y="1447920"/>
          <a:ext cx="8001000" cy="4690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447920"/>
                    <a:ext cx="8001000" cy="4690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" name=""/>
          <p:cNvSpPr/>
          <p:nvPr/>
        </p:nvSpPr>
        <p:spPr>
          <a:xfrm>
            <a:off x="3886200" y="1447920"/>
            <a:ext cx="4800600" cy="13125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Long Term Henry Hub Swap</a:t>
            </a:r>
            <a:r>
              <a:rPr b="0" lang="en-US" sz="16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$3.64/MMBtu</a:t>
            </a:r>
            <a:endParaRPr b="0" lang="en-US" sz="16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LNG Delivered to Market</a:t>
            </a:r>
            <a:r>
              <a:rPr b="0" lang="en-US" sz="16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sng">
                <a:solidFill>
                  <a:srgbClr val="003399"/>
                </a:solidFill>
                <a:effectLst/>
                <a:uFillTx/>
                <a:latin typeface="Times New Roman"/>
              </a:rPr>
              <a:t>$3.05</a:t>
            </a:r>
            <a:endParaRPr b="0" lang="en-US" sz="16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Spread</a:t>
            </a:r>
            <a:r>
              <a:rPr b="1" lang="en-US" sz="16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$0.59</a:t>
            </a:r>
            <a:br>
              <a:rPr sz="1600"/>
            </a:br>
            <a:r>
              <a:rPr b="0" lang="en-US" sz="16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Upside:</a:t>
            </a:r>
            <a:br>
              <a:rPr sz="1600"/>
            </a:br>
            <a:r>
              <a:rPr b="0" lang="en-US" sz="16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P/L Charge from HH to South Florida = $0.70/MMBtu</a:t>
            </a:r>
            <a:endParaRPr b="0" lang="en-US" sz="16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AF9CB5D-DD8E-4C3C-93B0-A2EBE2E7E6B6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33160" y="228240"/>
            <a:ext cx="792468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Status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33160" y="1219320"/>
            <a:ext cx="800100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Recent focus on securing land option for the terminal site.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Land option secured Nov. 17 for up to 85 acres of land on the island of Grand Bahama near the Freeport Harbor.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due diligence on site to begin immediately (60 days to complete)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Preliminary permit activity underway.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 to accelerate but need to work out FGT’s role (if any) on the project.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ROW investigations initiated in Florida</a:t>
            </a:r>
            <a:br>
              <a:rPr sz="2000"/>
            </a:b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8B2C699-1E52-4932-9482-9BA1E7B56EE3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33160" y="228240"/>
            <a:ext cx="792468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Drivers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456840" y="1066320"/>
            <a:ext cx="80010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Bahamas</a:t>
            </a:r>
            <a:br>
              <a:rPr sz="20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get Bahamian Government on our side.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Prime Minister has been made aware of the project on an informal basis.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Freeport is the most logical site for an LNG terminal in the Bahamas - we need to make sure the Bahamian Government agrees.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Florida</a:t>
            </a:r>
            <a:br>
              <a:rPr sz="20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Structuring - work to capture basis between Henry Hub and South Florida.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Capturing $0.50/MMBtu of basis would be worth about $70 MM/year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Florida pipeline permits will likely be on the critical path until construction begins.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 it a FERC regulated pipeline or not?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Timing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move fast to preempt competition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terminals and pipeline projects (e.g. Buccaneer).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Can’t get too far out in front of potential LNG suppliers’ timing.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AFA98E1-44A5-4E22-A1EA-4D54F021AB23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9297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2000-04-03T14:22:06Z</dcterms:created>
  <dc:creator>Preinstalled User</dc:creator>
  <dc:description/>
  <dc:language>en-US</dc:language>
  <cp:lastModifiedBy>bjohnsto</cp:lastModifiedBy>
  <cp:lastPrinted>2000-08-14T13:07:40Z</cp:lastPrinted>
  <dcterms:modified xsi:type="dcterms:W3CDTF">2000-11-20T20:16:30Z</dcterms:modified>
  <cp:revision>365</cp:revision>
  <dc:subject/>
  <dc:title>Sin título de diapositiva</dc:title>
</cp:coreProperties>
</file>