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88560"/>
            <a:ext cx="9144000" cy="60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083960" y="990720"/>
            <a:ext cx="7778520" cy="25923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83960" y="990720"/>
            <a:ext cx="7778520" cy="25923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SzPct val="110000"/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SzPct val="11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85840" indent="-285840"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14560" y="485640"/>
            <a:ext cx="482630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0" y="88560"/>
            <a:ext cx="9144000" cy="60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7048440" y="64771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Enron Corp. Aggregate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Power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Power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9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1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Power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Ended November 28,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72880" y="109224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0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2" name=""/>
          <p:cNvSpPr/>
          <p:nvPr/>
        </p:nvSpPr>
        <p:spPr>
          <a:xfrm rot="16200000">
            <a:off x="4328280" y="1432080"/>
            <a:ext cx="578160" cy="75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1/7/00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2/16/01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3/18/01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3/28/01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5/34/01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6/14/01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6/24/01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Enron Corp. Aggregate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Enron Corp. Aggregate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Enron Corp. Aggregate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Ended November 28,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708120" y="1092240"/>
            <a:ext cx="150840" cy="488880"/>
            <a:chOff x="708120" y="1092240"/>
            <a:chExt cx="150840" cy="488880"/>
          </a:xfrm>
        </p:grpSpPr>
        <p:sp>
          <p:nvSpPr>
            <p:cNvPr id="45" name=""/>
            <p:cNvSpPr/>
            <p:nvPr/>
          </p:nvSpPr>
          <p:spPr>
            <a:xfrm>
              <a:off x="845280" y="1092240"/>
              <a:ext cx="0" cy="174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6" name=""/>
            <p:cNvGrpSpPr/>
            <p:nvPr/>
          </p:nvGrpSpPr>
          <p:grpSpPr>
            <a:xfrm>
              <a:off x="708120" y="1267560"/>
              <a:ext cx="150480" cy="241920"/>
              <a:chOff x="708120" y="1267560"/>
              <a:chExt cx="150480" cy="241920"/>
            </a:xfrm>
          </p:grpSpPr>
          <p:sp>
            <p:nvSpPr>
              <p:cNvPr id="47" name=""/>
              <p:cNvSpPr/>
              <p:nvPr/>
            </p:nvSpPr>
            <p:spPr>
              <a:xfrm>
                <a:off x="708120" y="129276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14600" y="137268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14600" y="145296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 flipV="1">
                <a:off x="714600" y="134784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 flipV="1">
                <a:off x="714600" y="143100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 flipV="1">
                <a:off x="711360" y="126756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3" name=""/>
            <p:cNvSpPr/>
            <p:nvPr/>
          </p:nvSpPr>
          <p:spPr>
            <a:xfrm>
              <a:off x="858960" y="1507680"/>
              <a:ext cx="0" cy="73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807120" y="1095120"/>
              <a:ext cx="403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722160" y="4878360"/>
            <a:ext cx="150840" cy="488880"/>
            <a:chOff x="722160" y="4878360"/>
            <a:chExt cx="150840" cy="488880"/>
          </a:xfrm>
        </p:grpSpPr>
        <p:sp>
          <p:nvSpPr>
            <p:cNvPr id="56" name=""/>
            <p:cNvSpPr/>
            <p:nvPr/>
          </p:nvSpPr>
          <p:spPr>
            <a:xfrm>
              <a:off x="859320" y="4878360"/>
              <a:ext cx="0" cy="174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722160" y="5053680"/>
              <a:ext cx="150480" cy="241920"/>
              <a:chOff x="722160" y="5053680"/>
              <a:chExt cx="150480" cy="241920"/>
            </a:xfrm>
          </p:grpSpPr>
          <p:sp>
            <p:nvSpPr>
              <p:cNvPr id="58" name=""/>
              <p:cNvSpPr/>
              <p:nvPr/>
            </p:nvSpPr>
            <p:spPr>
              <a:xfrm>
                <a:off x="722160" y="507888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28640" y="515880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28640" y="5239080"/>
                <a:ext cx="144000" cy="5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 flipV="1">
                <a:off x="728640" y="513396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 flipV="1">
                <a:off x="728640" y="521712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 flipV="1">
                <a:off x="725400" y="5053680"/>
                <a:ext cx="139680" cy="2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4" name=""/>
            <p:cNvSpPr/>
            <p:nvPr/>
          </p:nvSpPr>
          <p:spPr>
            <a:xfrm>
              <a:off x="873000" y="5293800"/>
              <a:ext cx="0" cy="73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21160" y="4881240"/>
              <a:ext cx="403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265680" y="522936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(600)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16800" y="10098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1698120" y="1344600"/>
            <a:ext cx="103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12/4/00 - $485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1297080" y="1193760"/>
            <a:ext cx="393480" cy="406440"/>
            <a:chOff x="1297080" y="1193760"/>
            <a:chExt cx="393480" cy="406440"/>
          </a:xfrm>
        </p:grpSpPr>
        <p:sp>
          <p:nvSpPr>
            <p:cNvPr id="72" name=""/>
            <p:cNvSpPr/>
            <p:nvPr/>
          </p:nvSpPr>
          <p:spPr>
            <a:xfrm>
              <a:off x="1309680" y="1447560"/>
              <a:ext cx="380880" cy="152640"/>
            </a:xfrm>
            <a:custGeom>
              <a:avLst/>
              <a:gdLst/>
              <a:ahLst/>
              <a:rect l="l" t="t" r="r" b="b"/>
              <a:pathLst>
                <a:path w="240" h="96">
                  <a:moveTo>
                    <a:pt x="0" y="96"/>
                  </a:moveTo>
                  <a:cubicBezTo>
                    <a:pt x="8" y="76"/>
                    <a:pt x="16" y="56"/>
                    <a:pt x="48" y="48"/>
                  </a:cubicBezTo>
                  <a:cubicBezTo>
                    <a:pt x="80" y="40"/>
                    <a:pt x="160" y="56"/>
                    <a:pt x="192" y="48"/>
                  </a:cubicBezTo>
                  <a:cubicBezTo>
                    <a:pt x="224" y="40"/>
                    <a:pt x="232" y="8"/>
                    <a:pt x="240" y="0"/>
                  </a:cubicBezTo>
                </a:path>
              </a:pathLst>
            </a:custGeom>
            <a:noFill/>
            <a:ln w="93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3" name=""/>
            <p:cNvGrpSpPr/>
            <p:nvPr/>
          </p:nvGrpSpPr>
          <p:grpSpPr>
            <a:xfrm>
              <a:off x="1297080" y="1193760"/>
              <a:ext cx="380880" cy="304560"/>
              <a:chOff x="1297080" y="1193760"/>
              <a:chExt cx="380880" cy="304560"/>
            </a:xfrm>
          </p:grpSpPr>
          <p:sp>
            <p:nvSpPr>
              <p:cNvPr id="74" name=""/>
              <p:cNvSpPr/>
              <p:nvPr/>
            </p:nvSpPr>
            <p:spPr>
              <a:xfrm>
                <a:off x="1297080" y="1346040"/>
                <a:ext cx="380880" cy="152280"/>
              </a:xfrm>
              <a:custGeom>
                <a:avLst/>
                <a:gdLst/>
                <a:ahLst/>
                <a:rect l="l" t="t" r="r" b="b"/>
                <a:pathLst>
                  <a:path w="240" h="96">
                    <a:moveTo>
                      <a:pt x="0" y="96"/>
                    </a:moveTo>
                    <a:cubicBezTo>
                      <a:pt x="8" y="76"/>
                      <a:pt x="16" y="56"/>
                      <a:pt x="48" y="48"/>
                    </a:cubicBezTo>
                    <a:cubicBezTo>
                      <a:pt x="80" y="40"/>
                      <a:pt x="160" y="56"/>
                      <a:pt x="192" y="48"/>
                    </a:cubicBezTo>
                    <a:cubicBezTo>
                      <a:pt x="224" y="40"/>
                      <a:pt x="232" y="8"/>
                      <a:pt x="240" y="0"/>
                    </a:cubicBezTo>
                  </a:path>
                </a:pathLst>
              </a:custGeom>
              <a:noFill/>
              <a:ln w="93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1500120" y="1193760"/>
                <a:ext cx="0" cy="228600"/>
              </a:xfrm>
              <a:prstGeom prst="line">
                <a:avLst/>
              </a:prstGeom>
              <a:ln w="93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6" name=""/>
          <p:cNvSpPr/>
          <p:nvPr/>
        </p:nvSpPr>
        <p:spPr>
          <a:xfrm rot="16200000">
            <a:off x="4359600" y="1756440"/>
            <a:ext cx="578160" cy="76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11/12/00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1/21/01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1/31/01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2/10/01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3/2/01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3/12/01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3/22/01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4/21/01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5/11/01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5/21/01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5/31/01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6/10/01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6/20/01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7/30/01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8/10/01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8/20/01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8/30/01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9/19/01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9/29/01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10/19/01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10/29/01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11/19/01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854440" y="3218040"/>
            <a:ext cx="1440" cy="13464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560600" y="3211560"/>
            <a:ext cx="1440" cy="23184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346800" y="3349800"/>
            <a:ext cx="1440" cy="14256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1979280" y="3211560"/>
            <a:ext cx="3240" cy="23652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327160" y="3049560"/>
            <a:ext cx="617400" cy="1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($85 MM)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1471680" y="4830840"/>
            <a:ext cx="1378800" cy="365760"/>
            <a:chOff x="1471680" y="4830840"/>
            <a:chExt cx="1378800" cy="365760"/>
          </a:xfrm>
        </p:grpSpPr>
        <p:sp>
          <p:nvSpPr>
            <p:cNvPr id="87" name=""/>
            <p:cNvSpPr/>
            <p:nvPr/>
          </p:nvSpPr>
          <p:spPr>
            <a:xfrm>
              <a:off x="1688040" y="5005440"/>
              <a:ext cx="1162440" cy="19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12/12/00 - ($551 MM)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471680" y="4830840"/>
              <a:ext cx="380880" cy="152280"/>
            </a:xfrm>
            <a:custGeom>
              <a:avLst/>
              <a:gdLst/>
              <a:ahLst/>
              <a:rect l="l" t="t" r="r" b="b"/>
              <a:pathLst>
                <a:path w="240" h="96">
                  <a:moveTo>
                    <a:pt x="0" y="96"/>
                  </a:moveTo>
                  <a:cubicBezTo>
                    <a:pt x="8" y="76"/>
                    <a:pt x="16" y="56"/>
                    <a:pt x="48" y="48"/>
                  </a:cubicBezTo>
                  <a:cubicBezTo>
                    <a:pt x="80" y="40"/>
                    <a:pt x="160" y="56"/>
                    <a:pt x="192" y="48"/>
                  </a:cubicBezTo>
                  <a:cubicBezTo>
                    <a:pt x="224" y="40"/>
                    <a:pt x="232" y="8"/>
                    <a:pt x="240" y="0"/>
                  </a:cubicBezTo>
                </a:path>
              </a:pathLst>
            </a:custGeom>
            <a:noFill/>
            <a:ln w="93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484280" y="4932360"/>
              <a:ext cx="380880" cy="152280"/>
            </a:xfrm>
            <a:custGeom>
              <a:avLst/>
              <a:gdLst/>
              <a:ahLst/>
              <a:rect l="l" t="t" r="r" b="b"/>
              <a:pathLst>
                <a:path w="240" h="96">
                  <a:moveTo>
                    <a:pt x="0" y="96"/>
                  </a:moveTo>
                  <a:cubicBezTo>
                    <a:pt x="8" y="76"/>
                    <a:pt x="16" y="56"/>
                    <a:pt x="48" y="48"/>
                  </a:cubicBezTo>
                  <a:cubicBezTo>
                    <a:pt x="80" y="40"/>
                    <a:pt x="160" y="56"/>
                    <a:pt x="192" y="48"/>
                  </a:cubicBezTo>
                  <a:cubicBezTo>
                    <a:pt x="224" y="40"/>
                    <a:pt x="232" y="8"/>
                    <a:pt x="240" y="0"/>
                  </a:cubicBezTo>
                </a:path>
              </a:pathLst>
            </a:custGeom>
            <a:noFill/>
            <a:ln w="93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649520" y="5021280"/>
              <a:ext cx="0" cy="101520"/>
            </a:xfrm>
            <a:prstGeom prst="line">
              <a:avLst/>
            </a:prstGeom>
            <a:ln w="93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7846920" y="3122640"/>
            <a:ext cx="14400" cy="38412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Gas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Gas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Gas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9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1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Gas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Ended November 28,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72880" y="109224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 rot="16200000">
            <a:off x="4328280" y="1432080"/>
            <a:ext cx="578160" cy="75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1/7/00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2/16/01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2/26/01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3/18/01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3/28/01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5/17/01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5/27/01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5/34/01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6/14/01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6/24/01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11/15/01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11/25/01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793320" y="3268800"/>
            <a:ext cx="1800" cy="13464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027080" y="3313080"/>
            <a:ext cx="14400" cy="20628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318280" y="3260880"/>
            <a:ext cx="1440" cy="14256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1459080" y="3287880"/>
            <a:ext cx="2880" cy="23652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375680" y="3260880"/>
            <a:ext cx="1440" cy="14256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6024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Backtesting of North American Power VaR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Ended December 31, 1998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38040" y="241200"/>
            <a:ext cx="8077320" cy="9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72880" y="838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276120" y="1400040"/>
          <a:ext cx="8178840" cy="36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120" y="1400040"/>
                    <a:ext cx="8178840" cy="36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2940120" y="814320"/>
            <a:ext cx="3435120" cy="273240"/>
          </a:xfrm>
          <a:prstGeom prst="flowChartAlternateProcess">
            <a:avLst/>
          </a:prstGeom>
          <a:solidFill>
            <a:srgbClr val="ffffff"/>
          </a:solidFill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4572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Curve Shift P/L                VaR                VaR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003480" y="939960"/>
            <a:ext cx="33012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419720" y="939960"/>
            <a:ext cx="330120" cy="0"/>
          </a:xfrm>
          <a:prstGeom prst="line">
            <a:avLst/>
          </a:prstGeom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07040" y="939960"/>
            <a:ext cx="330120" cy="0"/>
          </a:xfrm>
          <a:prstGeom prst="line">
            <a:avLst/>
          </a:prstGeom>
          <a:ln w="2232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madams</cp:lastModifiedBy>
  <cp:lastPrinted>2001-02-06T19:45:36Z</cp:lastPrinted>
  <dcterms:modified xsi:type="dcterms:W3CDTF">2001-11-30T18:25:46Z</dcterms:modified>
  <cp:revision>2271</cp:revision>
  <dc:subject/>
  <dc:title>No Slide Title</dc:title>
</cp:coreProperties>
</file>