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7D3AC3-8B7A-40C9-A895-1DE796593D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DF191B-B176-4403-B8AB-162233A46A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image" Target="../media/image1.wmf"/><Relationship Id="rId5" Type="http://schemas.openxmlformats.org/officeDocument/2006/relationships/image" Target="../media/image1.wmf"/><Relationship Id="rId6" Type="http://schemas.openxmlformats.org/officeDocument/2006/relationships/image" Target="../media/image1.wmf"/><Relationship Id="rId7" Type="http://schemas.openxmlformats.org/officeDocument/2006/relationships/image" Target="../media/image1.wmf"/><Relationship Id="rId8" Type="http://schemas.openxmlformats.org/officeDocument/2006/relationships/image" Target="../media/image1.wmf"/><Relationship Id="rId9" Type="http://schemas.openxmlformats.org/officeDocument/2006/relationships/image" Target="../media/image1.wmf"/><Relationship Id="rId10" Type="http://schemas.openxmlformats.org/officeDocument/2006/relationships/image" Target="../media/image1.wmf"/><Relationship Id="rId11" Type="http://schemas.openxmlformats.org/officeDocument/2006/relationships/image" Target="../media/image1.wmf"/><Relationship Id="rId12" Type="http://schemas.openxmlformats.org/officeDocument/2006/relationships/image" Target="../media/image1.wmf"/><Relationship Id="rId13" Type="http://schemas.openxmlformats.org/officeDocument/2006/relationships/image" Target="../media/image1.wmf"/><Relationship Id="rId14" Type="http://schemas.openxmlformats.org/officeDocument/2006/relationships/image" Target="../media/image1.wmf"/><Relationship Id="rId15" Type="http://schemas.openxmlformats.org/officeDocument/2006/relationships/image" Target="../media/image1.wmf"/><Relationship Id="rId16" Type="http://schemas.openxmlformats.org/officeDocument/2006/relationships/image" Target="../media/image1.wmf"/><Relationship Id="rId1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ubTitle"/>
          </p:nvPr>
        </p:nvSpPr>
        <p:spPr>
          <a:xfrm>
            <a:off x="1371600" y="1599840"/>
            <a:ext cx="64008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Come join us for a pot-luck baby shower to celebrate expectant mom, Kate Lykes.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 24C2 at 11:30 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Tuesday, October 31st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contact Lisa Best to confirm what dish you plan to bring.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you would like to contribute to a group gift please contact Lisa King.  Kate is registered at Baby’s R Us.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0" y="6323040"/>
            <a:ext cx="9105480" cy="534960"/>
            <a:chOff x="0" y="6323040"/>
            <a:chExt cx="9105480" cy="534960"/>
          </a:xfrm>
        </p:grpSpPr>
        <p:pic>
          <p:nvPicPr>
            <p:cNvPr id="9" name="" descr=""/>
            <p:cNvPicPr/>
            <p:nvPr/>
          </p:nvPicPr>
          <p:blipFill>
            <a:blip r:embed="rId1"/>
            <a:stretch/>
          </p:blipFill>
          <p:spPr>
            <a:xfrm>
              <a:off x="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" name="" descr=""/>
            <p:cNvPicPr/>
            <p:nvPr/>
          </p:nvPicPr>
          <p:blipFill>
            <a:blip r:embed="rId2"/>
            <a:stretch/>
          </p:blipFill>
          <p:spPr>
            <a:xfrm>
              <a:off x="1146600" y="6323040"/>
              <a:ext cx="11509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" name="" descr=""/>
            <p:cNvPicPr/>
            <p:nvPr/>
          </p:nvPicPr>
          <p:blipFill>
            <a:blip r:embed="rId3"/>
            <a:stretch/>
          </p:blipFill>
          <p:spPr>
            <a:xfrm>
              <a:off x="227700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" descr=""/>
            <p:cNvPicPr/>
            <p:nvPr/>
          </p:nvPicPr>
          <p:blipFill>
            <a:blip r:embed="rId4"/>
            <a:stretch/>
          </p:blipFill>
          <p:spPr>
            <a:xfrm>
              <a:off x="339480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" name="" descr=""/>
            <p:cNvPicPr/>
            <p:nvPr/>
          </p:nvPicPr>
          <p:blipFill>
            <a:blip r:embed="rId5"/>
            <a:stretch/>
          </p:blipFill>
          <p:spPr>
            <a:xfrm>
              <a:off x="453996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" name="" descr=""/>
            <p:cNvPicPr/>
            <p:nvPr/>
          </p:nvPicPr>
          <p:blipFill>
            <a:blip r:embed="rId6"/>
            <a:stretch/>
          </p:blipFill>
          <p:spPr>
            <a:xfrm>
              <a:off x="568656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" name="" descr=""/>
            <p:cNvPicPr/>
            <p:nvPr/>
          </p:nvPicPr>
          <p:blipFill>
            <a:blip r:embed="rId7"/>
            <a:stretch/>
          </p:blipFill>
          <p:spPr>
            <a:xfrm>
              <a:off x="681696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" name="" descr=""/>
            <p:cNvPicPr/>
            <p:nvPr/>
          </p:nvPicPr>
          <p:blipFill>
            <a:blip r:embed="rId8"/>
            <a:stretch/>
          </p:blipFill>
          <p:spPr>
            <a:xfrm>
              <a:off x="7954200" y="6323040"/>
              <a:ext cx="1151280" cy="53496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17" name=""/>
          <p:cNvGrpSpPr/>
          <p:nvPr/>
        </p:nvGrpSpPr>
        <p:grpSpPr>
          <a:xfrm>
            <a:off x="0" y="0"/>
            <a:ext cx="9143640" cy="534960"/>
            <a:chOff x="0" y="0"/>
            <a:chExt cx="9143640" cy="534960"/>
          </a:xfrm>
        </p:grpSpPr>
        <p:pic>
          <p:nvPicPr>
            <p:cNvPr id="18" name="" descr=""/>
            <p:cNvPicPr/>
            <p:nvPr/>
          </p:nvPicPr>
          <p:blipFill>
            <a:blip r:embed="rId9"/>
            <a:stretch/>
          </p:blipFill>
          <p:spPr>
            <a:xfrm>
              <a:off x="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9" name="" descr=""/>
            <p:cNvPicPr/>
            <p:nvPr/>
          </p:nvPicPr>
          <p:blipFill>
            <a:blip r:embed="rId10"/>
            <a:stretch/>
          </p:blipFill>
          <p:spPr>
            <a:xfrm>
              <a:off x="1151280" y="0"/>
              <a:ext cx="115596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" name="" descr=""/>
            <p:cNvPicPr/>
            <p:nvPr/>
          </p:nvPicPr>
          <p:blipFill>
            <a:blip r:embed="rId11"/>
            <a:stretch/>
          </p:blipFill>
          <p:spPr>
            <a:xfrm>
              <a:off x="228672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1" name="" descr=""/>
            <p:cNvPicPr/>
            <p:nvPr/>
          </p:nvPicPr>
          <p:blipFill>
            <a:blip r:embed="rId12"/>
            <a:stretch/>
          </p:blipFill>
          <p:spPr>
            <a:xfrm>
              <a:off x="340920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" name="" descr=""/>
            <p:cNvPicPr/>
            <p:nvPr/>
          </p:nvPicPr>
          <p:blipFill>
            <a:blip r:embed="rId13"/>
            <a:stretch/>
          </p:blipFill>
          <p:spPr>
            <a:xfrm>
              <a:off x="455868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3" name="" descr=""/>
            <p:cNvPicPr/>
            <p:nvPr/>
          </p:nvPicPr>
          <p:blipFill>
            <a:blip r:embed="rId14"/>
            <a:stretch/>
          </p:blipFill>
          <p:spPr>
            <a:xfrm>
              <a:off x="571032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" name="" descr=""/>
            <p:cNvPicPr/>
            <p:nvPr/>
          </p:nvPicPr>
          <p:blipFill>
            <a:blip r:embed="rId15"/>
            <a:stretch/>
          </p:blipFill>
          <p:spPr>
            <a:xfrm>
              <a:off x="684576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5" name="" descr=""/>
            <p:cNvPicPr/>
            <p:nvPr/>
          </p:nvPicPr>
          <p:blipFill>
            <a:blip r:embed="rId16"/>
            <a:stretch/>
          </p:blipFill>
          <p:spPr>
            <a:xfrm>
              <a:off x="7987320" y="0"/>
              <a:ext cx="1156320" cy="534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 txBox="1"/>
          <p:nvPr/>
        </p:nvSpPr>
        <p:spPr>
          <a:xfrm>
            <a:off x="1928880" y="712800"/>
            <a:ext cx="4924440" cy="708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ff00ff"/>
                  </a:solidFill>
                  <a:miter/>
                </a:ln>
                <a:solidFill>
                  <a:srgbClr val="ff99cc"/>
                </a:solidFill>
                <a:effectLst>
                  <a:outerShdw dist="53966" dir="2700000" blurRad="0" rotWithShape="0">
                    <a:srgbClr val="c0c0c0"/>
                  </a:outerShdw>
                </a:effectLst>
                <a:uFillTx/>
                <a:latin typeface="Times New Roman"/>
              </a:rPr>
              <a:t>It's a surprise baby shower!</a:t>
            </a:r>
            <a:endParaRPr b="0" lang="en-US" sz="2400" spc="3" strike="noStrike" u="none">
              <a:ln w="9360">
                <a:solidFill>
                  <a:srgbClr val="ff00ff"/>
                </a:solidFill>
                <a:miter/>
              </a:ln>
              <a:solidFill>
                <a:srgbClr val="ff99cc"/>
              </a:solidFill>
              <a:effectLst>
                <a:outerShdw dist="53966" dir="2700000" blurRad="0" rotWithShape="0">
                  <a:srgbClr val="c0c0c0"/>
                </a:outerShdw>
              </a:effectLst>
              <a:uFillTx/>
              <a:latin typeface="Times New Roman"/>
              <a:ea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2000-10-26T11:44:52Z</dcterms:created>
  <dc:creator>Lisa Best</dc:creator>
  <dc:description/>
  <dc:language>en-US</dc:language>
  <cp:lastModifiedBy>Lisa Best</cp:lastModifiedBy>
  <dcterms:modified xsi:type="dcterms:W3CDTF">2000-10-26T12:19:57Z</dcterms:modified>
  <cp:revision>2</cp:revision>
  <dc:subject/>
  <dc:title>It’s a surprise baby shower!</dc:title>
</cp:coreProperties>
</file>