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519C84-CC72-436D-9B92-708BCFECB3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516866-91C6-4173-AC63-CBB486E281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2286000" y="762120"/>
            <a:ext cx="4572000" cy="1066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eflate">
              <a:avLst>
                <a:gd name="adj" fmla="val 26227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3399ff"/>
                </a:solidFill>
                <a:uFillTx/>
                <a:latin typeface="Impact"/>
              </a:rPr>
              <a:t>CONGRATULATIONS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3399ff"/>
              </a:solidFill>
              <a:uFillTx/>
              <a:latin typeface="Impact"/>
              <a:ea typeface="Impact"/>
            </a:endParaRPr>
          </a:p>
        </p:txBody>
      </p:sp>
      <p:sp>
        <p:nvSpPr>
          <p:cNvPr id="6" name=""/>
          <p:cNvSpPr/>
          <p:nvPr/>
        </p:nvSpPr>
        <p:spPr>
          <a:xfrm>
            <a:off x="2362320" y="1981080"/>
            <a:ext cx="449568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7c80"/>
                </a:solidFill>
                <a:effectLst/>
                <a:uFillTx/>
                <a:latin typeface="Times New Roman"/>
              </a:rPr>
              <a:t>    </a:t>
            </a:r>
            <a:r>
              <a:rPr b="0" lang="en-US" sz="2400" strike="noStrike" u="none">
                <a:solidFill>
                  <a:srgbClr val="9999ff"/>
                </a:solidFill>
                <a:effectLst/>
                <a:uFillTx/>
                <a:latin typeface="Times New Roman"/>
              </a:rPr>
              <a:t>Luchas and Shandol Johnson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99ff"/>
                </a:solidFill>
                <a:effectLst/>
                <a:uFillTx/>
                <a:latin typeface="Times New Roman"/>
              </a:rPr>
              <a:t>            on their new arrival,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99ff"/>
                </a:solidFill>
                <a:effectLst/>
                <a:uFillTx/>
                <a:latin typeface="Times New Roman"/>
              </a:rPr>
              <a:t>       Shannon Langford Johnson.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99ff"/>
                </a:solidFill>
                <a:effectLst/>
                <a:uFillTx/>
                <a:latin typeface="Times New Roman"/>
              </a:rPr>
              <a:t> He was born yesterday, 11/13/01,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99ff"/>
                </a:solidFill>
                <a:effectLst/>
                <a:uFillTx/>
                <a:latin typeface="Times New Roman"/>
              </a:rPr>
              <a:t>At 5:59pm, he weighed 8 lbs and         he was 19 3/4” long.  Both mother          and baby are doing fine.  They will be going home tomorrow evening.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hh00524_" descr=""/>
          <p:cNvPicPr/>
          <p:nvPr/>
        </p:nvPicPr>
        <p:blipFill>
          <a:blip r:embed="rId1"/>
          <a:stretch/>
        </p:blipFill>
        <p:spPr>
          <a:xfrm>
            <a:off x="7086600" y="762120"/>
            <a:ext cx="1828800" cy="556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hh00524_" descr=""/>
          <p:cNvPicPr/>
          <p:nvPr/>
        </p:nvPicPr>
        <p:blipFill>
          <a:blip r:embed="rId2"/>
          <a:stretch/>
        </p:blipFill>
        <p:spPr>
          <a:xfrm>
            <a:off x="152280" y="762120"/>
            <a:ext cx="1905120" cy="5638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 txBox="1"/>
          <p:nvPr/>
        </p:nvSpPr>
        <p:spPr>
          <a:xfrm>
            <a:off x="2362320" y="5257800"/>
            <a:ext cx="4572000" cy="10666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eflate">
              <a:avLst>
                <a:gd name="adj" fmla="val 26227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3399ff"/>
                </a:solidFill>
                <a:uFillTx/>
                <a:latin typeface="Impact"/>
              </a:rPr>
              <a:t>IT'S A BOY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3399ff"/>
              </a:solidFill>
              <a:uFillTx/>
              <a:latin typeface="Impact"/>
              <a:ea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2000-11-17T17:01:36Z</dcterms:created>
  <dc:creator>elizabeth soto</dc:creator>
  <dc:description/>
  <dc:language>en-US</dc:language>
  <cp:lastModifiedBy>esoto2</cp:lastModifiedBy>
  <dcterms:modified xsi:type="dcterms:W3CDTF">2001-11-14T16:54:10Z</dcterms:modified>
  <cp:revision>2</cp:revision>
  <dc:subject/>
  <dc:title>No Slide Title</dc:title>
</cp:coreProperties>
</file>