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3762D6-A1A8-45F9-ACC3-778B159026B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DAD349-3969-416D-BBF3-6A228C73533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d00534_" descr=""/>
          <p:cNvPicPr/>
          <p:nvPr/>
        </p:nvPicPr>
        <p:blipFill>
          <a:blip r:embed="rId1"/>
          <a:stretch/>
        </p:blipFill>
        <p:spPr>
          <a:xfrm>
            <a:off x="1066680" y="533520"/>
            <a:ext cx="2210040" cy="18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so01047_" descr=""/>
          <p:cNvPicPr/>
          <p:nvPr/>
        </p:nvPicPr>
        <p:blipFill>
          <a:blip r:embed="rId2"/>
          <a:stretch/>
        </p:blipFill>
        <p:spPr>
          <a:xfrm>
            <a:off x="6572160" y="533520"/>
            <a:ext cx="1644840" cy="21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838080" y="2514600"/>
            <a:ext cx="7772400" cy="417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33cc"/>
                </a:solidFill>
                <a:effectLst/>
                <a:uFillTx/>
                <a:latin typeface="Georgia"/>
              </a:rPr>
              <a:t>You are invited to Elena's Birthday Dinner at “Russian Bear</a:t>
            </a:r>
            <a:r>
              <a:rPr b="1" i="1" lang="en-US" sz="4000" strike="noStrike" u="none">
                <a:solidFill>
                  <a:srgbClr val="003399"/>
                </a:solidFill>
                <a:effectLst/>
                <a:uFillTx/>
                <a:latin typeface="Georgia"/>
              </a:rPr>
              <a:t>”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Georgia"/>
              </a:rPr>
              <a:t>Where:</a:t>
            </a:r>
            <a:r>
              <a:rPr b="0" lang="en-US" sz="2800" strike="noStrike" u="none">
                <a:solidFill>
                  <a:srgbClr val="003399"/>
                </a:solidFill>
                <a:effectLst/>
                <a:uFillTx/>
                <a:latin typeface="Georgia"/>
              </a:rPr>
              <a:t> </a:t>
            </a: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Georgia"/>
              </a:rPr>
              <a:t>1801 Diary Ashford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Georgia"/>
              </a:rPr>
              <a:t>When:</a:t>
            </a:r>
            <a:r>
              <a:rPr b="0" lang="en-US" sz="2800" strike="noStrike" u="none">
                <a:solidFill>
                  <a:srgbClr val="003399"/>
                </a:solidFill>
                <a:effectLst/>
                <a:uFillTx/>
                <a:latin typeface="Georgia"/>
              </a:rPr>
              <a:t> </a:t>
            </a: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Georgia"/>
              </a:rPr>
              <a:t>Saturday (Nov. 3rd) at 8 PM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Georgia"/>
              </a:rPr>
              <a:t>P.S. Call me if you have any questions at 713.302.2619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2001-11-01T14:24:23Z</dcterms:created>
  <dc:creator>echilkin</dc:creator>
  <dc:description/>
  <dc:language>en-US</dc:language>
  <cp:lastModifiedBy>echilkin</cp:lastModifiedBy>
  <dcterms:modified xsi:type="dcterms:W3CDTF">2001-11-01T15:41:34Z</dcterms:modified>
  <cp:revision>6</cp:revision>
  <dc:subject/>
  <dc:title>PowerPoint Presentation</dc:title>
</cp:coreProperties>
</file>