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124F67-61BD-44F6-86EE-C7B7E6C357B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CCD25DE-0092-448C-8610-556AD071C4A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698400" y="1665360"/>
          <a:ext cx="7937640" cy="3984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8400" y="1665360"/>
                    <a:ext cx="7937640" cy="398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1015920" y="330120"/>
            <a:ext cx="709956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Power 1 L.L.C.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Year 2000 “Present” Organizational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1995-06-02T19:12:18Z</dcterms:created>
  <dc:creator>Valued Gateway Customer</dc:creator>
  <dc:description/>
  <dc:language>en-US</dc:language>
  <cp:lastModifiedBy>EI</cp:lastModifiedBy>
  <cp:lastPrinted>1999-08-25T09:39:54Z</cp:lastPrinted>
  <dcterms:modified xsi:type="dcterms:W3CDTF">2000-09-22T11:19:20Z</dcterms:modified>
  <cp:revision>19</cp:revision>
  <dc:subject/>
  <dc:title>New Employee Orientation</dc:title>
</cp:coreProperties>
</file>