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D647B3A-83DC-4E5F-9822-4CFF919FA5D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39FBDD4-FDAF-4149-B54F-826293B4EA1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304920" y="6019920"/>
            <a:ext cx="2361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Entire Portfolio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228600" y="5867280"/>
            <a:ext cx="3429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BPA position per credit file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228600" y="5867280"/>
            <a:ext cx="7315200" cy="86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Power VAR w/BPA  removed per credit file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380880" y="5927760"/>
            <a:ext cx="4267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BPA VAR per Mid Office file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228600" y="5867280"/>
            <a:ext cx="7696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Power VAR with BPA removed, per mid-office file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2001-12-15T16:48:27Z</dcterms:created>
  <dc:creator>fhayden</dc:creator>
  <dc:description/>
  <dc:language>en-US</dc:language>
  <cp:lastModifiedBy>fhayden</cp:lastModifiedBy>
  <dcterms:modified xsi:type="dcterms:W3CDTF">2001-12-17T15:48:58Z</dcterms:modified>
  <cp:revision>5</cp:revision>
  <dc:subject/>
  <dc:title>PowerPoint Presentation</dc:title>
</cp:coreProperties>
</file>