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2.wmf" ContentType="image/x-wmf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994525" cy="928052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371600" y="687240"/>
            <a:ext cx="6400800" cy="457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376280" y="1785960"/>
            <a:ext cx="6391440" cy="210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173160" indent="-173160">
              <a:spcBef>
                <a:spcPts val="400"/>
              </a:spcBef>
              <a:buClr>
                <a:srgbClr val="000000"/>
              </a:buClr>
              <a:buSzPct val="120000"/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420840" indent="-211320">
              <a:spcBef>
                <a:spcPts val="400"/>
              </a:spcBef>
              <a:buClr>
                <a:srgbClr val="000000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627120" indent="-173160">
              <a:spcBef>
                <a:spcPts val="400"/>
              </a:spcBef>
              <a:buClr>
                <a:srgbClr val="000000"/>
              </a:buClr>
              <a:buFont typeface="Helvetic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855720" indent="-169920">
              <a:spcBef>
                <a:spcPts val="400"/>
              </a:spcBef>
              <a:buClr>
                <a:srgbClr val="000000"/>
              </a:buClr>
              <a:buFont typeface="Helvetic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074600" indent="-150840">
              <a:spcBef>
                <a:spcPts val="400"/>
              </a:spcBef>
              <a:buClr>
                <a:srgbClr val="000000"/>
              </a:buClr>
              <a:buFont typeface="Helvetic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074600" indent="-150840">
              <a:spcBef>
                <a:spcPts val="400"/>
              </a:spcBef>
              <a:buClr>
                <a:srgbClr val="000000"/>
              </a:buClr>
              <a:buFont typeface="Helvetic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074600" indent="-150840">
              <a:spcBef>
                <a:spcPts val="400"/>
              </a:spcBef>
              <a:buClr>
                <a:srgbClr val="000000"/>
              </a:buClr>
              <a:buFont typeface="Helvetic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705360" y="624852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</a:t>
            </a:r>
            <a:fld id="{BE937C99-45A1-4C49-89F6-7A2DDBCE5D49}" type="slidenum"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457200" y="6172200"/>
            <a:ext cx="8153280" cy="0"/>
          </a:xfrm>
          <a:prstGeom prst="line">
            <a:avLst/>
          </a:prstGeom>
          <a:ln cap="rnd" w="2844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8167320" y="0"/>
            <a:ext cx="94356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F51CB3D-66C0-498F-BBA3-B70D5DD01EA0}" type="datetime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09/27/25</a:t>
            </a:fld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fld id="{D1B4E88B-CF69-47E1-AA5D-406F1FAFDF36}" type="datetime10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00:54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Qcolor" descr=""/>
          <p:cNvPicPr/>
          <p:nvPr/>
        </p:nvPicPr>
        <p:blipFill>
          <a:blip r:embed="rId2"/>
          <a:stretch/>
        </p:blipFill>
        <p:spPr>
          <a:xfrm>
            <a:off x="303120" y="6278400"/>
            <a:ext cx="2575080" cy="52416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"/>
          <p:cNvSpPr/>
          <p:nvPr/>
        </p:nvSpPr>
        <p:spPr>
          <a:xfrm>
            <a:off x="584280" y="114480"/>
            <a:ext cx="66294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Financial Update – 2001Balance Sheet ($M)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1"/>
          <a:stretch/>
        </p:blipFill>
        <p:spPr>
          <a:xfrm>
            <a:off x="225360" y="690480"/>
            <a:ext cx="8474040" cy="5372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1B13565-6BA4-4F71-8544-8D16A89337B2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13841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2000-02-14T17:35:36Z</dcterms:created>
  <dc:creator>lbright</dc:creator>
  <dc:description/>
  <dc:language>en-US</dc:language>
  <cp:lastModifiedBy>sbarrick</cp:lastModifiedBy>
  <dcterms:modified xsi:type="dcterms:W3CDTF">2001-12-10T20:04:26Z</dcterms:modified>
  <cp:revision>342</cp:revision>
  <dc:subject/>
  <dc:title>Board of Directors Meeting</dc:title>
</cp:coreProperties>
</file>