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2.bin" ContentType="application/vnd.openxmlformats-officedocument.oleObject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8.wmf" ContentType="image/x-wmf"/>
  <Override PartName="/ppt/media/image17.wmf" ContentType="image/x-wmf"/>
  <Override PartName="/ppt/media/image21.wmf" ContentType="image/x-wmf"/>
  <Override PartName="/ppt/media/image19.wmf" ContentType="image/x-wmf"/>
  <Override PartName="/ppt/media/image3.png" ContentType="image/png"/>
  <Override PartName="/ppt/media/image5.wmf" ContentType="image/x-wmf"/>
  <Override PartName="/ppt/media/image14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16.wmf" ContentType="image/x-wmf"/>
  <Override PartName="/ppt/media/image7.wmf" ContentType="image/x-wmf"/>
  <Override PartName="/ppt/media/image2.wmf" ContentType="image/x-wmf"/>
  <Override PartName="/ppt/media/image11.wmf" ContentType="image/x-wmf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_rels/notesSlide27.xml.rels" ContentType="application/vnd.openxmlformats-package.relationships+xml"/>
  <Override PartName="/ppt/notesSlides/_rels/notesSlide9.xml.rels" ContentType="application/vnd.openxmlformats-package.relationships+xml"/>
  <Override PartName="/ppt/notesSlides/_rels/notesSlide6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2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hdr"/>
          </p:nvPr>
        </p:nvSpPr>
        <p:spPr>
          <a:xfrm>
            <a:off x="14040" y="2052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indent="0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1"/>
          </p:nvPr>
        </p:nvSpPr>
        <p:spPr>
          <a:xfrm>
            <a:off x="3876480" y="2052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lstStyle>
            <a:lvl1pPr indent="0" algn="r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sldImg"/>
          </p:nvPr>
        </p:nvSpPr>
        <p:spPr>
          <a:xfrm>
            <a:off x="1157400" y="709200"/>
            <a:ext cx="4572000" cy="34275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900000" y="4365720"/>
            <a:ext cx="5058000" cy="4130640"/>
          </a:xfrm>
          <a:prstGeom prst="rect">
            <a:avLst/>
          </a:prstGeom>
          <a:noFill/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ftr" idx="2"/>
          </p:nvPr>
        </p:nvSpPr>
        <p:spPr>
          <a:xfrm>
            <a:off x="14040" y="872316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lstStyle>
            <a:lvl1pPr indent="0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sldNum" idx="3"/>
          </p:nvPr>
        </p:nvSpPr>
        <p:spPr>
          <a:xfrm>
            <a:off x="3876480" y="872316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lstStyle>
            <a:lvl1pPr indent="0" algn="r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1D853644-856D-480D-881D-B82C223C8F5D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"/>
          <p:cNvSpPr txBox="1"/>
          <p:nvPr/>
        </p:nvSpPr>
        <p:spPr>
          <a:xfrm>
            <a:off x="3876480" y="872316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BD7E023D-C2D1-4FBF-83FF-0101B6CFC05E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0" name=""/>
          <p:cNvSpPr txBox="1"/>
          <p:nvPr/>
        </p:nvSpPr>
        <p:spPr>
          <a:xfrm>
            <a:off x="14040" y="872316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1" name=""/>
          <p:cNvSpPr txBox="1"/>
          <p:nvPr/>
        </p:nvSpPr>
        <p:spPr>
          <a:xfrm>
            <a:off x="14040" y="2052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2" name=""/>
          <p:cNvSpPr txBox="1"/>
          <p:nvPr/>
        </p:nvSpPr>
        <p:spPr>
          <a:xfrm>
            <a:off x="3876480" y="2052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3" name=""/>
          <p:cNvSpPr/>
          <p:nvPr/>
        </p:nvSpPr>
        <p:spPr>
          <a:xfrm>
            <a:off x="3889440" y="-3240"/>
            <a:ext cx="29685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4" name=""/>
          <p:cNvSpPr/>
          <p:nvPr/>
        </p:nvSpPr>
        <p:spPr>
          <a:xfrm>
            <a:off x="3889440" y="8740800"/>
            <a:ext cx="29685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5" name=""/>
          <p:cNvSpPr/>
          <p:nvPr/>
        </p:nvSpPr>
        <p:spPr>
          <a:xfrm>
            <a:off x="-1440" y="8740800"/>
            <a:ext cx="29667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6" name=""/>
          <p:cNvSpPr/>
          <p:nvPr/>
        </p:nvSpPr>
        <p:spPr>
          <a:xfrm>
            <a:off x="-1440" y="-3240"/>
            <a:ext cx="29667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7" name=""/>
          <p:cNvSpPr/>
          <p:nvPr/>
        </p:nvSpPr>
        <p:spPr>
          <a:xfrm>
            <a:off x="3889440" y="-3240"/>
            <a:ext cx="29685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8" name=""/>
          <p:cNvSpPr/>
          <p:nvPr/>
        </p:nvSpPr>
        <p:spPr>
          <a:xfrm>
            <a:off x="-1440" y="8740800"/>
            <a:ext cx="29667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9" name=""/>
          <p:cNvSpPr/>
          <p:nvPr/>
        </p:nvSpPr>
        <p:spPr>
          <a:xfrm>
            <a:off x="-1440" y="-3240"/>
            <a:ext cx="2966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0" name="PlaceHolder 1"/>
          <p:cNvSpPr>
            <a:spLocks noGrp="1"/>
          </p:cNvSpPr>
          <p:nvPr>
            <p:ph type="sldImg"/>
          </p:nvPr>
        </p:nvSpPr>
        <p:spPr>
          <a:xfrm>
            <a:off x="1143000" y="693720"/>
            <a:ext cx="4583160" cy="3436920"/>
          </a:xfrm>
          <a:prstGeom prst="rect">
            <a:avLst/>
          </a:prstGeom>
          <a:ln w="0">
            <a:noFill/>
          </a:ln>
        </p:spPr>
      </p:sp>
      <p:sp>
        <p:nvSpPr>
          <p:cNvPr id="791" name="PlaceHolder 2"/>
          <p:cNvSpPr>
            <a:spLocks noGrp="1"/>
          </p:cNvSpPr>
          <p:nvPr>
            <p:ph type="body"/>
          </p:nvPr>
        </p:nvSpPr>
        <p:spPr>
          <a:xfrm>
            <a:off x="907920" y="4360680"/>
            <a:ext cx="5037120" cy="414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"/>
          <p:cNvSpPr txBox="1"/>
          <p:nvPr/>
        </p:nvSpPr>
        <p:spPr>
          <a:xfrm>
            <a:off x="3876480" y="872316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B632FB3D-FB98-4E2D-9F9F-BC993C06F897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7" name=""/>
          <p:cNvSpPr txBox="1"/>
          <p:nvPr/>
        </p:nvSpPr>
        <p:spPr>
          <a:xfrm>
            <a:off x="14040" y="872316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8" name=""/>
          <p:cNvSpPr txBox="1"/>
          <p:nvPr/>
        </p:nvSpPr>
        <p:spPr>
          <a:xfrm>
            <a:off x="14040" y="2052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9" name=""/>
          <p:cNvSpPr txBox="1"/>
          <p:nvPr/>
        </p:nvSpPr>
        <p:spPr>
          <a:xfrm>
            <a:off x="3876480" y="2052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0" name=""/>
          <p:cNvSpPr/>
          <p:nvPr/>
        </p:nvSpPr>
        <p:spPr>
          <a:xfrm>
            <a:off x="3889440" y="-3240"/>
            <a:ext cx="29685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1" name=""/>
          <p:cNvSpPr/>
          <p:nvPr/>
        </p:nvSpPr>
        <p:spPr>
          <a:xfrm>
            <a:off x="3889440" y="8740800"/>
            <a:ext cx="29685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12960"/>
                <a:tab algn="l" pos="1825560"/>
                <a:tab algn="l" pos="2738520"/>
                <a:tab algn="l" pos="3651120"/>
                <a:tab algn="l" pos="4564080"/>
                <a:tab algn="l" pos="5477040"/>
                <a:tab algn="l" pos="6389640"/>
                <a:tab algn="l" pos="7302600"/>
                <a:tab algn="l" pos="8215200"/>
                <a:tab algn="l" pos="9128160"/>
                <a:tab algn="l" pos="10040760"/>
                <a:tab algn="l" pos="1095372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2" name=""/>
          <p:cNvSpPr/>
          <p:nvPr/>
        </p:nvSpPr>
        <p:spPr>
          <a:xfrm>
            <a:off x="-1440" y="8740800"/>
            <a:ext cx="29667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3" name=""/>
          <p:cNvSpPr/>
          <p:nvPr/>
        </p:nvSpPr>
        <p:spPr>
          <a:xfrm>
            <a:off x="-1440" y="-3240"/>
            <a:ext cx="296676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4" name=""/>
          <p:cNvSpPr/>
          <p:nvPr/>
        </p:nvSpPr>
        <p:spPr>
          <a:xfrm>
            <a:off x="3889440" y="-3240"/>
            <a:ext cx="29685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5" name=""/>
          <p:cNvSpPr/>
          <p:nvPr/>
        </p:nvSpPr>
        <p:spPr>
          <a:xfrm>
            <a:off x="-1440" y="8740800"/>
            <a:ext cx="29667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6" name=""/>
          <p:cNvSpPr/>
          <p:nvPr/>
        </p:nvSpPr>
        <p:spPr>
          <a:xfrm>
            <a:off x="-1440" y="-3240"/>
            <a:ext cx="2966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7" name="PlaceHolder 1"/>
          <p:cNvSpPr>
            <a:spLocks noGrp="1"/>
          </p:cNvSpPr>
          <p:nvPr>
            <p:ph type="sldImg"/>
          </p:nvPr>
        </p:nvSpPr>
        <p:spPr>
          <a:xfrm>
            <a:off x="1143000" y="693720"/>
            <a:ext cx="4583160" cy="3436920"/>
          </a:xfrm>
          <a:prstGeom prst="rect">
            <a:avLst/>
          </a:prstGeom>
          <a:ln w="0">
            <a:noFill/>
          </a:ln>
        </p:spPr>
      </p:sp>
      <p:sp>
        <p:nvSpPr>
          <p:cNvPr id="818" name="PlaceHolder 2"/>
          <p:cNvSpPr>
            <a:spLocks noGrp="1"/>
          </p:cNvSpPr>
          <p:nvPr>
            <p:ph type="body"/>
          </p:nvPr>
        </p:nvSpPr>
        <p:spPr>
          <a:xfrm>
            <a:off x="907920" y="4360680"/>
            <a:ext cx="5037120" cy="414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PlaceHolder 1"/>
          <p:cNvSpPr>
            <a:spLocks noGrp="1"/>
          </p:cNvSpPr>
          <p:nvPr>
            <p:ph type="sldImg"/>
          </p:nvPr>
        </p:nvSpPr>
        <p:spPr>
          <a:xfrm>
            <a:off x="1165320" y="709560"/>
            <a:ext cx="4570200" cy="3427560"/>
          </a:xfrm>
          <a:prstGeom prst="rect">
            <a:avLst/>
          </a:prstGeom>
          <a:ln w="0">
            <a:noFill/>
          </a:ln>
        </p:spPr>
      </p:sp>
      <p:sp>
        <p:nvSpPr>
          <p:cNvPr id="793" name="PlaceHolder 2"/>
          <p:cNvSpPr>
            <a:spLocks noGrp="1"/>
          </p:cNvSpPr>
          <p:nvPr>
            <p:ph type="body"/>
          </p:nvPr>
        </p:nvSpPr>
        <p:spPr>
          <a:xfrm>
            <a:off x="896760" y="4363560"/>
            <a:ext cx="5064480" cy="4132440"/>
          </a:xfrm>
          <a:prstGeom prst="rect">
            <a:avLst/>
          </a:prstGeom>
          <a:noFill/>
          <a:ln w="0">
            <a:noFill/>
          </a:ln>
        </p:spPr>
        <p:txBody>
          <a:bodyPr lIns="89280" rIns="89280" tIns="44640" bIns="44640" anchor="t">
            <a:noAutofit/>
          </a:bodyPr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Progress points are Board Objectives: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Achieve 20% growth in total energy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Establish industrial business w/$100M GM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Complete 3 significant utility outsourcing xactions.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Execute more commodity intermediation via EOL.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"/>
          <p:cNvSpPr txBox="1"/>
          <p:nvPr/>
        </p:nvSpPr>
        <p:spPr>
          <a:xfrm>
            <a:off x="3876480" y="872316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7B51415C-928E-4211-82B7-65199B388CC6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5" name=""/>
          <p:cNvSpPr txBox="1"/>
          <p:nvPr/>
        </p:nvSpPr>
        <p:spPr>
          <a:xfrm>
            <a:off x="14040" y="872316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6" name=""/>
          <p:cNvSpPr txBox="1"/>
          <p:nvPr/>
        </p:nvSpPr>
        <p:spPr>
          <a:xfrm>
            <a:off x="14040" y="2052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7" name=""/>
          <p:cNvSpPr txBox="1"/>
          <p:nvPr/>
        </p:nvSpPr>
        <p:spPr>
          <a:xfrm>
            <a:off x="3876480" y="2052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8" name="PlaceHolder 1"/>
          <p:cNvSpPr>
            <a:spLocks noGrp="1"/>
          </p:cNvSpPr>
          <p:nvPr>
            <p:ph type="sldImg"/>
          </p:nvPr>
        </p:nvSpPr>
        <p:spPr>
          <a:xfrm>
            <a:off x="1163520" y="689040"/>
            <a:ext cx="4602240" cy="3451320"/>
          </a:xfrm>
          <a:prstGeom prst="rect">
            <a:avLst/>
          </a:prstGeom>
          <a:ln w="0">
            <a:noFill/>
          </a:ln>
        </p:spPr>
      </p:sp>
      <p:sp>
        <p:nvSpPr>
          <p:cNvPr id="799" name="PlaceHolder 2"/>
          <p:cNvSpPr>
            <a:spLocks noGrp="1"/>
          </p:cNvSpPr>
          <p:nvPr>
            <p:ph type="body"/>
          </p:nvPr>
        </p:nvSpPr>
        <p:spPr>
          <a:xfrm>
            <a:off x="917640" y="4370040"/>
            <a:ext cx="5022720" cy="414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"/>
          <p:cNvSpPr txBox="1"/>
          <p:nvPr/>
        </p:nvSpPr>
        <p:spPr>
          <a:xfrm>
            <a:off x="3876480" y="872316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fld id="{4D33DC64-99E6-4DD6-9139-D2E2E9DCDFC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1" name=""/>
          <p:cNvSpPr txBox="1"/>
          <p:nvPr/>
        </p:nvSpPr>
        <p:spPr>
          <a:xfrm>
            <a:off x="14040" y="872316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b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2" name=""/>
          <p:cNvSpPr txBox="1"/>
          <p:nvPr/>
        </p:nvSpPr>
        <p:spPr>
          <a:xfrm>
            <a:off x="14040" y="2052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3" name=""/>
          <p:cNvSpPr txBox="1"/>
          <p:nvPr/>
        </p:nvSpPr>
        <p:spPr>
          <a:xfrm>
            <a:off x="3876480" y="20520"/>
            <a:ext cx="2966760" cy="455760"/>
          </a:xfrm>
          <a:prstGeom prst="rect">
            <a:avLst/>
          </a:prstGeom>
          <a:noFill/>
          <a:ln w="0">
            <a:noFill/>
          </a:ln>
        </p:spPr>
        <p:txBody>
          <a:bodyPr lIns="18360" rIns="18360" tIns="0" bIns="0" anchor="t">
            <a:noAutofit/>
          </a:bodyPr>
          <a:p>
            <a:pPr algn="r">
              <a:tabLst>
                <a:tab algn="l" pos="0"/>
                <a:tab algn="l" pos="888840"/>
                <a:tab algn="l" pos="1778040"/>
                <a:tab algn="l" pos="2666880"/>
                <a:tab algn="l" pos="3556080"/>
                <a:tab algn="l" pos="4444920"/>
                <a:tab algn="l" pos="5334120"/>
                <a:tab algn="l" pos="6222960"/>
                <a:tab algn="l" pos="7112160"/>
                <a:tab algn="l" pos="8001000"/>
                <a:tab algn="l" pos="8889840"/>
                <a:tab algn="l" pos="977904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4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600440" cy="3449880"/>
          </a:xfrm>
          <a:prstGeom prst="rect">
            <a:avLst/>
          </a:prstGeom>
          <a:ln w="0">
            <a:noFill/>
          </a:ln>
        </p:spPr>
      </p:sp>
      <p:sp>
        <p:nvSpPr>
          <p:cNvPr id="805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383004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804560" y="1186920"/>
            <a:ext cx="383004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508960" y="6259680"/>
            <a:ext cx="573120" cy="572760"/>
            <a:chOff x="8508960" y="6259680"/>
            <a:chExt cx="573120" cy="572760"/>
          </a:xfrm>
        </p:grpSpPr>
        <p:grpSp>
          <p:nvGrpSpPr>
            <p:cNvPr id="3" name=""/>
            <p:cNvGrpSpPr/>
            <p:nvPr/>
          </p:nvGrpSpPr>
          <p:grpSpPr>
            <a:xfrm>
              <a:off x="8508960" y="6471360"/>
              <a:ext cx="573120" cy="361080"/>
              <a:chOff x="8508960" y="6471360"/>
              <a:chExt cx="573120" cy="361080"/>
            </a:xfrm>
          </p:grpSpPr>
          <p:sp>
            <p:nvSpPr>
              <p:cNvPr id="4" name=""/>
              <p:cNvSpPr/>
              <p:nvPr/>
            </p:nvSpPr>
            <p:spPr>
              <a:xfrm>
                <a:off x="8508960" y="6472800"/>
                <a:ext cx="114840" cy="1144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564760" y="6528600"/>
                <a:ext cx="122040" cy="1220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747640" y="6711480"/>
                <a:ext cx="121680" cy="1209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700480" y="6662520"/>
                <a:ext cx="5400" cy="183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440" bIns="-28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00480" y="6592320"/>
                <a:ext cx="37080" cy="727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920" bIns="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628480" y="6594120"/>
                <a:ext cx="72000" cy="1184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47640" y="6662520"/>
                <a:ext cx="48600" cy="9144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640" bIns="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699040" y="6667560"/>
                <a:ext cx="48600" cy="9180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53840" y="6471360"/>
                <a:ext cx="228240" cy="28836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582760" y="6259680"/>
              <a:ext cx="288360" cy="28800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750520" y="6365160"/>
              <a:ext cx="226800" cy="28836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2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3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4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5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6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7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8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9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0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1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2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3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4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5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6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7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8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19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20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21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22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23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24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25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26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27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28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29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30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31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32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33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34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35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36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37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38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39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40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41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42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43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44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45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46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47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48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49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50" Type="http://schemas.openxmlformats.org/officeDocument/2006/relationships/hyperlink" Target="http://maps.yahoo.com/py/maps.py?Pyt=Tmap&amp;YY=30976&amp;city=San%20Joaquin%20Valley&amp;state=CA&amp;slt=37.2197&amp;sln=-119.7650&amp;mag=2&amp;cs=3&amp;newmag=3" TargetMode="External"/><Relationship Id="rId51" Type="http://schemas.openxmlformats.org/officeDocument/2006/relationships/image" Target="../media/image8.wmf"/><Relationship Id="rId5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2.wmf"/><Relationship Id="rId5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6.wmf"/><Relationship Id="rId5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8.wmf"/><Relationship Id="rId5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image" Target="../media/image21.wmf"/><Relationship Id="rId4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1" lang="en-US" sz="4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9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30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31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0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41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EnronOnline Average Transactions/day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0" y="498600"/>
            <a:ext cx="914400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(North America Gas &amp; Power)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0" y="1528920"/>
          <a:ext cx="8718480" cy="4592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528920"/>
                    <a:ext cx="8718480" cy="459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43" name=""/>
          <p:cNvGrpSpPr/>
          <p:nvPr/>
        </p:nvGrpSpPr>
        <p:grpSpPr>
          <a:xfrm>
            <a:off x="266760" y="5979960"/>
            <a:ext cx="8515440" cy="327600"/>
            <a:chOff x="266760" y="5979960"/>
            <a:chExt cx="8515440" cy="327600"/>
          </a:xfrm>
        </p:grpSpPr>
        <p:sp>
          <p:nvSpPr>
            <p:cNvPr id="144" name=""/>
            <p:cNvSpPr/>
            <p:nvPr/>
          </p:nvSpPr>
          <p:spPr>
            <a:xfrm>
              <a:off x="1581120" y="6134040"/>
              <a:ext cx="720108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  <a:headEnd len="med" type="oval" w="med"/>
              <a:tailEnd len="med" type="oval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4873680" y="5979960"/>
              <a:ext cx="623880" cy="32256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ctr" pos="507960"/>
                  <a:tab algn="ctr" pos="479412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2000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266760" y="6134040"/>
              <a:ext cx="130500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  <a:headEnd len="med" type="oval" w="med"/>
              <a:tailEnd len="med" type="oval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625320" y="5985000"/>
              <a:ext cx="623880" cy="32256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ctr" pos="507960"/>
                  <a:tab algn="ctr" pos="479412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1999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48" name=""/>
          <p:cNvSpPr/>
          <p:nvPr/>
        </p:nvSpPr>
        <p:spPr>
          <a:xfrm>
            <a:off x="226080" y="47131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915120" y="45165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983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1454040" y="40179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1,603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2130480" y="37353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1,913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2781360" y="35449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2,182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3451320" y="34495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2,289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4086360" y="30780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2,773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4775040" y="28494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3,057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5403960" y="28116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3,085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6067440" y="27255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3,183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6718320" y="23446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3,707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7369200" y="24494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3,564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8026560" y="16398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4,613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Board Presentation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826920" y="1461600"/>
            <a:ext cx="7848720" cy="401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61880" indent="-461880">
              <a:lnSpc>
                <a:spcPct val="95000"/>
              </a:lnSpc>
              <a:spcBef>
                <a:spcPts val="975"/>
              </a:spcBef>
              <a:spcAft>
                <a:spcPts val="195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Financial Review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95000"/>
              </a:lnSpc>
              <a:spcBef>
                <a:spcPts val="975"/>
              </a:spcBef>
              <a:spcAft>
                <a:spcPts val="195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 Accomplishments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0" y="25416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Accomplishments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752040" y="2206440"/>
            <a:ext cx="3848040" cy="4390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28600" indent="-228600">
              <a:lnSpc>
                <a:spcPct val="95000"/>
              </a:lnSpc>
              <a:spcAft>
                <a:spcPts val="499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Transactions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NSTAR (BECO)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95000"/>
              </a:lnSpc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 six month all requirements transaction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95000"/>
              </a:lnSpc>
              <a:spcBef>
                <a:spcPts val="1012"/>
              </a:spcBef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Oglethorpe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95000"/>
              </a:lnSpc>
              <a:spcBef>
                <a:spcPts val="499"/>
              </a:spcBef>
              <a:spcAft>
                <a:spcPts val="400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“Virtual Utility” deal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257480" indent="-228600">
              <a:lnSpc>
                <a:spcPct val="95000"/>
              </a:lnSpc>
              <a:spcBef>
                <a:spcPts val="437"/>
              </a:spcBef>
              <a:spcAft>
                <a:spcPts val="349"/>
              </a:spcAft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ENA manages: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600200" indent="-228600">
              <a:lnSpc>
                <a:spcPct val="95000"/>
              </a:lnSpc>
              <a:spcBef>
                <a:spcPts val="437"/>
              </a:spcBef>
              <a:spcAft>
                <a:spcPts val="349"/>
              </a:spcAft>
              <a:buClr>
                <a:srgbClr val="ffffff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600200" indent="-228600">
              <a:lnSpc>
                <a:spcPct val="95000"/>
              </a:lnSpc>
              <a:spcBef>
                <a:spcPts val="437"/>
              </a:spcBef>
              <a:spcAft>
                <a:spcPts val="349"/>
              </a:spcAft>
              <a:buClr>
                <a:srgbClr val="ffffff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PPA’s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600200" indent="-228600">
              <a:lnSpc>
                <a:spcPct val="95000"/>
              </a:lnSpc>
              <a:spcBef>
                <a:spcPts val="437"/>
              </a:spcBef>
              <a:spcAft>
                <a:spcPts val="349"/>
              </a:spcAft>
              <a:buClr>
                <a:srgbClr val="ffffff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Supply Agreements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600200" indent="-228600">
              <a:lnSpc>
                <a:spcPct val="95000"/>
              </a:lnSpc>
              <a:spcBef>
                <a:spcPts val="437"/>
              </a:spcBef>
              <a:spcAft>
                <a:spcPts val="349"/>
              </a:spcAft>
              <a:buClr>
                <a:srgbClr val="ffffff"/>
              </a:buClr>
              <a:buFont typeface="Arial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 Requirements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95000"/>
              </a:lnSpc>
              <a:spcBef>
                <a:spcPts val="499"/>
              </a:spcBef>
              <a:spcAft>
                <a:spcPts val="400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discussions</a:t>
            </a:r>
            <a:br>
              <a:rPr sz="1600"/>
            </a:b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progress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/>
          </p:nvPr>
        </p:nvSpPr>
        <p:spPr>
          <a:xfrm>
            <a:off x="4601880" y="2206800"/>
            <a:ext cx="3848040" cy="4404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28600" indent="-228600">
              <a:lnSpc>
                <a:spcPct val="95000"/>
              </a:lnSpc>
              <a:spcAft>
                <a:spcPts val="499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Transactions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AGL/VNG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95000"/>
              </a:lnSpc>
              <a:spcBef>
                <a:spcPts val="201"/>
              </a:spcBef>
              <a:spcAft>
                <a:spcPts val="499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Full requirements load 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95000"/>
              </a:lnSpc>
              <a:spcBef>
                <a:spcPts val="201"/>
              </a:spcBef>
              <a:spcAft>
                <a:spcPts val="499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Two year term commencing December 1, 2000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95000"/>
              </a:lnSpc>
              <a:spcBef>
                <a:spcPts val="201"/>
              </a:spcBef>
              <a:spcAft>
                <a:spcPts val="499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 BCF/year sales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PSEG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95000"/>
              </a:lnSpc>
              <a:spcBef>
                <a:spcPts val="201"/>
              </a:spcBef>
              <a:spcAft>
                <a:spcPts val="499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Full requirements load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95000"/>
              </a:lnSpc>
              <a:spcBef>
                <a:spcPts val="201"/>
              </a:spcBef>
              <a:spcAft>
                <a:spcPts val="499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ENA manages 20%of contractual assets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95000"/>
              </a:lnSpc>
              <a:spcBef>
                <a:spcPts val="201"/>
              </a:spcBef>
              <a:spcAft>
                <a:spcPts val="499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ENA supplies 20%of</a:t>
            </a:r>
            <a:br>
              <a:rPr sz="1600"/>
            </a:b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native load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95000"/>
              </a:lnSpc>
              <a:spcBef>
                <a:spcPts val="201"/>
              </a:spcBef>
              <a:spcAft>
                <a:spcPts val="499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 BCF/year sales 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95000"/>
              </a:lnSpc>
              <a:spcBef>
                <a:spcPts val="201"/>
              </a:spcBef>
              <a:spcAft>
                <a:spcPts val="499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MOU in progress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4341960" y="1341360"/>
            <a:ext cx="18396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0" y="885960"/>
            <a:ext cx="9144000" cy="69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lnSpcReduction="9999"/>
          </a:bodyPr>
          <a:p>
            <a:pPr marL="289080" indent="-289080" algn="ctr">
              <a:lnSpc>
                <a:spcPct val="90000"/>
              </a:lnSpc>
              <a:spcAft>
                <a:spcPts val="8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Utility outsourcing is a key proposition in our strategy to</a:t>
            </a:r>
            <a:br>
              <a:rPr sz="2200"/>
            </a:b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augment the network with flexible resources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747720" y="1785960"/>
            <a:ext cx="2502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31"/>
                </a:solidFill>
                <a:effectLst/>
                <a:uFillTx/>
                <a:latin typeface="Arial"/>
              </a:rPr>
              <a:t>2000 Progress: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69" name=""/>
          <p:cNvGrpSpPr/>
          <p:nvPr/>
        </p:nvGrpSpPr>
        <p:grpSpPr>
          <a:xfrm>
            <a:off x="766800" y="2200320"/>
            <a:ext cx="7686360" cy="4410000"/>
            <a:chOff x="766800" y="2200320"/>
            <a:chExt cx="7686360" cy="4410000"/>
          </a:xfrm>
        </p:grpSpPr>
        <p:sp>
          <p:nvSpPr>
            <p:cNvPr id="170" name=""/>
            <p:cNvSpPr/>
            <p:nvPr/>
          </p:nvSpPr>
          <p:spPr>
            <a:xfrm>
              <a:off x="766800" y="2210040"/>
              <a:ext cx="7686360" cy="440028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" name=""/>
            <p:cNvSpPr/>
            <p:nvPr/>
          </p:nvSpPr>
          <p:spPr>
            <a:xfrm flipV="1">
              <a:off x="4586040" y="2200320"/>
              <a:ext cx="0" cy="44100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"/>
          <p:cNvGrpSpPr/>
          <p:nvPr/>
        </p:nvGrpSpPr>
        <p:grpSpPr>
          <a:xfrm>
            <a:off x="2057400" y="1822320"/>
            <a:ext cx="6058080" cy="4214880"/>
            <a:chOff x="2057400" y="1822320"/>
            <a:chExt cx="6058080" cy="4214880"/>
          </a:xfrm>
        </p:grpSpPr>
        <p:sp>
          <p:nvSpPr>
            <p:cNvPr id="173" name=""/>
            <p:cNvSpPr/>
            <p:nvPr/>
          </p:nvSpPr>
          <p:spPr>
            <a:xfrm>
              <a:off x="7480440" y="2835360"/>
              <a:ext cx="196920" cy="145800"/>
            </a:xfrm>
            <a:custGeom>
              <a:avLst/>
              <a:gdLst/>
              <a:ahLst/>
              <a:rect l="l" t="t" r="r" b="b"/>
              <a:pathLst>
                <a:path w="331" h="241">
                  <a:moveTo>
                    <a:pt x="13" y="241"/>
                  </a:moveTo>
                  <a:lnTo>
                    <a:pt x="124" y="206"/>
                  </a:lnTo>
                  <a:lnTo>
                    <a:pt x="160" y="177"/>
                  </a:lnTo>
                  <a:lnTo>
                    <a:pt x="243" y="177"/>
                  </a:lnTo>
                  <a:lnTo>
                    <a:pt x="331" y="172"/>
                  </a:lnTo>
                  <a:lnTo>
                    <a:pt x="314" y="0"/>
                  </a:lnTo>
                  <a:lnTo>
                    <a:pt x="19" y="0"/>
                  </a:lnTo>
                  <a:lnTo>
                    <a:pt x="24" y="172"/>
                  </a:lnTo>
                  <a:lnTo>
                    <a:pt x="36" y="194"/>
                  </a:lnTo>
                  <a:lnTo>
                    <a:pt x="0" y="223"/>
                  </a:lnTo>
                  <a:lnTo>
                    <a:pt x="13" y="241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7489800" y="2714760"/>
              <a:ext cx="393840" cy="233280"/>
            </a:xfrm>
            <a:custGeom>
              <a:avLst/>
              <a:gdLst/>
              <a:ahLst/>
              <a:rect l="l" t="t" r="r" b="b"/>
              <a:pathLst>
                <a:path w="669" h="392">
                  <a:moveTo>
                    <a:pt x="610" y="380"/>
                  </a:moveTo>
                  <a:lnTo>
                    <a:pt x="652" y="392"/>
                  </a:lnTo>
                  <a:lnTo>
                    <a:pt x="655" y="380"/>
                  </a:lnTo>
                  <a:lnTo>
                    <a:pt x="639" y="356"/>
                  </a:lnTo>
                  <a:lnTo>
                    <a:pt x="633" y="380"/>
                  </a:lnTo>
                  <a:lnTo>
                    <a:pt x="610" y="380"/>
                  </a:lnTo>
                  <a:lnTo>
                    <a:pt x="610" y="380"/>
                  </a:lnTo>
                  <a:close/>
                  <a:moveTo>
                    <a:pt x="495" y="361"/>
                  </a:moveTo>
                  <a:lnTo>
                    <a:pt x="567" y="375"/>
                  </a:lnTo>
                  <a:lnTo>
                    <a:pt x="561" y="345"/>
                  </a:lnTo>
                  <a:lnTo>
                    <a:pt x="539" y="339"/>
                  </a:lnTo>
                  <a:lnTo>
                    <a:pt x="495" y="361"/>
                  </a:lnTo>
                  <a:lnTo>
                    <a:pt x="495" y="361"/>
                  </a:lnTo>
                  <a:close/>
                  <a:moveTo>
                    <a:pt x="0" y="201"/>
                  </a:moveTo>
                  <a:lnTo>
                    <a:pt x="17" y="36"/>
                  </a:lnTo>
                  <a:lnTo>
                    <a:pt x="369" y="36"/>
                  </a:lnTo>
                  <a:lnTo>
                    <a:pt x="429" y="0"/>
                  </a:lnTo>
                  <a:lnTo>
                    <a:pt x="448" y="5"/>
                  </a:lnTo>
                  <a:lnTo>
                    <a:pt x="490" y="71"/>
                  </a:lnTo>
                  <a:lnTo>
                    <a:pt x="454" y="137"/>
                  </a:lnTo>
                  <a:lnTo>
                    <a:pt x="507" y="173"/>
                  </a:lnTo>
                  <a:lnTo>
                    <a:pt x="548" y="256"/>
                  </a:lnTo>
                  <a:lnTo>
                    <a:pt x="580" y="273"/>
                  </a:lnTo>
                  <a:lnTo>
                    <a:pt x="646" y="273"/>
                  </a:lnTo>
                  <a:lnTo>
                    <a:pt x="646" y="243"/>
                  </a:lnTo>
                  <a:lnTo>
                    <a:pt x="633" y="220"/>
                  </a:lnTo>
                  <a:lnTo>
                    <a:pt x="652" y="220"/>
                  </a:lnTo>
                  <a:lnTo>
                    <a:pt x="669" y="273"/>
                  </a:lnTo>
                  <a:lnTo>
                    <a:pt x="627" y="309"/>
                  </a:lnTo>
                  <a:lnTo>
                    <a:pt x="567" y="314"/>
                  </a:lnTo>
                  <a:lnTo>
                    <a:pt x="531" y="292"/>
                  </a:lnTo>
                  <a:lnTo>
                    <a:pt x="460" y="320"/>
                  </a:lnTo>
                  <a:lnTo>
                    <a:pt x="418" y="279"/>
                  </a:lnTo>
                  <a:lnTo>
                    <a:pt x="394" y="262"/>
                  </a:lnTo>
                  <a:lnTo>
                    <a:pt x="369" y="201"/>
                  </a:lnTo>
                  <a:lnTo>
                    <a:pt x="0" y="201"/>
                  </a:lnTo>
                  <a:lnTo>
                    <a:pt x="0" y="201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75" name=""/>
            <p:cNvGrpSpPr/>
            <p:nvPr/>
          </p:nvGrpSpPr>
          <p:grpSpPr>
            <a:xfrm>
              <a:off x="2057400" y="1822320"/>
              <a:ext cx="6058080" cy="4214880"/>
              <a:chOff x="2057400" y="1822320"/>
              <a:chExt cx="6058080" cy="4214880"/>
            </a:xfrm>
          </p:grpSpPr>
          <p:sp>
            <p:nvSpPr>
              <p:cNvPr id="176" name=""/>
              <p:cNvSpPr/>
              <p:nvPr/>
            </p:nvSpPr>
            <p:spPr>
              <a:xfrm>
                <a:off x="6443640" y="3203640"/>
                <a:ext cx="870120" cy="398520"/>
              </a:xfrm>
              <a:custGeom>
                <a:avLst/>
                <a:gdLst/>
                <a:ahLst/>
                <a:rect l="l" t="t" r="r" b="b"/>
                <a:pathLst>
                  <a:path w="1475" h="673">
                    <a:moveTo>
                      <a:pt x="1475" y="673"/>
                    </a:moveTo>
                    <a:lnTo>
                      <a:pt x="1468" y="627"/>
                    </a:lnTo>
                    <a:lnTo>
                      <a:pt x="1351" y="603"/>
                    </a:lnTo>
                    <a:lnTo>
                      <a:pt x="1351" y="582"/>
                    </a:lnTo>
                    <a:lnTo>
                      <a:pt x="1396" y="577"/>
                    </a:lnTo>
                    <a:lnTo>
                      <a:pt x="1372" y="531"/>
                    </a:lnTo>
                    <a:lnTo>
                      <a:pt x="1394" y="513"/>
                    </a:lnTo>
                    <a:lnTo>
                      <a:pt x="1360" y="445"/>
                    </a:lnTo>
                    <a:lnTo>
                      <a:pt x="1368" y="371"/>
                    </a:lnTo>
                    <a:lnTo>
                      <a:pt x="1176" y="264"/>
                    </a:lnTo>
                    <a:lnTo>
                      <a:pt x="1170" y="238"/>
                    </a:lnTo>
                    <a:lnTo>
                      <a:pt x="1202" y="179"/>
                    </a:lnTo>
                    <a:lnTo>
                      <a:pt x="1202" y="151"/>
                    </a:lnTo>
                    <a:lnTo>
                      <a:pt x="1181" y="128"/>
                    </a:lnTo>
                    <a:lnTo>
                      <a:pt x="1125" y="94"/>
                    </a:lnTo>
                    <a:lnTo>
                      <a:pt x="1114" y="77"/>
                    </a:lnTo>
                    <a:lnTo>
                      <a:pt x="1119" y="55"/>
                    </a:lnTo>
                    <a:lnTo>
                      <a:pt x="1067" y="34"/>
                    </a:lnTo>
                    <a:lnTo>
                      <a:pt x="1061" y="83"/>
                    </a:lnTo>
                    <a:lnTo>
                      <a:pt x="953" y="0"/>
                    </a:lnTo>
                    <a:lnTo>
                      <a:pt x="944" y="72"/>
                    </a:lnTo>
                    <a:lnTo>
                      <a:pt x="863" y="164"/>
                    </a:lnTo>
                    <a:lnTo>
                      <a:pt x="842" y="151"/>
                    </a:lnTo>
                    <a:lnTo>
                      <a:pt x="795" y="254"/>
                    </a:lnTo>
                    <a:lnTo>
                      <a:pt x="727" y="209"/>
                    </a:lnTo>
                    <a:lnTo>
                      <a:pt x="707" y="288"/>
                    </a:lnTo>
                    <a:lnTo>
                      <a:pt x="622" y="430"/>
                    </a:lnTo>
                    <a:lnTo>
                      <a:pt x="633" y="445"/>
                    </a:lnTo>
                    <a:lnTo>
                      <a:pt x="628" y="475"/>
                    </a:lnTo>
                    <a:lnTo>
                      <a:pt x="581" y="496"/>
                    </a:lnTo>
                    <a:lnTo>
                      <a:pt x="518" y="496"/>
                    </a:lnTo>
                    <a:lnTo>
                      <a:pt x="513" y="518"/>
                    </a:lnTo>
                    <a:lnTo>
                      <a:pt x="456" y="541"/>
                    </a:lnTo>
                    <a:lnTo>
                      <a:pt x="424" y="513"/>
                    </a:lnTo>
                    <a:lnTo>
                      <a:pt x="377" y="552"/>
                    </a:lnTo>
                    <a:lnTo>
                      <a:pt x="326" y="509"/>
                    </a:lnTo>
                    <a:lnTo>
                      <a:pt x="315" y="464"/>
                    </a:lnTo>
                    <a:lnTo>
                      <a:pt x="181" y="569"/>
                    </a:lnTo>
                    <a:lnTo>
                      <a:pt x="108" y="661"/>
                    </a:lnTo>
                    <a:lnTo>
                      <a:pt x="0" y="673"/>
                    </a:lnTo>
                    <a:lnTo>
                      <a:pt x="1475" y="673"/>
                    </a:lnTo>
                    <a:close/>
                  </a:path>
                </a:pathLst>
              </a:custGeom>
              <a:solidFill>
                <a:srgbClr val="000000"/>
              </a:solidFill>
              <a:ln w="324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177" name=""/>
              <p:cNvGrpSpPr/>
              <p:nvPr/>
            </p:nvGrpSpPr>
            <p:grpSpPr>
              <a:xfrm>
                <a:off x="2057400" y="1822320"/>
                <a:ext cx="6058080" cy="4214880"/>
                <a:chOff x="2057400" y="1822320"/>
                <a:chExt cx="6058080" cy="4214880"/>
              </a:xfrm>
            </p:grpSpPr>
            <p:sp>
              <p:nvSpPr>
                <p:cNvPr id="178" name=""/>
                <p:cNvSpPr/>
                <p:nvPr/>
              </p:nvSpPr>
              <p:spPr>
                <a:xfrm>
                  <a:off x="4299120" y="3557520"/>
                  <a:ext cx="939600" cy="490680"/>
                </a:xfrm>
                <a:custGeom>
                  <a:avLst/>
                  <a:gdLst/>
                  <a:ahLst/>
                  <a:rect l="l" t="t" r="r" b="b"/>
                  <a:pathLst>
                    <a:path w="1593" h="828">
                      <a:moveTo>
                        <a:pt x="190" y="119"/>
                      </a:moveTo>
                      <a:lnTo>
                        <a:pt x="559" y="119"/>
                      </a:lnTo>
                      <a:lnTo>
                        <a:pt x="529" y="600"/>
                      </a:lnTo>
                      <a:lnTo>
                        <a:pt x="601" y="643"/>
                      </a:lnTo>
                      <a:lnTo>
                        <a:pt x="642" y="643"/>
                      </a:lnTo>
                      <a:lnTo>
                        <a:pt x="653" y="626"/>
                      </a:lnTo>
                      <a:lnTo>
                        <a:pt x="689" y="684"/>
                      </a:lnTo>
                      <a:lnTo>
                        <a:pt x="796" y="703"/>
                      </a:lnTo>
                      <a:lnTo>
                        <a:pt x="819" y="720"/>
                      </a:lnTo>
                      <a:lnTo>
                        <a:pt x="891" y="703"/>
                      </a:lnTo>
                      <a:lnTo>
                        <a:pt x="915" y="767"/>
                      </a:lnTo>
                      <a:lnTo>
                        <a:pt x="926" y="773"/>
                      </a:lnTo>
                      <a:lnTo>
                        <a:pt x="973" y="745"/>
                      </a:lnTo>
                      <a:lnTo>
                        <a:pt x="1017" y="780"/>
                      </a:lnTo>
                      <a:lnTo>
                        <a:pt x="1064" y="762"/>
                      </a:lnTo>
                      <a:lnTo>
                        <a:pt x="1070" y="803"/>
                      </a:lnTo>
                      <a:lnTo>
                        <a:pt x="1087" y="773"/>
                      </a:lnTo>
                      <a:lnTo>
                        <a:pt x="1141" y="754"/>
                      </a:lnTo>
                      <a:lnTo>
                        <a:pt x="1230" y="814"/>
                      </a:lnTo>
                      <a:lnTo>
                        <a:pt x="1307" y="762"/>
                      </a:lnTo>
                      <a:lnTo>
                        <a:pt x="1331" y="773"/>
                      </a:lnTo>
                      <a:lnTo>
                        <a:pt x="1373" y="750"/>
                      </a:lnTo>
                      <a:lnTo>
                        <a:pt x="1420" y="773"/>
                      </a:lnTo>
                      <a:lnTo>
                        <a:pt x="1444" y="750"/>
                      </a:lnTo>
                      <a:lnTo>
                        <a:pt x="1588" y="828"/>
                      </a:lnTo>
                      <a:lnTo>
                        <a:pt x="1593" y="400"/>
                      </a:lnTo>
                      <a:lnTo>
                        <a:pt x="1574" y="119"/>
                      </a:lnTo>
                      <a:lnTo>
                        <a:pt x="1580" y="0"/>
                      </a:lnTo>
                      <a:lnTo>
                        <a:pt x="5" y="0"/>
                      </a:lnTo>
                      <a:lnTo>
                        <a:pt x="0" y="119"/>
                      </a:lnTo>
                      <a:lnTo>
                        <a:pt x="190" y="1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24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79" name=""/>
                <p:cNvSpPr/>
                <p:nvPr/>
              </p:nvSpPr>
              <p:spPr>
                <a:xfrm>
                  <a:off x="5041800" y="2630520"/>
                  <a:ext cx="685800" cy="441360"/>
                </a:xfrm>
                <a:custGeom>
                  <a:avLst/>
                  <a:gdLst/>
                  <a:ahLst/>
                  <a:rect l="l" t="t" r="r" b="b"/>
                  <a:pathLst>
                    <a:path w="1160" h="742">
                      <a:moveTo>
                        <a:pt x="970" y="0"/>
                      </a:moveTo>
                      <a:lnTo>
                        <a:pt x="1000" y="177"/>
                      </a:lnTo>
                      <a:lnTo>
                        <a:pt x="1058" y="201"/>
                      </a:lnTo>
                      <a:lnTo>
                        <a:pt x="1070" y="243"/>
                      </a:lnTo>
                      <a:lnTo>
                        <a:pt x="1155" y="327"/>
                      </a:lnTo>
                      <a:lnTo>
                        <a:pt x="1160" y="356"/>
                      </a:lnTo>
                      <a:lnTo>
                        <a:pt x="1155" y="397"/>
                      </a:lnTo>
                      <a:lnTo>
                        <a:pt x="1124" y="456"/>
                      </a:lnTo>
                      <a:lnTo>
                        <a:pt x="1000" y="499"/>
                      </a:lnTo>
                      <a:lnTo>
                        <a:pt x="987" y="533"/>
                      </a:lnTo>
                      <a:lnTo>
                        <a:pt x="1017" y="569"/>
                      </a:lnTo>
                      <a:lnTo>
                        <a:pt x="1017" y="601"/>
                      </a:lnTo>
                      <a:lnTo>
                        <a:pt x="976" y="665"/>
                      </a:lnTo>
                      <a:lnTo>
                        <a:pt x="929" y="695"/>
                      </a:lnTo>
                      <a:lnTo>
                        <a:pt x="934" y="736"/>
                      </a:lnTo>
                      <a:lnTo>
                        <a:pt x="923" y="742"/>
                      </a:lnTo>
                      <a:lnTo>
                        <a:pt x="868" y="687"/>
                      </a:lnTo>
                      <a:lnTo>
                        <a:pt x="137" y="687"/>
                      </a:lnTo>
                      <a:lnTo>
                        <a:pt x="119" y="659"/>
                      </a:lnTo>
                      <a:lnTo>
                        <a:pt x="132" y="623"/>
                      </a:lnTo>
                      <a:lnTo>
                        <a:pt x="126" y="576"/>
                      </a:lnTo>
                      <a:lnTo>
                        <a:pt x="126" y="523"/>
                      </a:lnTo>
                      <a:lnTo>
                        <a:pt x="113" y="510"/>
                      </a:lnTo>
                      <a:lnTo>
                        <a:pt x="113" y="482"/>
                      </a:lnTo>
                      <a:lnTo>
                        <a:pt x="90" y="463"/>
                      </a:lnTo>
                      <a:lnTo>
                        <a:pt x="96" y="405"/>
                      </a:lnTo>
                      <a:lnTo>
                        <a:pt x="47" y="314"/>
                      </a:lnTo>
                      <a:lnTo>
                        <a:pt x="47" y="237"/>
                      </a:lnTo>
                      <a:lnTo>
                        <a:pt x="30" y="231"/>
                      </a:lnTo>
                      <a:lnTo>
                        <a:pt x="0" y="177"/>
                      </a:lnTo>
                      <a:lnTo>
                        <a:pt x="41" y="90"/>
                      </a:lnTo>
                      <a:lnTo>
                        <a:pt x="24" y="58"/>
                      </a:lnTo>
                      <a:lnTo>
                        <a:pt x="24" y="0"/>
                      </a:lnTo>
                      <a:lnTo>
                        <a:pt x="97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324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grpSp>
              <p:nvGrpSpPr>
                <p:cNvPr id="180" name=""/>
                <p:cNvGrpSpPr/>
                <p:nvPr/>
              </p:nvGrpSpPr>
              <p:grpSpPr>
                <a:xfrm>
                  <a:off x="2057400" y="1822320"/>
                  <a:ext cx="6058080" cy="4214880"/>
                  <a:chOff x="2057400" y="1822320"/>
                  <a:chExt cx="6058080" cy="4214880"/>
                </a:xfrm>
              </p:grpSpPr>
              <p:sp>
                <p:nvSpPr>
                  <p:cNvPr id="181" name=""/>
                  <p:cNvSpPr/>
                  <p:nvPr/>
                </p:nvSpPr>
                <p:spPr>
                  <a:xfrm>
                    <a:off x="5121360" y="3041640"/>
                    <a:ext cx="712800" cy="662040"/>
                  </a:xfrm>
                  <a:custGeom>
                    <a:avLst/>
                    <a:gdLst/>
                    <a:ahLst/>
                    <a:rect l="l" t="t" r="r" b="b"/>
                    <a:pathLst>
                      <a:path w="1208" h="1115">
                        <a:moveTo>
                          <a:pt x="0" y="0"/>
                        </a:moveTo>
                        <a:lnTo>
                          <a:pt x="12" y="19"/>
                        </a:lnTo>
                        <a:lnTo>
                          <a:pt x="17" y="72"/>
                        </a:lnTo>
                        <a:lnTo>
                          <a:pt x="48" y="91"/>
                        </a:lnTo>
                        <a:lnTo>
                          <a:pt x="59" y="138"/>
                        </a:lnTo>
                        <a:lnTo>
                          <a:pt x="119" y="173"/>
                        </a:lnTo>
                        <a:lnTo>
                          <a:pt x="144" y="168"/>
                        </a:lnTo>
                        <a:lnTo>
                          <a:pt x="155" y="204"/>
                        </a:lnTo>
                        <a:lnTo>
                          <a:pt x="144" y="209"/>
                        </a:lnTo>
                        <a:lnTo>
                          <a:pt x="113" y="251"/>
                        </a:lnTo>
                        <a:lnTo>
                          <a:pt x="161" y="335"/>
                        </a:lnTo>
                        <a:lnTo>
                          <a:pt x="196" y="345"/>
                        </a:lnTo>
                        <a:lnTo>
                          <a:pt x="179" y="989"/>
                        </a:lnTo>
                        <a:lnTo>
                          <a:pt x="1018" y="989"/>
                        </a:lnTo>
                        <a:lnTo>
                          <a:pt x="1035" y="1042"/>
                        </a:lnTo>
                        <a:lnTo>
                          <a:pt x="976" y="1115"/>
                        </a:lnTo>
                        <a:lnTo>
                          <a:pt x="1095" y="1115"/>
                        </a:lnTo>
                        <a:lnTo>
                          <a:pt x="1118" y="1085"/>
                        </a:lnTo>
                        <a:lnTo>
                          <a:pt x="1101" y="1061"/>
                        </a:lnTo>
                        <a:lnTo>
                          <a:pt x="1125" y="1055"/>
                        </a:lnTo>
                        <a:lnTo>
                          <a:pt x="1112" y="1038"/>
                        </a:lnTo>
                        <a:lnTo>
                          <a:pt x="1136" y="1025"/>
                        </a:lnTo>
                        <a:lnTo>
                          <a:pt x="1125" y="984"/>
                        </a:lnTo>
                        <a:lnTo>
                          <a:pt x="1142" y="1006"/>
                        </a:lnTo>
                        <a:lnTo>
                          <a:pt x="1161" y="965"/>
                        </a:lnTo>
                        <a:lnTo>
                          <a:pt x="1185" y="978"/>
                        </a:lnTo>
                        <a:lnTo>
                          <a:pt x="1208" y="925"/>
                        </a:lnTo>
                        <a:lnTo>
                          <a:pt x="1208" y="876"/>
                        </a:lnTo>
                        <a:lnTo>
                          <a:pt x="1185" y="848"/>
                        </a:lnTo>
                        <a:lnTo>
                          <a:pt x="1178" y="870"/>
                        </a:lnTo>
                        <a:lnTo>
                          <a:pt x="1161" y="859"/>
                        </a:lnTo>
                        <a:lnTo>
                          <a:pt x="1136" y="806"/>
                        </a:lnTo>
                        <a:lnTo>
                          <a:pt x="1148" y="769"/>
                        </a:lnTo>
                        <a:lnTo>
                          <a:pt x="1136" y="710"/>
                        </a:lnTo>
                        <a:lnTo>
                          <a:pt x="982" y="573"/>
                        </a:lnTo>
                        <a:lnTo>
                          <a:pt x="976" y="543"/>
                        </a:lnTo>
                        <a:lnTo>
                          <a:pt x="1023" y="422"/>
                        </a:lnTo>
                        <a:lnTo>
                          <a:pt x="969" y="394"/>
                        </a:lnTo>
                        <a:lnTo>
                          <a:pt x="935" y="413"/>
                        </a:lnTo>
                        <a:lnTo>
                          <a:pt x="905" y="309"/>
                        </a:lnTo>
                        <a:lnTo>
                          <a:pt x="797" y="215"/>
                        </a:lnTo>
                        <a:lnTo>
                          <a:pt x="773" y="113"/>
                        </a:lnTo>
                        <a:lnTo>
                          <a:pt x="786" y="55"/>
                        </a:lnTo>
                        <a:lnTo>
                          <a:pt x="731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324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82" name=""/>
                  <p:cNvSpPr/>
                  <p:nvPr/>
                </p:nvSpPr>
                <p:spPr>
                  <a:xfrm>
                    <a:off x="5446800" y="2168640"/>
                    <a:ext cx="595440" cy="608040"/>
                  </a:xfrm>
                  <a:custGeom>
                    <a:avLst/>
                    <a:gdLst/>
                    <a:ahLst/>
                    <a:rect l="l" t="t" r="r" b="b"/>
                    <a:pathLst>
                      <a:path w="1011" h="1025">
                        <a:moveTo>
                          <a:pt x="427" y="58"/>
                        </a:moveTo>
                        <a:lnTo>
                          <a:pt x="358" y="66"/>
                        </a:lnTo>
                        <a:lnTo>
                          <a:pt x="358" y="0"/>
                        </a:lnTo>
                        <a:lnTo>
                          <a:pt x="226" y="47"/>
                        </a:lnTo>
                        <a:lnTo>
                          <a:pt x="167" y="54"/>
                        </a:lnTo>
                        <a:lnTo>
                          <a:pt x="148" y="35"/>
                        </a:lnTo>
                        <a:lnTo>
                          <a:pt x="113" y="41"/>
                        </a:lnTo>
                        <a:lnTo>
                          <a:pt x="107" y="179"/>
                        </a:lnTo>
                        <a:lnTo>
                          <a:pt x="35" y="214"/>
                        </a:lnTo>
                        <a:lnTo>
                          <a:pt x="0" y="292"/>
                        </a:lnTo>
                        <a:lnTo>
                          <a:pt x="41" y="327"/>
                        </a:lnTo>
                        <a:lnTo>
                          <a:pt x="24" y="363"/>
                        </a:lnTo>
                        <a:lnTo>
                          <a:pt x="13" y="488"/>
                        </a:lnTo>
                        <a:lnTo>
                          <a:pt x="83" y="548"/>
                        </a:lnTo>
                        <a:lnTo>
                          <a:pt x="143" y="559"/>
                        </a:lnTo>
                        <a:lnTo>
                          <a:pt x="184" y="631"/>
                        </a:lnTo>
                        <a:lnTo>
                          <a:pt x="261" y="680"/>
                        </a:lnTo>
                        <a:lnTo>
                          <a:pt x="286" y="780"/>
                        </a:lnTo>
                        <a:lnTo>
                          <a:pt x="316" y="959"/>
                        </a:lnTo>
                        <a:lnTo>
                          <a:pt x="374" y="983"/>
                        </a:lnTo>
                        <a:lnTo>
                          <a:pt x="386" y="1025"/>
                        </a:lnTo>
                        <a:lnTo>
                          <a:pt x="885" y="1025"/>
                        </a:lnTo>
                        <a:lnTo>
                          <a:pt x="874" y="846"/>
                        </a:lnTo>
                        <a:lnTo>
                          <a:pt x="904" y="744"/>
                        </a:lnTo>
                        <a:lnTo>
                          <a:pt x="938" y="535"/>
                        </a:lnTo>
                        <a:lnTo>
                          <a:pt x="1011" y="393"/>
                        </a:lnTo>
                        <a:lnTo>
                          <a:pt x="957" y="416"/>
                        </a:lnTo>
                        <a:lnTo>
                          <a:pt x="945" y="465"/>
                        </a:lnTo>
                        <a:lnTo>
                          <a:pt x="851" y="535"/>
                        </a:lnTo>
                        <a:lnTo>
                          <a:pt x="879" y="457"/>
                        </a:lnTo>
                        <a:lnTo>
                          <a:pt x="915" y="405"/>
                        </a:lnTo>
                        <a:lnTo>
                          <a:pt x="893" y="386"/>
                        </a:lnTo>
                        <a:lnTo>
                          <a:pt x="898" y="339"/>
                        </a:lnTo>
                        <a:lnTo>
                          <a:pt x="862" y="344"/>
                        </a:lnTo>
                        <a:lnTo>
                          <a:pt x="874" y="267"/>
                        </a:lnTo>
                        <a:lnTo>
                          <a:pt x="821" y="239"/>
                        </a:lnTo>
                        <a:lnTo>
                          <a:pt x="821" y="209"/>
                        </a:lnTo>
                        <a:lnTo>
                          <a:pt x="482" y="113"/>
                        </a:lnTo>
                        <a:lnTo>
                          <a:pt x="463" y="77"/>
                        </a:lnTo>
                        <a:lnTo>
                          <a:pt x="427" y="58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324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83" name=""/>
                  <p:cNvSpPr/>
                  <p:nvPr/>
                </p:nvSpPr>
                <p:spPr>
                  <a:xfrm>
                    <a:off x="5580000" y="2776680"/>
                    <a:ext cx="432000" cy="784080"/>
                  </a:xfrm>
                  <a:custGeom>
                    <a:avLst/>
                    <a:gdLst/>
                    <a:ahLst/>
                    <a:rect l="l" t="t" r="r" b="b"/>
                    <a:pathLst>
                      <a:path w="732" h="1320">
                        <a:moveTo>
                          <a:pt x="13" y="499"/>
                        </a:moveTo>
                        <a:lnTo>
                          <a:pt x="0" y="557"/>
                        </a:lnTo>
                        <a:lnTo>
                          <a:pt x="24" y="659"/>
                        </a:lnTo>
                        <a:lnTo>
                          <a:pt x="132" y="755"/>
                        </a:lnTo>
                        <a:lnTo>
                          <a:pt x="162" y="857"/>
                        </a:lnTo>
                        <a:lnTo>
                          <a:pt x="196" y="838"/>
                        </a:lnTo>
                        <a:lnTo>
                          <a:pt x="250" y="866"/>
                        </a:lnTo>
                        <a:lnTo>
                          <a:pt x="203" y="987"/>
                        </a:lnTo>
                        <a:lnTo>
                          <a:pt x="209" y="1017"/>
                        </a:lnTo>
                        <a:lnTo>
                          <a:pt x="363" y="1152"/>
                        </a:lnTo>
                        <a:lnTo>
                          <a:pt x="375" y="1213"/>
                        </a:lnTo>
                        <a:lnTo>
                          <a:pt x="363" y="1249"/>
                        </a:lnTo>
                        <a:lnTo>
                          <a:pt x="388" y="1301"/>
                        </a:lnTo>
                        <a:lnTo>
                          <a:pt x="405" y="1314"/>
                        </a:lnTo>
                        <a:lnTo>
                          <a:pt x="412" y="1290"/>
                        </a:lnTo>
                        <a:lnTo>
                          <a:pt x="435" y="1320"/>
                        </a:lnTo>
                        <a:lnTo>
                          <a:pt x="429" y="1296"/>
                        </a:lnTo>
                        <a:lnTo>
                          <a:pt x="457" y="1260"/>
                        </a:lnTo>
                        <a:lnTo>
                          <a:pt x="548" y="1296"/>
                        </a:lnTo>
                        <a:lnTo>
                          <a:pt x="565" y="1279"/>
                        </a:lnTo>
                        <a:lnTo>
                          <a:pt x="553" y="1218"/>
                        </a:lnTo>
                        <a:lnTo>
                          <a:pt x="625" y="1196"/>
                        </a:lnTo>
                        <a:lnTo>
                          <a:pt x="614" y="1152"/>
                        </a:lnTo>
                        <a:lnTo>
                          <a:pt x="638" y="1111"/>
                        </a:lnTo>
                        <a:lnTo>
                          <a:pt x="625" y="1100"/>
                        </a:lnTo>
                        <a:lnTo>
                          <a:pt x="638" y="1100"/>
                        </a:lnTo>
                        <a:lnTo>
                          <a:pt x="638" y="1047"/>
                        </a:lnTo>
                        <a:lnTo>
                          <a:pt x="655" y="1034"/>
                        </a:lnTo>
                        <a:lnTo>
                          <a:pt x="650" y="1011"/>
                        </a:lnTo>
                        <a:lnTo>
                          <a:pt x="710" y="951"/>
                        </a:lnTo>
                        <a:lnTo>
                          <a:pt x="732" y="892"/>
                        </a:lnTo>
                        <a:lnTo>
                          <a:pt x="727" y="843"/>
                        </a:lnTo>
                        <a:lnTo>
                          <a:pt x="697" y="802"/>
                        </a:lnTo>
                        <a:lnTo>
                          <a:pt x="727" y="738"/>
                        </a:lnTo>
                        <a:lnTo>
                          <a:pt x="719" y="177"/>
                        </a:lnTo>
                        <a:lnTo>
                          <a:pt x="667" y="47"/>
                        </a:lnTo>
                        <a:lnTo>
                          <a:pt x="661" y="0"/>
                        </a:lnTo>
                        <a:lnTo>
                          <a:pt x="162" y="0"/>
                        </a:lnTo>
                        <a:lnTo>
                          <a:pt x="245" y="82"/>
                        </a:lnTo>
                        <a:lnTo>
                          <a:pt x="250" y="113"/>
                        </a:lnTo>
                        <a:lnTo>
                          <a:pt x="245" y="154"/>
                        </a:lnTo>
                        <a:lnTo>
                          <a:pt x="214" y="212"/>
                        </a:lnTo>
                        <a:lnTo>
                          <a:pt x="90" y="254"/>
                        </a:lnTo>
                        <a:lnTo>
                          <a:pt x="77" y="290"/>
                        </a:lnTo>
                        <a:lnTo>
                          <a:pt x="109" y="325"/>
                        </a:lnTo>
                        <a:lnTo>
                          <a:pt x="109" y="357"/>
                        </a:lnTo>
                        <a:lnTo>
                          <a:pt x="66" y="421"/>
                        </a:lnTo>
                        <a:lnTo>
                          <a:pt x="19" y="452"/>
                        </a:lnTo>
                        <a:lnTo>
                          <a:pt x="24" y="493"/>
                        </a:lnTo>
                        <a:lnTo>
                          <a:pt x="13" y="49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324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84" name=""/>
                  <p:cNvSpPr/>
                  <p:nvPr/>
                </p:nvSpPr>
                <p:spPr>
                  <a:xfrm>
                    <a:off x="5386320" y="3040200"/>
                    <a:ext cx="447840" cy="573120"/>
                  </a:xfrm>
                  <a:custGeom>
                    <a:avLst/>
                    <a:gdLst/>
                    <a:ahLst/>
                    <a:rect l="l" t="t" r="r" b="b"/>
                    <a:pathLst>
                      <a:path w="763" h="965">
                        <a:moveTo>
                          <a:pt x="77" y="0"/>
                        </a:moveTo>
                        <a:lnTo>
                          <a:pt x="70" y="19"/>
                        </a:lnTo>
                        <a:lnTo>
                          <a:pt x="62" y="38"/>
                        </a:lnTo>
                        <a:lnTo>
                          <a:pt x="51" y="77"/>
                        </a:lnTo>
                        <a:lnTo>
                          <a:pt x="43" y="96"/>
                        </a:lnTo>
                        <a:lnTo>
                          <a:pt x="39" y="115"/>
                        </a:lnTo>
                        <a:lnTo>
                          <a:pt x="34" y="130"/>
                        </a:lnTo>
                        <a:lnTo>
                          <a:pt x="28" y="142"/>
                        </a:lnTo>
                        <a:lnTo>
                          <a:pt x="17" y="149"/>
                        </a:lnTo>
                        <a:lnTo>
                          <a:pt x="9" y="155"/>
                        </a:lnTo>
                        <a:lnTo>
                          <a:pt x="2" y="160"/>
                        </a:lnTo>
                        <a:lnTo>
                          <a:pt x="0" y="162"/>
                        </a:lnTo>
                        <a:lnTo>
                          <a:pt x="0" y="198"/>
                        </a:lnTo>
                        <a:lnTo>
                          <a:pt x="94" y="202"/>
                        </a:lnTo>
                        <a:lnTo>
                          <a:pt x="60" y="215"/>
                        </a:lnTo>
                        <a:lnTo>
                          <a:pt x="73" y="255"/>
                        </a:lnTo>
                        <a:lnTo>
                          <a:pt x="39" y="304"/>
                        </a:lnTo>
                        <a:lnTo>
                          <a:pt x="34" y="390"/>
                        </a:lnTo>
                        <a:lnTo>
                          <a:pt x="9" y="396"/>
                        </a:lnTo>
                        <a:lnTo>
                          <a:pt x="9" y="424"/>
                        </a:lnTo>
                        <a:lnTo>
                          <a:pt x="34" y="422"/>
                        </a:lnTo>
                        <a:lnTo>
                          <a:pt x="34" y="445"/>
                        </a:lnTo>
                        <a:lnTo>
                          <a:pt x="15" y="450"/>
                        </a:lnTo>
                        <a:lnTo>
                          <a:pt x="15" y="490"/>
                        </a:lnTo>
                        <a:lnTo>
                          <a:pt x="51" y="503"/>
                        </a:lnTo>
                        <a:lnTo>
                          <a:pt x="45" y="560"/>
                        </a:lnTo>
                        <a:lnTo>
                          <a:pt x="96" y="671"/>
                        </a:lnTo>
                        <a:lnTo>
                          <a:pt x="130" y="673"/>
                        </a:lnTo>
                        <a:lnTo>
                          <a:pt x="145" y="628"/>
                        </a:lnTo>
                        <a:lnTo>
                          <a:pt x="169" y="628"/>
                        </a:lnTo>
                        <a:lnTo>
                          <a:pt x="201" y="682"/>
                        </a:lnTo>
                        <a:lnTo>
                          <a:pt x="288" y="688"/>
                        </a:lnTo>
                        <a:lnTo>
                          <a:pt x="379" y="831"/>
                        </a:lnTo>
                        <a:lnTo>
                          <a:pt x="435" y="825"/>
                        </a:lnTo>
                        <a:lnTo>
                          <a:pt x="546" y="775"/>
                        </a:lnTo>
                        <a:lnTo>
                          <a:pt x="576" y="801"/>
                        </a:lnTo>
                        <a:lnTo>
                          <a:pt x="576" y="897"/>
                        </a:lnTo>
                        <a:lnTo>
                          <a:pt x="565" y="933"/>
                        </a:lnTo>
                        <a:lnTo>
                          <a:pt x="571" y="965"/>
                        </a:lnTo>
                        <a:lnTo>
                          <a:pt x="593" y="938"/>
                        </a:lnTo>
                        <a:lnTo>
                          <a:pt x="672" y="933"/>
                        </a:lnTo>
                        <a:lnTo>
                          <a:pt x="763" y="916"/>
                        </a:lnTo>
                        <a:lnTo>
                          <a:pt x="763" y="876"/>
                        </a:lnTo>
                        <a:lnTo>
                          <a:pt x="740" y="848"/>
                        </a:lnTo>
                        <a:lnTo>
                          <a:pt x="733" y="871"/>
                        </a:lnTo>
                        <a:lnTo>
                          <a:pt x="716" y="859"/>
                        </a:lnTo>
                        <a:lnTo>
                          <a:pt x="691" y="807"/>
                        </a:lnTo>
                        <a:lnTo>
                          <a:pt x="703" y="769"/>
                        </a:lnTo>
                        <a:lnTo>
                          <a:pt x="691" y="710"/>
                        </a:lnTo>
                        <a:lnTo>
                          <a:pt x="537" y="573"/>
                        </a:lnTo>
                        <a:lnTo>
                          <a:pt x="531" y="543"/>
                        </a:lnTo>
                        <a:lnTo>
                          <a:pt x="578" y="422"/>
                        </a:lnTo>
                        <a:lnTo>
                          <a:pt x="524" y="394"/>
                        </a:lnTo>
                        <a:lnTo>
                          <a:pt x="490" y="413"/>
                        </a:lnTo>
                        <a:lnTo>
                          <a:pt x="460" y="309"/>
                        </a:lnTo>
                        <a:lnTo>
                          <a:pt x="352" y="215"/>
                        </a:lnTo>
                        <a:lnTo>
                          <a:pt x="328" y="113"/>
                        </a:lnTo>
                        <a:lnTo>
                          <a:pt x="341" y="55"/>
                        </a:lnTo>
                        <a:lnTo>
                          <a:pt x="286" y="0"/>
                        </a:lnTo>
                        <a:lnTo>
                          <a:pt x="284" y="0"/>
                        </a:lnTo>
                        <a:lnTo>
                          <a:pt x="277" y="0"/>
                        </a:lnTo>
                        <a:lnTo>
                          <a:pt x="267" y="0"/>
                        </a:lnTo>
                        <a:lnTo>
                          <a:pt x="254" y="0"/>
                        </a:lnTo>
                        <a:lnTo>
                          <a:pt x="237" y="0"/>
                        </a:lnTo>
                        <a:lnTo>
                          <a:pt x="220" y="0"/>
                        </a:lnTo>
                        <a:lnTo>
                          <a:pt x="183" y="0"/>
                        </a:lnTo>
                        <a:lnTo>
                          <a:pt x="143" y="0"/>
                        </a:lnTo>
                        <a:lnTo>
                          <a:pt x="126" y="0"/>
                        </a:lnTo>
                        <a:lnTo>
                          <a:pt x="109" y="0"/>
                        </a:lnTo>
                        <a:lnTo>
                          <a:pt x="96" y="0"/>
                        </a:lnTo>
                        <a:lnTo>
                          <a:pt x="87" y="0"/>
                        </a:lnTo>
                        <a:lnTo>
                          <a:pt x="79" y="0"/>
                        </a:lnTo>
                        <a:lnTo>
                          <a:pt x="77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324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grpSp>
                <p:nvGrpSpPr>
                  <p:cNvPr id="185" name=""/>
                  <p:cNvGrpSpPr/>
                  <p:nvPr/>
                </p:nvGrpSpPr>
                <p:grpSpPr>
                  <a:xfrm>
                    <a:off x="2057400" y="1822320"/>
                    <a:ext cx="6058080" cy="4214880"/>
                    <a:chOff x="2057400" y="1822320"/>
                    <a:chExt cx="6058080" cy="4214880"/>
                  </a:xfrm>
                </p:grpSpPr>
                <p:sp>
                  <p:nvSpPr>
                    <p:cNvPr id="186" name=""/>
                    <p:cNvSpPr/>
                    <p:nvPr/>
                  </p:nvSpPr>
                  <p:spPr>
                    <a:xfrm>
                      <a:off x="3076560" y="2841480"/>
                      <a:ext cx="627120" cy="716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61" h="1203">
                          <a:moveTo>
                            <a:pt x="740" y="0"/>
                          </a:moveTo>
                          <a:lnTo>
                            <a:pt x="699" y="239"/>
                          </a:lnTo>
                          <a:lnTo>
                            <a:pt x="1061" y="239"/>
                          </a:lnTo>
                          <a:lnTo>
                            <a:pt x="936" y="1203"/>
                          </a:lnTo>
                          <a:lnTo>
                            <a:pt x="0" y="1203"/>
                          </a:lnTo>
                          <a:lnTo>
                            <a:pt x="196" y="0"/>
                          </a:lnTo>
                          <a:lnTo>
                            <a:pt x="74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324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p:txBody>
                </p:sp>
                <p:grpSp>
                  <p:nvGrpSpPr>
                    <p:cNvPr id="187" name=""/>
                    <p:cNvGrpSpPr/>
                    <p:nvPr/>
                  </p:nvGrpSpPr>
                  <p:grpSpPr>
                    <a:xfrm>
                      <a:off x="2057400" y="1822320"/>
                      <a:ext cx="6058080" cy="4214880"/>
                      <a:chOff x="2057400" y="1822320"/>
                      <a:chExt cx="6058080" cy="4214880"/>
                    </a:xfrm>
                  </p:grpSpPr>
                  <p:sp>
                    <p:nvSpPr>
                      <p:cNvPr id="188" name=""/>
                      <p:cNvSpPr/>
                      <p:nvPr/>
                    </p:nvSpPr>
                    <p:spPr>
                      <a:xfrm>
                        <a:off x="2605320" y="3975120"/>
                        <a:ext cx="2325600" cy="20620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073" h="1660">
                            <a:moveTo>
                              <a:pt x="1056" y="1660"/>
                            </a:moveTo>
                            <a:lnTo>
                              <a:pt x="1033" y="1351"/>
                            </a:lnTo>
                            <a:lnTo>
                              <a:pt x="949" y="1198"/>
                            </a:lnTo>
                            <a:lnTo>
                              <a:pt x="867" y="1100"/>
                            </a:lnTo>
                            <a:lnTo>
                              <a:pt x="760" y="1019"/>
                            </a:lnTo>
                            <a:lnTo>
                              <a:pt x="695" y="808"/>
                            </a:lnTo>
                            <a:lnTo>
                              <a:pt x="592" y="668"/>
                            </a:lnTo>
                            <a:lnTo>
                              <a:pt x="484" y="535"/>
                            </a:lnTo>
                            <a:lnTo>
                              <a:pt x="410" y="326"/>
                            </a:lnTo>
                            <a:lnTo>
                              <a:pt x="347" y="256"/>
                            </a:lnTo>
                            <a:lnTo>
                              <a:pt x="235" y="203"/>
                            </a:lnTo>
                            <a:lnTo>
                              <a:pt x="276" y="424"/>
                            </a:lnTo>
                            <a:lnTo>
                              <a:pt x="326" y="598"/>
                            </a:lnTo>
                            <a:lnTo>
                              <a:pt x="403" y="735"/>
                            </a:lnTo>
                            <a:lnTo>
                              <a:pt x="472" y="896"/>
                            </a:lnTo>
                            <a:lnTo>
                              <a:pt x="568" y="1085"/>
                            </a:lnTo>
                            <a:lnTo>
                              <a:pt x="659" y="1273"/>
                            </a:lnTo>
                            <a:lnTo>
                              <a:pt x="606" y="1296"/>
                            </a:lnTo>
                            <a:lnTo>
                              <a:pt x="486" y="1107"/>
                            </a:lnTo>
                            <a:lnTo>
                              <a:pt x="403" y="1064"/>
                            </a:lnTo>
                            <a:lnTo>
                              <a:pt x="374" y="916"/>
                            </a:lnTo>
                            <a:lnTo>
                              <a:pt x="319" y="841"/>
                            </a:lnTo>
                            <a:lnTo>
                              <a:pt x="307" y="723"/>
                            </a:lnTo>
                            <a:lnTo>
                              <a:pt x="252" y="645"/>
                            </a:lnTo>
                            <a:lnTo>
                              <a:pt x="192" y="625"/>
                            </a:lnTo>
                            <a:lnTo>
                              <a:pt x="156" y="550"/>
                            </a:lnTo>
                            <a:lnTo>
                              <a:pt x="192" y="469"/>
                            </a:lnTo>
                            <a:lnTo>
                              <a:pt x="117" y="329"/>
                            </a:lnTo>
                            <a:lnTo>
                              <a:pt x="24" y="191"/>
                            </a:lnTo>
                            <a:lnTo>
                              <a:pt x="36" y="149"/>
                            </a:lnTo>
                            <a:lnTo>
                              <a:pt x="0" y="0"/>
                            </a:lnTo>
                            <a:lnTo>
                              <a:pt x="297" y="68"/>
                            </a:lnTo>
                            <a:lnTo>
                              <a:pt x="506" y="203"/>
                            </a:lnTo>
                            <a:lnTo>
                              <a:pt x="599" y="276"/>
                            </a:lnTo>
                            <a:lnTo>
                              <a:pt x="853" y="256"/>
                            </a:lnTo>
                            <a:lnTo>
                              <a:pt x="924" y="255"/>
                            </a:lnTo>
                            <a:lnTo>
                              <a:pt x="1196" y="292"/>
                            </a:lnTo>
                            <a:lnTo>
                              <a:pt x="1246" y="374"/>
                            </a:lnTo>
                            <a:lnTo>
                              <a:pt x="1301" y="563"/>
                            </a:lnTo>
                            <a:lnTo>
                              <a:pt x="1428" y="558"/>
                            </a:lnTo>
                            <a:lnTo>
                              <a:pt x="1466" y="452"/>
                            </a:lnTo>
                            <a:lnTo>
                              <a:pt x="1615" y="452"/>
                            </a:lnTo>
                            <a:lnTo>
                              <a:pt x="1730" y="632"/>
                            </a:lnTo>
                            <a:lnTo>
                              <a:pt x="1819" y="876"/>
                            </a:lnTo>
                            <a:lnTo>
                              <a:pt x="1914" y="932"/>
                            </a:lnTo>
                            <a:lnTo>
                              <a:pt x="2010" y="924"/>
                            </a:lnTo>
                            <a:lnTo>
                              <a:pt x="2034" y="959"/>
                            </a:lnTo>
                            <a:lnTo>
                              <a:pt x="2073" y="1090"/>
                            </a:lnTo>
                            <a:lnTo>
                              <a:pt x="2022" y="1118"/>
                            </a:lnTo>
                            <a:lnTo>
                              <a:pt x="1943" y="1263"/>
                            </a:lnTo>
                            <a:lnTo>
                              <a:pt x="1977" y="1348"/>
                            </a:lnTo>
                            <a:lnTo>
                              <a:pt x="1962" y="1461"/>
                            </a:lnTo>
                            <a:lnTo>
                              <a:pt x="2061" y="1660"/>
                            </a:lnTo>
                            <a:lnTo>
                              <a:pt x="1056" y="166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189" name=""/>
                      <p:cNvSpPr/>
                      <p:nvPr/>
                    </p:nvSpPr>
                    <p:spPr>
                      <a:xfrm>
                        <a:off x="6880320" y="3168720"/>
                        <a:ext cx="500040" cy="2523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844" h="424">
                            <a:moveTo>
                              <a:pt x="670" y="0"/>
                            </a:moveTo>
                            <a:lnTo>
                              <a:pt x="363" y="0"/>
                            </a:lnTo>
                            <a:lnTo>
                              <a:pt x="0" y="0"/>
                            </a:lnTo>
                            <a:lnTo>
                              <a:pt x="5" y="119"/>
                            </a:lnTo>
                            <a:lnTo>
                              <a:pt x="71" y="58"/>
                            </a:lnTo>
                            <a:lnTo>
                              <a:pt x="99" y="58"/>
                            </a:lnTo>
                            <a:lnTo>
                              <a:pt x="124" y="17"/>
                            </a:lnTo>
                            <a:lnTo>
                              <a:pt x="167" y="41"/>
                            </a:lnTo>
                            <a:lnTo>
                              <a:pt x="190" y="41"/>
                            </a:lnTo>
                            <a:lnTo>
                              <a:pt x="196" y="22"/>
                            </a:lnTo>
                            <a:lnTo>
                              <a:pt x="237" y="0"/>
                            </a:lnTo>
                            <a:lnTo>
                              <a:pt x="297" y="22"/>
                            </a:lnTo>
                            <a:lnTo>
                              <a:pt x="326" y="88"/>
                            </a:lnTo>
                            <a:lnTo>
                              <a:pt x="380" y="113"/>
                            </a:lnTo>
                            <a:lnTo>
                              <a:pt x="367" y="137"/>
                            </a:lnTo>
                            <a:lnTo>
                              <a:pt x="386" y="154"/>
                            </a:lnTo>
                            <a:lnTo>
                              <a:pt x="444" y="184"/>
                            </a:lnTo>
                            <a:lnTo>
                              <a:pt x="457" y="171"/>
                            </a:lnTo>
                            <a:lnTo>
                              <a:pt x="486" y="198"/>
                            </a:lnTo>
                            <a:lnTo>
                              <a:pt x="463" y="215"/>
                            </a:lnTo>
                            <a:lnTo>
                              <a:pt x="463" y="233"/>
                            </a:lnTo>
                            <a:lnTo>
                              <a:pt x="439" y="298"/>
                            </a:lnTo>
                            <a:lnTo>
                              <a:pt x="618" y="382"/>
                            </a:lnTo>
                            <a:lnTo>
                              <a:pt x="599" y="328"/>
                            </a:lnTo>
                            <a:lnTo>
                              <a:pt x="576" y="305"/>
                            </a:lnTo>
                            <a:lnTo>
                              <a:pt x="589" y="305"/>
                            </a:lnTo>
                            <a:lnTo>
                              <a:pt x="557" y="119"/>
                            </a:lnTo>
                            <a:lnTo>
                              <a:pt x="648" y="47"/>
                            </a:lnTo>
                            <a:lnTo>
                              <a:pt x="653" y="30"/>
                            </a:lnTo>
                            <a:lnTo>
                              <a:pt x="659" y="71"/>
                            </a:lnTo>
                            <a:lnTo>
                              <a:pt x="623" y="107"/>
                            </a:lnTo>
                            <a:lnTo>
                              <a:pt x="634" y="162"/>
                            </a:lnTo>
                            <a:lnTo>
                              <a:pt x="612" y="184"/>
                            </a:lnTo>
                            <a:lnTo>
                              <a:pt x="648" y="203"/>
                            </a:lnTo>
                            <a:lnTo>
                              <a:pt x="648" y="256"/>
                            </a:lnTo>
                            <a:lnTo>
                              <a:pt x="623" y="298"/>
                            </a:lnTo>
                            <a:lnTo>
                              <a:pt x="659" y="347"/>
                            </a:lnTo>
                            <a:lnTo>
                              <a:pt x="702" y="352"/>
                            </a:lnTo>
                            <a:lnTo>
                              <a:pt x="731" y="424"/>
                            </a:lnTo>
                            <a:lnTo>
                              <a:pt x="813" y="399"/>
                            </a:lnTo>
                            <a:lnTo>
                              <a:pt x="808" y="375"/>
                            </a:lnTo>
                            <a:lnTo>
                              <a:pt x="844" y="305"/>
                            </a:lnTo>
                            <a:lnTo>
                              <a:pt x="719" y="305"/>
                            </a:lnTo>
                            <a:lnTo>
                              <a:pt x="67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36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190" name=""/>
                      <p:cNvSpPr/>
                      <p:nvPr/>
                    </p:nvSpPr>
                    <p:spPr>
                      <a:xfrm>
                        <a:off x="5948280" y="2876400"/>
                        <a:ext cx="357480" cy="5702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607" h="963">
                            <a:moveTo>
                              <a:pt x="100" y="571"/>
                            </a:moveTo>
                            <a:lnTo>
                              <a:pt x="94" y="13"/>
                            </a:lnTo>
                            <a:lnTo>
                              <a:pt x="155" y="25"/>
                            </a:lnTo>
                            <a:lnTo>
                              <a:pt x="196" y="0"/>
                            </a:lnTo>
                            <a:lnTo>
                              <a:pt x="576" y="0"/>
                            </a:lnTo>
                            <a:lnTo>
                              <a:pt x="582" y="13"/>
                            </a:lnTo>
                            <a:lnTo>
                              <a:pt x="601" y="635"/>
                            </a:lnTo>
                            <a:lnTo>
                              <a:pt x="588" y="648"/>
                            </a:lnTo>
                            <a:lnTo>
                              <a:pt x="607" y="712"/>
                            </a:lnTo>
                            <a:lnTo>
                              <a:pt x="541" y="737"/>
                            </a:lnTo>
                            <a:lnTo>
                              <a:pt x="488" y="725"/>
                            </a:lnTo>
                            <a:lnTo>
                              <a:pt x="494" y="773"/>
                            </a:lnTo>
                            <a:lnTo>
                              <a:pt x="463" y="797"/>
                            </a:lnTo>
                            <a:lnTo>
                              <a:pt x="447" y="831"/>
                            </a:lnTo>
                            <a:lnTo>
                              <a:pt x="422" y="839"/>
                            </a:lnTo>
                            <a:lnTo>
                              <a:pt x="403" y="891"/>
                            </a:lnTo>
                            <a:lnTo>
                              <a:pt x="381" y="916"/>
                            </a:lnTo>
                            <a:lnTo>
                              <a:pt x="320" y="855"/>
                            </a:lnTo>
                            <a:lnTo>
                              <a:pt x="326" y="867"/>
                            </a:lnTo>
                            <a:lnTo>
                              <a:pt x="303" y="874"/>
                            </a:lnTo>
                            <a:lnTo>
                              <a:pt x="273" y="938"/>
                            </a:lnTo>
                            <a:lnTo>
                              <a:pt x="237" y="908"/>
                            </a:lnTo>
                            <a:lnTo>
                              <a:pt x="185" y="957"/>
                            </a:lnTo>
                            <a:lnTo>
                              <a:pt x="94" y="916"/>
                            </a:lnTo>
                            <a:lnTo>
                              <a:pt x="83" y="944"/>
                            </a:lnTo>
                            <a:lnTo>
                              <a:pt x="77" y="927"/>
                            </a:lnTo>
                            <a:lnTo>
                              <a:pt x="42" y="921"/>
                            </a:lnTo>
                            <a:lnTo>
                              <a:pt x="23" y="963"/>
                            </a:lnTo>
                            <a:lnTo>
                              <a:pt x="13" y="944"/>
                            </a:lnTo>
                            <a:lnTo>
                              <a:pt x="0" y="933"/>
                            </a:lnTo>
                            <a:lnTo>
                              <a:pt x="13" y="933"/>
                            </a:lnTo>
                            <a:lnTo>
                              <a:pt x="13" y="880"/>
                            </a:lnTo>
                            <a:lnTo>
                              <a:pt x="30" y="867"/>
                            </a:lnTo>
                            <a:lnTo>
                              <a:pt x="23" y="844"/>
                            </a:lnTo>
                            <a:lnTo>
                              <a:pt x="83" y="784"/>
                            </a:lnTo>
                            <a:lnTo>
                              <a:pt x="107" y="725"/>
                            </a:lnTo>
                            <a:lnTo>
                              <a:pt x="100" y="678"/>
                            </a:lnTo>
                            <a:lnTo>
                              <a:pt x="72" y="635"/>
                            </a:lnTo>
                            <a:lnTo>
                              <a:pt x="100" y="571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191" name=""/>
                      <p:cNvSpPr/>
                      <p:nvPr/>
                    </p:nvSpPr>
                    <p:spPr>
                      <a:xfrm>
                        <a:off x="6234120" y="3848040"/>
                        <a:ext cx="550800" cy="6825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935" h="1151">
                            <a:moveTo>
                              <a:pt x="835" y="1061"/>
                            </a:moveTo>
                            <a:lnTo>
                              <a:pt x="835" y="1004"/>
                            </a:lnTo>
                            <a:lnTo>
                              <a:pt x="871" y="923"/>
                            </a:lnTo>
                            <a:lnTo>
                              <a:pt x="871" y="891"/>
                            </a:lnTo>
                            <a:lnTo>
                              <a:pt x="904" y="778"/>
                            </a:lnTo>
                            <a:lnTo>
                              <a:pt x="935" y="737"/>
                            </a:lnTo>
                            <a:lnTo>
                              <a:pt x="893" y="714"/>
                            </a:lnTo>
                            <a:lnTo>
                              <a:pt x="893" y="665"/>
                            </a:lnTo>
                            <a:lnTo>
                              <a:pt x="871" y="614"/>
                            </a:lnTo>
                            <a:lnTo>
                              <a:pt x="835" y="588"/>
                            </a:lnTo>
                            <a:lnTo>
                              <a:pt x="810" y="494"/>
                            </a:lnTo>
                            <a:lnTo>
                              <a:pt x="758" y="460"/>
                            </a:lnTo>
                            <a:lnTo>
                              <a:pt x="722" y="405"/>
                            </a:lnTo>
                            <a:lnTo>
                              <a:pt x="727" y="383"/>
                            </a:lnTo>
                            <a:lnTo>
                              <a:pt x="596" y="262"/>
                            </a:lnTo>
                            <a:lnTo>
                              <a:pt x="532" y="132"/>
                            </a:lnTo>
                            <a:lnTo>
                              <a:pt x="501" y="132"/>
                            </a:lnTo>
                            <a:lnTo>
                              <a:pt x="437" y="78"/>
                            </a:lnTo>
                            <a:lnTo>
                              <a:pt x="484" y="0"/>
                            </a:lnTo>
                            <a:lnTo>
                              <a:pt x="251" y="0"/>
                            </a:lnTo>
                            <a:lnTo>
                              <a:pt x="0" y="0"/>
                            </a:lnTo>
                            <a:lnTo>
                              <a:pt x="96" y="494"/>
                            </a:lnTo>
                            <a:lnTo>
                              <a:pt x="113" y="588"/>
                            </a:lnTo>
                            <a:lnTo>
                              <a:pt x="142" y="643"/>
                            </a:lnTo>
                            <a:lnTo>
                              <a:pt x="132" y="660"/>
                            </a:lnTo>
                            <a:lnTo>
                              <a:pt x="155" y="684"/>
                            </a:lnTo>
                            <a:lnTo>
                              <a:pt x="132" y="714"/>
                            </a:lnTo>
                            <a:lnTo>
                              <a:pt x="119" y="773"/>
                            </a:lnTo>
                            <a:lnTo>
                              <a:pt x="132" y="810"/>
                            </a:lnTo>
                            <a:lnTo>
                              <a:pt x="125" y="952"/>
                            </a:lnTo>
                            <a:lnTo>
                              <a:pt x="142" y="1001"/>
                            </a:lnTo>
                            <a:lnTo>
                              <a:pt x="174" y="1068"/>
                            </a:lnTo>
                            <a:lnTo>
                              <a:pt x="692" y="1104"/>
                            </a:lnTo>
                            <a:lnTo>
                              <a:pt x="703" y="1151"/>
                            </a:lnTo>
                            <a:lnTo>
                              <a:pt x="733" y="1151"/>
                            </a:lnTo>
                            <a:lnTo>
                              <a:pt x="727" y="1055"/>
                            </a:lnTo>
                            <a:lnTo>
                              <a:pt x="744" y="1038"/>
                            </a:lnTo>
                            <a:lnTo>
                              <a:pt x="835" y="1061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192" name=""/>
                      <p:cNvSpPr/>
                      <p:nvPr/>
                    </p:nvSpPr>
                    <p:spPr>
                      <a:xfrm>
                        <a:off x="5796000" y="3251160"/>
                        <a:ext cx="831960" cy="3859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409" h="654">
                            <a:moveTo>
                              <a:pt x="1091" y="596"/>
                            </a:moveTo>
                            <a:lnTo>
                              <a:pt x="1202" y="582"/>
                            </a:lnTo>
                            <a:lnTo>
                              <a:pt x="1279" y="488"/>
                            </a:lnTo>
                            <a:lnTo>
                              <a:pt x="1409" y="386"/>
                            </a:lnTo>
                            <a:lnTo>
                              <a:pt x="1351" y="356"/>
                            </a:lnTo>
                            <a:lnTo>
                              <a:pt x="1279" y="238"/>
                            </a:lnTo>
                            <a:lnTo>
                              <a:pt x="1279" y="174"/>
                            </a:lnTo>
                            <a:lnTo>
                              <a:pt x="1230" y="132"/>
                            </a:lnTo>
                            <a:lnTo>
                              <a:pt x="1219" y="96"/>
                            </a:lnTo>
                            <a:lnTo>
                              <a:pt x="1177" y="125"/>
                            </a:lnTo>
                            <a:lnTo>
                              <a:pt x="1143" y="132"/>
                            </a:lnTo>
                            <a:lnTo>
                              <a:pt x="1108" y="102"/>
                            </a:lnTo>
                            <a:lnTo>
                              <a:pt x="1079" y="119"/>
                            </a:lnTo>
                            <a:lnTo>
                              <a:pt x="1061" y="119"/>
                            </a:lnTo>
                            <a:lnTo>
                              <a:pt x="1036" y="91"/>
                            </a:lnTo>
                            <a:lnTo>
                              <a:pt x="972" y="72"/>
                            </a:lnTo>
                            <a:lnTo>
                              <a:pt x="929" y="6"/>
                            </a:lnTo>
                            <a:lnTo>
                              <a:pt x="870" y="0"/>
                            </a:lnTo>
                            <a:lnTo>
                              <a:pt x="846" y="19"/>
                            </a:lnTo>
                            <a:lnTo>
                              <a:pt x="865" y="83"/>
                            </a:lnTo>
                            <a:lnTo>
                              <a:pt x="799" y="108"/>
                            </a:lnTo>
                            <a:lnTo>
                              <a:pt x="744" y="96"/>
                            </a:lnTo>
                            <a:lnTo>
                              <a:pt x="752" y="143"/>
                            </a:lnTo>
                            <a:lnTo>
                              <a:pt x="721" y="168"/>
                            </a:lnTo>
                            <a:lnTo>
                              <a:pt x="703" y="202"/>
                            </a:lnTo>
                            <a:lnTo>
                              <a:pt x="680" y="209"/>
                            </a:lnTo>
                            <a:lnTo>
                              <a:pt x="661" y="262"/>
                            </a:lnTo>
                            <a:lnTo>
                              <a:pt x="639" y="287"/>
                            </a:lnTo>
                            <a:lnTo>
                              <a:pt x="576" y="226"/>
                            </a:lnTo>
                            <a:lnTo>
                              <a:pt x="584" y="238"/>
                            </a:lnTo>
                            <a:lnTo>
                              <a:pt x="559" y="245"/>
                            </a:lnTo>
                            <a:lnTo>
                              <a:pt x="531" y="309"/>
                            </a:lnTo>
                            <a:lnTo>
                              <a:pt x="495" y="279"/>
                            </a:lnTo>
                            <a:lnTo>
                              <a:pt x="441" y="328"/>
                            </a:lnTo>
                            <a:lnTo>
                              <a:pt x="350" y="287"/>
                            </a:lnTo>
                            <a:lnTo>
                              <a:pt x="339" y="315"/>
                            </a:lnTo>
                            <a:lnTo>
                              <a:pt x="333" y="298"/>
                            </a:lnTo>
                            <a:lnTo>
                              <a:pt x="298" y="292"/>
                            </a:lnTo>
                            <a:lnTo>
                              <a:pt x="279" y="334"/>
                            </a:lnTo>
                            <a:lnTo>
                              <a:pt x="269" y="315"/>
                            </a:lnTo>
                            <a:lnTo>
                              <a:pt x="243" y="356"/>
                            </a:lnTo>
                            <a:lnTo>
                              <a:pt x="256" y="400"/>
                            </a:lnTo>
                            <a:lnTo>
                              <a:pt x="185" y="422"/>
                            </a:lnTo>
                            <a:lnTo>
                              <a:pt x="196" y="483"/>
                            </a:lnTo>
                            <a:lnTo>
                              <a:pt x="179" y="500"/>
                            </a:lnTo>
                            <a:lnTo>
                              <a:pt x="89" y="464"/>
                            </a:lnTo>
                            <a:lnTo>
                              <a:pt x="58" y="500"/>
                            </a:lnTo>
                            <a:lnTo>
                              <a:pt x="66" y="524"/>
                            </a:lnTo>
                            <a:lnTo>
                              <a:pt x="66" y="573"/>
                            </a:lnTo>
                            <a:lnTo>
                              <a:pt x="41" y="624"/>
                            </a:lnTo>
                            <a:lnTo>
                              <a:pt x="17" y="613"/>
                            </a:lnTo>
                            <a:lnTo>
                              <a:pt x="0" y="654"/>
                            </a:lnTo>
                            <a:lnTo>
                              <a:pt x="273" y="637"/>
                            </a:lnTo>
                            <a:lnTo>
                              <a:pt x="262" y="590"/>
                            </a:lnTo>
                            <a:lnTo>
                              <a:pt x="1091" y="596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193" name=""/>
                      <p:cNvSpPr/>
                      <p:nvPr/>
                    </p:nvSpPr>
                    <p:spPr>
                      <a:xfrm>
                        <a:off x="5226120" y="3629160"/>
                        <a:ext cx="550800" cy="5094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929" h="863">
                            <a:moveTo>
                              <a:pt x="0" y="0"/>
                            </a:moveTo>
                            <a:lnTo>
                              <a:pt x="19" y="281"/>
                            </a:lnTo>
                            <a:lnTo>
                              <a:pt x="14" y="709"/>
                            </a:lnTo>
                            <a:lnTo>
                              <a:pt x="23" y="725"/>
                            </a:lnTo>
                            <a:lnTo>
                              <a:pt x="91" y="725"/>
                            </a:lnTo>
                            <a:lnTo>
                              <a:pt x="83" y="863"/>
                            </a:lnTo>
                            <a:lnTo>
                              <a:pt x="648" y="863"/>
                            </a:lnTo>
                            <a:lnTo>
                              <a:pt x="662" y="822"/>
                            </a:lnTo>
                            <a:lnTo>
                              <a:pt x="643" y="790"/>
                            </a:lnTo>
                            <a:lnTo>
                              <a:pt x="656" y="750"/>
                            </a:lnTo>
                            <a:lnTo>
                              <a:pt x="630" y="725"/>
                            </a:lnTo>
                            <a:lnTo>
                              <a:pt x="648" y="709"/>
                            </a:lnTo>
                            <a:lnTo>
                              <a:pt x="630" y="695"/>
                            </a:lnTo>
                            <a:lnTo>
                              <a:pt x="665" y="673"/>
                            </a:lnTo>
                            <a:lnTo>
                              <a:pt x="662" y="626"/>
                            </a:lnTo>
                            <a:lnTo>
                              <a:pt x="703" y="607"/>
                            </a:lnTo>
                            <a:lnTo>
                              <a:pt x="684" y="582"/>
                            </a:lnTo>
                            <a:lnTo>
                              <a:pt x="720" y="548"/>
                            </a:lnTo>
                            <a:lnTo>
                              <a:pt x="720" y="530"/>
                            </a:lnTo>
                            <a:lnTo>
                              <a:pt x="756" y="513"/>
                            </a:lnTo>
                            <a:lnTo>
                              <a:pt x="761" y="441"/>
                            </a:lnTo>
                            <a:lnTo>
                              <a:pt x="816" y="392"/>
                            </a:lnTo>
                            <a:lnTo>
                              <a:pt x="816" y="368"/>
                            </a:lnTo>
                            <a:lnTo>
                              <a:pt x="852" y="339"/>
                            </a:lnTo>
                            <a:lnTo>
                              <a:pt x="846" y="285"/>
                            </a:lnTo>
                            <a:lnTo>
                              <a:pt x="882" y="238"/>
                            </a:lnTo>
                            <a:lnTo>
                              <a:pt x="874" y="190"/>
                            </a:lnTo>
                            <a:lnTo>
                              <a:pt x="929" y="149"/>
                            </a:lnTo>
                            <a:lnTo>
                              <a:pt x="916" y="124"/>
                            </a:lnTo>
                            <a:lnTo>
                              <a:pt x="797" y="124"/>
                            </a:lnTo>
                            <a:lnTo>
                              <a:pt x="856" y="53"/>
                            </a:lnTo>
                            <a:lnTo>
                              <a:pt x="839" y="0"/>
                            </a:lnTo>
                            <a:lnTo>
                              <a:pt x="726" y="0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194" name=""/>
                      <p:cNvSpPr/>
                      <p:nvPr/>
                    </p:nvSpPr>
                    <p:spPr>
                      <a:xfrm>
                        <a:off x="5276880" y="4138560"/>
                        <a:ext cx="558720" cy="5936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950" h="1000">
                            <a:moveTo>
                              <a:pt x="859" y="689"/>
                            </a:moveTo>
                            <a:lnTo>
                              <a:pt x="754" y="654"/>
                            </a:lnTo>
                            <a:lnTo>
                              <a:pt x="707" y="667"/>
                            </a:lnTo>
                            <a:lnTo>
                              <a:pt x="699" y="708"/>
                            </a:lnTo>
                            <a:lnTo>
                              <a:pt x="731" y="738"/>
                            </a:lnTo>
                            <a:lnTo>
                              <a:pt x="806" y="712"/>
                            </a:lnTo>
                            <a:lnTo>
                              <a:pt x="818" y="755"/>
                            </a:lnTo>
                            <a:lnTo>
                              <a:pt x="831" y="761"/>
                            </a:lnTo>
                            <a:lnTo>
                              <a:pt x="895" y="720"/>
                            </a:lnTo>
                            <a:lnTo>
                              <a:pt x="914" y="731"/>
                            </a:lnTo>
                            <a:lnTo>
                              <a:pt x="902" y="791"/>
                            </a:lnTo>
                            <a:lnTo>
                              <a:pt x="848" y="868"/>
                            </a:lnTo>
                            <a:lnTo>
                              <a:pt x="950" y="965"/>
                            </a:lnTo>
                            <a:lnTo>
                              <a:pt x="931" y="987"/>
                            </a:lnTo>
                            <a:lnTo>
                              <a:pt x="919" y="995"/>
                            </a:lnTo>
                            <a:lnTo>
                              <a:pt x="902" y="1000"/>
                            </a:lnTo>
                            <a:lnTo>
                              <a:pt x="867" y="942"/>
                            </a:lnTo>
                            <a:lnTo>
                              <a:pt x="801" y="893"/>
                            </a:lnTo>
                            <a:lnTo>
                              <a:pt x="776" y="899"/>
                            </a:lnTo>
                            <a:lnTo>
                              <a:pt x="754" y="965"/>
                            </a:lnTo>
                            <a:lnTo>
                              <a:pt x="658" y="946"/>
                            </a:lnTo>
                            <a:lnTo>
                              <a:pt x="629" y="965"/>
                            </a:lnTo>
                            <a:lnTo>
                              <a:pt x="545" y="942"/>
                            </a:lnTo>
                            <a:lnTo>
                              <a:pt x="505" y="868"/>
                            </a:lnTo>
                            <a:lnTo>
                              <a:pt x="403" y="803"/>
                            </a:lnTo>
                            <a:lnTo>
                              <a:pt x="373" y="803"/>
                            </a:lnTo>
                            <a:lnTo>
                              <a:pt x="368" y="846"/>
                            </a:lnTo>
                            <a:lnTo>
                              <a:pt x="337" y="863"/>
                            </a:lnTo>
                            <a:lnTo>
                              <a:pt x="260" y="857"/>
                            </a:lnTo>
                            <a:lnTo>
                              <a:pt x="136" y="810"/>
                            </a:lnTo>
                            <a:lnTo>
                              <a:pt x="23" y="827"/>
                            </a:lnTo>
                            <a:lnTo>
                              <a:pt x="6" y="797"/>
                            </a:lnTo>
                            <a:lnTo>
                              <a:pt x="47" y="738"/>
                            </a:lnTo>
                            <a:lnTo>
                              <a:pt x="47" y="612"/>
                            </a:lnTo>
                            <a:lnTo>
                              <a:pt x="94" y="495"/>
                            </a:lnTo>
                            <a:lnTo>
                              <a:pt x="36" y="358"/>
                            </a:lnTo>
                            <a:lnTo>
                              <a:pt x="36" y="311"/>
                            </a:lnTo>
                            <a:lnTo>
                              <a:pt x="0" y="256"/>
                            </a:lnTo>
                            <a:lnTo>
                              <a:pt x="0" y="0"/>
                            </a:lnTo>
                            <a:lnTo>
                              <a:pt x="563" y="0"/>
                            </a:lnTo>
                            <a:lnTo>
                              <a:pt x="563" y="11"/>
                            </a:lnTo>
                            <a:lnTo>
                              <a:pt x="577" y="23"/>
                            </a:lnTo>
                            <a:lnTo>
                              <a:pt x="563" y="66"/>
                            </a:lnTo>
                            <a:lnTo>
                              <a:pt x="577" y="77"/>
                            </a:lnTo>
                            <a:lnTo>
                              <a:pt x="558" y="94"/>
                            </a:lnTo>
                            <a:lnTo>
                              <a:pt x="569" y="138"/>
                            </a:lnTo>
                            <a:lnTo>
                              <a:pt x="612" y="173"/>
                            </a:lnTo>
                            <a:lnTo>
                              <a:pt x="569" y="220"/>
                            </a:lnTo>
                            <a:lnTo>
                              <a:pt x="577" y="251"/>
                            </a:lnTo>
                            <a:lnTo>
                              <a:pt x="522" y="298"/>
                            </a:lnTo>
                            <a:lnTo>
                              <a:pt x="486" y="377"/>
                            </a:lnTo>
                            <a:lnTo>
                              <a:pt x="486" y="430"/>
                            </a:lnTo>
                            <a:lnTo>
                              <a:pt x="464" y="441"/>
                            </a:lnTo>
                            <a:lnTo>
                              <a:pt x="475" y="490"/>
                            </a:lnTo>
                            <a:lnTo>
                              <a:pt x="464" y="509"/>
                            </a:lnTo>
                            <a:lnTo>
                              <a:pt x="831" y="509"/>
                            </a:lnTo>
                            <a:lnTo>
                              <a:pt x="806" y="588"/>
                            </a:lnTo>
                            <a:lnTo>
                              <a:pt x="859" y="689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195" name=""/>
                      <p:cNvSpPr/>
                      <p:nvPr/>
                    </p:nvSpPr>
                    <p:spPr>
                      <a:xfrm>
                        <a:off x="5913360" y="3848040"/>
                        <a:ext cx="409680" cy="7002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695" h="1180">
                            <a:moveTo>
                              <a:pt x="19" y="1149"/>
                            </a:moveTo>
                            <a:lnTo>
                              <a:pt x="66" y="1144"/>
                            </a:lnTo>
                            <a:lnTo>
                              <a:pt x="96" y="1016"/>
                            </a:lnTo>
                            <a:lnTo>
                              <a:pt x="107" y="1180"/>
                            </a:lnTo>
                            <a:lnTo>
                              <a:pt x="214" y="1149"/>
                            </a:lnTo>
                            <a:lnTo>
                              <a:pt x="220" y="1080"/>
                            </a:lnTo>
                            <a:lnTo>
                              <a:pt x="173" y="1035"/>
                            </a:lnTo>
                            <a:lnTo>
                              <a:pt x="179" y="999"/>
                            </a:lnTo>
                            <a:lnTo>
                              <a:pt x="682" y="999"/>
                            </a:lnTo>
                            <a:lnTo>
                              <a:pt x="665" y="952"/>
                            </a:lnTo>
                            <a:lnTo>
                              <a:pt x="672" y="808"/>
                            </a:lnTo>
                            <a:lnTo>
                              <a:pt x="659" y="773"/>
                            </a:lnTo>
                            <a:lnTo>
                              <a:pt x="672" y="714"/>
                            </a:lnTo>
                            <a:lnTo>
                              <a:pt x="695" y="684"/>
                            </a:lnTo>
                            <a:lnTo>
                              <a:pt x="672" y="660"/>
                            </a:lnTo>
                            <a:lnTo>
                              <a:pt x="682" y="643"/>
                            </a:lnTo>
                            <a:lnTo>
                              <a:pt x="653" y="588"/>
                            </a:lnTo>
                            <a:lnTo>
                              <a:pt x="636" y="494"/>
                            </a:lnTo>
                            <a:lnTo>
                              <a:pt x="540" y="0"/>
                            </a:lnTo>
                            <a:lnTo>
                              <a:pt x="47" y="0"/>
                            </a:lnTo>
                            <a:lnTo>
                              <a:pt x="73" y="30"/>
                            </a:lnTo>
                            <a:lnTo>
                              <a:pt x="0" y="773"/>
                            </a:lnTo>
                            <a:lnTo>
                              <a:pt x="19" y="1149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196" name=""/>
                      <p:cNvSpPr/>
                      <p:nvPr/>
                    </p:nvSpPr>
                    <p:spPr>
                      <a:xfrm>
                        <a:off x="5710320" y="3598920"/>
                        <a:ext cx="955800" cy="2491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620" h="418">
                            <a:moveTo>
                              <a:pt x="1620" y="6"/>
                            </a:moveTo>
                            <a:lnTo>
                              <a:pt x="411" y="0"/>
                            </a:lnTo>
                            <a:lnTo>
                              <a:pt x="420" y="49"/>
                            </a:lnTo>
                            <a:lnTo>
                              <a:pt x="149" y="66"/>
                            </a:lnTo>
                            <a:lnTo>
                              <a:pt x="130" y="42"/>
                            </a:lnTo>
                            <a:lnTo>
                              <a:pt x="143" y="85"/>
                            </a:lnTo>
                            <a:lnTo>
                              <a:pt x="117" y="96"/>
                            </a:lnTo>
                            <a:lnTo>
                              <a:pt x="130" y="113"/>
                            </a:lnTo>
                            <a:lnTo>
                              <a:pt x="107" y="121"/>
                            </a:lnTo>
                            <a:lnTo>
                              <a:pt x="124" y="143"/>
                            </a:lnTo>
                            <a:lnTo>
                              <a:pt x="100" y="173"/>
                            </a:lnTo>
                            <a:lnTo>
                              <a:pt x="113" y="198"/>
                            </a:lnTo>
                            <a:lnTo>
                              <a:pt x="58" y="239"/>
                            </a:lnTo>
                            <a:lnTo>
                              <a:pt x="64" y="288"/>
                            </a:lnTo>
                            <a:lnTo>
                              <a:pt x="30" y="334"/>
                            </a:lnTo>
                            <a:lnTo>
                              <a:pt x="36" y="388"/>
                            </a:lnTo>
                            <a:lnTo>
                              <a:pt x="0" y="418"/>
                            </a:lnTo>
                            <a:lnTo>
                              <a:pt x="392" y="418"/>
                            </a:lnTo>
                            <a:lnTo>
                              <a:pt x="885" y="418"/>
                            </a:lnTo>
                            <a:lnTo>
                              <a:pt x="1136" y="418"/>
                            </a:lnTo>
                            <a:lnTo>
                              <a:pt x="1136" y="366"/>
                            </a:lnTo>
                            <a:lnTo>
                              <a:pt x="1176" y="352"/>
                            </a:lnTo>
                            <a:lnTo>
                              <a:pt x="1208" y="294"/>
                            </a:lnTo>
                            <a:lnTo>
                              <a:pt x="1285" y="281"/>
                            </a:lnTo>
                            <a:lnTo>
                              <a:pt x="1383" y="226"/>
                            </a:lnTo>
                            <a:lnTo>
                              <a:pt x="1400" y="185"/>
                            </a:lnTo>
                            <a:lnTo>
                              <a:pt x="1447" y="162"/>
                            </a:lnTo>
                            <a:lnTo>
                              <a:pt x="1460" y="185"/>
                            </a:lnTo>
                            <a:lnTo>
                              <a:pt x="1507" y="143"/>
                            </a:lnTo>
                            <a:lnTo>
                              <a:pt x="1548" y="149"/>
                            </a:lnTo>
                            <a:lnTo>
                              <a:pt x="1579" y="96"/>
                            </a:lnTo>
                            <a:lnTo>
                              <a:pt x="1614" y="90"/>
                            </a:lnTo>
                            <a:lnTo>
                              <a:pt x="1620" y="6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197" name=""/>
                      <p:cNvSpPr/>
                      <p:nvPr/>
                    </p:nvSpPr>
                    <p:spPr>
                      <a:xfrm>
                        <a:off x="5551560" y="3848040"/>
                        <a:ext cx="403200" cy="7002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683" h="1180">
                            <a:moveTo>
                              <a:pt x="629" y="1149"/>
                            </a:moveTo>
                            <a:lnTo>
                              <a:pt x="510" y="1138"/>
                            </a:lnTo>
                            <a:lnTo>
                              <a:pt x="397" y="1180"/>
                            </a:lnTo>
                            <a:lnTo>
                              <a:pt x="342" y="1080"/>
                            </a:lnTo>
                            <a:lnTo>
                              <a:pt x="367" y="999"/>
                            </a:lnTo>
                            <a:lnTo>
                              <a:pt x="0" y="999"/>
                            </a:lnTo>
                            <a:lnTo>
                              <a:pt x="11" y="980"/>
                            </a:lnTo>
                            <a:lnTo>
                              <a:pt x="0" y="933"/>
                            </a:lnTo>
                            <a:lnTo>
                              <a:pt x="22" y="922"/>
                            </a:lnTo>
                            <a:lnTo>
                              <a:pt x="22" y="867"/>
                            </a:lnTo>
                            <a:lnTo>
                              <a:pt x="58" y="792"/>
                            </a:lnTo>
                            <a:lnTo>
                              <a:pt x="113" y="743"/>
                            </a:lnTo>
                            <a:lnTo>
                              <a:pt x="107" y="714"/>
                            </a:lnTo>
                            <a:lnTo>
                              <a:pt x="148" y="665"/>
                            </a:lnTo>
                            <a:lnTo>
                              <a:pt x="107" y="630"/>
                            </a:lnTo>
                            <a:lnTo>
                              <a:pt x="94" y="588"/>
                            </a:lnTo>
                            <a:lnTo>
                              <a:pt x="113" y="571"/>
                            </a:lnTo>
                            <a:lnTo>
                              <a:pt x="99" y="560"/>
                            </a:lnTo>
                            <a:lnTo>
                              <a:pt x="113" y="516"/>
                            </a:lnTo>
                            <a:lnTo>
                              <a:pt x="99" y="505"/>
                            </a:lnTo>
                            <a:lnTo>
                              <a:pt x="99" y="494"/>
                            </a:lnTo>
                            <a:lnTo>
                              <a:pt x="113" y="452"/>
                            </a:lnTo>
                            <a:lnTo>
                              <a:pt x="94" y="422"/>
                            </a:lnTo>
                            <a:lnTo>
                              <a:pt x="107" y="381"/>
                            </a:lnTo>
                            <a:lnTo>
                              <a:pt x="82" y="356"/>
                            </a:lnTo>
                            <a:lnTo>
                              <a:pt x="99" y="339"/>
                            </a:lnTo>
                            <a:lnTo>
                              <a:pt x="82" y="328"/>
                            </a:lnTo>
                            <a:lnTo>
                              <a:pt x="116" y="304"/>
                            </a:lnTo>
                            <a:lnTo>
                              <a:pt x="113" y="256"/>
                            </a:lnTo>
                            <a:lnTo>
                              <a:pt x="154" y="238"/>
                            </a:lnTo>
                            <a:lnTo>
                              <a:pt x="135" y="215"/>
                            </a:lnTo>
                            <a:lnTo>
                              <a:pt x="171" y="179"/>
                            </a:lnTo>
                            <a:lnTo>
                              <a:pt x="171" y="160"/>
                            </a:lnTo>
                            <a:lnTo>
                              <a:pt x="207" y="143"/>
                            </a:lnTo>
                            <a:lnTo>
                              <a:pt x="212" y="74"/>
                            </a:lnTo>
                            <a:lnTo>
                              <a:pt x="267" y="25"/>
                            </a:lnTo>
                            <a:lnTo>
                              <a:pt x="267" y="0"/>
                            </a:lnTo>
                            <a:lnTo>
                              <a:pt x="659" y="0"/>
                            </a:lnTo>
                            <a:lnTo>
                              <a:pt x="683" y="30"/>
                            </a:lnTo>
                            <a:lnTo>
                              <a:pt x="610" y="773"/>
                            </a:lnTo>
                            <a:lnTo>
                              <a:pt x="629" y="1149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198" name=""/>
                      <p:cNvSpPr/>
                      <p:nvPr/>
                    </p:nvSpPr>
                    <p:spPr>
                      <a:xfrm>
                        <a:off x="6747120" y="2803680"/>
                        <a:ext cx="639720" cy="3650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83" h="614">
                            <a:moveTo>
                              <a:pt x="917" y="66"/>
                            </a:moveTo>
                            <a:lnTo>
                              <a:pt x="131" y="66"/>
                            </a:lnTo>
                            <a:lnTo>
                              <a:pt x="126" y="0"/>
                            </a:lnTo>
                            <a:lnTo>
                              <a:pt x="0" y="73"/>
                            </a:lnTo>
                            <a:lnTo>
                              <a:pt x="35" y="614"/>
                            </a:lnTo>
                            <a:lnTo>
                              <a:pt x="589" y="614"/>
                            </a:lnTo>
                            <a:lnTo>
                              <a:pt x="898" y="614"/>
                            </a:lnTo>
                            <a:lnTo>
                              <a:pt x="923" y="578"/>
                            </a:lnTo>
                            <a:lnTo>
                              <a:pt x="970" y="589"/>
                            </a:lnTo>
                            <a:lnTo>
                              <a:pt x="1017" y="572"/>
                            </a:lnTo>
                            <a:lnTo>
                              <a:pt x="1083" y="501"/>
                            </a:lnTo>
                            <a:lnTo>
                              <a:pt x="1017" y="441"/>
                            </a:lnTo>
                            <a:lnTo>
                              <a:pt x="1011" y="410"/>
                            </a:lnTo>
                            <a:lnTo>
                              <a:pt x="994" y="405"/>
                            </a:lnTo>
                            <a:lnTo>
                              <a:pt x="989" y="358"/>
                            </a:lnTo>
                            <a:lnTo>
                              <a:pt x="1007" y="333"/>
                            </a:lnTo>
                            <a:lnTo>
                              <a:pt x="994" y="305"/>
                            </a:lnTo>
                            <a:lnTo>
                              <a:pt x="1036" y="237"/>
                            </a:lnTo>
                            <a:lnTo>
                              <a:pt x="1060" y="214"/>
                            </a:lnTo>
                            <a:lnTo>
                              <a:pt x="1007" y="186"/>
                            </a:lnTo>
                            <a:lnTo>
                              <a:pt x="975" y="101"/>
                            </a:lnTo>
                            <a:lnTo>
                              <a:pt x="917" y="66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36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199" name=""/>
                      <p:cNvSpPr/>
                      <p:nvPr/>
                    </p:nvSpPr>
                    <p:spPr>
                      <a:xfrm>
                        <a:off x="7574040" y="2386080"/>
                        <a:ext cx="183960" cy="3506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13" h="592">
                            <a:moveTo>
                              <a:pt x="313" y="514"/>
                            </a:moveTo>
                            <a:lnTo>
                              <a:pt x="260" y="435"/>
                            </a:lnTo>
                            <a:lnTo>
                              <a:pt x="219" y="220"/>
                            </a:lnTo>
                            <a:lnTo>
                              <a:pt x="177" y="0"/>
                            </a:lnTo>
                            <a:lnTo>
                              <a:pt x="130" y="4"/>
                            </a:lnTo>
                            <a:lnTo>
                              <a:pt x="111" y="66"/>
                            </a:lnTo>
                            <a:lnTo>
                              <a:pt x="111" y="83"/>
                            </a:lnTo>
                            <a:lnTo>
                              <a:pt x="100" y="119"/>
                            </a:lnTo>
                            <a:lnTo>
                              <a:pt x="111" y="166"/>
                            </a:lnTo>
                            <a:lnTo>
                              <a:pt x="47" y="220"/>
                            </a:lnTo>
                            <a:lnTo>
                              <a:pt x="42" y="305"/>
                            </a:lnTo>
                            <a:lnTo>
                              <a:pt x="6" y="399"/>
                            </a:lnTo>
                            <a:lnTo>
                              <a:pt x="0" y="569"/>
                            </a:lnTo>
                            <a:lnTo>
                              <a:pt x="19" y="592"/>
                            </a:lnTo>
                            <a:lnTo>
                              <a:pt x="230" y="592"/>
                            </a:lnTo>
                            <a:lnTo>
                              <a:pt x="289" y="556"/>
                            </a:lnTo>
                            <a:lnTo>
                              <a:pt x="307" y="561"/>
                            </a:lnTo>
                            <a:lnTo>
                              <a:pt x="313" y="514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00" name=""/>
                      <p:cNvSpPr/>
                      <p:nvPr/>
                    </p:nvSpPr>
                    <p:spPr>
                      <a:xfrm>
                        <a:off x="7448760" y="2425680"/>
                        <a:ext cx="190440" cy="3110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22" h="526">
                            <a:moveTo>
                              <a:pt x="228" y="526"/>
                            </a:moveTo>
                            <a:lnTo>
                              <a:pt x="209" y="503"/>
                            </a:lnTo>
                            <a:lnTo>
                              <a:pt x="215" y="333"/>
                            </a:lnTo>
                            <a:lnTo>
                              <a:pt x="251" y="239"/>
                            </a:lnTo>
                            <a:lnTo>
                              <a:pt x="257" y="156"/>
                            </a:lnTo>
                            <a:lnTo>
                              <a:pt x="322" y="102"/>
                            </a:lnTo>
                            <a:lnTo>
                              <a:pt x="309" y="53"/>
                            </a:lnTo>
                            <a:lnTo>
                              <a:pt x="322" y="17"/>
                            </a:lnTo>
                            <a:lnTo>
                              <a:pt x="322" y="0"/>
                            </a:lnTo>
                            <a:lnTo>
                              <a:pt x="0" y="0"/>
                            </a:lnTo>
                            <a:lnTo>
                              <a:pt x="12" y="85"/>
                            </a:lnTo>
                            <a:lnTo>
                              <a:pt x="30" y="126"/>
                            </a:lnTo>
                            <a:lnTo>
                              <a:pt x="12" y="215"/>
                            </a:lnTo>
                            <a:lnTo>
                              <a:pt x="36" y="288"/>
                            </a:lnTo>
                            <a:lnTo>
                              <a:pt x="30" y="311"/>
                            </a:lnTo>
                            <a:lnTo>
                              <a:pt x="66" y="333"/>
                            </a:lnTo>
                            <a:lnTo>
                              <a:pt x="89" y="526"/>
                            </a:lnTo>
                            <a:lnTo>
                              <a:pt x="228" y="526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01" name=""/>
                      <p:cNvSpPr/>
                      <p:nvPr/>
                    </p:nvSpPr>
                    <p:spPr>
                      <a:xfrm>
                        <a:off x="7305840" y="2932200"/>
                        <a:ext cx="172800" cy="3394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92" h="573">
                            <a:moveTo>
                              <a:pt x="13" y="438"/>
                            </a:moveTo>
                            <a:lnTo>
                              <a:pt x="61" y="490"/>
                            </a:lnTo>
                            <a:lnTo>
                              <a:pt x="143" y="520"/>
                            </a:lnTo>
                            <a:lnTo>
                              <a:pt x="155" y="573"/>
                            </a:lnTo>
                            <a:lnTo>
                              <a:pt x="179" y="543"/>
                            </a:lnTo>
                            <a:lnTo>
                              <a:pt x="256" y="411"/>
                            </a:lnTo>
                            <a:lnTo>
                              <a:pt x="262" y="347"/>
                            </a:lnTo>
                            <a:lnTo>
                              <a:pt x="281" y="334"/>
                            </a:lnTo>
                            <a:lnTo>
                              <a:pt x="292" y="270"/>
                            </a:lnTo>
                            <a:lnTo>
                              <a:pt x="234" y="198"/>
                            </a:lnTo>
                            <a:lnTo>
                              <a:pt x="256" y="162"/>
                            </a:lnTo>
                            <a:lnTo>
                              <a:pt x="270" y="97"/>
                            </a:lnTo>
                            <a:lnTo>
                              <a:pt x="113" y="0"/>
                            </a:lnTo>
                            <a:lnTo>
                              <a:pt x="91" y="23"/>
                            </a:lnTo>
                            <a:lnTo>
                              <a:pt x="49" y="91"/>
                            </a:lnTo>
                            <a:lnTo>
                              <a:pt x="61" y="119"/>
                            </a:lnTo>
                            <a:lnTo>
                              <a:pt x="42" y="144"/>
                            </a:lnTo>
                            <a:lnTo>
                              <a:pt x="49" y="191"/>
                            </a:lnTo>
                            <a:lnTo>
                              <a:pt x="66" y="198"/>
                            </a:lnTo>
                            <a:lnTo>
                              <a:pt x="72" y="227"/>
                            </a:lnTo>
                            <a:lnTo>
                              <a:pt x="138" y="287"/>
                            </a:lnTo>
                            <a:lnTo>
                              <a:pt x="72" y="358"/>
                            </a:lnTo>
                            <a:lnTo>
                              <a:pt x="23" y="375"/>
                            </a:lnTo>
                            <a:lnTo>
                              <a:pt x="0" y="424"/>
                            </a:lnTo>
                            <a:lnTo>
                              <a:pt x="13" y="438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36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02" name=""/>
                      <p:cNvSpPr/>
                      <p:nvPr/>
                    </p:nvSpPr>
                    <p:spPr>
                      <a:xfrm>
                        <a:off x="6548400" y="3033720"/>
                        <a:ext cx="527040" cy="4968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889" h="836">
                            <a:moveTo>
                              <a:pt x="0" y="539"/>
                            </a:moveTo>
                            <a:lnTo>
                              <a:pt x="53" y="531"/>
                            </a:lnTo>
                            <a:lnTo>
                              <a:pt x="94" y="394"/>
                            </a:lnTo>
                            <a:lnTo>
                              <a:pt x="121" y="399"/>
                            </a:lnTo>
                            <a:lnTo>
                              <a:pt x="121" y="424"/>
                            </a:lnTo>
                            <a:lnTo>
                              <a:pt x="149" y="412"/>
                            </a:lnTo>
                            <a:lnTo>
                              <a:pt x="138" y="377"/>
                            </a:lnTo>
                            <a:lnTo>
                              <a:pt x="162" y="333"/>
                            </a:lnTo>
                            <a:lnTo>
                              <a:pt x="204" y="297"/>
                            </a:lnTo>
                            <a:lnTo>
                              <a:pt x="215" y="316"/>
                            </a:lnTo>
                            <a:lnTo>
                              <a:pt x="245" y="297"/>
                            </a:lnTo>
                            <a:lnTo>
                              <a:pt x="305" y="250"/>
                            </a:lnTo>
                            <a:lnTo>
                              <a:pt x="341" y="83"/>
                            </a:lnTo>
                            <a:lnTo>
                              <a:pt x="328" y="11"/>
                            </a:lnTo>
                            <a:lnTo>
                              <a:pt x="358" y="0"/>
                            </a:lnTo>
                            <a:lnTo>
                              <a:pt x="369" y="226"/>
                            </a:lnTo>
                            <a:lnTo>
                              <a:pt x="562" y="226"/>
                            </a:lnTo>
                            <a:lnTo>
                              <a:pt x="567" y="346"/>
                            </a:lnTo>
                            <a:lnTo>
                              <a:pt x="633" y="286"/>
                            </a:lnTo>
                            <a:lnTo>
                              <a:pt x="663" y="286"/>
                            </a:lnTo>
                            <a:lnTo>
                              <a:pt x="688" y="245"/>
                            </a:lnTo>
                            <a:lnTo>
                              <a:pt x="729" y="269"/>
                            </a:lnTo>
                            <a:lnTo>
                              <a:pt x="752" y="269"/>
                            </a:lnTo>
                            <a:lnTo>
                              <a:pt x="759" y="250"/>
                            </a:lnTo>
                            <a:lnTo>
                              <a:pt x="801" y="226"/>
                            </a:lnTo>
                            <a:lnTo>
                              <a:pt x="859" y="250"/>
                            </a:lnTo>
                            <a:lnTo>
                              <a:pt x="889" y="316"/>
                            </a:lnTo>
                            <a:lnTo>
                              <a:pt x="878" y="363"/>
                            </a:lnTo>
                            <a:lnTo>
                              <a:pt x="776" y="286"/>
                            </a:lnTo>
                            <a:lnTo>
                              <a:pt x="765" y="358"/>
                            </a:lnTo>
                            <a:lnTo>
                              <a:pt x="688" y="448"/>
                            </a:lnTo>
                            <a:lnTo>
                              <a:pt x="663" y="435"/>
                            </a:lnTo>
                            <a:lnTo>
                              <a:pt x="616" y="539"/>
                            </a:lnTo>
                            <a:lnTo>
                              <a:pt x="545" y="495"/>
                            </a:lnTo>
                            <a:lnTo>
                              <a:pt x="526" y="574"/>
                            </a:lnTo>
                            <a:lnTo>
                              <a:pt x="441" y="716"/>
                            </a:lnTo>
                            <a:lnTo>
                              <a:pt x="454" y="729"/>
                            </a:lnTo>
                            <a:lnTo>
                              <a:pt x="449" y="759"/>
                            </a:lnTo>
                            <a:lnTo>
                              <a:pt x="418" y="778"/>
                            </a:lnTo>
                            <a:lnTo>
                              <a:pt x="341" y="782"/>
                            </a:lnTo>
                            <a:lnTo>
                              <a:pt x="334" y="806"/>
                            </a:lnTo>
                            <a:lnTo>
                              <a:pt x="275" y="823"/>
                            </a:lnTo>
                            <a:lnTo>
                              <a:pt x="245" y="800"/>
                            </a:lnTo>
                            <a:lnTo>
                              <a:pt x="198" y="836"/>
                            </a:lnTo>
                            <a:lnTo>
                              <a:pt x="143" y="795"/>
                            </a:lnTo>
                            <a:lnTo>
                              <a:pt x="130" y="751"/>
                            </a:lnTo>
                            <a:lnTo>
                              <a:pt x="72" y="723"/>
                            </a:lnTo>
                            <a:lnTo>
                              <a:pt x="0" y="603"/>
                            </a:lnTo>
                            <a:lnTo>
                              <a:pt x="0" y="539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03" name=""/>
                      <p:cNvSpPr/>
                      <p:nvPr/>
                    </p:nvSpPr>
                    <p:spPr>
                      <a:xfrm>
                        <a:off x="6292800" y="2844720"/>
                        <a:ext cx="468360" cy="5050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795" h="852">
                            <a:moveTo>
                              <a:pt x="30" y="679"/>
                            </a:moveTo>
                            <a:lnTo>
                              <a:pt x="19" y="684"/>
                            </a:lnTo>
                            <a:lnTo>
                              <a:pt x="0" y="59"/>
                            </a:lnTo>
                            <a:lnTo>
                              <a:pt x="245" y="59"/>
                            </a:lnTo>
                            <a:lnTo>
                              <a:pt x="439" y="125"/>
                            </a:lnTo>
                            <a:lnTo>
                              <a:pt x="552" y="100"/>
                            </a:lnTo>
                            <a:lnTo>
                              <a:pt x="659" y="36"/>
                            </a:lnTo>
                            <a:lnTo>
                              <a:pt x="772" y="0"/>
                            </a:lnTo>
                            <a:lnTo>
                              <a:pt x="795" y="317"/>
                            </a:lnTo>
                            <a:lnTo>
                              <a:pt x="765" y="326"/>
                            </a:lnTo>
                            <a:lnTo>
                              <a:pt x="778" y="398"/>
                            </a:lnTo>
                            <a:lnTo>
                              <a:pt x="742" y="565"/>
                            </a:lnTo>
                            <a:lnTo>
                              <a:pt x="682" y="613"/>
                            </a:lnTo>
                            <a:lnTo>
                              <a:pt x="652" y="630"/>
                            </a:lnTo>
                            <a:lnTo>
                              <a:pt x="642" y="613"/>
                            </a:lnTo>
                            <a:lnTo>
                              <a:pt x="599" y="648"/>
                            </a:lnTo>
                            <a:lnTo>
                              <a:pt x="575" y="692"/>
                            </a:lnTo>
                            <a:lnTo>
                              <a:pt x="588" y="726"/>
                            </a:lnTo>
                            <a:lnTo>
                              <a:pt x="558" y="739"/>
                            </a:lnTo>
                            <a:lnTo>
                              <a:pt x="558" y="714"/>
                            </a:lnTo>
                            <a:lnTo>
                              <a:pt x="533" y="709"/>
                            </a:lnTo>
                            <a:lnTo>
                              <a:pt x="492" y="846"/>
                            </a:lnTo>
                            <a:lnTo>
                              <a:pt x="439" y="852"/>
                            </a:lnTo>
                            <a:lnTo>
                              <a:pt x="390" y="810"/>
                            </a:lnTo>
                            <a:lnTo>
                              <a:pt x="379" y="775"/>
                            </a:lnTo>
                            <a:lnTo>
                              <a:pt x="337" y="805"/>
                            </a:lnTo>
                            <a:lnTo>
                              <a:pt x="303" y="810"/>
                            </a:lnTo>
                            <a:lnTo>
                              <a:pt x="268" y="780"/>
                            </a:lnTo>
                            <a:lnTo>
                              <a:pt x="239" y="797"/>
                            </a:lnTo>
                            <a:lnTo>
                              <a:pt x="222" y="797"/>
                            </a:lnTo>
                            <a:lnTo>
                              <a:pt x="196" y="769"/>
                            </a:lnTo>
                            <a:lnTo>
                              <a:pt x="132" y="750"/>
                            </a:lnTo>
                            <a:lnTo>
                              <a:pt x="91" y="684"/>
                            </a:lnTo>
                            <a:lnTo>
                              <a:pt x="30" y="679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04" name=""/>
                      <p:cNvSpPr/>
                      <p:nvPr/>
                    </p:nvSpPr>
                    <p:spPr>
                      <a:xfrm>
                        <a:off x="6491520" y="3813120"/>
                        <a:ext cx="547560" cy="4716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927" h="793">
                            <a:moveTo>
                              <a:pt x="498" y="793"/>
                            </a:moveTo>
                            <a:lnTo>
                              <a:pt x="498" y="763"/>
                            </a:lnTo>
                            <a:lnTo>
                              <a:pt x="560" y="734"/>
                            </a:lnTo>
                            <a:lnTo>
                              <a:pt x="533" y="663"/>
                            </a:lnTo>
                            <a:lnTo>
                              <a:pt x="665" y="663"/>
                            </a:lnTo>
                            <a:lnTo>
                              <a:pt x="820" y="518"/>
                            </a:lnTo>
                            <a:lnTo>
                              <a:pt x="820" y="471"/>
                            </a:lnTo>
                            <a:lnTo>
                              <a:pt x="927" y="339"/>
                            </a:lnTo>
                            <a:lnTo>
                              <a:pt x="701" y="101"/>
                            </a:lnTo>
                            <a:lnTo>
                              <a:pt x="488" y="101"/>
                            </a:lnTo>
                            <a:lnTo>
                              <a:pt x="488" y="66"/>
                            </a:lnTo>
                            <a:lnTo>
                              <a:pt x="456" y="30"/>
                            </a:lnTo>
                            <a:lnTo>
                              <a:pt x="434" y="41"/>
                            </a:lnTo>
                            <a:lnTo>
                              <a:pt x="434" y="17"/>
                            </a:lnTo>
                            <a:lnTo>
                              <a:pt x="177" y="0"/>
                            </a:lnTo>
                            <a:lnTo>
                              <a:pt x="47" y="53"/>
                            </a:lnTo>
                            <a:lnTo>
                              <a:pt x="0" y="130"/>
                            </a:lnTo>
                            <a:lnTo>
                              <a:pt x="64" y="184"/>
                            </a:lnTo>
                            <a:lnTo>
                              <a:pt x="95" y="184"/>
                            </a:lnTo>
                            <a:lnTo>
                              <a:pt x="160" y="316"/>
                            </a:lnTo>
                            <a:lnTo>
                              <a:pt x="290" y="437"/>
                            </a:lnTo>
                            <a:lnTo>
                              <a:pt x="285" y="459"/>
                            </a:lnTo>
                            <a:lnTo>
                              <a:pt x="321" y="514"/>
                            </a:lnTo>
                            <a:lnTo>
                              <a:pt x="375" y="550"/>
                            </a:lnTo>
                            <a:lnTo>
                              <a:pt x="398" y="644"/>
                            </a:lnTo>
                            <a:lnTo>
                              <a:pt x="434" y="669"/>
                            </a:lnTo>
                            <a:lnTo>
                              <a:pt x="456" y="721"/>
                            </a:lnTo>
                            <a:lnTo>
                              <a:pt x="456" y="770"/>
                            </a:lnTo>
                            <a:lnTo>
                              <a:pt x="498" y="793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05" name=""/>
                      <p:cNvSpPr/>
                      <p:nvPr/>
                    </p:nvSpPr>
                    <p:spPr>
                      <a:xfrm>
                        <a:off x="7277040" y="3147840"/>
                        <a:ext cx="109800" cy="2001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87" h="337">
                            <a:moveTo>
                              <a:pt x="0" y="36"/>
                            </a:moveTo>
                            <a:lnTo>
                              <a:pt x="25" y="0"/>
                            </a:lnTo>
                            <a:lnTo>
                              <a:pt x="72" y="11"/>
                            </a:lnTo>
                            <a:lnTo>
                              <a:pt x="49" y="58"/>
                            </a:lnTo>
                            <a:lnTo>
                              <a:pt x="55" y="94"/>
                            </a:lnTo>
                            <a:lnTo>
                              <a:pt x="157" y="254"/>
                            </a:lnTo>
                            <a:lnTo>
                              <a:pt x="187" y="315"/>
                            </a:lnTo>
                            <a:lnTo>
                              <a:pt x="175" y="337"/>
                            </a:lnTo>
                            <a:lnTo>
                              <a:pt x="49" y="337"/>
                            </a:lnTo>
                            <a:lnTo>
                              <a:pt x="0" y="36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936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06" name=""/>
                      <p:cNvSpPr/>
                      <p:nvPr/>
                    </p:nvSpPr>
                    <p:spPr>
                      <a:xfrm>
                        <a:off x="6015240" y="4441680"/>
                        <a:ext cx="900000" cy="9352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526" h="1575">
                            <a:moveTo>
                              <a:pt x="42" y="152"/>
                            </a:moveTo>
                            <a:lnTo>
                              <a:pt x="108" y="103"/>
                            </a:lnTo>
                            <a:lnTo>
                              <a:pt x="100" y="139"/>
                            </a:lnTo>
                            <a:lnTo>
                              <a:pt x="268" y="126"/>
                            </a:lnTo>
                            <a:lnTo>
                              <a:pt x="256" y="152"/>
                            </a:lnTo>
                            <a:lnTo>
                              <a:pt x="411" y="239"/>
                            </a:lnTo>
                            <a:lnTo>
                              <a:pt x="464" y="312"/>
                            </a:lnTo>
                            <a:lnTo>
                              <a:pt x="511" y="299"/>
                            </a:lnTo>
                            <a:lnTo>
                              <a:pt x="637" y="265"/>
                            </a:lnTo>
                            <a:lnTo>
                              <a:pt x="660" y="216"/>
                            </a:lnTo>
                            <a:lnTo>
                              <a:pt x="742" y="239"/>
                            </a:lnTo>
                            <a:lnTo>
                              <a:pt x="829" y="324"/>
                            </a:lnTo>
                            <a:lnTo>
                              <a:pt x="837" y="359"/>
                            </a:lnTo>
                            <a:lnTo>
                              <a:pt x="967" y="478"/>
                            </a:lnTo>
                            <a:lnTo>
                              <a:pt x="978" y="580"/>
                            </a:lnTo>
                            <a:lnTo>
                              <a:pt x="967" y="746"/>
                            </a:lnTo>
                            <a:lnTo>
                              <a:pt x="978" y="795"/>
                            </a:lnTo>
                            <a:lnTo>
                              <a:pt x="997" y="759"/>
                            </a:lnTo>
                            <a:lnTo>
                              <a:pt x="1027" y="778"/>
                            </a:lnTo>
                            <a:lnTo>
                              <a:pt x="1019" y="913"/>
                            </a:lnTo>
                            <a:lnTo>
                              <a:pt x="1091" y="1040"/>
                            </a:lnTo>
                            <a:lnTo>
                              <a:pt x="1121" y="1026"/>
                            </a:lnTo>
                            <a:lnTo>
                              <a:pt x="1132" y="1098"/>
                            </a:lnTo>
                            <a:lnTo>
                              <a:pt x="1157" y="1098"/>
                            </a:lnTo>
                            <a:lnTo>
                              <a:pt x="1146" y="1136"/>
                            </a:lnTo>
                            <a:lnTo>
                              <a:pt x="1204" y="1266"/>
                            </a:lnTo>
                            <a:lnTo>
                              <a:pt x="1275" y="1313"/>
                            </a:lnTo>
                            <a:lnTo>
                              <a:pt x="1317" y="1407"/>
                            </a:lnTo>
                            <a:lnTo>
                              <a:pt x="1317" y="1467"/>
                            </a:lnTo>
                            <a:lnTo>
                              <a:pt x="1383" y="1484"/>
                            </a:lnTo>
                            <a:lnTo>
                              <a:pt x="1466" y="1445"/>
                            </a:lnTo>
                            <a:lnTo>
                              <a:pt x="1479" y="1456"/>
                            </a:lnTo>
                            <a:lnTo>
                              <a:pt x="1443" y="1516"/>
                            </a:lnTo>
                            <a:lnTo>
                              <a:pt x="1389" y="1575"/>
                            </a:lnTo>
                            <a:lnTo>
                              <a:pt x="1449" y="1533"/>
                            </a:lnTo>
                            <a:lnTo>
                              <a:pt x="1496" y="1462"/>
                            </a:lnTo>
                            <a:lnTo>
                              <a:pt x="1526" y="1249"/>
                            </a:lnTo>
                            <a:lnTo>
                              <a:pt x="1520" y="1021"/>
                            </a:lnTo>
                            <a:lnTo>
                              <a:pt x="1413" y="765"/>
                            </a:lnTo>
                            <a:lnTo>
                              <a:pt x="1400" y="610"/>
                            </a:lnTo>
                            <a:lnTo>
                              <a:pt x="1300" y="437"/>
                            </a:lnTo>
                            <a:lnTo>
                              <a:pt x="1193" y="84"/>
                            </a:lnTo>
                            <a:lnTo>
                              <a:pt x="1204" y="62"/>
                            </a:lnTo>
                            <a:lnTo>
                              <a:pt x="1113" y="39"/>
                            </a:lnTo>
                            <a:lnTo>
                              <a:pt x="1097" y="56"/>
                            </a:lnTo>
                            <a:lnTo>
                              <a:pt x="1104" y="152"/>
                            </a:lnTo>
                            <a:lnTo>
                              <a:pt x="1072" y="152"/>
                            </a:lnTo>
                            <a:lnTo>
                              <a:pt x="1063" y="103"/>
                            </a:lnTo>
                            <a:lnTo>
                              <a:pt x="543" y="67"/>
                            </a:lnTo>
                            <a:lnTo>
                              <a:pt x="511" y="0"/>
                            </a:lnTo>
                            <a:lnTo>
                              <a:pt x="6" y="0"/>
                            </a:lnTo>
                            <a:lnTo>
                              <a:pt x="0" y="35"/>
                            </a:lnTo>
                            <a:lnTo>
                              <a:pt x="47" y="81"/>
                            </a:lnTo>
                            <a:lnTo>
                              <a:pt x="42" y="152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grpSp>
                    <p:nvGrpSpPr>
                      <p:cNvPr id="207" name=""/>
                      <p:cNvGrpSpPr/>
                      <p:nvPr/>
                    </p:nvGrpSpPr>
                    <p:grpSpPr>
                      <a:xfrm>
                        <a:off x="2057400" y="1822320"/>
                        <a:ext cx="6058080" cy="3382920"/>
                        <a:chOff x="2057400" y="1822320"/>
                        <a:chExt cx="6058080" cy="3382920"/>
                      </a:xfrm>
                    </p:grpSpPr>
                    <p:sp>
                      <p:nvSpPr>
                        <p:cNvPr id="208" name=""/>
                        <p:cNvSpPr/>
                        <p:nvPr/>
                      </p:nvSpPr>
                      <p:spPr>
                        <a:xfrm>
                          <a:off x="2543400" y="1890720"/>
                          <a:ext cx="5429160" cy="7999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4899" h="718">
                              <a:moveTo>
                                <a:pt x="4899" y="0"/>
                              </a:moveTo>
                              <a:lnTo>
                                <a:pt x="4899" y="222"/>
                              </a:lnTo>
                              <a:lnTo>
                                <a:pt x="4893" y="252"/>
                              </a:lnTo>
                              <a:lnTo>
                                <a:pt x="4749" y="196"/>
                              </a:lnTo>
                              <a:lnTo>
                                <a:pt x="4803" y="382"/>
                              </a:lnTo>
                              <a:lnTo>
                                <a:pt x="4629" y="504"/>
                              </a:lnTo>
                              <a:lnTo>
                                <a:pt x="4401" y="484"/>
                              </a:lnTo>
                              <a:lnTo>
                                <a:pt x="4245" y="478"/>
                              </a:lnTo>
                              <a:lnTo>
                                <a:pt x="3951" y="535"/>
                              </a:lnTo>
                              <a:lnTo>
                                <a:pt x="3603" y="718"/>
                              </a:lnTo>
                              <a:lnTo>
                                <a:pt x="3558" y="685"/>
                              </a:lnTo>
                              <a:lnTo>
                                <a:pt x="3573" y="622"/>
                              </a:lnTo>
                              <a:lnTo>
                                <a:pt x="3636" y="583"/>
                              </a:lnTo>
                              <a:lnTo>
                                <a:pt x="3662" y="541"/>
                              </a:lnTo>
                              <a:lnTo>
                                <a:pt x="3655" y="471"/>
                              </a:lnTo>
                              <a:lnTo>
                                <a:pt x="3669" y="424"/>
                              </a:lnTo>
                              <a:lnTo>
                                <a:pt x="3833" y="471"/>
                              </a:lnTo>
                              <a:lnTo>
                                <a:pt x="3846" y="382"/>
                              </a:lnTo>
                              <a:lnTo>
                                <a:pt x="3800" y="323"/>
                              </a:lnTo>
                              <a:lnTo>
                                <a:pt x="3728" y="300"/>
                              </a:lnTo>
                              <a:lnTo>
                                <a:pt x="3636" y="276"/>
                              </a:lnTo>
                              <a:lnTo>
                                <a:pt x="3583" y="270"/>
                              </a:lnTo>
                              <a:lnTo>
                                <a:pt x="3524" y="318"/>
                              </a:lnTo>
                              <a:lnTo>
                                <a:pt x="3459" y="335"/>
                              </a:lnTo>
                              <a:lnTo>
                                <a:pt x="3399" y="318"/>
                              </a:lnTo>
                              <a:lnTo>
                                <a:pt x="3354" y="300"/>
                              </a:lnTo>
                              <a:lnTo>
                                <a:pt x="3327" y="159"/>
                              </a:lnTo>
                              <a:lnTo>
                                <a:pt x="3262" y="135"/>
                              </a:lnTo>
                              <a:lnTo>
                                <a:pt x="3150" y="141"/>
                              </a:lnTo>
                              <a:lnTo>
                                <a:pt x="3078" y="88"/>
                              </a:lnTo>
                              <a:lnTo>
                                <a:pt x="2920" y="117"/>
                              </a:lnTo>
                              <a:lnTo>
                                <a:pt x="2724" y="200"/>
                              </a:lnTo>
                              <a:lnTo>
                                <a:pt x="2638" y="194"/>
                              </a:lnTo>
                              <a:lnTo>
                                <a:pt x="2619" y="241"/>
                              </a:lnTo>
                              <a:lnTo>
                                <a:pt x="0" y="70"/>
                              </a:lnTo>
                              <a:lnTo>
                                <a:pt x="45" y="4"/>
                              </a:lnTo>
                              <a:lnTo>
                                <a:pt x="4899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09" name=""/>
                        <p:cNvSpPr/>
                        <p:nvPr/>
                      </p:nvSpPr>
                      <p:spPr>
                        <a:xfrm>
                          <a:off x="2900520" y="3557520"/>
                          <a:ext cx="730080" cy="8319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235" h="1400">
                              <a:moveTo>
                                <a:pt x="1235" y="0"/>
                              </a:moveTo>
                              <a:lnTo>
                                <a:pt x="1081" y="1400"/>
                              </a:lnTo>
                              <a:lnTo>
                                <a:pt x="710" y="1400"/>
                              </a:lnTo>
                              <a:lnTo>
                                <a:pt x="0" y="1097"/>
                              </a:lnTo>
                              <a:lnTo>
                                <a:pt x="0" y="1078"/>
                              </a:lnTo>
                              <a:lnTo>
                                <a:pt x="24" y="1055"/>
                              </a:lnTo>
                              <a:lnTo>
                                <a:pt x="47" y="1055"/>
                              </a:lnTo>
                              <a:lnTo>
                                <a:pt x="71" y="1020"/>
                              </a:lnTo>
                              <a:lnTo>
                                <a:pt x="71" y="995"/>
                              </a:lnTo>
                              <a:lnTo>
                                <a:pt x="30" y="965"/>
                              </a:lnTo>
                              <a:lnTo>
                                <a:pt x="35" y="888"/>
                              </a:lnTo>
                              <a:lnTo>
                                <a:pt x="82" y="846"/>
                              </a:lnTo>
                              <a:lnTo>
                                <a:pt x="96" y="752"/>
                              </a:lnTo>
                              <a:lnTo>
                                <a:pt x="184" y="667"/>
                              </a:lnTo>
                              <a:lnTo>
                                <a:pt x="107" y="519"/>
                              </a:lnTo>
                              <a:lnTo>
                                <a:pt x="113" y="494"/>
                              </a:lnTo>
                              <a:lnTo>
                                <a:pt x="131" y="406"/>
                              </a:lnTo>
                              <a:lnTo>
                                <a:pt x="126" y="257"/>
                              </a:lnTo>
                              <a:lnTo>
                                <a:pt x="167" y="210"/>
                              </a:lnTo>
                              <a:lnTo>
                                <a:pt x="244" y="232"/>
                              </a:lnTo>
                              <a:lnTo>
                                <a:pt x="261" y="196"/>
                              </a:lnTo>
                              <a:lnTo>
                                <a:pt x="297" y="0"/>
                              </a:lnTo>
                              <a:lnTo>
                                <a:pt x="1235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10" name=""/>
                        <p:cNvSpPr/>
                        <p:nvPr/>
                      </p:nvSpPr>
                      <p:spPr>
                        <a:xfrm>
                          <a:off x="2057400" y="2841480"/>
                          <a:ext cx="951120" cy="137664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612" h="2319">
                              <a:moveTo>
                                <a:pt x="1463" y="2093"/>
                              </a:moveTo>
                              <a:lnTo>
                                <a:pt x="1512" y="2051"/>
                              </a:lnTo>
                              <a:lnTo>
                                <a:pt x="1523" y="1955"/>
                              </a:lnTo>
                              <a:lnTo>
                                <a:pt x="1612" y="1872"/>
                              </a:lnTo>
                              <a:lnTo>
                                <a:pt x="1535" y="1723"/>
                              </a:lnTo>
                              <a:lnTo>
                                <a:pt x="1540" y="1699"/>
                              </a:lnTo>
                              <a:lnTo>
                                <a:pt x="697" y="714"/>
                              </a:lnTo>
                              <a:lnTo>
                                <a:pt x="857" y="0"/>
                              </a:lnTo>
                              <a:lnTo>
                                <a:pt x="118" y="0"/>
                              </a:lnTo>
                              <a:lnTo>
                                <a:pt x="113" y="143"/>
                              </a:lnTo>
                              <a:lnTo>
                                <a:pt x="65" y="280"/>
                              </a:lnTo>
                              <a:lnTo>
                                <a:pt x="0" y="380"/>
                              </a:lnTo>
                              <a:lnTo>
                                <a:pt x="65" y="548"/>
                              </a:lnTo>
                              <a:lnTo>
                                <a:pt x="47" y="625"/>
                              </a:lnTo>
                              <a:lnTo>
                                <a:pt x="47" y="751"/>
                              </a:lnTo>
                              <a:lnTo>
                                <a:pt x="130" y="876"/>
                              </a:lnTo>
                              <a:lnTo>
                                <a:pt x="130" y="936"/>
                              </a:lnTo>
                              <a:lnTo>
                                <a:pt x="154" y="972"/>
                              </a:lnTo>
                              <a:lnTo>
                                <a:pt x="203" y="977"/>
                              </a:lnTo>
                              <a:lnTo>
                                <a:pt x="220" y="917"/>
                              </a:lnTo>
                              <a:lnTo>
                                <a:pt x="303" y="936"/>
                              </a:lnTo>
                              <a:lnTo>
                                <a:pt x="239" y="977"/>
                              </a:lnTo>
                              <a:lnTo>
                                <a:pt x="256" y="1079"/>
                              </a:lnTo>
                              <a:lnTo>
                                <a:pt x="203" y="1013"/>
                              </a:lnTo>
                              <a:lnTo>
                                <a:pt x="203" y="1168"/>
                              </a:lnTo>
                              <a:lnTo>
                                <a:pt x="226" y="1203"/>
                              </a:lnTo>
                              <a:lnTo>
                                <a:pt x="267" y="1211"/>
                              </a:lnTo>
                              <a:lnTo>
                                <a:pt x="280" y="1247"/>
                              </a:lnTo>
                              <a:lnTo>
                                <a:pt x="275" y="1288"/>
                              </a:lnTo>
                              <a:lnTo>
                                <a:pt x="243" y="1305"/>
                              </a:lnTo>
                              <a:lnTo>
                                <a:pt x="243" y="1371"/>
                              </a:lnTo>
                              <a:lnTo>
                                <a:pt x="388" y="1592"/>
                              </a:lnTo>
                              <a:lnTo>
                                <a:pt x="388" y="1633"/>
                              </a:lnTo>
                              <a:lnTo>
                                <a:pt x="429" y="1676"/>
                              </a:lnTo>
                              <a:lnTo>
                                <a:pt x="410" y="1806"/>
                              </a:lnTo>
                              <a:lnTo>
                                <a:pt x="536" y="1853"/>
                              </a:lnTo>
                              <a:lnTo>
                                <a:pt x="578" y="1842"/>
                              </a:lnTo>
                              <a:lnTo>
                                <a:pt x="727" y="1955"/>
                              </a:lnTo>
                              <a:lnTo>
                                <a:pt x="768" y="1931"/>
                              </a:lnTo>
                              <a:lnTo>
                                <a:pt x="796" y="2008"/>
                              </a:lnTo>
                              <a:lnTo>
                                <a:pt x="885" y="2038"/>
                              </a:lnTo>
                              <a:lnTo>
                                <a:pt x="975" y="2157"/>
                              </a:lnTo>
                              <a:lnTo>
                                <a:pt x="988" y="2189"/>
                              </a:lnTo>
                              <a:lnTo>
                                <a:pt x="988" y="2319"/>
                              </a:lnTo>
                              <a:lnTo>
                                <a:pt x="1427" y="2283"/>
                              </a:lnTo>
                              <a:lnTo>
                                <a:pt x="1452" y="2260"/>
                              </a:lnTo>
                              <a:lnTo>
                                <a:pt x="1476" y="2260"/>
                              </a:lnTo>
                              <a:lnTo>
                                <a:pt x="1499" y="2225"/>
                              </a:lnTo>
                              <a:lnTo>
                                <a:pt x="1499" y="2200"/>
                              </a:lnTo>
                              <a:lnTo>
                                <a:pt x="1458" y="2170"/>
                              </a:lnTo>
                              <a:lnTo>
                                <a:pt x="1463" y="2093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11" name=""/>
                        <p:cNvSpPr/>
                        <p:nvPr/>
                      </p:nvSpPr>
                      <p:spPr>
                        <a:xfrm>
                          <a:off x="2468520" y="2841480"/>
                          <a:ext cx="723960" cy="10083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224" h="1699">
                              <a:moveTo>
                                <a:pt x="681" y="1514"/>
                              </a:moveTo>
                              <a:lnTo>
                                <a:pt x="0" y="714"/>
                              </a:lnTo>
                              <a:lnTo>
                                <a:pt x="160" y="0"/>
                              </a:lnTo>
                              <a:lnTo>
                                <a:pt x="689" y="0"/>
                              </a:lnTo>
                              <a:lnTo>
                                <a:pt x="1224" y="0"/>
                              </a:lnTo>
                              <a:lnTo>
                                <a:pt x="992" y="1401"/>
                              </a:lnTo>
                              <a:lnTo>
                                <a:pt x="975" y="1437"/>
                              </a:lnTo>
                              <a:lnTo>
                                <a:pt x="898" y="1414"/>
                              </a:lnTo>
                              <a:lnTo>
                                <a:pt x="855" y="1460"/>
                              </a:lnTo>
                              <a:lnTo>
                                <a:pt x="862" y="1609"/>
                              </a:lnTo>
                              <a:lnTo>
                                <a:pt x="843" y="1699"/>
                              </a:lnTo>
                              <a:lnTo>
                                <a:pt x="681" y="1514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12" name=""/>
                        <p:cNvSpPr/>
                        <p:nvPr/>
                      </p:nvSpPr>
                      <p:spPr>
                        <a:xfrm>
                          <a:off x="2125800" y="2254320"/>
                          <a:ext cx="915840" cy="5871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549" h="988">
                              <a:moveTo>
                                <a:pt x="0" y="988"/>
                              </a:moveTo>
                              <a:lnTo>
                                <a:pt x="6" y="779"/>
                              </a:lnTo>
                              <a:lnTo>
                                <a:pt x="49" y="690"/>
                              </a:lnTo>
                              <a:lnTo>
                                <a:pt x="95" y="649"/>
                              </a:lnTo>
                              <a:lnTo>
                                <a:pt x="95" y="618"/>
                              </a:lnTo>
                              <a:lnTo>
                                <a:pt x="315" y="14"/>
                              </a:lnTo>
                              <a:lnTo>
                                <a:pt x="428" y="0"/>
                              </a:lnTo>
                              <a:lnTo>
                                <a:pt x="469" y="36"/>
                              </a:lnTo>
                              <a:lnTo>
                                <a:pt x="466" y="132"/>
                              </a:lnTo>
                              <a:lnTo>
                                <a:pt x="541" y="149"/>
                              </a:lnTo>
                              <a:lnTo>
                                <a:pt x="631" y="114"/>
                              </a:lnTo>
                              <a:lnTo>
                                <a:pt x="722" y="114"/>
                              </a:lnTo>
                              <a:lnTo>
                                <a:pt x="739" y="138"/>
                              </a:lnTo>
                              <a:lnTo>
                                <a:pt x="840" y="108"/>
                              </a:lnTo>
                              <a:lnTo>
                                <a:pt x="912" y="108"/>
                              </a:lnTo>
                              <a:lnTo>
                                <a:pt x="1031" y="61"/>
                              </a:lnTo>
                              <a:lnTo>
                                <a:pt x="1132" y="48"/>
                              </a:lnTo>
                              <a:lnTo>
                                <a:pt x="1494" y="48"/>
                              </a:lnTo>
                              <a:lnTo>
                                <a:pt x="1507" y="83"/>
                              </a:lnTo>
                              <a:lnTo>
                                <a:pt x="1543" y="102"/>
                              </a:lnTo>
                              <a:lnTo>
                                <a:pt x="1549" y="138"/>
                              </a:lnTo>
                              <a:lnTo>
                                <a:pt x="1430" y="315"/>
                              </a:lnTo>
                              <a:lnTo>
                                <a:pt x="1358" y="400"/>
                              </a:lnTo>
                              <a:lnTo>
                                <a:pt x="1358" y="447"/>
                              </a:lnTo>
                              <a:lnTo>
                                <a:pt x="1400" y="477"/>
                              </a:lnTo>
                              <a:lnTo>
                                <a:pt x="1358" y="554"/>
                              </a:lnTo>
                              <a:lnTo>
                                <a:pt x="1268" y="988"/>
                              </a:lnTo>
                              <a:lnTo>
                                <a:pt x="739" y="988"/>
                              </a:lnTo>
                              <a:lnTo>
                                <a:pt x="0" y="988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13" name=""/>
                        <p:cNvSpPr/>
                        <p:nvPr/>
                      </p:nvSpPr>
                      <p:spPr>
                        <a:xfrm>
                          <a:off x="2878200" y="1876320"/>
                          <a:ext cx="692280" cy="9651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174" h="1626">
                              <a:moveTo>
                                <a:pt x="1079" y="1626"/>
                              </a:moveTo>
                              <a:lnTo>
                                <a:pt x="1174" y="1036"/>
                              </a:lnTo>
                              <a:lnTo>
                                <a:pt x="1126" y="976"/>
                              </a:lnTo>
                              <a:lnTo>
                                <a:pt x="1109" y="981"/>
                              </a:lnTo>
                              <a:lnTo>
                                <a:pt x="1102" y="1023"/>
                              </a:lnTo>
                              <a:lnTo>
                                <a:pt x="966" y="1017"/>
                              </a:lnTo>
                              <a:lnTo>
                                <a:pt x="936" y="1047"/>
                              </a:lnTo>
                              <a:lnTo>
                                <a:pt x="870" y="1036"/>
                              </a:lnTo>
                              <a:lnTo>
                                <a:pt x="853" y="1064"/>
                              </a:lnTo>
                              <a:lnTo>
                                <a:pt x="829" y="1042"/>
                              </a:lnTo>
                              <a:lnTo>
                                <a:pt x="818" y="970"/>
                              </a:lnTo>
                              <a:lnTo>
                                <a:pt x="770" y="951"/>
                              </a:lnTo>
                              <a:lnTo>
                                <a:pt x="782" y="910"/>
                              </a:lnTo>
                              <a:lnTo>
                                <a:pt x="740" y="846"/>
                              </a:lnTo>
                              <a:lnTo>
                                <a:pt x="740" y="774"/>
                              </a:lnTo>
                              <a:lnTo>
                                <a:pt x="712" y="750"/>
                              </a:lnTo>
                              <a:lnTo>
                                <a:pt x="644" y="804"/>
                              </a:lnTo>
                              <a:lnTo>
                                <a:pt x="616" y="785"/>
                              </a:lnTo>
                              <a:lnTo>
                                <a:pt x="627" y="750"/>
                              </a:lnTo>
                              <a:lnTo>
                                <a:pt x="622" y="738"/>
                              </a:lnTo>
                              <a:lnTo>
                                <a:pt x="657" y="708"/>
                              </a:lnTo>
                              <a:lnTo>
                                <a:pt x="644" y="648"/>
                              </a:lnTo>
                              <a:lnTo>
                                <a:pt x="663" y="642"/>
                              </a:lnTo>
                              <a:lnTo>
                                <a:pt x="704" y="529"/>
                              </a:lnTo>
                              <a:lnTo>
                                <a:pt x="627" y="518"/>
                              </a:lnTo>
                              <a:lnTo>
                                <a:pt x="559" y="392"/>
                              </a:lnTo>
                              <a:lnTo>
                                <a:pt x="499" y="352"/>
                              </a:lnTo>
                              <a:lnTo>
                                <a:pt x="518" y="345"/>
                              </a:lnTo>
                              <a:lnTo>
                                <a:pt x="505" y="320"/>
                              </a:lnTo>
                              <a:lnTo>
                                <a:pt x="518" y="314"/>
                              </a:lnTo>
                              <a:lnTo>
                                <a:pt x="518" y="292"/>
                              </a:lnTo>
                              <a:lnTo>
                                <a:pt x="477" y="226"/>
                              </a:lnTo>
                              <a:lnTo>
                                <a:pt x="522" y="0"/>
                              </a:lnTo>
                              <a:lnTo>
                                <a:pt x="369" y="0"/>
                              </a:lnTo>
                              <a:lnTo>
                                <a:pt x="226" y="578"/>
                              </a:lnTo>
                              <a:lnTo>
                                <a:pt x="232" y="648"/>
                              </a:lnTo>
                              <a:lnTo>
                                <a:pt x="226" y="684"/>
                              </a:lnTo>
                              <a:lnTo>
                                <a:pt x="237" y="719"/>
                              </a:lnTo>
                              <a:lnTo>
                                <a:pt x="273" y="738"/>
                              </a:lnTo>
                              <a:lnTo>
                                <a:pt x="281" y="774"/>
                              </a:lnTo>
                              <a:lnTo>
                                <a:pt x="160" y="951"/>
                              </a:lnTo>
                              <a:lnTo>
                                <a:pt x="90" y="1036"/>
                              </a:lnTo>
                              <a:lnTo>
                                <a:pt x="90" y="1083"/>
                              </a:lnTo>
                              <a:lnTo>
                                <a:pt x="132" y="1113"/>
                              </a:lnTo>
                              <a:lnTo>
                                <a:pt x="90" y="1190"/>
                              </a:lnTo>
                              <a:lnTo>
                                <a:pt x="0" y="1626"/>
                              </a:lnTo>
                              <a:lnTo>
                                <a:pt x="535" y="1626"/>
                              </a:lnTo>
                              <a:lnTo>
                                <a:pt x="1079" y="1626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14" name=""/>
                        <p:cNvSpPr/>
                        <p:nvPr/>
                      </p:nvSpPr>
                      <p:spPr>
                        <a:xfrm>
                          <a:off x="2309760" y="1876320"/>
                          <a:ext cx="784440" cy="4683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326" h="787">
                              <a:moveTo>
                                <a:pt x="1326" y="0"/>
                              </a:moveTo>
                              <a:lnTo>
                                <a:pt x="1183" y="580"/>
                              </a:lnTo>
                              <a:lnTo>
                                <a:pt x="1189" y="650"/>
                              </a:lnTo>
                              <a:lnTo>
                                <a:pt x="1183" y="686"/>
                              </a:lnTo>
                              <a:lnTo>
                                <a:pt x="820" y="686"/>
                              </a:lnTo>
                              <a:lnTo>
                                <a:pt x="720" y="699"/>
                              </a:lnTo>
                              <a:lnTo>
                                <a:pt x="601" y="746"/>
                              </a:lnTo>
                              <a:lnTo>
                                <a:pt x="529" y="746"/>
                              </a:lnTo>
                              <a:lnTo>
                                <a:pt x="428" y="776"/>
                              </a:lnTo>
                              <a:lnTo>
                                <a:pt x="411" y="752"/>
                              </a:lnTo>
                              <a:lnTo>
                                <a:pt x="320" y="752"/>
                              </a:lnTo>
                              <a:lnTo>
                                <a:pt x="230" y="787"/>
                              </a:lnTo>
                              <a:lnTo>
                                <a:pt x="155" y="770"/>
                              </a:lnTo>
                              <a:lnTo>
                                <a:pt x="160" y="674"/>
                              </a:lnTo>
                              <a:lnTo>
                                <a:pt x="117" y="638"/>
                              </a:lnTo>
                              <a:lnTo>
                                <a:pt x="83" y="608"/>
                              </a:lnTo>
                              <a:lnTo>
                                <a:pt x="0" y="603"/>
                              </a:lnTo>
                              <a:lnTo>
                                <a:pt x="17" y="531"/>
                              </a:lnTo>
                              <a:lnTo>
                                <a:pt x="17" y="580"/>
                              </a:lnTo>
                              <a:lnTo>
                                <a:pt x="30" y="567"/>
                              </a:lnTo>
                              <a:lnTo>
                                <a:pt x="47" y="512"/>
                              </a:lnTo>
                              <a:lnTo>
                                <a:pt x="23" y="495"/>
                              </a:lnTo>
                              <a:lnTo>
                                <a:pt x="53" y="441"/>
                              </a:lnTo>
                              <a:lnTo>
                                <a:pt x="47" y="429"/>
                              </a:lnTo>
                              <a:lnTo>
                                <a:pt x="23" y="441"/>
                              </a:lnTo>
                              <a:lnTo>
                                <a:pt x="30" y="314"/>
                              </a:lnTo>
                              <a:lnTo>
                                <a:pt x="0" y="215"/>
                              </a:lnTo>
                              <a:lnTo>
                                <a:pt x="30" y="143"/>
                              </a:lnTo>
                              <a:lnTo>
                                <a:pt x="47" y="130"/>
                              </a:lnTo>
                              <a:lnTo>
                                <a:pt x="155" y="173"/>
                              </a:lnTo>
                              <a:lnTo>
                                <a:pt x="339" y="190"/>
                              </a:lnTo>
                              <a:lnTo>
                                <a:pt x="320" y="237"/>
                              </a:lnTo>
                              <a:lnTo>
                                <a:pt x="243" y="322"/>
                              </a:lnTo>
                              <a:lnTo>
                                <a:pt x="237" y="358"/>
                              </a:lnTo>
                              <a:lnTo>
                                <a:pt x="262" y="333"/>
                              </a:lnTo>
                              <a:lnTo>
                                <a:pt x="369" y="250"/>
                              </a:lnTo>
                              <a:lnTo>
                                <a:pt x="381" y="275"/>
                              </a:lnTo>
                              <a:lnTo>
                                <a:pt x="392" y="233"/>
                              </a:lnTo>
                              <a:lnTo>
                                <a:pt x="403" y="143"/>
                              </a:lnTo>
                              <a:lnTo>
                                <a:pt x="381" y="107"/>
                              </a:lnTo>
                              <a:lnTo>
                                <a:pt x="411" y="88"/>
                              </a:lnTo>
                              <a:lnTo>
                                <a:pt x="416" y="66"/>
                              </a:lnTo>
                              <a:lnTo>
                                <a:pt x="392" y="39"/>
                              </a:lnTo>
                              <a:lnTo>
                                <a:pt x="381" y="0"/>
                              </a:lnTo>
                              <a:lnTo>
                                <a:pt x="1326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15" name=""/>
                        <p:cNvSpPr/>
                        <p:nvPr/>
                      </p:nvSpPr>
                      <p:spPr>
                        <a:xfrm>
                          <a:off x="3156120" y="1876320"/>
                          <a:ext cx="1211040" cy="63504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2049" h="1068">
                              <a:moveTo>
                                <a:pt x="716" y="919"/>
                              </a:moveTo>
                              <a:lnTo>
                                <a:pt x="699" y="1038"/>
                              </a:lnTo>
                              <a:lnTo>
                                <a:pt x="652" y="978"/>
                              </a:lnTo>
                              <a:lnTo>
                                <a:pt x="633" y="983"/>
                              </a:lnTo>
                              <a:lnTo>
                                <a:pt x="627" y="1027"/>
                              </a:lnTo>
                              <a:lnTo>
                                <a:pt x="490" y="1019"/>
                              </a:lnTo>
                              <a:lnTo>
                                <a:pt x="461" y="1051"/>
                              </a:lnTo>
                              <a:lnTo>
                                <a:pt x="395" y="1038"/>
                              </a:lnTo>
                              <a:lnTo>
                                <a:pt x="378" y="1068"/>
                              </a:lnTo>
                              <a:lnTo>
                                <a:pt x="352" y="1045"/>
                              </a:lnTo>
                              <a:lnTo>
                                <a:pt x="343" y="974"/>
                              </a:lnTo>
                              <a:lnTo>
                                <a:pt x="294" y="955"/>
                              </a:lnTo>
                              <a:lnTo>
                                <a:pt x="307" y="914"/>
                              </a:lnTo>
                              <a:lnTo>
                                <a:pt x="265" y="848"/>
                              </a:lnTo>
                              <a:lnTo>
                                <a:pt x="265" y="776"/>
                              </a:lnTo>
                              <a:lnTo>
                                <a:pt x="235" y="752"/>
                              </a:lnTo>
                              <a:lnTo>
                                <a:pt x="169" y="806"/>
                              </a:lnTo>
                              <a:lnTo>
                                <a:pt x="139" y="787"/>
                              </a:lnTo>
                              <a:lnTo>
                                <a:pt x="152" y="752"/>
                              </a:lnTo>
                              <a:lnTo>
                                <a:pt x="145" y="740"/>
                              </a:lnTo>
                              <a:lnTo>
                                <a:pt x="181" y="710"/>
                              </a:lnTo>
                              <a:lnTo>
                                <a:pt x="169" y="650"/>
                              </a:lnTo>
                              <a:lnTo>
                                <a:pt x="186" y="644"/>
                              </a:lnTo>
                              <a:lnTo>
                                <a:pt x="230" y="531"/>
                              </a:lnTo>
                              <a:lnTo>
                                <a:pt x="152" y="518"/>
                              </a:lnTo>
                              <a:lnTo>
                                <a:pt x="83" y="394"/>
                              </a:lnTo>
                              <a:lnTo>
                                <a:pt x="22" y="352"/>
                              </a:lnTo>
                              <a:lnTo>
                                <a:pt x="41" y="346"/>
                              </a:lnTo>
                              <a:lnTo>
                                <a:pt x="30" y="322"/>
                              </a:lnTo>
                              <a:lnTo>
                                <a:pt x="41" y="314"/>
                              </a:lnTo>
                              <a:lnTo>
                                <a:pt x="41" y="292"/>
                              </a:lnTo>
                              <a:lnTo>
                                <a:pt x="0" y="226"/>
                              </a:lnTo>
                              <a:lnTo>
                                <a:pt x="47" y="0"/>
                              </a:lnTo>
                              <a:lnTo>
                                <a:pt x="1062" y="0"/>
                              </a:lnTo>
                              <a:lnTo>
                                <a:pt x="2049" y="4"/>
                              </a:lnTo>
                              <a:lnTo>
                                <a:pt x="1959" y="699"/>
                              </a:lnTo>
                              <a:lnTo>
                                <a:pt x="1936" y="919"/>
                              </a:lnTo>
                              <a:lnTo>
                                <a:pt x="716" y="919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16" name=""/>
                        <p:cNvSpPr/>
                        <p:nvPr/>
                      </p:nvSpPr>
                      <p:spPr>
                        <a:xfrm>
                          <a:off x="3487680" y="2422440"/>
                          <a:ext cx="814680" cy="5637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375" h="948">
                              <a:moveTo>
                                <a:pt x="154" y="0"/>
                              </a:moveTo>
                              <a:lnTo>
                                <a:pt x="0" y="948"/>
                              </a:lnTo>
                              <a:lnTo>
                                <a:pt x="362" y="948"/>
                              </a:lnTo>
                              <a:lnTo>
                                <a:pt x="1273" y="948"/>
                              </a:lnTo>
                              <a:lnTo>
                                <a:pt x="1328" y="471"/>
                              </a:lnTo>
                              <a:lnTo>
                                <a:pt x="1375" y="0"/>
                              </a:lnTo>
                              <a:lnTo>
                                <a:pt x="154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17" name=""/>
                        <p:cNvSpPr/>
                        <p:nvPr/>
                      </p:nvSpPr>
                      <p:spPr>
                        <a:xfrm>
                          <a:off x="4240440" y="2700360"/>
                          <a:ext cx="917280" cy="41904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554" h="711">
                              <a:moveTo>
                                <a:pt x="972" y="0"/>
                              </a:moveTo>
                              <a:lnTo>
                                <a:pt x="54" y="0"/>
                              </a:lnTo>
                              <a:lnTo>
                                <a:pt x="0" y="479"/>
                              </a:lnTo>
                              <a:lnTo>
                                <a:pt x="363" y="479"/>
                              </a:lnTo>
                              <a:lnTo>
                                <a:pt x="344" y="711"/>
                              </a:lnTo>
                              <a:lnTo>
                                <a:pt x="1554" y="711"/>
                              </a:lnTo>
                              <a:lnTo>
                                <a:pt x="1542" y="662"/>
                              </a:lnTo>
                              <a:lnTo>
                                <a:pt x="1512" y="645"/>
                              </a:lnTo>
                              <a:lnTo>
                                <a:pt x="1507" y="592"/>
                              </a:lnTo>
                              <a:lnTo>
                                <a:pt x="1495" y="573"/>
                              </a:lnTo>
                              <a:lnTo>
                                <a:pt x="1476" y="543"/>
                              </a:lnTo>
                              <a:lnTo>
                                <a:pt x="1488" y="507"/>
                              </a:lnTo>
                              <a:lnTo>
                                <a:pt x="1482" y="460"/>
                              </a:lnTo>
                              <a:lnTo>
                                <a:pt x="1482" y="407"/>
                              </a:lnTo>
                              <a:lnTo>
                                <a:pt x="1471" y="394"/>
                              </a:lnTo>
                              <a:lnTo>
                                <a:pt x="1471" y="364"/>
                              </a:lnTo>
                              <a:lnTo>
                                <a:pt x="1446" y="347"/>
                              </a:lnTo>
                              <a:lnTo>
                                <a:pt x="1454" y="287"/>
                              </a:lnTo>
                              <a:lnTo>
                                <a:pt x="1405" y="198"/>
                              </a:lnTo>
                              <a:lnTo>
                                <a:pt x="1405" y="119"/>
                              </a:lnTo>
                              <a:lnTo>
                                <a:pt x="1388" y="113"/>
                              </a:lnTo>
                              <a:lnTo>
                                <a:pt x="1358" y="108"/>
                              </a:lnTo>
                              <a:lnTo>
                                <a:pt x="1352" y="78"/>
                              </a:lnTo>
                              <a:lnTo>
                                <a:pt x="1256" y="31"/>
                              </a:lnTo>
                              <a:lnTo>
                                <a:pt x="1143" y="36"/>
                              </a:lnTo>
                              <a:lnTo>
                                <a:pt x="1120" y="55"/>
                              </a:lnTo>
                              <a:lnTo>
                                <a:pt x="1036" y="0"/>
                              </a:lnTo>
                              <a:lnTo>
                                <a:pt x="972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18" name=""/>
                        <p:cNvSpPr/>
                        <p:nvPr/>
                      </p:nvSpPr>
                      <p:spPr>
                        <a:xfrm>
                          <a:off x="3630600" y="2986200"/>
                          <a:ext cx="824040" cy="5713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396" h="964">
                              <a:moveTo>
                                <a:pt x="0" y="964"/>
                              </a:moveTo>
                              <a:lnTo>
                                <a:pt x="125" y="0"/>
                              </a:lnTo>
                              <a:lnTo>
                                <a:pt x="1396" y="0"/>
                              </a:lnTo>
                              <a:lnTo>
                                <a:pt x="1377" y="232"/>
                              </a:lnTo>
                              <a:lnTo>
                                <a:pt x="1319" y="964"/>
                              </a:lnTo>
                              <a:lnTo>
                                <a:pt x="0" y="964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19" name=""/>
                        <p:cNvSpPr/>
                        <p:nvPr/>
                      </p:nvSpPr>
                      <p:spPr>
                        <a:xfrm>
                          <a:off x="4407120" y="3119400"/>
                          <a:ext cx="831600" cy="4381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403" h="732">
                              <a:moveTo>
                                <a:pt x="1230" y="0"/>
                              </a:moveTo>
                              <a:lnTo>
                                <a:pt x="58" y="0"/>
                              </a:lnTo>
                              <a:lnTo>
                                <a:pt x="0" y="732"/>
                              </a:lnTo>
                              <a:lnTo>
                                <a:pt x="1390" y="732"/>
                              </a:lnTo>
                              <a:lnTo>
                                <a:pt x="1403" y="207"/>
                              </a:lnTo>
                              <a:lnTo>
                                <a:pt x="1367" y="196"/>
                              </a:lnTo>
                              <a:lnTo>
                                <a:pt x="1320" y="113"/>
                              </a:lnTo>
                              <a:lnTo>
                                <a:pt x="1349" y="71"/>
                              </a:lnTo>
                              <a:lnTo>
                                <a:pt x="1362" y="66"/>
                              </a:lnTo>
                              <a:lnTo>
                                <a:pt x="1349" y="30"/>
                              </a:lnTo>
                              <a:lnTo>
                                <a:pt x="1326" y="35"/>
                              </a:lnTo>
                              <a:lnTo>
                                <a:pt x="1266" y="0"/>
                              </a:lnTo>
                              <a:lnTo>
                                <a:pt x="123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20" name=""/>
                        <p:cNvSpPr/>
                        <p:nvPr/>
                      </p:nvSpPr>
                      <p:spPr>
                        <a:xfrm>
                          <a:off x="3826080" y="3629160"/>
                          <a:ext cx="1508040" cy="157608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2552" h="2658">
                              <a:moveTo>
                                <a:pt x="701" y="1119"/>
                              </a:moveTo>
                              <a:lnTo>
                                <a:pt x="0" y="1119"/>
                              </a:lnTo>
                              <a:lnTo>
                                <a:pt x="5" y="1161"/>
                              </a:lnTo>
                              <a:lnTo>
                                <a:pt x="53" y="1191"/>
                              </a:lnTo>
                              <a:lnTo>
                                <a:pt x="77" y="1238"/>
                              </a:lnTo>
                              <a:lnTo>
                                <a:pt x="118" y="1260"/>
                              </a:lnTo>
                              <a:lnTo>
                                <a:pt x="207" y="1381"/>
                              </a:lnTo>
                              <a:lnTo>
                                <a:pt x="309" y="1455"/>
                              </a:lnTo>
                              <a:lnTo>
                                <a:pt x="345" y="1658"/>
                              </a:lnTo>
                              <a:lnTo>
                                <a:pt x="392" y="1728"/>
                              </a:lnTo>
                              <a:lnTo>
                                <a:pt x="540" y="1860"/>
                              </a:lnTo>
                              <a:lnTo>
                                <a:pt x="618" y="1873"/>
                              </a:lnTo>
                              <a:lnTo>
                                <a:pt x="731" y="1675"/>
                              </a:lnTo>
                              <a:lnTo>
                                <a:pt x="970" y="1658"/>
                              </a:lnTo>
                              <a:lnTo>
                                <a:pt x="1111" y="1837"/>
                              </a:lnTo>
                              <a:lnTo>
                                <a:pt x="1179" y="2022"/>
                              </a:lnTo>
                              <a:lnTo>
                                <a:pt x="1256" y="2169"/>
                              </a:lnTo>
                              <a:lnTo>
                                <a:pt x="1320" y="2223"/>
                              </a:lnTo>
                              <a:lnTo>
                                <a:pt x="1369" y="2413"/>
                              </a:lnTo>
                              <a:lnTo>
                                <a:pt x="1486" y="2575"/>
                              </a:lnTo>
                              <a:lnTo>
                                <a:pt x="1689" y="2621"/>
                              </a:lnTo>
                              <a:lnTo>
                                <a:pt x="1821" y="2658"/>
                              </a:lnTo>
                              <a:lnTo>
                                <a:pt x="1761" y="2455"/>
                              </a:lnTo>
                              <a:lnTo>
                                <a:pt x="1780" y="2347"/>
                              </a:lnTo>
                              <a:lnTo>
                                <a:pt x="1744" y="2325"/>
                              </a:lnTo>
                              <a:lnTo>
                                <a:pt x="1797" y="2312"/>
                              </a:lnTo>
                              <a:lnTo>
                                <a:pt x="1808" y="2223"/>
                              </a:lnTo>
                              <a:lnTo>
                                <a:pt x="1789" y="2182"/>
                              </a:lnTo>
                              <a:lnTo>
                                <a:pt x="1844" y="2176"/>
                              </a:lnTo>
                              <a:lnTo>
                                <a:pt x="1868" y="2127"/>
                              </a:lnTo>
                              <a:lnTo>
                                <a:pt x="1844" y="2104"/>
                              </a:lnTo>
                              <a:lnTo>
                                <a:pt x="1893" y="2086"/>
                              </a:lnTo>
                              <a:lnTo>
                                <a:pt x="1929" y="2033"/>
                              </a:lnTo>
                              <a:lnTo>
                                <a:pt x="1976" y="2022"/>
                              </a:lnTo>
                              <a:lnTo>
                                <a:pt x="1993" y="1973"/>
                              </a:lnTo>
                              <a:lnTo>
                                <a:pt x="2125" y="1956"/>
                              </a:lnTo>
                              <a:lnTo>
                                <a:pt x="2034" y="2014"/>
                              </a:lnTo>
                              <a:lnTo>
                                <a:pt x="2155" y="1967"/>
                              </a:lnTo>
                              <a:lnTo>
                                <a:pt x="2226" y="1895"/>
                              </a:lnTo>
                              <a:lnTo>
                                <a:pt x="2260" y="1818"/>
                              </a:lnTo>
                              <a:lnTo>
                                <a:pt x="2279" y="1675"/>
                              </a:lnTo>
                              <a:lnTo>
                                <a:pt x="2304" y="1754"/>
                              </a:lnTo>
                              <a:lnTo>
                                <a:pt x="2417" y="1694"/>
                              </a:lnTo>
                              <a:lnTo>
                                <a:pt x="2481" y="1686"/>
                              </a:lnTo>
                              <a:lnTo>
                                <a:pt x="2464" y="1658"/>
                              </a:lnTo>
                              <a:lnTo>
                                <a:pt x="2505" y="1598"/>
                              </a:lnTo>
                              <a:lnTo>
                                <a:pt x="2505" y="1473"/>
                              </a:lnTo>
                              <a:lnTo>
                                <a:pt x="2552" y="1357"/>
                              </a:lnTo>
                              <a:lnTo>
                                <a:pt x="2494" y="1219"/>
                              </a:lnTo>
                              <a:lnTo>
                                <a:pt x="2494" y="1174"/>
                              </a:lnTo>
                              <a:lnTo>
                                <a:pt x="2458" y="1119"/>
                              </a:lnTo>
                              <a:lnTo>
                                <a:pt x="2464" y="725"/>
                              </a:lnTo>
                              <a:lnTo>
                                <a:pt x="2398" y="725"/>
                              </a:lnTo>
                              <a:lnTo>
                                <a:pt x="2386" y="709"/>
                              </a:lnTo>
                              <a:lnTo>
                                <a:pt x="2243" y="631"/>
                              </a:lnTo>
                              <a:lnTo>
                                <a:pt x="2219" y="654"/>
                              </a:lnTo>
                              <a:lnTo>
                                <a:pt x="2172" y="631"/>
                              </a:lnTo>
                              <a:lnTo>
                                <a:pt x="2130" y="654"/>
                              </a:lnTo>
                              <a:lnTo>
                                <a:pt x="2106" y="643"/>
                              </a:lnTo>
                              <a:lnTo>
                                <a:pt x="2029" y="697"/>
                              </a:lnTo>
                              <a:lnTo>
                                <a:pt x="1940" y="637"/>
                              </a:lnTo>
                              <a:lnTo>
                                <a:pt x="1885" y="654"/>
                              </a:lnTo>
                              <a:lnTo>
                                <a:pt x="1868" y="684"/>
                              </a:lnTo>
                              <a:lnTo>
                                <a:pt x="1863" y="643"/>
                              </a:lnTo>
                              <a:lnTo>
                                <a:pt x="1816" y="661"/>
                              </a:lnTo>
                              <a:lnTo>
                                <a:pt x="1772" y="626"/>
                              </a:lnTo>
                              <a:lnTo>
                                <a:pt x="1725" y="654"/>
                              </a:lnTo>
                              <a:lnTo>
                                <a:pt x="1714" y="648"/>
                              </a:lnTo>
                              <a:lnTo>
                                <a:pt x="1689" y="584"/>
                              </a:lnTo>
                              <a:lnTo>
                                <a:pt x="1618" y="601"/>
                              </a:lnTo>
                              <a:lnTo>
                                <a:pt x="1595" y="584"/>
                              </a:lnTo>
                              <a:lnTo>
                                <a:pt x="1486" y="565"/>
                              </a:lnTo>
                              <a:lnTo>
                                <a:pt x="1450" y="507"/>
                              </a:lnTo>
                              <a:lnTo>
                                <a:pt x="1441" y="524"/>
                              </a:lnTo>
                              <a:lnTo>
                                <a:pt x="1398" y="524"/>
                              </a:lnTo>
                              <a:lnTo>
                                <a:pt x="1328" y="481"/>
                              </a:lnTo>
                              <a:lnTo>
                                <a:pt x="1356" y="0"/>
                              </a:lnTo>
                              <a:lnTo>
                                <a:pt x="780" y="0"/>
                              </a:lnTo>
                              <a:lnTo>
                                <a:pt x="701" y="1119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21" name=""/>
                        <p:cNvSpPr/>
                        <p:nvPr/>
                      </p:nvSpPr>
                      <p:spPr>
                        <a:xfrm>
                          <a:off x="4272120" y="2290680"/>
                          <a:ext cx="807840" cy="4795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368" h="804">
                              <a:moveTo>
                                <a:pt x="1285" y="0"/>
                              </a:moveTo>
                              <a:lnTo>
                                <a:pt x="72" y="0"/>
                              </a:lnTo>
                              <a:lnTo>
                                <a:pt x="47" y="220"/>
                              </a:lnTo>
                              <a:lnTo>
                                <a:pt x="0" y="691"/>
                              </a:lnTo>
                              <a:lnTo>
                                <a:pt x="982" y="691"/>
                              </a:lnTo>
                              <a:lnTo>
                                <a:pt x="1065" y="746"/>
                              </a:lnTo>
                              <a:lnTo>
                                <a:pt x="1087" y="727"/>
                              </a:lnTo>
                              <a:lnTo>
                                <a:pt x="1200" y="721"/>
                              </a:lnTo>
                              <a:lnTo>
                                <a:pt x="1296" y="769"/>
                              </a:lnTo>
                              <a:lnTo>
                                <a:pt x="1302" y="799"/>
                              </a:lnTo>
                              <a:lnTo>
                                <a:pt x="1332" y="804"/>
                              </a:lnTo>
                              <a:lnTo>
                                <a:pt x="1302" y="750"/>
                              </a:lnTo>
                              <a:lnTo>
                                <a:pt x="1343" y="661"/>
                              </a:lnTo>
                              <a:lnTo>
                                <a:pt x="1326" y="631"/>
                              </a:lnTo>
                              <a:lnTo>
                                <a:pt x="1326" y="573"/>
                              </a:lnTo>
                              <a:lnTo>
                                <a:pt x="1349" y="573"/>
                              </a:lnTo>
                              <a:lnTo>
                                <a:pt x="1368" y="149"/>
                              </a:lnTo>
                              <a:lnTo>
                                <a:pt x="1302" y="83"/>
                              </a:lnTo>
                              <a:lnTo>
                                <a:pt x="1362" y="0"/>
                              </a:lnTo>
                              <a:lnTo>
                                <a:pt x="1285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22" name=""/>
                        <p:cNvSpPr/>
                        <p:nvPr/>
                      </p:nvSpPr>
                      <p:spPr>
                        <a:xfrm>
                          <a:off x="4314960" y="1881360"/>
                          <a:ext cx="760320" cy="40932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290" h="690">
                              <a:moveTo>
                                <a:pt x="90" y="0"/>
                              </a:moveTo>
                              <a:lnTo>
                                <a:pt x="0" y="690"/>
                              </a:lnTo>
                              <a:lnTo>
                                <a:pt x="1290" y="690"/>
                              </a:lnTo>
                              <a:lnTo>
                                <a:pt x="1290" y="643"/>
                              </a:lnTo>
                              <a:lnTo>
                                <a:pt x="1254" y="524"/>
                              </a:lnTo>
                              <a:lnTo>
                                <a:pt x="1254" y="439"/>
                              </a:lnTo>
                              <a:lnTo>
                                <a:pt x="1260" y="309"/>
                              </a:lnTo>
                              <a:lnTo>
                                <a:pt x="1226" y="179"/>
                              </a:lnTo>
                              <a:lnTo>
                                <a:pt x="1236" y="66"/>
                              </a:lnTo>
                              <a:lnTo>
                                <a:pt x="1219" y="0"/>
                              </a:lnTo>
                              <a:lnTo>
                                <a:pt x="529" y="0"/>
                              </a:lnTo>
                              <a:lnTo>
                                <a:pt x="90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23" name=""/>
                        <p:cNvSpPr/>
                        <p:nvPr/>
                      </p:nvSpPr>
                      <p:spPr>
                        <a:xfrm>
                          <a:off x="5032440" y="1822320"/>
                          <a:ext cx="731880" cy="80820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237" h="1362">
                              <a:moveTo>
                                <a:pt x="981" y="1362"/>
                              </a:moveTo>
                              <a:lnTo>
                                <a:pt x="957" y="1262"/>
                              </a:lnTo>
                              <a:lnTo>
                                <a:pt x="879" y="1213"/>
                              </a:lnTo>
                              <a:lnTo>
                                <a:pt x="840" y="1141"/>
                              </a:lnTo>
                              <a:lnTo>
                                <a:pt x="780" y="1130"/>
                              </a:lnTo>
                              <a:lnTo>
                                <a:pt x="708" y="1070"/>
                              </a:lnTo>
                              <a:lnTo>
                                <a:pt x="719" y="945"/>
                              </a:lnTo>
                              <a:lnTo>
                                <a:pt x="736" y="909"/>
                              </a:lnTo>
                              <a:lnTo>
                                <a:pt x="695" y="874"/>
                              </a:lnTo>
                              <a:lnTo>
                                <a:pt x="731" y="796"/>
                              </a:lnTo>
                              <a:lnTo>
                                <a:pt x="802" y="761"/>
                              </a:lnTo>
                              <a:lnTo>
                                <a:pt x="808" y="625"/>
                              </a:lnTo>
                              <a:lnTo>
                                <a:pt x="844" y="617"/>
                              </a:lnTo>
                              <a:lnTo>
                                <a:pt x="981" y="499"/>
                              </a:lnTo>
                              <a:lnTo>
                                <a:pt x="1237" y="322"/>
                              </a:lnTo>
                              <a:lnTo>
                                <a:pt x="1053" y="286"/>
                              </a:lnTo>
                              <a:lnTo>
                                <a:pt x="970" y="308"/>
                              </a:lnTo>
                              <a:lnTo>
                                <a:pt x="731" y="177"/>
                              </a:lnTo>
                              <a:lnTo>
                                <a:pt x="601" y="184"/>
                              </a:lnTo>
                              <a:lnTo>
                                <a:pt x="518" y="154"/>
                              </a:lnTo>
                              <a:lnTo>
                                <a:pt x="446" y="154"/>
                              </a:lnTo>
                              <a:lnTo>
                                <a:pt x="386" y="5"/>
                              </a:lnTo>
                              <a:lnTo>
                                <a:pt x="350" y="0"/>
                              </a:lnTo>
                              <a:lnTo>
                                <a:pt x="344" y="99"/>
                              </a:lnTo>
                              <a:lnTo>
                                <a:pt x="0" y="99"/>
                              </a:lnTo>
                              <a:lnTo>
                                <a:pt x="17" y="167"/>
                              </a:lnTo>
                              <a:lnTo>
                                <a:pt x="5" y="280"/>
                              </a:lnTo>
                              <a:lnTo>
                                <a:pt x="41" y="408"/>
                              </a:lnTo>
                              <a:lnTo>
                                <a:pt x="35" y="540"/>
                              </a:lnTo>
                              <a:lnTo>
                                <a:pt x="35" y="625"/>
                              </a:lnTo>
                              <a:lnTo>
                                <a:pt x="71" y="744"/>
                              </a:lnTo>
                              <a:lnTo>
                                <a:pt x="71" y="791"/>
                              </a:lnTo>
                              <a:lnTo>
                                <a:pt x="11" y="874"/>
                              </a:lnTo>
                              <a:lnTo>
                                <a:pt x="77" y="940"/>
                              </a:lnTo>
                              <a:lnTo>
                                <a:pt x="58" y="1362"/>
                              </a:lnTo>
                              <a:lnTo>
                                <a:pt x="981" y="1362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24" name=""/>
                        <p:cNvSpPr/>
                        <p:nvPr/>
                      </p:nvSpPr>
                      <p:spPr>
                        <a:xfrm>
                          <a:off x="3538440" y="3557520"/>
                          <a:ext cx="763920" cy="8319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290" h="1400">
                              <a:moveTo>
                                <a:pt x="488" y="1240"/>
                              </a:moveTo>
                              <a:lnTo>
                                <a:pt x="1188" y="1240"/>
                              </a:lnTo>
                              <a:lnTo>
                                <a:pt x="1266" y="119"/>
                              </a:lnTo>
                              <a:lnTo>
                                <a:pt x="1284" y="119"/>
                              </a:lnTo>
                              <a:lnTo>
                                <a:pt x="1290" y="0"/>
                              </a:lnTo>
                              <a:lnTo>
                                <a:pt x="154" y="0"/>
                              </a:lnTo>
                              <a:lnTo>
                                <a:pt x="0" y="1400"/>
                              </a:lnTo>
                              <a:lnTo>
                                <a:pt x="160" y="1400"/>
                              </a:lnTo>
                              <a:lnTo>
                                <a:pt x="171" y="1282"/>
                              </a:lnTo>
                              <a:lnTo>
                                <a:pt x="493" y="1282"/>
                              </a:lnTo>
                              <a:lnTo>
                                <a:pt x="488" y="124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225" name=""/>
                        <p:cNvSpPr/>
                        <p:nvPr/>
                      </p:nvSpPr>
                      <p:spPr>
                        <a:xfrm>
                          <a:off x="7677360" y="2089080"/>
                          <a:ext cx="438120" cy="6015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743" h="1011">
                              <a:moveTo>
                                <a:pt x="469" y="774"/>
                              </a:moveTo>
                              <a:lnTo>
                                <a:pt x="475" y="791"/>
                              </a:lnTo>
                              <a:lnTo>
                                <a:pt x="483" y="774"/>
                              </a:lnTo>
                              <a:lnTo>
                                <a:pt x="469" y="774"/>
                              </a:lnTo>
                              <a:lnTo>
                                <a:pt x="469" y="774"/>
                              </a:lnTo>
                              <a:close/>
                              <a:moveTo>
                                <a:pt x="451" y="749"/>
                              </a:moveTo>
                              <a:lnTo>
                                <a:pt x="464" y="757"/>
                              </a:lnTo>
                              <a:lnTo>
                                <a:pt x="464" y="727"/>
                              </a:lnTo>
                              <a:lnTo>
                                <a:pt x="451" y="749"/>
                              </a:lnTo>
                              <a:lnTo>
                                <a:pt x="451" y="749"/>
                              </a:lnTo>
                              <a:close/>
                              <a:moveTo>
                                <a:pt x="422" y="763"/>
                              </a:moveTo>
                              <a:lnTo>
                                <a:pt x="428" y="785"/>
                              </a:lnTo>
                              <a:lnTo>
                                <a:pt x="451" y="774"/>
                              </a:lnTo>
                              <a:lnTo>
                                <a:pt x="434" y="738"/>
                              </a:lnTo>
                              <a:lnTo>
                                <a:pt x="422" y="763"/>
                              </a:lnTo>
                              <a:lnTo>
                                <a:pt x="422" y="763"/>
                              </a:lnTo>
                              <a:close/>
                              <a:moveTo>
                                <a:pt x="42" y="721"/>
                              </a:moveTo>
                              <a:lnTo>
                                <a:pt x="0" y="501"/>
                              </a:lnTo>
                              <a:lnTo>
                                <a:pt x="83" y="488"/>
                              </a:lnTo>
                              <a:lnTo>
                                <a:pt x="78" y="446"/>
                              </a:lnTo>
                              <a:lnTo>
                                <a:pt x="108" y="410"/>
                              </a:lnTo>
                              <a:lnTo>
                                <a:pt x="102" y="309"/>
                              </a:lnTo>
                              <a:lnTo>
                                <a:pt x="132" y="203"/>
                              </a:lnTo>
                              <a:lnTo>
                                <a:pt x="132" y="137"/>
                              </a:lnTo>
                              <a:lnTo>
                                <a:pt x="196" y="13"/>
                              </a:lnTo>
                              <a:lnTo>
                                <a:pt x="226" y="0"/>
                              </a:lnTo>
                              <a:lnTo>
                                <a:pt x="268" y="35"/>
                              </a:lnTo>
                              <a:lnTo>
                                <a:pt x="274" y="47"/>
                              </a:lnTo>
                              <a:lnTo>
                                <a:pt x="315" y="60"/>
                              </a:lnTo>
                              <a:lnTo>
                                <a:pt x="405" y="19"/>
                              </a:lnTo>
                              <a:lnTo>
                                <a:pt x="500" y="90"/>
                              </a:lnTo>
                              <a:lnTo>
                                <a:pt x="528" y="245"/>
                              </a:lnTo>
                              <a:lnTo>
                                <a:pt x="560" y="410"/>
                              </a:lnTo>
                              <a:lnTo>
                                <a:pt x="611" y="427"/>
                              </a:lnTo>
                              <a:lnTo>
                                <a:pt x="624" y="488"/>
                              </a:lnTo>
                              <a:lnTo>
                                <a:pt x="665" y="523"/>
                              </a:lnTo>
                              <a:lnTo>
                                <a:pt x="712" y="518"/>
                              </a:lnTo>
                              <a:lnTo>
                                <a:pt x="743" y="618"/>
                              </a:lnTo>
                              <a:lnTo>
                                <a:pt x="611" y="667"/>
                              </a:lnTo>
                              <a:lnTo>
                                <a:pt x="533" y="738"/>
                              </a:lnTo>
                              <a:lnTo>
                                <a:pt x="469" y="714"/>
                              </a:lnTo>
                              <a:lnTo>
                                <a:pt x="451" y="678"/>
                              </a:lnTo>
                              <a:lnTo>
                                <a:pt x="434" y="678"/>
                              </a:lnTo>
                              <a:lnTo>
                                <a:pt x="405" y="791"/>
                              </a:lnTo>
                              <a:lnTo>
                                <a:pt x="375" y="785"/>
                              </a:lnTo>
                              <a:lnTo>
                                <a:pt x="338" y="827"/>
                              </a:lnTo>
                              <a:lnTo>
                                <a:pt x="315" y="810"/>
                              </a:lnTo>
                              <a:lnTo>
                                <a:pt x="304" y="851"/>
                              </a:lnTo>
                              <a:lnTo>
                                <a:pt x="279" y="827"/>
                              </a:lnTo>
                              <a:lnTo>
                                <a:pt x="243" y="840"/>
                              </a:lnTo>
                              <a:lnTo>
                                <a:pt x="179" y="970"/>
                              </a:lnTo>
                              <a:lnTo>
                                <a:pt x="138" y="1011"/>
                              </a:lnTo>
                              <a:lnTo>
                                <a:pt x="83" y="934"/>
                              </a:lnTo>
                              <a:lnTo>
                                <a:pt x="42" y="721"/>
                              </a:lnTo>
                              <a:lnTo>
                                <a:pt x="42" y="721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000000"/>
                        </a:solidFill>
                        <a:ln w="3240">
                          <a:solidFill>
                            <a:srgbClr val="0000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</p:grpSp>
                  <p:sp>
                    <p:nvSpPr>
                      <p:cNvPr id="226" name=""/>
                      <p:cNvSpPr/>
                      <p:nvPr/>
                    </p:nvSpPr>
                    <p:spPr>
                      <a:xfrm>
                        <a:off x="6378480" y="3602160"/>
                        <a:ext cx="992520" cy="4158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680" h="697">
                            <a:moveTo>
                              <a:pt x="1633" y="363"/>
                            </a:moveTo>
                            <a:lnTo>
                              <a:pt x="1675" y="358"/>
                            </a:lnTo>
                            <a:lnTo>
                              <a:pt x="1680" y="262"/>
                            </a:lnTo>
                            <a:lnTo>
                              <a:pt x="1581" y="66"/>
                            </a:lnTo>
                            <a:lnTo>
                              <a:pt x="1586" y="0"/>
                            </a:lnTo>
                            <a:lnTo>
                              <a:pt x="484" y="0"/>
                            </a:lnTo>
                            <a:lnTo>
                              <a:pt x="479" y="83"/>
                            </a:lnTo>
                            <a:lnTo>
                              <a:pt x="443" y="90"/>
                            </a:lnTo>
                            <a:lnTo>
                              <a:pt x="414" y="143"/>
                            </a:lnTo>
                            <a:lnTo>
                              <a:pt x="371" y="135"/>
                            </a:lnTo>
                            <a:lnTo>
                              <a:pt x="324" y="179"/>
                            </a:lnTo>
                            <a:lnTo>
                              <a:pt x="311" y="154"/>
                            </a:lnTo>
                            <a:lnTo>
                              <a:pt x="266" y="179"/>
                            </a:lnTo>
                            <a:lnTo>
                              <a:pt x="247" y="220"/>
                            </a:lnTo>
                            <a:lnTo>
                              <a:pt x="149" y="275"/>
                            </a:lnTo>
                            <a:lnTo>
                              <a:pt x="72" y="286"/>
                            </a:lnTo>
                            <a:lnTo>
                              <a:pt x="40" y="344"/>
                            </a:lnTo>
                            <a:lnTo>
                              <a:pt x="0" y="358"/>
                            </a:lnTo>
                            <a:lnTo>
                              <a:pt x="0" y="410"/>
                            </a:lnTo>
                            <a:lnTo>
                              <a:pt x="234" y="410"/>
                            </a:lnTo>
                            <a:lnTo>
                              <a:pt x="366" y="358"/>
                            </a:lnTo>
                            <a:lnTo>
                              <a:pt x="622" y="375"/>
                            </a:lnTo>
                            <a:lnTo>
                              <a:pt x="622" y="399"/>
                            </a:lnTo>
                            <a:lnTo>
                              <a:pt x="644" y="388"/>
                            </a:lnTo>
                            <a:lnTo>
                              <a:pt x="674" y="422"/>
                            </a:lnTo>
                            <a:lnTo>
                              <a:pt x="674" y="457"/>
                            </a:lnTo>
                            <a:lnTo>
                              <a:pt x="889" y="457"/>
                            </a:lnTo>
                            <a:lnTo>
                              <a:pt x="1115" y="697"/>
                            </a:lnTo>
                            <a:lnTo>
                              <a:pt x="1258" y="650"/>
                            </a:lnTo>
                            <a:lnTo>
                              <a:pt x="1336" y="542"/>
                            </a:lnTo>
                            <a:lnTo>
                              <a:pt x="1473" y="506"/>
                            </a:lnTo>
                            <a:lnTo>
                              <a:pt x="1518" y="465"/>
                            </a:lnTo>
                            <a:lnTo>
                              <a:pt x="1518" y="416"/>
                            </a:lnTo>
                            <a:lnTo>
                              <a:pt x="1473" y="416"/>
                            </a:lnTo>
                            <a:lnTo>
                              <a:pt x="1509" y="352"/>
                            </a:lnTo>
                            <a:lnTo>
                              <a:pt x="1437" y="309"/>
                            </a:lnTo>
                            <a:lnTo>
                              <a:pt x="1496" y="292"/>
                            </a:lnTo>
                            <a:lnTo>
                              <a:pt x="1537" y="333"/>
                            </a:lnTo>
                            <a:lnTo>
                              <a:pt x="1567" y="333"/>
                            </a:lnTo>
                            <a:lnTo>
                              <a:pt x="1633" y="262"/>
                            </a:lnTo>
                            <a:lnTo>
                              <a:pt x="1614" y="184"/>
                            </a:lnTo>
                            <a:lnTo>
                              <a:pt x="1581" y="245"/>
                            </a:lnTo>
                            <a:lnTo>
                              <a:pt x="1567" y="179"/>
                            </a:lnTo>
                            <a:lnTo>
                              <a:pt x="1454" y="190"/>
                            </a:lnTo>
                            <a:lnTo>
                              <a:pt x="1449" y="100"/>
                            </a:lnTo>
                            <a:lnTo>
                              <a:pt x="1477" y="162"/>
                            </a:lnTo>
                            <a:lnTo>
                              <a:pt x="1562" y="118"/>
                            </a:lnTo>
                            <a:lnTo>
                              <a:pt x="1603" y="126"/>
                            </a:lnTo>
                            <a:lnTo>
                              <a:pt x="1667" y="262"/>
                            </a:lnTo>
                            <a:lnTo>
                              <a:pt x="1663" y="344"/>
                            </a:lnTo>
                            <a:lnTo>
                              <a:pt x="1633" y="363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27" name=""/>
                      <p:cNvSpPr/>
                      <p:nvPr/>
                    </p:nvSpPr>
                    <p:spPr>
                      <a:xfrm>
                        <a:off x="6818400" y="2425680"/>
                        <a:ext cx="858960" cy="6159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452" h="1036">
                            <a:moveTo>
                              <a:pt x="1400" y="906"/>
                            </a:moveTo>
                            <a:lnTo>
                              <a:pt x="1400" y="900"/>
                            </a:lnTo>
                            <a:lnTo>
                              <a:pt x="1339" y="948"/>
                            </a:lnTo>
                            <a:lnTo>
                              <a:pt x="1143" y="978"/>
                            </a:lnTo>
                            <a:lnTo>
                              <a:pt x="1102" y="1006"/>
                            </a:lnTo>
                            <a:lnTo>
                              <a:pt x="1102" y="1030"/>
                            </a:lnTo>
                            <a:lnTo>
                              <a:pt x="1132" y="1036"/>
                            </a:lnTo>
                            <a:lnTo>
                              <a:pt x="1413" y="953"/>
                            </a:lnTo>
                            <a:lnTo>
                              <a:pt x="1452" y="929"/>
                            </a:lnTo>
                            <a:lnTo>
                              <a:pt x="1441" y="917"/>
                            </a:lnTo>
                            <a:lnTo>
                              <a:pt x="1413" y="923"/>
                            </a:lnTo>
                            <a:lnTo>
                              <a:pt x="1364" y="948"/>
                            </a:lnTo>
                            <a:lnTo>
                              <a:pt x="1400" y="906"/>
                            </a:lnTo>
                            <a:lnTo>
                              <a:pt x="1400" y="906"/>
                            </a:lnTo>
                            <a:close/>
                            <a:moveTo>
                              <a:pt x="791" y="703"/>
                            </a:moveTo>
                            <a:lnTo>
                              <a:pt x="851" y="738"/>
                            </a:lnTo>
                            <a:lnTo>
                              <a:pt x="882" y="823"/>
                            </a:lnTo>
                            <a:lnTo>
                              <a:pt x="934" y="851"/>
                            </a:lnTo>
                            <a:lnTo>
                              <a:pt x="1089" y="948"/>
                            </a:lnTo>
                            <a:lnTo>
                              <a:pt x="1078" y="1013"/>
                            </a:lnTo>
                            <a:lnTo>
                              <a:pt x="1132" y="936"/>
                            </a:lnTo>
                            <a:lnTo>
                              <a:pt x="1119" y="917"/>
                            </a:lnTo>
                            <a:lnTo>
                              <a:pt x="1155" y="887"/>
                            </a:lnTo>
                            <a:lnTo>
                              <a:pt x="1143" y="865"/>
                            </a:lnTo>
                            <a:lnTo>
                              <a:pt x="1138" y="691"/>
                            </a:lnTo>
                            <a:lnTo>
                              <a:pt x="1155" y="524"/>
                            </a:lnTo>
                            <a:lnTo>
                              <a:pt x="1132" y="333"/>
                            </a:lnTo>
                            <a:lnTo>
                              <a:pt x="1096" y="309"/>
                            </a:lnTo>
                            <a:lnTo>
                              <a:pt x="1102" y="286"/>
                            </a:lnTo>
                            <a:lnTo>
                              <a:pt x="1078" y="213"/>
                            </a:lnTo>
                            <a:lnTo>
                              <a:pt x="1096" y="126"/>
                            </a:lnTo>
                            <a:lnTo>
                              <a:pt x="1078" y="83"/>
                            </a:lnTo>
                            <a:lnTo>
                              <a:pt x="1066" y="0"/>
                            </a:lnTo>
                            <a:lnTo>
                              <a:pt x="780" y="0"/>
                            </a:lnTo>
                            <a:lnTo>
                              <a:pt x="678" y="77"/>
                            </a:lnTo>
                            <a:lnTo>
                              <a:pt x="654" y="149"/>
                            </a:lnTo>
                            <a:lnTo>
                              <a:pt x="582" y="203"/>
                            </a:lnTo>
                            <a:lnTo>
                              <a:pt x="618" y="232"/>
                            </a:lnTo>
                            <a:lnTo>
                              <a:pt x="595" y="256"/>
                            </a:lnTo>
                            <a:lnTo>
                              <a:pt x="618" y="333"/>
                            </a:lnTo>
                            <a:lnTo>
                              <a:pt x="488" y="394"/>
                            </a:lnTo>
                            <a:lnTo>
                              <a:pt x="381" y="405"/>
                            </a:lnTo>
                            <a:lnTo>
                              <a:pt x="279" y="369"/>
                            </a:lnTo>
                            <a:lnTo>
                              <a:pt x="113" y="405"/>
                            </a:lnTo>
                            <a:lnTo>
                              <a:pt x="162" y="507"/>
                            </a:lnTo>
                            <a:lnTo>
                              <a:pt x="0" y="637"/>
                            </a:lnTo>
                            <a:lnTo>
                              <a:pt x="6" y="703"/>
                            </a:lnTo>
                            <a:lnTo>
                              <a:pt x="791" y="703"/>
                            </a:lnTo>
                            <a:lnTo>
                              <a:pt x="791" y="703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28" name=""/>
                      <p:cNvSpPr/>
                      <p:nvPr/>
                    </p:nvSpPr>
                    <p:spPr>
                      <a:xfrm>
                        <a:off x="5699160" y="2081160"/>
                        <a:ext cx="836640" cy="8017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419" h="1347">
                            <a:moveTo>
                              <a:pt x="0" y="202"/>
                            </a:moveTo>
                            <a:lnTo>
                              <a:pt x="185" y="136"/>
                            </a:lnTo>
                            <a:lnTo>
                              <a:pt x="334" y="31"/>
                            </a:lnTo>
                            <a:lnTo>
                              <a:pt x="435" y="0"/>
                            </a:lnTo>
                            <a:lnTo>
                              <a:pt x="326" y="119"/>
                            </a:lnTo>
                            <a:lnTo>
                              <a:pt x="326" y="163"/>
                            </a:lnTo>
                            <a:lnTo>
                              <a:pt x="416" y="136"/>
                            </a:lnTo>
                            <a:lnTo>
                              <a:pt x="529" y="232"/>
                            </a:lnTo>
                            <a:lnTo>
                              <a:pt x="635" y="240"/>
                            </a:lnTo>
                            <a:lnTo>
                              <a:pt x="731" y="185"/>
                            </a:lnTo>
                            <a:lnTo>
                              <a:pt x="904" y="163"/>
                            </a:lnTo>
                            <a:lnTo>
                              <a:pt x="916" y="215"/>
                            </a:lnTo>
                            <a:lnTo>
                              <a:pt x="1010" y="227"/>
                            </a:lnTo>
                            <a:lnTo>
                              <a:pt x="1034" y="227"/>
                            </a:lnTo>
                            <a:lnTo>
                              <a:pt x="1059" y="304"/>
                            </a:lnTo>
                            <a:lnTo>
                              <a:pt x="1106" y="345"/>
                            </a:lnTo>
                            <a:lnTo>
                              <a:pt x="1029" y="358"/>
                            </a:lnTo>
                            <a:lnTo>
                              <a:pt x="998" y="334"/>
                            </a:lnTo>
                            <a:lnTo>
                              <a:pt x="987" y="370"/>
                            </a:lnTo>
                            <a:lnTo>
                              <a:pt x="869" y="328"/>
                            </a:lnTo>
                            <a:lnTo>
                              <a:pt x="720" y="375"/>
                            </a:lnTo>
                            <a:lnTo>
                              <a:pt x="654" y="430"/>
                            </a:lnTo>
                            <a:lnTo>
                              <a:pt x="654" y="375"/>
                            </a:lnTo>
                            <a:lnTo>
                              <a:pt x="593" y="398"/>
                            </a:lnTo>
                            <a:lnTo>
                              <a:pt x="488" y="549"/>
                            </a:lnTo>
                            <a:lnTo>
                              <a:pt x="464" y="530"/>
                            </a:lnTo>
                            <a:lnTo>
                              <a:pt x="471" y="483"/>
                            </a:lnTo>
                            <a:lnTo>
                              <a:pt x="435" y="488"/>
                            </a:lnTo>
                            <a:lnTo>
                              <a:pt x="445" y="411"/>
                            </a:lnTo>
                            <a:lnTo>
                              <a:pt x="394" y="381"/>
                            </a:lnTo>
                            <a:lnTo>
                              <a:pt x="394" y="353"/>
                            </a:lnTo>
                            <a:lnTo>
                              <a:pt x="55" y="257"/>
                            </a:lnTo>
                            <a:lnTo>
                              <a:pt x="36" y="221"/>
                            </a:lnTo>
                            <a:lnTo>
                              <a:pt x="0" y="202"/>
                            </a:lnTo>
                            <a:lnTo>
                              <a:pt x="0" y="202"/>
                            </a:lnTo>
                            <a:close/>
                            <a:moveTo>
                              <a:pt x="1419" y="1025"/>
                            </a:moveTo>
                            <a:lnTo>
                              <a:pt x="1394" y="984"/>
                            </a:lnTo>
                            <a:lnTo>
                              <a:pt x="1358" y="846"/>
                            </a:lnTo>
                            <a:lnTo>
                              <a:pt x="1313" y="792"/>
                            </a:lnTo>
                            <a:lnTo>
                              <a:pt x="1236" y="818"/>
                            </a:lnTo>
                            <a:lnTo>
                              <a:pt x="1189" y="882"/>
                            </a:lnTo>
                            <a:lnTo>
                              <a:pt x="1155" y="888"/>
                            </a:lnTo>
                            <a:lnTo>
                              <a:pt x="1142" y="865"/>
                            </a:lnTo>
                            <a:lnTo>
                              <a:pt x="1159" y="811"/>
                            </a:lnTo>
                            <a:lnTo>
                              <a:pt x="1200" y="775"/>
                            </a:lnTo>
                            <a:lnTo>
                              <a:pt x="1241" y="705"/>
                            </a:lnTo>
                            <a:lnTo>
                              <a:pt x="1208" y="566"/>
                            </a:lnTo>
                            <a:lnTo>
                              <a:pt x="1225" y="554"/>
                            </a:lnTo>
                            <a:lnTo>
                              <a:pt x="1051" y="424"/>
                            </a:lnTo>
                            <a:lnTo>
                              <a:pt x="938" y="411"/>
                            </a:lnTo>
                            <a:lnTo>
                              <a:pt x="916" y="447"/>
                            </a:lnTo>
                            <a:lnTo>
                              <a:pt x="938" y="483"/>
                            </a:lnTo>
                            <a:lnTo>
                              <a:pt x="869" y="513"/>
                            </a:lnTo>
                            <a:lnTo>
                              <a:pt x="861" y="584"/>
                            </a:lnTo>
                            <a:lnTo>
                              <a:pt x="833" y="609"/>
                            </a:lnTo>
                            <a:lnTo>
                              <a:pt x="814" y="543"/>
                            </a:lnTo>
                            <a:lnTo>
                              <a:pt x="725" y="650"/>
                            </a:lnTo>
                            <a:lnTo>
                              <a:pt x="684" y="888"/>
                            </a:lnTo>
                            <a:lnTo>
                              <a:pt x="731" y="984"/>
                            </a:lnTo>
                            <a:lnTo>
                              <a:pt x="739" y="1020"/>
                            </a:lnTo>
                            <a:lnTo>
                              <a:pt x="731" y="1127"/>
                            </a:lnTo>
                            <a:lnTo>
                              <a:pt x="665" y="1306"/>
                            </a:lnTo>
                            <a:lnTo>
                              <a:pt x="618" y="1334"/>
                            </a:lnTo>
                            <a:lnTo>
                              <a:pt x="998" y="1334"/>
                            </a:lnTo>
                            <a:lnTo>
                              <a:pt x="1004" y="1347"/>
                            </a:lnTo>
                            <a:lnTo>
                              <a:pt x="1249" y="1347"/>
                            </a:lnTo>
                            <a:lnTo>
                              <a:pt x="1302" y="1282"/>
                            </a:lnTo>
                            <a:lnTo>
                              <a:pt x="1302" y="1248"/>
                            </a:lnTo>
                            <a:lnTo>
                              <a:pt x="1341" y="1193"/>
                            </a:lnTo>
                            <a:lnTo>
                              <a:pt x="1345" y="1152"/>
                            </a:lnTo>
                            <a:lnTo>
                              <a:pt x="1400" y="1133"/>
                            </a:lnTo>
                            <a:lnTo>
                              <a:pt x="1419" y="1025"/>
                            </a:lnTo>
                            <a:lnTo>
                              <a:pt x="1419" y="1025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29" name=""/>
                      <p:cNvSpPr/>
                      <p:nvPr/>
                    </p:nvSpPr>
                    <p:spPr>
                      <a:xfrm>
                        <a:off x="5226120" y="3629160"/>
                        <a:ext cx="177840" cy="5094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00" h="863">
                            <a:moveTo>
                              <a:pt x="0" y="0"/>
                            </a:moveTo>
                            <a:lnTo>
                              <a:pt x="19" y="281"/>
                            </a:lnTo>
                            <a:lnTo>
                              <a:pt x="14" y="709"/>
                            </a:lnTo>
                            <a:lnTo>
                              <a:pt x="23" y="725"/>
                            </a:lnTo>
                            <a:lnTo>
                              <a:pt x="91" y="725"/>
                            </a:lnTo>
                            <a:lnTo>
                              <a:pt x="83" y="863"/>
                            </a:lnTo>
                            <a:lnTo>
                              <a:pt x="260" y="863"/>
                            </a:lnTo>
                            <a:lnTo>
                              <a:pt x="257" y="827"/>
                            </a:lnTo>
                            <a:lnTo>
                              <a:pt x="177" y="827"/>
                            </a:lnTo>
                            <a:lnTo>
                              <a:pt x="177" y="759"/>
                            </a:lnTo>
                            <a:lnTo>
                              <a:pt x="274" y="756"/>
                            </a:lnTo>
                            <a:lnTo>
                              <a:pt x="277" y="709"/>
                            </a:lnTo>
                            <a:lnTo>
                              <a:pt x="251" y="680"/>
                            </a:lnTo>
                            <a:lnTo>
                              <a:pt x="245" y="658"/>
                            </a:lnTo>
                            <a:lnTo>
                              <a:pt x="300" y="652"/>
                            </a:lnTo>
                            <a:lnTo>
                              <a:pt x="296" y="603"/>
                            </a:lnTo>
                            <a:lnTo>
                              <a:pt x="232" y="528"/>
                            </a:lnTo>
                            <a:lnTo>
                              <a:pt x="226" y="490"/>
                            </a:lnTo>
                            <a:lnTo>
                              <a:pt x="176" y="484"/>
                            </a:lnTo>
                            <a:lnTo>
                              <a:pt x="172" y="456"/>
                            </a:lnTo>
                            <a:lnTo>
                              <a:pt x="147" y="422"/>
                            </a:lnTo>
                            <a:lnTo>
                              <a:pt x="25" y="411"/>
                            </a:lnTo>
                            <a:lnTo>
                              <a:pt x="29" y="371"/>
                            </a:lnTo>
                            <a:lnTo>
                              <a:pt x="125" y="364"/>
                            </a:lnTo>
                            <a:lnTo>
                              <a:pt x="130" y="343"/>
                            </a:lnTo>
                            <a:lnTo>
                              <a:pt x="255" y="341"/>
                            </a:lnTo>
                            <a:lnTo>
                              <a:pt x="260" y="315"/>
                            </a:lnTo>
                            <a:lnTo>
                              <a:pt x="228" y="315"/>
                            </a:lnTo>
                            <a:lnTo>
                              <a:pt x="240" y="281"/>
                            </a:lnTo>
                            <a:lnTo>
                              <a:pt x="243" y="202"/>
                            </a:lnTo>
                            <a:lnTo>
                              <a:pt x="257" y="168"/>
                            </a:lnTo>
                            <a:lnTo>
                              <a:pt x="177" y="168"/>
                            </a:lnTo>
                            <a:lnTo>
                              <a:pt x="172" y="83"/>
                            </a:lnTo>
                            <a:lnTo>
                              <a:pt x="194" y="49"/>
                            </a:lnTo>
                            <a:lnTo>
                              <a:pt x="228" y="2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30" name=""/>
                      <p:cNvSpPr/>
                      <p:nvPr/>
                    </p:nvSpPr>
                    <p:spPr>
                      <a:xfrm>
                        <a:off x="5229360" y="4324320"/>
                        <a:ext cx="171360" cy="28584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757" h="678">
                            <a:moveTo>
                              <a:pt x="684" y="0"/>
                            </a:moveTo>
                            <a:lnTo>
                              <a:pt x="593" y="23"/>
                            </a:lnTo>
                            <a:lnTo>
                              <a:pt x="452" y="45"/>
                            </a:lnTo>
                            <a:lnTo>
                              <a:pt x="333" y="34"/>
                            </a:lnTo>
                            <a:lnTo>
                              <a:pt x="220" y="17"/>
                            </a:lnTo>
                            <a:lnTo>
                              <a:pt x="113" y="11"/>
                            </a:lnTo>
                            <a:lnTo>
                              <a:pt x="85" y="57"/>
                            </a:lnTo>
                            <a:lnTo>
                              <a:pt x="34" y="85"/>
                            </a:lnTo>
                            <a:lnTo>
                              <a:pt x="6" y="147"/>
                            </a:lnTo>
                            <a:lnTo>
                              <a:pt x="0" y="356"/>
                            </a:lnTo>
                            <a:lnTo>
                              <a:pt x="34" y="447"/>
                            </a:lnTo>
                            <a:lnTo>
                              <a:pt x="243" y="577"/>
                            </a:lnTo>
                            <a:lnTo>
                              <a:pt x="288" y="622"/>
                            </a:lnTo>
                            <a:lnTo>
                              <a:pt x="330" y="620"/>
                            </a:lnTo>
                            <a:lnTo>
                              <a:pt x="239" y="678"/>
                            </a:lnTo>
                            <a:lnTo>
                              <a:pt x="360" y="631"/>
                            </a:lnTo>
                            <a:lnTo>
                              <a:pt x="431" y="560"/>
                            </a:lnTo>
                            <a:lnTo>
                              <a:pt x="465" y="482"/>
                            </a:lnTo>
                            <a:lnTo>
                              <a:pt x="484" y="339"/>
                            </a:lnTo>
                            <a:lnTo>
                              <a:pt x="508" y="418"/>
                            </a:lnTo>
                            <a:lnTo>
                              <a:pt x="622" y="358"/>
                            </a:lnTo>
                            <a:lnTo>
                              <a:pt x="686" y="350"/>
                            </a:lnTo>
                            <a:lnTo>
                              <a:pt x="669" y="322"/>
                            </a:lnTo>
                            <a:lnTo>
                              <a:pt x="710" y="262"/>
                            </a:lnTo>
                            <a:lnTo>
                              <a:pt x="710" y="138"/>
                            </a:lnTo>
                            <a:lnTo>
                              <a:pt x="757" y="21"/>
                            </a:lnTo>
                            <a:lnTo>
                              <a:pt x="706" y="23"/>
                            </a:lnTo>
                            <a:lnTo>
                              <a:pt x="684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31" name=""/>
                      <p:cNvSpPr/>
                      <p:nvPr/>
                    </p:nvSpPr>
                    <p:spPr>
                      <a:xfrm>
                        <a:off x="6443640" y="3387600"/>
                        <a:ext cx="555840" cy="2145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942" h="364">
                            <a:moveTo>
                              <a:pt x="886" y="364"/>
                            </a:moveTo>
                            <a:lnTo>
                              <a:pt x="869" y="345"/>
                            </a:lnTo>
                            <a:lnTo>
                              <a:pt x="820" y="335"/>
                            </a:lnTo>
                            <a:lnTo>
                              <a:pt x="801" y="317"/>
                            </a:lnTo>
                            <a:lnTo>
                              <a:pt x="814" y="302"/>
                            </a:lnTo>
                            <a:lnTo>
                              <a:pt x="801" y="271"/>
                            </a:lnTo>
                            <a:lnTo>
                              <a:pt x="797" y="249"/>
                            </a:lnTo>
                            <a:lnTo>
                              <a:pt x="808" y="215"/>
                            </a:lnTo>
                            <a:lnTo>
                              <a:pt x="818" y="192"/>
                            </a:lnTo>
                            <a:lnTo>
                              <a:pt x="854" y="205"/>
                            </a:lnTo>
                            <a:lnTo>
                              <a:pt x="876" y="198"/>
                            </a:lnTo>
                            <a:lnTo>
                              <a:pt x="891" y="164"/>
                            </a:lnTo>
                            <a:lnTo>
                              <a:pt x="863" y="141"/>
                            </a:lnTo>
                            <a:lnTo>
                              <a:pt x="848" y="102"/>
                            </a:lnTo>
                            <a:lnTo>
                              <a:pt x="865" y="68"/>
                            </a:lnTo>
                            <a:lnTo>
                              <a:pt x="908" y="53"/>
                            </a:lnTo>
                            <a:lnTo>
                              <a:pt x="931" y="64"/>
                            </a:lnTo>
                            <a:lnTo>
                              <a:pt x="942" y="45"/>
                            </a:lnTo>
                            <a:lnTo>
                              <a:pt x="927" y="8"/>
                            </a:lnTo>
                            <a:lnTo>
                              <a:pt x="905" y="0"/>
                            </a:lnTo>
                            <a:lnTo>
                              <a:pt x="897" y="34"/>
                            </a:lnTo>
                            <a:lnTo>
                              <a:pt x="842" y="51"/>
                            </a:lnTo>
                            <a:lnTo>
                              <a:pt x="835" y="70"/>
                            </a:lnTo>
                            <a:lnTo>
                              <a:pt x="756" y="113"/>
                            </a:lnTo>
                            <a:lnTo>
                              <a:pt x="701" y="98"/>
                            </a:lnTo>
                            <a:lnTo>
                              <a:pt x="648" y="138"/>
                            </a:lnTo>
                            <a:lnTo>
                              <a:pt x="628" y="200"/>
                            </a:lnTo>
                            <a:lnTo>
                              <a:pt x="603" y="205"/>
                            </a:lnTo>
                            <a:lnTo>
                              <a:pt x="581" y="187"/>
                            </a:lnTo>
                            <a:lnTo>
                              <a:pt x="518" y="187"/>
                            </a:lnTo>
                            <a:lnTo>
                              <a:pt x="513" y="209"/>
                            </a:lnTo>
                            <a:lnTo>
                              <a:pt x="456" y="232"/>
                            </a:lnTo>
                            <a:lnTo>
                              <a:pt x="424" y="204"/>
                            </a:lnTo>
                            <a:lnTo>
                              <a:pt x="377" y="243"/>
                            </a:lnTo>
                            <a:lnTo>
                              <a:pt x="326" y="200"/>
                            </a:lnTo>
                            <a:lnTo>
                              <a:pt x="315" y="155"/>
                            </a:lnTo>
                            <a:lnTo>
                              <a:pt x="181" y="260"/>
                            </a:lnTo>
                            <a:lnTo>
                              <a:pt x="108" y="352"/>
                            </a:lnTo>
                            <a:lnTo>
                              <a:pt x="0" y="364"/>
                            </a:lnTo>
                            <a:lnTo>
                              <a:pt x="886" y="364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32" name=""/>
                      <p:cNvSpPr/>
                      <p:nvPr/>
                    </p:nvSpPr>
                    <p:spPr>
                      <a:xfrm>
                        <a:off x="6905520" y="2843280"/>
                        <a:ext cx="187560" cy="1173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17" h="196">
                            <a:moveTo>
                              <a:pt x="113" y="4"/>
                            </a:moveTo>
                            <a:lnTo>
                              <a:pt x="90" y="53"/>
                            </a:lnTo>
                            <a:lnTo>
                              <a:pt x="11" y="53"/>
                            </a:lnTo>
                            <a:lnTo>
                              <a:pt x="4" y="83"/>
                            </a:lnTo>
                            <a:lnTo>
                              <a:pt x="0" y="117"/>
                            </a:lnTo>
                            <a:lnTo>
                              <a:pt x="26" y="121"/>
                            </a:lnTo>
                            <a:lnTo>
                              <a:pt x="45" y="159"/>
                            </a:lnTo>
                            <a:lnTo>
                              <a:pt x="45" y="196"/>
                            </a:lnTo>
                            <a:lnTo>
                              <a:pt x="68" y="196"/>
                            </a:lnTo>
                            <a:lnTo>
                              <a:pt x="64" y="162"/>
                            </a:lnTo>
                            <a:lnTo>
                              <a:pt x="136" y="166"/>
                            </a:lnTo>
                            <a:lnTo>
                              <a:pt x="155" y="151"/>
                            </a:lnTo>
                            <a:lnTo>
                              <a:pt x="151" y="110"/>
                            </a:lnTo>
                            <a:lnTo>
                              <a:pt x="196" y="102"/>
                            </a:lnTo>
                            <a:lnTo>
                              <a:pt x="219" y="106"/>
                            </a:lnTo>
                            <a:lnTo>
                              <a:pt x="230" y="129"/>
                            </a:lnTo>
                            <a:lnTo>
                              <a:pt x="256" y="147"/>
                            </a:lnTo>
                            <a:lnTo>
                              <a:pt x="286" y="174"/>
                            </a:lnTo>
                            <a:lnTo>
                              <a:pt x="309" y="170"/>
                            </a:lnTo>
                            <a:lnTo>
                              <a:pt x="317" y="95"/>
                            </a:lnTo>
                            <a:lnTo>
                              <a:pt x="298" y="76"/>
                            </a:lnTo>
                            <a:lnTo>
                              <a:pt x="245" y="76"/>
                            </a:lnTo>
                            <a:lnTo>
                              <a:pt x="166" y="64"/>
                            </a:lnTo>
                            <a:lnTo>
                              <a:pt x="162" y="23"/>
                            </a:lnTo>
                            <a:lnTo>
                              <a:pt x="139" y="0"/>
                            </a:lnTo>
                            <a:lnTo>
                              <a:pt x="113" y="4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233" name=""/>
                      <p:cNvSpPr/>
                      <p:nvPr/>
                    </p:nvSpPr>
                    <p:spPr>
                      <a:xfrm>
                        <a:off x="6970680" y="2941560"/>
                        <a:ext cx="103320" cy="604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74" h="102">
                            <a:moveTo>
                              <a:pt x="49" y="0"/>
                            </a:moveTo>
                            <a:lnTo>
                              <a:pt x="34" y="23"/>
                            </a:lnTo>
                            <a:lnTo>
                              <a:pt x="34" y="49"/>
                            </a:lnTo>
                            <a:lnTo>
                              <a:pt x="19" y="72"/>
                            </a:lnTo>
                            <a:lnTo>
                              <a:pt x="0" y="83"/>
                            </a:lnTo>
                            <a:lnTo>
                              <a:pt x="38" y="98"/>
                            </a:lnTo>
                            <a:lnTo>
                              <a:pt x="98" y="102"/>
                            </a:lnTo>
                            <a:lnTo>
                              <a:pt x="140" y="87"/>
                            </a:lnTo>
                            <a:lnTo>
                              <a:pt x="174" y="49"/>
                            </a:lnTo>
                            <a:lnTo>
                              <a:pt x="125" y="42"/>
                            </a:lnTo>
                            <a:lnTo>
                              <a:pt x="76" y="0"/>
                            </a:lnTo>
                            <a:lnTo>
                              <a:pt x="49" y="0"/>
                            </a:lnTo>
                            <a:close/>
                          </a:path>
                        </a:pathLst>
                      </a:custGeom>
                      <a:solidFill>
                        <a:srgbClr val="000000"/>
                      </a:solidFill>
                      <a:ln w="3240">
                        <a:solidFill>
                          <a:srgbClr val="0000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tIns="14760" bIns="147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</p:grpSp>
              </p:grpSp>
            </p:grpSp>
          </p:grpSp>
        </p:grpSp>
      </p:grpSp>
      <p:grpSp>
        <p:nvGrpSpPr>
          <p:cNvPr id="234" name=""/>
          <p:cNvGrpSpPr/>
          <p:nvPr/>
        </p:nvGrpSpPr>
        <p:grpSpPr>
          <a:xfrm>
            <a:off x="2025720" y="1797120"/>
            <a:ext cx="6057720" cy="4214880"/>
            <a:chOff x="2025720" y="1797120"/>
            <a:chExt cx="6057720" cy="4214880"/>
          </a:xfrm>
        </p:grpSpPr>
        <p:sp>
          <p:nvSpPr>
            <p:cNvPr id="235" name=""/>
            <p:cNvSpPr/>
            <p:nvPr/>
          </p:nvSpPr>
          <p:spPr>
            <a:xfrm>
              <a:off x="7448400" y="2809800"/>
              <a:ext cx="196920" cy="146160"/>
            </a:xfrm>
            <a:custGeom>
              <a:avLst/>
              <a:gdLst/>
              <a:ahLst/>
              <a:rect l="l" t="t" r="r" b="b"/>
              <a:pathLst>
                <a:path w="331" h="241">
                  <a:moveTo>
                    <a:pt x="13" y="241"/>
                  </a:moveTo>
                  <a:lnTo>
                    <a:pt x="124" y="206"/>
                  </a:lnTo>
                  <a:lnTo>
                    <a:pt x="160" y="177"/>
                  </a:lnTo>
                  <a:lnTo>
                    <a:pt x="243" y="177"/>
                  </a:lnTo>
                  <a:lnTo>
                    <a:pt x="331" y="172"/>
                  </a:lnTo>
                  <a:lnTo>
                    <a:pt x="314" y="0"/>
                  </a:lnTo>
                  <a:lnTo>
                    <a:pt x="19" y="0"/>
                  </a:lnTo>
                  <a:lnTo>
                    <a:pt x="24" y="172"/>
                  </a:lnTo>
                  <a:lnTo>
                    <a:pt x="36" y="194"/>
                  </a:lnTo>
                  <a:lnTo>
                    <a:pt x="0" y="223"/>
                  </a:lnTo>
                  <a:lnTo>
                    <a:pt x="13" y="241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7458120" y="2689200"/>
              <a:ext cx="393480" cy="233280"/>
            </a:xfrm>
            <a:custGeom>
              <a:avLst/>
              <a:gdLst/>
              <a:ahLst/>
              <a:rect l="l" t="t" r="r" b="b"/>
              <a:pathLst>
                <a:path w="669" h="392">
                  <a:moveTo>
                    <a:pt x="610" y="380"/>
                  </a:moveTo>
                  <a:lnTo>
                    <a:pt x="652" y="392"/>
                  </a:lnTo>
                  <a:lnTo>
                    <a:pt x="655" y="380"/>
                  </a:lnTo>
                  <a:lnTo>
                    <a:pt x="639" y="356"/>
                  </a:lnTo>
                  <a:lnTo>
                    <a:pt x="633" y="380"/>
                  </a:lnTo>
                  <a:lnTo>
                    <a:pt x="610" y="380"/>
                  </a:lnTo>
                  <a:lnTo>
                    <a:pt x="610" y="380"/>
                  </a:lnTo>
                  <a:close/>
                  <a:moveTo>
                    <a:pt x="495" y="361"/>
                  </a:moveTo>
                  <a:lnTo>
                    <a:pt x="567" y="375"/>
                  </a:lnTo>
                  <a:lnTo>
                    <a:pt x="561" y="345"/>
                  </a:lnTo>
                  <a:lnTo>
                    <a:pt x="539" y="339"/>
                  </a:lnTo>
                  <a:lnTo>
                    <a:pt x="495" y="361"/>
                  </a:lnTo>
                  <a:lnTo>
                    <a:pt x="495" y="361"/>
                  </a:lnTo>
                  <a:close/>
                  <a:moveTo>
                    <a:pt x="0" y="201"/>
                  </a:moveTo>
                  <a:lnTo>
                    <a:pt x="17" y="36"/>
                  </a:lnTo>
                  <a:lnTo>
                    <a:pt x="369" y="36"/>
                  </a:lnTo>
                  <a:lnTo>
                    <a:pt x="429" y="0"/>
                  </a:lnTo>
                  <a:lnTo>
                    <a:pt x="448" y="5"/>
                  </a:lnTo>
                  <a:lnTo>
                    <a:pt x="490" y="71"/>
                  </a:lnTo>
                  <a:lnTo>
                    <a:pt x="454" y="137"/>
                  </a:lnTo>
                  <a:lnTo>
                    <a:pt x="507" y="173"/>
                  </a:lnTo>
                  <a:lnTo>
                    <a:pt x="548" y="256"/>
                  </a:lnTo>
                  <a:lnTo>
                    <a:pt x="580" y="273"/>
                  </a:lnTo>
                  <a:lnTo>
                    <a:pt x="646" y="273"/>
                  </a:lnTo>
                  <a:lnTo>
                    <a:pt x="646" y="243"/>
                  </a:lnTo>
                  <a:lnTo>
                    <a:pt x="633" y="220"/>
                  </a:lnTo>
                  <a:lnTo>
                    <a:pt x="652" y="220"/>
                  </a:lnTo>
                  <a:lnTo>
                    <a:pt x="669" y="273"/>
                  </a:lnTo>
                  <a:lnTo>
                    <a:pt x="627" y="309"/>
                  </a:lnTo>
                  <a:lnTo>
                    <a:pt x="567" y="314"/>
                  </a:lnTo>
                  <a:lnTo>
                    <a:pt x="531" y="292"/>
                  </a:lnTo>
                  <a:lnTo>
                    <a:pt x="460" y="320"/>
                  </a:lnTo>
                  <a:lnTo>
                    <a:pt x="418" y="279"/>
                  </a:lnTo>
                  <a:lnTo>
                    <a:pt x="394" y="262"/>
                  </a:lnTo>
                  <a:lnTo>
                    <a:pt x="369" y="201"/>
                  </a:lnTo>
                  <a:lnTo>
                    <a:pt x="0" y="201"/>
                  </a:lnTo>
                  <a:lnTo>
                    <a:pt x="0" y="201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6411960" y="3178080"/>
              <a:ext cx="869760" cy="398520"/>
            </a:xfrm>
            <a:custGeom>
              <a:avLst/>
              <a:gdLst/>
              <a:ahLst/>
              <a:rect l="l" t="t" r="r" b="b"/>
              <a:pathLst>
                <a:path w="1475" h="673">
                  <a:moveTo>
                    <a:pt x="1475" y="673"/>
                  </a:moveTo>
                  <a:lnTo>
                    <a:pt x="1468" y="627"/>
                  </a:lnTo>
                  <a:lnTo>
                    <a:pt x="1351" y="603"/>
                  </a:lnTo>
                  <a:lnTo>
                    <a:pt x="1351" y="582"/>
                  </a:lnTo>
                  <a:lnTo>
                    <a:pt x="1396" y="577"/>
                  </a:lnTo>
                  <a:lnTo>
                    <a:pt x="1372" y="531"/>
                  </a:lnTo>
                  <a:lnTo>
                    <a:pt x="1394" y="513"/>
                  </a:lnTo>
                  <a:lnTo>
                    <a:pt x="1360" y="445"/>
                  </a:lnTo>
                  <a:lnTo>
                    <a:pt x="1368" y="371"/>
                  </a:lnTo>
                  <a:lnTo>
                    <a:pt x="1176" y="264"/>
                  </a:lnTo>
                  <a:lnTo>
                    <a:pt x="1170" y="238"/>
                  </a:lnTo>
                  <a:lnTo>
                    <a:pt x="1202" y="179"/>
                  </a:lnTo>
                  <a:lnTo>
                    <a:pt x="1202" y="151"/>
                  </a:lnTo>
                  <a:lnTo>
                    <a:pt x="1181" y="128"/>
                  </a:lnTo>
                  <a:lnTo>
                    <a:pt x="1125" y="94"/>
                  </a:lnTo>
                  <a:lnTo>
                    <a:pt x="1114" y="77"/>
                  </a:lnTo>
                  <a:lnTo>
                    <a:pt x="1119" y="55"/>
                  </a:lnTo>
                  <a:lnTo>
                    <a:pt x="1067" y="34"/>
                  </a:lnTo>
                  <a:lnTo>
                    <a:pt x="1061" y="83"/>
                  </a:lnTo>
                  <a:lnTo>
                    <a:pt x="953" y="0"/>
                  </a:lnTo>
                  <a:lnTo>
                    <a:pt x="944" y="72"/>
                  </a:lnTo>
                  <a:lnTo>
                    <a:pt x="863" y="164"/>
                  </a:lnTo>
                  <a:lnTo>
                    <a:pt x="842" y="151"/>
                  </a:lnTo>
                  <a:lnTo>
                    <a:pt x="795" y="254"/>
                  </a:lnTo>
                  <a:lnTo>
                    <a:pt x="727" y="209"/>
                  </a:lnTo>
                  <a:lnTo>
                    <a:pt x="707" y="288"/>
                  </a:lnTo>
                  <a:lnTo>
                    <a:pt x="622" y="430"/>
                  </a:lnTo>
                  <a:lnTo>
                    <a:pt x="633" y="445"/>
                  </a:lnTo>
                  <a:lnTo>
                    <a:pt x="628" y="475"/>
                  </a:lnTo>
                  <a:lnTo>
                    <a:pt x="581" y="496"/>
                  </a:lnTo>
                  <a:lnTo>
                    <a:pt x="518" y="496"/>
                  </a:lnTo>
                  <a:lnTo>
                    <a:pt x="513" y="518"/>
                  </a:lnTo>
                  <a:lnTo>
                    <a:pt x="456" y="541"/>
                  </a:lnTo>
                  <a:lnTo>
                    <a:pt x="424" y="513"/>
                  </a:lnTo>
                  <a:lnTo>
                    <a:pt x="377" y="552"/>
                  </a:lnTo>
                  <a:lnTo>
                    <a:pt x="326" y="509"/>
                  </a:lnTo>
                  <a:lnTo>
                    <a:pt x="315" y="464"/>
                  </a:lnTo>
                  <a:lnTo>
                    <a:pt x="181" y="569"/>
                  </a:lnTo>
                  <a:lnTo>
                    <a:pt x="108" y="661"/>
                  </a:lnTo>
                  <a:lnTo>
                    <a:pt x="0" y="673"/>
                  </a:lnTo>
                  <a:lnTo>
                    <a:pt x="1475" y="673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267080" y="3532320"/>
              <a:ext cx="939960" cy="490320"/>
            </a:xfrm>
            <a:custGeom>
              <a:avLst/>
              <a:gdLst/>
              <a:ahLst/>
              <a:rect l="l" t="t" r="r" b="b"/>
              <a:pathLst>
                <a:path w="1593" h="828">
                  <a:moveTo>
                    <a:pt x="190" y="119"/>
                  </a:moveTo>
                  <a:lnTo>
                    <a:pt x="559" y="119"/>
                  </a:lnTo>
                  <a:lnTo>
                    <a:pt x="529" y="600"/>
                  </a:lnTo>
                  <a:lnTo>
                    <a:pt x="601" y="643"/>
                  </a:lnTo>
                  <a:lnTo>
                    <a:pt x="642" y="643"/>
                  </a:lnTo>
                  <a:lnTo>
                    <a:pt x="653" y="626"/>
                  </a:lnTo>
                  <a:lnTo>
                    <a:pt x="689" y="684"/>
                  </a:lnTo>
                  <a:lnTo>
                    <a:pt x="796" y="703"/>
                  </a:lnTo>
                  <a:lnTo>
                    <a:pt x="819" y="720"/>
                  </a:lnTo>
                  <a:lnTo>
                    <a:pt x="891" y="703"/>
                  </a:lnTo>
                  <a:lnTo>
                    <a:pt x="915" y="767"/>
                  </a:lnTo>
                  <a:lnTo>
                    <a:pt x="926" y="773"/>
                  </a:lnTo>
                  <a:lnTo>
                    <a:pt x="973" y="745"/>
                  </a:lnTo>
                  <a:lnTo>
                    <a:pt x="1017" y="780"/>
                  </a:lnTo>
                  <a:lnTo>
                    <a:pt x="1064" y="762"/>
                  </a:lnTo>
                  <a:lnTo>
                    <a:pt x="1070" y="803"/>
                  </a:lnTo>
                  <a:lnTo>
                    <a:pt x="1087" y="773"/>
                  </a:lnTo>
                  <a:lnTo>
                    <a:pt x="1141" y="754"/>
                  </a:lnTo>
                  <a:lnTo>
                    <a:pt x="1230" y="814"/>
                  </a:lnTo>
                  <a:lnTo>
                    <a:pt x="1307" y="762"/>
                  </a:lnTo>
                  <a:lnTo>
                    <a:pt x="1331" y="773"/>
                  </a:lnTo>
                  <a:lnTo>
                    <a:pt x="1373" y="750"/>
                  </a:lnTo>
                  <a:lnTo>
                    <a:pt x="1420" y="773"/>
                  </a:lnTo>
                  <a:lnTo>
                    <a:pt x="1444" y="750"/>
                  </a:lnTo>
                  <a:lnTo>
                    <a:pt x="1588" y="828"/>
                  </a:lnTo>
                  <a:lnTo>
                    <a:pt x="1593" y="400"/>
                  </a:lnTo>
                  <a:lnTo>
                    <a:pt x="1574" y="119"/>
                  </a:lnTo>
                  <a:lnTo>
                    <a:pt x="1580" y="0"/>
                  </a:lnTo>
                  <a:lnTo>
                    <a:pt x="5" y="0"/>
                  </a:lnTo>
                  <a:lnTo>
                    <a:pt x="0" y="119"/>
                  </a:lnTo>
                  <a:lnTo>
                    <a:pt x="190" y="11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5010120" y="2604960"/>
              <a:ext cx="685800" cy="441360"/>
            </a:xfrm>
            <a:custGeom>
              <a:avLst/>
              <a:gdLst/>
              <a:ahLst/>
              <a:rect l="l" t="t" r="r" b="b"/>
              <a:pathLst>
                <a:path w="1160" h="742">
                  <a:moveTo>
                    <a:pt x="970" y="0"/>
                  </a:moveTo>
                  <a:lnTo>
                    <a:pt x="1000" y="177"/>
                  </a:lnTo>
                  <a:lnTo>
                    <a:pt x="1058" y="201"/>
                  </a:lnTo>
                  <a:lnTo>
                    <a:pt x="1070" y="243"/>
                  </a:lnTo>
                  <a:lnTo>
                    <a:pt x="1155" y="327"/>
                  </a:lnTo>
                  <a:lnTo>
                    <a:pt x="1160" y="356"/>
                  </a:lnTo>
                  <a:lnTo>
                    <a:pt x="1155" y="397"/>
                  </a:lnTo>
                  <a:lnTo>
                    <a:pt x="1124" y="456"/>
                  </a:lnTo>
                  <a:lnTo>
                    <a:pt x="1000" y="499"/>
                  </a:lnTo>
                  <a:lnTo>
                    <a:pt x="987" y="533"/>
                  </a:lnTo>
                  <a:lnTo>
                    <a:pt x="1017" y="569"/>
                  </a:lnTo>
                  <a:lnTo>
                    <a:pt x="1017" y="601"/>
                  </a:lnTo>
                  <a:lnTo>
                    <a:pt x="976" y="665"/>
                  </a:lnTo>
                  <a:lnTo>
                    <a:pt x="929" y="695"/>
                  </a:lnTo>
                  <a:lnTo>
                    <a:pt x="934" y="736"/>
                  </a:lnTo>
                  <a:lnTo>
                    <a:pt x="923" y="742"/>
                  </a:lnTo>
                  <a:lnTo>
                    <a:pt x="868" y="687"/>
                  </a:lnTo>
                  <a:lnTo>
                    <a:pt x="137" y="687"/>
                  </a:lnTo>
                  <a:lnTo>
                    <a:pt x="119" y="659"/>
                  </a:lnTo>
                  <a:lnTo>
                    <a:pt x="132" y="623"/>
                  </a:lnTo>
                  <a:lnTo>
                    <a:pt x="126" y="576"/>
                  </a:lnTo>
                  <a:lnTo>
                    <a:pt x="126" y="523"/>
                  </a:lnTo>
                  <a:lnTo>
                    <a:pt x="113" y="510"/>
                  </a:lnTo>
                  <a:lnTo>
                    <a:pt x="113" y="482"/>
                  </a:lnTo>
                  <a:lnTo>
                    <a:pt x="90" y="463"/>
                  </a:lnTo>
                  <a:lnTo>
                    <a:pt x="96" y="405"/>
                  </a:lnTo>
                  <a:lnTo>
                    <a:pt x="47" y="314"/>
                  </a:lnTo>
                  <a:lnTo>
                    <a:pt x="47" y="237"/>
                  </a:lnTo>
                  <a:lnTo>
                    <a:pt x="30" y="231"/>
                  </a:lnTo>
                  <a:lnTo>
                    <a:pt x="0" y="177"/>
                  </a:lnTo>
                  <a:lnTo>
                    <a:pt x="41" y="90"/>
                  </a:lnTo>
                  <a:lnTo>
                    <a:pt x="24" y="58"/>
                  </a:lnTo>
                  <a:lnTo>
                    <a:pt x="24" y="0"/>
                  </a:lnTo>
                  <a:lnTo>
                    <a:pt x="97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089320" y="3016080"/>
              <a:ext cx="712800" cy="662040"/>
            </a:xfrm>
            <a:custGeom>
              <a:avLst/>
              <a:gdLst/>
              <a:ahLst/>
              <a:rect l="l" t="t" r="r" b="b"/>
              <a:pathLst>
                <a:path w="1208" h="1115">
                  <a:moveTo>
                    <a:pt x="0" y="0"/>
                  </a:moveTo>
                  <a:lnTo>
                    <a:pt x="12" y="19"/>
                  </a:lnTo>
                  <a:lnTo>
                    <a:pt x="17" y="72"/>
                  </a:lnTo>
                  <a:lnTo>
                    <a:pt x="48" y="91"/>
                  </a:lnTo>
                  <a:lnTo>
                    <a:pt x="59" y="138"/>
                  </a:lnTo>
                  <a:lnTo>
                    <a:pt x="119" y="173"/>
                  </a:lnTo>
                  <a:lnTo>
                    <a:pt x="144" y="168"/>
                  </a:lnTo>
                  <a:lnTo>
                    <a:pt x="155" y="204"/>
                  </a:lnTo>
                  <a:lnTo>
                    <a:pt x="144" y="209"/>
                  </a:lnTo>
                  <a:lnTo>
                    <a:pt x="113" y="251"/>
                  </a:lnTo>
                  <a:lnTo>
                    <a:pt x="161" y="335"/>
                  </a:lnTo>
                  <a:lnTo>
                    <a:pt x="196" y="345"/>
                  </a:lnTo>
                  <a:lnTo>
                    <a:pt x="179" y="989"/>
                  </a:lnTo>
                  <a:lnTo>
                    <a:pt x="1018" y="989"/>
                  </a:lnTo>
                  <a:lnTo>
                    <a:pt x="1035" y="1042"/>
                  </a:lnTo>
                  <a:lnTo>
                    <a:pt x="976" y="1115"/>
                  </a:lnTo>
                  <a:lnTo>
                    <a:pt x="1095" y="1115"/>
                  </a:lnTo>
                  <a:lnTo>
                    <a:pt x="1118" y="1085"/>
                  </a:lnTo>
                  <a:lnTo>
                    <a:pt x="1101" y="1061"/>
                  </a:lnTo>
                  <a:lnTo>
                    <a:pt x="1125" y="1055"/>
                  </a:lnTo>
                  <a:lnTo>
                    <a:pt x="1112" y="1038"/>
                  </a:lnTo>
                  <a:lnTo>
                    <a:pt x="1136" y="1025"/>
                  </a:lnTo>
                  <a:lnTo>
                    <a:pt x="1125" y="984"/>
                  </a:lnTo>
                  <a:lnTo>
                    <a:pt x="1142" y="1006"/>
                  </a:lnTo>
                  <a:lnTo>
                    <a:pt x="1161" y="965"/>
                  </a:lnTo>
                  <a:lnTo>
                    <a:pt x="1185" y="978"/>
                  </a:lnTo>
                  <a:lnTo>
                    <a:pt x="1208" y="925"/>
                  </a:lnTo>
                  <a:lnTo>
                    <a:pt x="1208" y="876"/>
                  </a:lnTo>
                  <a:lnTo>
                    <a:pt x="1185" y="848"/>
                  </a:lnTo>
                  <a:lnTo>
                    <a:pt x="1178" y="870"/>
                  </a:lnTo>
                  <a:lnTo>
                    <a:pt x="1161" y="859"/>
                  </a:lnTo>
                  <a:lnTo>
                    <a:pt x="1136" y="806"/>
                  </a:lnTo>
                  <a:lnTo>
                    <a:pt x="1148" y="769"/>
                  </a:lnTo>
                  <a:lnTo>
                    <a:pt x="1136" y="710"/>
                  </a:lnTo>
                  <a:lnTo>
                    <a:pt x="982" y="573"/>
                  </a:lnTo>
                  <a:lnTo>
                    <a:pt x="976" y="543"/>
                  </a:lnTo>
                  <a:lnTo>
                    <a:pt x="1023" y="422"/>
                  </a:lnTo>
                  <a:lnTo>
                    <a:pt x="969" y="394"/>
                  </a:lnTo>
                  <a:lnTo>
                    <a:pt x="935" y="413"/>
                  </a:lnTo>
                  <a:lnTo>
                    <a:pt x="905" y="309"/>
                  </a:lnTo>
                  <a:lnTo>
                    <a:pt x="797" y="215"/>
                  </a:lnTo>
                  <a:lnTo>
                    <a:pt x="773" y="113"/>
                  </a:lnTo>
                  <a:lnTo>
                    <a:pt x="786" y="55"/>
                  </a:lnTo>
                  <a:lnTo>
                    <a:pt x="7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5414760" y="2143080"/>
              <a:ext cx="595440" cy="608040"/>
            </a:xfrm>
            <a:custGeom>
              <a:avLst/>
              <a:gdLst/>
              <a:ahLst/>
              <a:rect l="l" t="t" r="r" b="b"/>
              <a:pathLst>
                <a:path w="1011" h="1025">
                  <a:moveTo>
                    <a:pt x="427" y="58"/>
                  </a:moveTo>
                  <a:lnTo>
                    <a:pt x="358" y="66"/>
                  </a:lnTo>
                  <a:lnTo>
                    <a:pt x="358" y="0"/>
                  </a:lnTo>
                  <a:lnTo>
                    <a:pt x="226" y="47"/>
                  </a:lnTo>
                  <a:lnTo>
                    <a:pt x="167" y="54"/>
                  </a:lnTo>
                  <a:lnTo>
                    <a:pt x="148" y="35"/>
                  </a:lnTo>
                  <a:lnTo>
                    <a:pt x="113" y="41"/>
                  </a:lnTo>
                  <a:lnTo>
                    <a:pt x="107" y="179"/>
                  </a:lnTo>
                  <a:lnTo>
                    <a:pt x="35" y="214"/>
                  </a:lnTo>
                  <a:lnTo>
                    <a:pt x="0" y="292"/>
                  </a:lnTo>
                  <a:lnTo>
                    <a:pt x="41" y="327"/>
                  </a:lnTo>
                  <a:lnTo>
                    <a:pt x="24" y="363"/>
                  </a:lnTo>
                  <a:lnTo>
                    <a:pt x="13" y="488"/>
                  </a:lnTo>
                  <a:lnTo>
                    <a:pt x="83" y="548"/>
                  </a:lnTo>
                  <a:lnTo>
                    <a:pt x="143" y="559"/>
                  </a:lnTo>
                  <a:lnTo>
                    <a:pt x="184" y="631"/>
                  </a:lnTo>
                  <a:lnTo>
                    <a:pt x="261" y="680"/>
                  </a:lnTo>
                  <a:lnTo>
                    <a:pt x="286" y="780"/>
                  </a:lnTo>
                  <a:lnTo>
                    <a:pt x="316" y="959"/>
                  </a:lnTo>
                  <a:lnTo>
                    <a:pt x="374" y="983"/>
                  </a:lnTo>
                  <a:lnTo>
                    <a:pt x="386" y="1025"/>
                  </a:lnTo>
                  <a:lnTo>
                    <a:pt x="885" y="1025"/>
                  </a:lnTo>
                  <a:lnTo>
                    <a:pt x="874" y="846"/>
                  </a:lnTo>
                  <a:lnTo>
                    <a:pt x="904" y="744"/>
                  </a:lnTo>
                  <a:lnTo>
                    <a:pt x="938" y="535"/>
                  </a:lnTo>
                  <a:lnTo>
                    <a:pt x="1011" y="393"/>
                  </a:lnTo>
                  <a:lnTo>
                    <a:pt x="957" y="416"/>
                  </a:lnTo>
                  <a:lnTo>
                    <a:pt x="945" y="465"/>
                  </a:lnTo>
                  <a:lnTo>
                    <a:pt x="851" y="535"/>
                  </a:lnTo>
                  <a:lnTo>
                    <a:pt x="879" y="457"/>
                  </a:lnTo>
                  <a:lnTo>
                    <a:pt x="915" y="405"/>
                  </a:lnTo>
                  <a:lnTo>
                    <a:pt x="893" y="386"/>
                  </a:lnTo>
                  <a:lnTo>
                    <a:pt x="898" y="339"/>
                  </a:lnTo>
                  <a:lnTo>
                    <a:pt x="862" y="344"/>
                  </a:lnTo>
                  <a:lnTo>
                    <a:pt x="874" y="267"/>
                  </a:lnTo>
                  <a:lnTo>
                    <a:pt x="821" y="239"/>
                  </a:lnTo>
                  <a:lnTo>
                    <a:pt x="821" y="209"/>
                  </a:lnTo>
                  <a:lnTo>
                    <a:pt x="482" y="113"/>
                  </a:lnTo>
                  <a:lnTo>
                    <a:pt x="463" y="77"/>
                  </a:lnTo>
                  <a:lnTo>
                    <a:pt x="427" y="58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5548320" y="2751120"/>
              <a:ext cx="431640" cy="784080"/>
            </a:xfrm>
            <a:custGeom>
              <a:avLst/>
              <a:gdLst/>
              <a:ahLst/>
              <a:rect l="l" t="t" r="r" b="b"/>
              <a:pathLst>
                <a:path w="732" h="1320">
                  <a:moveTo>
                    <a:pt x="13" y="499"/>
                  </a:moveTo>
                  <a:lnTo>
                    <a:pt x="0" y="557"/>
                  </a:lnTo>
                  <a:lnTo>
                    <a:pt x="24" y="659"/>
                  </a:lnTo>
                  <a:lnTo>
                    <a:pt x="132" y="755"/>
                  </a:lnTo>
                  <a:lnTo>
                    <a:pt x="162" y="857"/>
                  </a:lnTo>
                  <a:lnTo>
                    <a:pt x="196" y="838"/>
                  </a:lnTo>
                  <a:lnTo>
                    <a:pt x="250" y="866"/>
                  </a:lnTo>
                  <a:lnTo>
                    <a:pt x="203" y="987"/>
                  </a:lnTo>
                  <a:lnTo>
                    <a:pt x="209" y="1017"/>
                  </a:lnTo>
                  <a:lnTo>
                    <a:pt x="363" y="1152"/>
                  </a:lnTo>
                  <a:lnTo>
                    <a:pt x="375" y="1213"/>
                  </a:lnTo>
                  <a:lnTo>
                    <a:pt x="363" y="1249"/>
                  </a:lnTo>
                  <a:lnTo>
                    <a:pt x="388" y="1301"/>
                  </a:lnTo>
                  <a:lnTo>
                    <a:pt x="405" y="1314"/>
                  </a:lnTo>
                  <a:lnTo>
                    <a:pt x="412" y="1290"/>
                  </a:lnTo>
                  <a:lnTo>
                    <a:pt x="435" y="1320"/>
                  </a:lnTo>
                  <a:lnTo>
                    <a:pt x="429" y="1296"/>
                  </a:lnTo>
                  <a:lnTo>
                    <a:pt x="457" y="1260"/>
                  </a:lnTo>
                  <a:lnTo>
                    <a:pt x="548" y="1296"/>
                  </a:lnTo>
                  <a:lnTo>
                    <a:pt x="565" y="1279"/>
                  </a:lnTo>
                  <a:lnTo>
                    <a:pt x="553" y="1218"/>
                  </a:lnTo>
                  <a:lnTo>
                    <a:pt x="625" y="1196"/>
                  </a:lnTo>
                  <a:lnTo>
                    <a:pt x="614" y="1152"/>
                  </a:lnTo>
                  <a:lnTo>
                    <a:pt x="638" y="1111"/>
                  </a:lnTo>
                  <a:lnTo>
                    <a:pt x="625" y="1100"/>
                  </a:lnTo>
                  <a:lnTo>
                    <a:pt x="638" y="1100"/>
                  </a:lnTo>
                  <a:lnTo>
                    <a:pt x="638" y="1047"/>
                  </a:lnTo>
                  <a:lnTo>
                    <a:pt x="655" y="1034"/>
                  </a:lnTo>
                  <a:lnTo>
                    <a:pt x="650" y="1011"/>
                  </a:lnTo>
                  <a:lnTo>
                    <a:pt x="710" y="951"/>
                  </a:lnTo>
                  <a:lnTo>
                    <a:pt x="732" y="892"/>
                  </a:lnTo>
                  <a:lnTo>
                    <a:pt x="727" y="843"/>
                  </a:lnTo>
                  <a:lnTo>
                    <a:pt x="697" y="802"/>
                  </a:lnTo>
                  <a:lnTo>
                    <a:pt x="727" y="738"/>
                  </a:lnTo>
                  <a:lnTo>
                    <a:pt x="719" y="177"/>
                  </a:lnTo>
                  <a:lnTo>
                    <a:pt x="667" y="47"/>
                  </a:lnTo>
                  <a:lnTo>
                    <a:pt x="661" y="0"/>
                  </a:lnTo>
                  <a:lnTo>
                    <a:pt x="162" y="0"/>
                  </a:lnTo>
                  <a:lnTo>
                    <a:pt x="245" y="82"/>
                  </a:lnTo>
                  <a:lnTo>
                    <a:pt x="250" y="113"/>
                  </a:lnTo>
                  <a:lnTo>
                    <a:pt x="245" y="154"/>
                  </a:lnTo>
                  <a:lnTo>
                    <a:pt x="214" y="212"/>
                  </a:lnTo>
                  <a:lnTo>
                    <a:pt x="90" y="254"/>
                  </a:lnTo>
                  <a:lnTo>
                    <a:pt x="77" y="290"/>
                  </a:lnTo>
                  <a:lnTo>
                    <a:pt x="109" y="325"/>
                  </a:lnTo>
                  <a:lnTo>
                    <a:pt x="109" y="357"/>
                  </a:lnTo>
                  <a:lnTo>
                    <a:pt x="66" y="421"/>
                  </a:lnTo>
                  <a:lnTo>
                    <a:pt x="19" y="452"/>
                  </a:lnTo>
                  <a:lnTo>
                    <a:pt x="24" y="493"/>
                  </a:lnTo>
                  <a:lnTo>
                    <a:pt x="13" y="49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3044880" y="2816280"/>
              <a:ext cx="626760" cy="716040"/>
            </a:xfrm>
            <a:custGeom>
              <a:avLst/>
              <a:gdLst/>
              <a:ahLst/>
              <a:rect l="l" t="t" r="r" b="b"/>
              <a:pathLst>
                <a:path w="1061" h="1203">
                  <a:moveTo>
                    <a:pt x="740" y="0"/>
                  </a:moveTo>
                  <a:lnTo>
                    <a:pt x="699" y="239"/>
                  </a:lnTo>
                  <a:lnTo>
                    <a:pt x="1061" y="239"/>
                  </a:lnTo>
                  <a:lnTo>
                    <a:pt x="936" y="1203"/>
                  </a:lnTo>
                  <a:lnTo>
                    <a:pt x="0" y="1203"/>
                  </a:lnTo>
                  <a:lnTo>
                    <a:pt x="196" y="0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2573280" y="3949560"/>
              <a:ext cx="2325600" cy="2062440"/>
            </a:xfrm>
            <a:custGeom>
              <a:avLst/>
              <a:gdLst/>
              <a:ahLst/>
              <a:rect l="l" t="t" r="r" b="b"/>
              <a:pathLst>
                <a:path w="2073" h="1660">
                  <a:moveTo>
                    <a:pt x="1056" y="1660"/>
                  </a:moveTo>
                  <a:lnTo>
                    <a:pt x="1033" y="1351"/>
                  </a:lnTo>
                  <a:lnTo>
                    <a:pt x="949" y="1198"/>
                  </a:lnTo>
                  <a:lnTo>
                    <a:pt x="867" y="1100"/>
                  </a:lnTo>
                  <a:lnTo>
                    <a:pt x="760" y="1019"/>
                  </a:lnTo>
                  <a:lnTo>
                    <a:pt x="695" y="808"/>
                  </a:lnTo>
                  <a:lnTo>
                    <a:pt x="592" y="668"/>
                  </a:lnTo>
                  <a:lnTo>
                    <a:pt x="484" y="535"/>
                  </a:lnTo>
                  <a:lnTo>
                    <a:pt x="410" y="326"/>
                  </a:lnTo>
                  <a:lnTo>
                    <a:pt x="347" y="256"/>
                  </a:lnTo>
                  <a:lnTo>
                    <a:pt x="235" y="203"/>
                  </a:lnTo>
                  <a:lnTo>
                    <a:pt x="276" y="424"/>
                  </a:lnTo>
                  <a:lnTo>
                    <a:pt x="326" y="598"/>
                  </a:lnTo>
                  <a:lnTo>
                    <a:pt x="403" y="735"/>
                  </a:lnTo>
                  <a:lnTo>
                    <a:pt x="472" y="896"/>
                  </a:lnTo>
                  <a:lnTo>
                    <a:pt x="568" y="1085"/>
                  </a:lnTo>
                  <a:lnTo>
                    <a:pt x="659" y="1273"/>
                  </a:lnTo>
                  <a:lnTo>
                    <a:pt x="606" y="1296"/>
                  </a:lnTo>
                  <a:lnTo>
                    <a:pt x="486" y="1107"/>
                  </a:lnTo>
                  <a:lnTo>
                    <a:pt x="403" y="1064"/>
                  </a:lnTo>
                  <a:lnTo>
                    <a:pt x="374" y="916"/>
                  </a:lnTo>
                  <a:lnTo>
                    <a:pt x="319" y="841"/>
                  </a:lnTo>
                  <a:lnTo>
                    <a:pt x="307" y="723"/>
                  </a:lnTo>
                  <a:lnTo>
                    <a:pt x="252" y="645"/>
                  </a:lnTo>
                  <a:lnTo>
                    <a:pt x="192" y="625"/>
                  </a:lnTo>
                  <a:lnTo>
                    <a:pt x="156" y="550"/>
                  </a:lnTo>
                  <a:lnTo>
                    <a:pt x="192" y="469"/>
                  </a:lnTo>
                  <a:lnTo>
                    <a:pt x="117" y="329"/>
                  </a:lnTo>
                  <a:lnTo>
                    <a:pt x="24" y="191"/>
                  </a:lnTo>
                  <a:lnTo>
                    <a:pt x="36" y="149"/>
                  </a:lnTo>
                  <a:lnTo>
                    <a:pt x="0" y="0"/>
                  </a:lnTo>
                  <a:lnTo>
                    <a:pt x="297" y="68"/>
                  </a:lnTo>
                  <a:lnTo>
                    <a:pt x="506" y="203"/>
                  </a:lnTo>
                  <a:lnTo>
                    <a:pt x="599" y="276"/>
                  </a:lnTo>
                  <a:lnTo>
                    <a:pt x="853" y="256"/>
                  </a:lnTo>
                  <a:lnTo>
                    <a:pt x="924" y="255"/>
                  </a:lnTo>
                  <a:lnTo>
                    <a:pt x="1196" y="292"/>
                  </a:lnTo>
                  <a:lnTo>
                    <a:pt x="1246" y="374"/>
                  </a:lnTo>
                  <a:lnTo>
                    <a:pt x="1301" y="563"/>
                  </a:lnTo>
                  <a:lnTo>
                    <a:pt x="1428" y="558"/>
                  </a:lnTo>
                  <a:lnTo>
                    <a:pt x="1466" y="452"/>
                  </a:lnTo>
                  <a:lnTo>
                    <a:pt x="1615" y="452"/>
                  </a:lnTo>
                  <a:lnTo>
                    <a:pt x="1730" y="632"/>
                  </a:lnTo>
                  <a:lnTo>
                    <a:pt x="1819" y="876"/>
                  </a:lnTo>
                  <a:lnTo>
                    <a:pt x="1914" y="932"/>
                  </a:lnTo>
                  <a:lnTo>
                    <a:pt x="2010" y="924"/>
                  </a:lnTo>
                  <a:lnTo>
                    <a:pt x="2034" y="959"/>
                  </a:lnTo>
                  <a:lnTo>
                    <a:pt x="2073" y="1090"/>
                  </a:lnTo>
                  <a:lnTo>
                    <a:pt x="2022" y="1118"/>
                  </a:lnTo>
                  <a:lnTo>
                    <a:pt x="1943" y="1263"/>
                  </a:lnTo>
                  <a:lnTo>
                    <a:pt x="1977" y="1348"/>
                  </a:lnTo>
                  <a:lnTo>
                    <a:pt x="1962" y="1461"/>
                  </a:lnTo>
                  <a:lnTo>
                    <a:pt x="2061" y="1660"/>
                  </a:lnTo>
                  <a:lnTo>
                    <a:pt x="1056" y="166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6848280" y="3143160"/>
              <a:ext cx="500040" cy="252360"/>
            </a:xfrm>
            <a:custGeom>
              <a:avLst/>
              <a:gdLst/>
              <a:ahLst/>
              <a:rect l="l" t="t" r="r" b="b"/>
              <a:pathLst>
                <a:path w="844" h="424">
                  <a:moveTo>
                    <a:pt x="670" y="0"/>
                  </a:moveTo>
                  <a:lnTo>
                    <a:pt x="363" y="0"/>
                  </a:lnTo>
                  <a:lnTo>
                    <a:pt x="0" y="0"/>
                  </a:lnTo>
                  <a:lnTo>
                    <a:pt x="5" y="119"/>
                  </a:lnTo>
                  <a:lnTo>
                    <a:pt x="71" y="58"/>
                  </a:lnTo>
                  <a:lnTo>
                    <a:pt x="99" y="58"/>
                  </a:lnTo>
                  <a:lnTo>
                    <a:pt x="124" y="17"/>
                  </a:lnTo>
                  <a:lnTo>
                    <a:pt x="167" y="41"/>
                  </a:lnTo>
                  <a:lnTo>
                    <a:pt x="190" y="41"/>
                  </a:lnTo>
                  <a:lnTo>
                    <a:pt x="196" y="22"/>
                  </a:lnTo>
                  <a:lnTo>
                    <a:pt x="237" y="0"/>
                  </a:lnTo>
                  <a:lnTo>
                    <a:pt x="297" y="22"/>
                  </a:lnTo>
                  <a:lnTo>
                    <a:pt x="326" y="88"/>
                  </a:lnTo>
                  <a:lnTo>
                    <a:pt x="380" y="113"/>
                  </a:lnTo>
                  <a:lnTo>
                    <a:pt x="367" y="137"/>
                  </a:lnTo>
                  <a:lnTo>
                    <a:pt x="386" y="154"/>
                  </a:lnTo>
                  <a:lnTo>
                    <a:pt x="444" y="184"/>
                  </a:lnTo>
                  <a:lnTo>
                    <a:pt x="457" y="171"/>
                  </a:lnTo>
                  <a:lnTo>
                    <a:pt x="486" y="198"/>
                  </a:lnTo>
                  <a:lnTo>
                    <a:pt x="463" y="215"/>
                  </a:lnTo>
                  <a:lnTo>
                    <a:pt x="463" y="233"/>
                  </a:lnTo>
                  <a:lnTo>
                    <a:pt x="439" y="298"/>
                  </a:lnTo>
                  <a:lnTo>
                    <a:pt x="618" y="382"/>
                  </a:lnTo>
                  <a:lnTo>
                    <a:pt x="599" y="328"/>
                  </a:lnTo>
                  <a:lnTo>
                    <a:pt x="576" y="305"/>
                  </a:lnTo>
                  <a:lnTo>
                    <a:pt x="589" y="305"/>
                  </a:lnTo>
                  <a:lnTo>
                    <a:pt x="557" y="119"/>
                  </a:lnTo>
                  <a:lnTo>
                    <a:pt x="648" y="47"/>
                  </a:lnTo>
                  <a:lnTo>
                    <a:pt x="653" y="30"/>
                  </a:lnTo>
                  <a:lnTo>
                    <a:pt x="659" y="71"/>
                  </a:lnTo>
                  <a:lnTo>
                    <a:pt x="623" y="107"/>
                  </a:lnTo>
                  <a:lnTo>
                    <a:pt x="634" y="162"/>
                  </a:lnTo>
                  <a:lnTo>
                    <a:pt x="612" y="184"/>
                  </a:lnTo>
                  <a:lnTo>
                    <a:pt x="648" y="203"/>
                  </a:lnTo>
                  <a:lnTo>
                    <a:pt x="648" y="256"/>
                  </a:lnTo>
                  <a:lnTo>
                    <a:pt x="623" y="298"/>
                  </a:lnTo>
                  <a:lnTo>
                    <a:pt x="659" y="347"/>
                  </a:lnTo>
                  <a:lnTo>
                    <a:pt x="702" y="352"/>
                  </a:lnTo>
                  <a:lnTo>
                    <a:pt x="731" y="424"/>
                  </a:lnTo>
                  <a:lnTo>
                    <a:pt x="813" y="399"/>
                  </a:lnTo>
                  <a:lnTo>
                    <a:pt x="808" y="375"/>
                  </a:lnTo>
                  <a:lnTo>
                    <a:pt x="844" y="305"/>
                  </a:lnTo>
                  <a:lnTo>
                    <a:pt x="719" y="305"/>
                  </a:lnTo>
                  <a:lnTo>
                    <a:pt x="670" y="0"/>
                  </a:lnTo>
                  <a:close/>
                </a:path>
              </a:pathLst>
            </a:custGeom>
            <a:solidFill>
              <a:srgbClr val="0062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5916600" y="2851200"/>
              <a:ext cx="357120" cy="569880"/>
            </a:xfrm>
            <a:custGeom>
              <a:avLst/>
              <a:gdLst/>
              <a:ahLst/>
              <a:rect l="l" t="t" r="r" b="b"/>
              <a:pathLst>
                <a:path w="607" h="963">
                  <a:moveTo>
                    <a:pt x="100" y="571"/>
                  </a:moveTo>
                  <a:lnTo>
                    <a:pt x="94" y="13"/>
                  </a:lnTo>
                  <a:lnTo>
                    <a:pt x="155" y="25"/>
                  </a:lnTo>
                  <a:lnTo>
                    <a:pt x="196" y="0"/>
                  </a:lnTo>
                  <a:lnTo>
                    <a:pt x="576" y="0"/>
                  </a:lnTo>
                  <a:lnTo>
                    <a:pt x="582" y="13"/>
                  </a:lnTo>
                  <a:lnTo>
                    <a:pt x="601" y="635"/>
                  </a:lnTo>
                  <a:lnTo>
                    <a:pt x="588" y="648"/>
                  </a:lnTo>
                  <a:lnTo>
                    <a:pt x="607" y="712"/>
                  </a:lnTo>
                  <a:lnTo>
                    <a:pt x="541" y="737"/>
                  </a:lnTo>
                  <a:lnTo>
                    <a:pt x="488" y="725"/>
                  </a:lnTo>
                  <a:lnTo>
                    <a:pt x="494" y="773"/>
                  </a:lnTo>
                  <a:lnTo>
                    <a:pt x="463" y="797"/>
                  </a:lnTo>
                  <a:lnTo>
                    <a:pt x="447" y="831"/>
                  </a:lnTo>
                  <a:lnTo>
                    <a:pt x="422" y="839"/>
                  </a:lnTo>
                  <a:lnTo>
                    <a:pt x="403" y="891"/>
                  </a:lnTo>
                  <a:lnTo>
                    <a:pt x="381" y="916"/>
                  </a:lnTo>
                  <a:lnTo>
                    <a:pt x="320" y="855"/>
                  </a:lnTo>
                  <a:lnTo>
                    <a:pt x="326" y="867"/>
                  </a:lnTo>
                  <a:lnTo>
                    <a:pt x="303" y="874"/>
                  </a:lnTo>
                  <a:lnTo>
                    <a:pt x="273" y="938"/>
                  </a:lnTo>
                  <a:lnTo>
                    <a:pt x="237" y="908"/>
                  </a:lnTo>
                  <a:lnTo>
                    <a:pt x="185" y="957"/>
                  </a:lnTo>
                  <a:lnTo>
                    <a:pt x="94" y="916"/>
                  </a:lnTo>
                  <a:lnTo>
                    <a:pt x="83" y="944"/>
                  </a:lnTo>
                  <a:lnTo>
                    <a:pt x="77" y="927"/>
                  </a:lnTo>
                  <a:lnTo>
                    <a:pt x="42" y="921"/>
                  </a:lnTo>
                  <a:lnTo>
                    <a:pt x="23" y="963"/>
                  </a:lnTo>
                  <a:lnTo>
                    <a:pt x="13" y="944"/>
                  </a:lnTo>
                  <a:lnTo>
                    <a:pt x="0" y="933"/>
                  </a:lnTo>
                  <a:lnTo>
                    <a:pt x="13" y="933"/>
                  </a:lnTo>
                  <a:lnTo>
                    <a:pt x="13" y="880"/>
                  </a:lnTo>
                  <a:lnTo>
                    <a:pt x="30" y="867"/>
                  </a:lnTo>
                  <a:lnTo>
                    <a:pt x="23" y="844"/>
                  </a:lnTo>
                  <a:lnTo>
                    <a:pt x="83" y="784"/>
                  </a:lnTo>
                  <a:lnTo>
                    <a:pt x="107" y="725"/>
                  </a:lnTo>
                  <a:lnTo>
                    <a:pt x="100" y="678"/>
                  </a:lnTo>
                  <a:lnTo>
                    <a:pt x="72" y="635"/>
                  </a:lnTo>
                  <a:lnTo>
                    <a:pt x="100" y="571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6202080" y="3822840"/>
              <a:ext cx="551160" cy="682560"/>
            </a:xfrm>
            <a:custGeom>
              <a:avLst/>
              <a:gdLst/>
              <a:ahLst/>
              <a:rect l="l" t="t" r="r" b="b"/>
              <a:pathLst>
                <a:path w="935" h="1151">
                  <a:moveTo>
                    <a:pt x="835" y="1061"/>
                  </a:moveTo>
                  <a:lnTo>
                    <a:pt x="835" y="1004"/>
                  </a:lnTo>
                  <a:lnTo>
                    <a:pt x="871" y="923"/>
                  </a:lnTo>
                  <a:lnTo>
                    <a:pt x="871" y="891"/>
                  </a:lnTo>
                  <a:lnTo>
                    <a:pt x="904" y="778"/>
                  </a:lnTo>
                  <a:lnTo>
                    <a:pt x="935" y="737"/>
                  </a:lnTo>
                  <a:lnTo>
                    <a:pt x="893" y="714"/>
                  </a:lnTo>
                  <a:lnTo>
                    <a:pt x="893" y="665"/>
                  </a:lnTo>
                  <a:lnTo>
                    <a:pt x="871" y="614"/>
                  </a:lnTo>
                  <a:lnTo>
                    <a:pt x="835" y="588"/>
                  </a:lnTo>
                  <a:lnTo>
                    <a:pt x="810" y="494"/>
                  </a:lnTo>
                  <a:lnTo>
                    <a:pt x="758" y="460"/>
                  </a:lnTo>
                  <a:lnTo>
                    <a:pt x="722" y="405"/>
                  </a:lnTo>
                  <a:lnTo>
                    <a:pt x="727" y="383"/>
                  </a:lnTo>
                  <a:lnTo>
                    <a:pt x="596" y="262"/>
                  </a:lnTo>
                  <a:lnTo>
                    <a:pt x="532" y="132"/>
                  </a:lnTo>
                  <a:lnTo>
                    <a:pt x="501" y="132"/>
                  </a:lnTo>
                  <a:lnTo>
                    <a:pt x="437" y="78"/>
                  </a:lnTo>
                  <a:lnTo>
                    <a:pt x="484" y="0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96" y="494"/>
                  </a:lnTo>
                  <a:lnTo>
                    <a:pt x="113" y="588"/>
                  </a:lnTo>
                  <a:lnTo>
                    <a:pt x="142" y="643"/>
                  </a:lnTo>
                  <a:lnTo>
                    <a:pt x="132" y="660"/>
                  </a:lnTo>
                  <a:lnTo>
                    <a:pt x="155" y="684"/>
                  </a:lnTo>
                  <a:lnTo>
                    <a:pt x="132" y="714"/>
                  </a:lnTo>
                  <a:lnTo>
                    <a:pt x="119" y="773"/>
                  </a:lnTo>
                  <a:lnTo>
                    <a:pt x="132" y="810"/>
                  </a:lnTo>
                  <a:lnTo>
                    <a:pt x="125" y="952"/>
                  </a:lnTo>
                  <a:lnTo>
                    <a:pt x="142" y="1001"/>
                  </a:lnTo>
                  <a:lnTo>
                    <a:pt x="174" y="1068"/>
                  </a:lnTo>
                  <a:lnTo>
                    <a:pt x="692" y="1104"/>
                  </a:lnTo>
                  <a:lnTo>
                    <a:pt x="703" y="1151"/>
                  </a:lnTo>
                  <a:lnTo>
                    <a:pt x="733" y="1151"/>
                  </a:lnTo>
                  <a:lnTo>
                    <a:pt x="727" y="1055"/>
                  </a:lnTo>
                  <a:lnTo>
                    <a:pt x="744" y="1038"/>
                  </a:lnTo>
                  <a:lnTo>
                    <a:pt x="835" y="1061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5763960" y="3225960"/>
              <a:ext cx="831960" cy="385560"/>
            </a:xfrm>
            <a:custGeom>
              <a:avLst/>
              <a:gdLst/>
              <a:ahLst/>
              <a:rect l="l" t="t" r="r" b="b"/>
              <a:pathLst>
                <a:path w="1409" h="654">
                  <a:moveTo>
                    <a:pt x="1091" y="596"/>
                  </a:moveTo>
                  <a:lnTo>
                    <a:pt x="1202" y="582"/>
                  </a:lnTo>
                  <a:lnTo>
                    <a:pt x="1279" y="488"/>
                  </a:lnTo>
                  <a:lnTo>
                    <a:pt x="1409" y="386"/>
                  </a:lnTo>
                  <a:lnTo>
                    <a:pt x="1351" y="356"/>
                  </a:lnTo>
                  <a:lnTo>
                    <a:pt x="1279" y="238"/>
                  </a:lnTo>
                  <a:lnTo>
                    <a:pt x="1279" y="174"/>
                  </a:lnTo>
                  <a:lnTo>
                    <a:pt x="1230" y="132"/>
                  </a:lnTo>
                  <a:lnTo>
                    <a:pt x="1219" y="96"/>
                  </a:lnTo>
                  <a:lnTo>
                    <a:pt x="1177" y="125"/>
                  </a:lnTo>
                  <a:lnTo>
                    <a:pt x="1143" y="132"/>
                  </a:lnTo>
                  <a:lnTo>
                    <a:pt x="1108" y="102"/>
                  </a:lnTo>
                  <a:lnTo>
                    <a:pt x="1079" y="119"/>
                  </a:lnTo>
                  <a:lnTo>
                    <a:pt x="1061" y="119"/>
                  </a:lnTo>
                  <a:lnTo>
                    <a:pt x="1036" y="91"/>
                  </a:lnTo>
                  <a:lnTo>
                    <a:pt x="972" y="72"/>
                  </a:lnTo>
                  <a:lnTo>
                    <a:pt x="929" y="6"/>
                  </a:lnTo>
                  <a:lnTo>
                    <a:pt x="870" y="0"/>
                  </a:lnTo>
                  <a:lnTo>
                    <a:pt x="846" y="19"/>
                  </a:lnTo>
                  <a:lnTo>
                    <a:pt x="865" y="83"/>
                  </a:lnTo>
                  <a:lnTo>
                    <a:pt x="799" y="108"/>
                  </a:lnTo>
                  <a:lnTo>
                    <a:pt x="744" y="96"/>
                  </a:lnTo>
                  <a:lnTo>
                    <a:pt x="752" y="143"/>
                  </a:lnTo>
                  <a:lnTo>
                    <a:pt x="721" y="168"/>
                  </a:lnTo>
                  <a:lnTo>
                    <a:pt x="703" y="202"/>
                  </a:lnTo>
                  <a:lnTo>
                    <a:pt x="680" y="209"/>
                  </a:lnTo>
                  <a:lnTo>
                    <a:pt x="661" y="262"/>
                  </a:lnTo>
                  <a:lnTo>
                    <a:pt x="639" y="287"/>
                  </a:lnTo>
                  <a:lnTo>
                    <a:pt x="576" y="226"/>
                  </a:lnTo>
                  <a:lnTo>
                    <a:pt x="584" y="238"/>
                  </a:lnTo>
                  <a:lnTo>
                    <a:pt x="559" y="245"/>
                  </a:lnTo>
                  <a:lnTo>
                    <a:pt x="531" y="309"/>
                  </a:lnTo>
                  <a:lnTo>
                    <a:pt x="495" y="279"/>
                  </a:lnTo>
                  <a:lnTo>
                    <a:pt x="441" y="328"/>
                  </a:lnTo>
                  <a:lnTo>
                    <a:pt x="350" y="287"/>
                  </a:lnTo>
                  <a:lnTo>
                    <a:pt x="339" y="315"/>
                  </a:lnTo>
                  <a:lnTo>
                    <a:pt x="333" y="298"/>
                  </a:lnTo>
                  <a:lnTo>
                    <a:pt x="298" y="292"/>
                  </a:lnTo>
                  <a:lnTo>
                    <a:pt x="279" y="334"/>
                  </a:lnTo>
                  <a:lnTo>
                    <a:pt x="269" y="315"/>
                  </a:lnTo>
                  <a:lnTo>
                    <a:pt x="243" y="356"/>
                  </a:lnTo>
                  <a:lnTo>
                    <a:pt x="256" y="400"/>
                  </a:lnTo>
                  <a:lnTo>
                    <a:pt x="185" y="422"/>
                  </a:lnTo>
                  <a:lnTo>
                    <a:pt x="196" y="483"/>
                  </a:lnTo>
                  <a:lnTo>
                    <a:pt x="179" y="500"/>
                  </a:lnTo>
                  <a:lnTo>
                    <a:pt x="89" y="464"/>
                  </a:lnTo>
                  <a:lnTo>
                    <a:pt x="58" y="500"/>
                  </a:lnTo>
                  <a:lnTo>
                    <a:pt x="66" y="524"/>
                  </a:lnTo>
                  <a:lnTo>
                    <a:pt x="66" y="573"/>
                  </a:lnTo>
                  <a:lnTo>
                    <a:pt x="41" y="624"/>
                  </a:lnTo>
                  <a:lnTo>
                    <a:pt x="17" y="613"/>
                  </a:lnTo>
                  <a:lnTo>
                    <a:pt x="0" y="654"/>
                  </a:lnTo>
                  <a:lnTo>
                    <a:pt x="273" y="637"/>
                  </a:lnTo>
                  <a:lnTo>
                    <a:pt x="262" y="590"/>
                  </a:lnTo>
                  <a:lnTo>
                    <a:pt x="1091" y="596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5194080" y="3603600"/>
              <a:ext cx="550800" cy="509760"/>
            </a:xfrm>
            <a:custGeom>
              <a:avLst/>
              <a:gdLst/>
              <a:ahLst/>
              <a:rect l="l" t="t" r="r" b="b"/>
              <a:pathLst>
                <a:path w="929" h="863">
                  <a:moveTo>
                    <a:pt x="0" y="0"/>
                  </a:moveTo>
                  <a:lnTo>
                    <a:pt x="19" y="281"/>
                  </a:lnTo>
                  <a:lnTo>
                    <a:pt x="14" y="709"/>
                  </a:lnTo>
                  <a:lnTo>
                    <a:pt x="23" y="725"/>
                  </a:lnTo>
                  <a:lnTo>
                    <a:pt x="91" y="725"/>
                  </a:lnTo>
                  <a:lnTo>
                    <a:pt x="83" y="863"/>
                  </a:lnTo>
                  <a:lnTo>
                    <a:pt x="648" y="863"/>
                  </a:lnTo>
                  <a:lnTo>
                    <a:pt x="662" y="822"/>
                  </a:lnTo>
                  <a:lnTo>
                    <a:pt x="643" y="790"/>
                  </a:lnTo>
                  <a:lnTo>
                    <a:pt x="656" y="750"/>
                  </a:lnTo>
                  <a:lnTo>
                    <a:pt x="630" y="725"/>
                  </a:lnTo>
                  <a:lnTo>
                    <a:pt x="648" y="709"/>
                  </a:lnTo>
                  <a:lnTo>
                    <a:pt x="630" y="695"/>
                  </a:lnTo>
                  <a:lnTo>
                    <a:pt x="665" y="673"/>
                  </a:lnTo>
                  <a:lnTo>
                    <a:pt x="662" y="626"/>
                  </a:lnTo>
                  <a:lnTo>
                    <a:pt x="703" y="607"/>
                  </a:lnTo>
                  <a:lnTo>
                    <a:pt x="684" y="582"/>
                  </a:lnTo>
                  <a:lnTo>
                    <a:pt x="720" y="548"/>
                  </a:lnTo>
                  <a:lnTo>
                    <a:pt x="720" y="530"/>
                  </a:lnTo>
                  <a:lnTo>
                    <a:pt x="756" y="513"/>
                  </a:lnTo>
                  <a:lnTo>
                    <a:pt x="761" y="441"/>
                  </a:lnTo>
                  <a:lnTo>
                    <a:pt x="816" y="392"/>
                  </a:lnTo>
                  <a:lnTo>
                    <a:pt x="816" y="368"/>
                  </a:lnTo>
                  <a:lnTo>
                    <a:pt x="852" y="339"/>
                  </a:lnTo>
                  <a:lnTo>
                    <a:pt x="846" y="285"/>
                  </a:lnTo>
                  <a:lnTo>
                    <a:pt x="882" y="238"/>
                  </a:lnTo>
                  <a:lnTo>
                    <a:pt x="874" y="190"/>
                  </a:lnTo>
                  <a:lnTo>
                    <a:pt x="929" y="149"/>
                  </a:lnTo>
                  <a:lnTo>
                    <a:pt x="916" y="124"/>
                  </a:lnTo>
                  <a:lnTo>
                    <a:pt x="797" y="124"/>
                  </a:lnTo>
                  <a:lnTo>
                    <a:pt x="856" y="53"/>
                  </a:lnTo>
                  <a:lnTo>
                    <a:pt x="839" y="0"/>
                  </a:lnTo>
                  <a:lnTo>
                    <a:pt x="7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5244840" y="4113360"/>
              <a:ext cx="559080" cy="593640"/>
            </a:xfrm>
            <a:custGeom>
              <a:avLst/>
              <a:gdLst/>
              <a:ahLst/>
              <a:rect l="l" t="t" r="r" b="b"/>
              <a:pathLst>
                <a:path w="950" h="1000">
                  <a:moveTo>
                    <a:pt x="859" y="689"/>
                  </a:moveTo>
                  <a:lnTo>
                    <a:pt x="754" y="654"/>
                  </a:lnTo>
                  <a:lnTo>
                    <a:pt x="707" y="667"/>
                  </a:lnTo>
                  <a:lnTo>
                    <a:pt x="699" y="708"/>
                  </a:lnTo>
                  <a:lnTo>
                    <a:pt x="731" y="738"/>
                  </a:lnTo>
                  <a:lnTo>
                    <a:pt x="806" y="712"/>
                  </a:lnTo>
                  <a:lnTo>
                    <a:pt x="818" y="755"/>
                  </a:lnTo>
                  <a:lnTo>
                    <a:pt x="831" y="761"/>
                  </a:lnTo>
                  <a:lnTo>
                    <a:pt x="895" y="720"/>
                  </a:lnTo>
                  <a:lnTo>
                    <a:pt x="914" y="731"/>
                  </a:lnTo>
                  <a:lnTo>
                    <a:pt x="902" y="791"/>
                  </a:lnTo>
                  <a:lnTo>
                    <a:pt x="848" y="868"/>
                  </a:lnTo>
                  <a:lnTo>
                    <a:pt x="950" y="965"/>
                  </a:lnTo>
                  <a:lnTo>
                    <a:pt x="931" y="987"/>
                  </a:lnTo>
                  <a:lnTo>
                    <a:pt x="919" y="995"/>
                  </a:lnTo>
                  <a:lnTo>
                    <a:pt x="902" y="1000"/>
                  </a:lnTo>
                  <a:lnTo>
                    <a:pt x="867" y="942"/>
                  </a:lnTo>
                  <a:lnTo>
                    <a:pt x="801" y="893"/>
                  </a:lnTo>
                  <a:lnTo>
                    <a:pt x="776" y="899"/>
                  </a:lnTo>
                  <a:lnTo>
                    <a:pt x="754" y="965"/>
                  </a:lnTo>
                  <a:lnTo>
                    <a:pt x="658" y="946"/>
                  </a:lnTo>
                  <a:lnTo>
                    <a:pt x="629" y="965"/>
                  </a:lnTo>
                  <a:lnTo>
                    <a:pt x="545" y="942"/>
                  </a:lnTo>
                  <a:lnTo>
                    <a:pt x="505" y="868"/>
                  </a:lnTo>
                  <a:lnTo>
                    <a:pt x="403" y="803"/>
                  </a:lnTo>
                  <a:lnTo>
                    <a:pt x="373" y="803"/>
                  </a:lnTo>
                  <a:lnTo>
                    <a:pt x="368" y="846"/>
                  </a:lnTo>
                  <a:lnTo>
                    <a:pt x="337" y="863"/>
                  </a:lnTo>
                  <a:lnTo>
                    <a:pt x="260" y="857"/>
                  </a:lnTo>
                  <a:lnTo>
                    <a:pt x="136" y="810"/>
                  </a:lnTo>
                  <a:lnTo>
                    <a:pt x="23" y="827"/>
                  </a:lnTo>
                  <a:lnTo>
                    <a:pt x="6" y="797"/>
                  </a:lnTo>
                  <a:lnTo>
                    <a:pt x="47" y="738"/>
                  </a:lnTo>
                  <a:lnTo>
                    <a:pt x="47" y="612"/>
                  </a:lnTo>
                  <a:lnTo>
                    <a:pt x="94" y="495"/>
                  </a:lnTo>
                  <a:lnTo>
                    <a:pt x="36" y="358"/>
                  </a:lnTo>
                  <a:lnTo>
                    <a:pt x="36" y="311"/>
                  </a:lnTo>
                  <a:lnTo>
                    <a:pt x="0" y="256"/>
                  </a:lnTo>
                  <a:lnTo>
                    <a:pt x="0" y="0"/>
                  </a:lnTo>
                  <a:lnTo>
                    <a:pt x="563" y="0"/>
                  </a:lnTo>
                  <a:lnTo>
                    <a:pt x="563" y="11"/>
                  </a:lnTo>
                  <a:lnTo>
                    <a:pt x="577" y="23"/>
                  </a:lnTo>
                  <a:lnTo>
                    <a:pt x="563" y="66"/>
                  </a:lnTo>
                  <a:lnTo>
                    <a:pt x="577" y="77"/>
                  </a:lnTo>
                  <a:lnTo>
                    <a:pt x="558" y="94"/>
                  </a:lnTo>
                  <a:lnTo>
                    <a:pt x="569" y="138"/>
                  </a:lnTo>
                  <a:lnTo>
                    <a:pt x="612" y="173"/>
                  </a:lnTo>
                  <a:lnTo>
                    <a:pt x="569" y="220"/>
                  </a:lnTo>
                  <a:lnTo>
                    <a:pt x="577" y="251"/>
                  </a:lnTo>
                  <a:lnTo>
                    <a:pt x="522" y="298"/>
                  </a:lnTo>
                  <a:lnTo>
                    <a:pt x="486" y="377"/>
                  </a:lnTo>
                  <a:lnTo>
                    <a:pt x="486" y="430"/>
                  </a:lnTo>
                  <a:lnTo>
                    <a:pt x="464" y="441"/>
                  </a:lnTo>
                  <a:lnTo>
                    <a:pt x="475" y="490"/>
                  </a:lnTo>
                  <a:lnTo>
                    <a:pt x="464" y="509"/>
                  </a:lnTo>
                  <a:lnTo>
                    <a:pt x="831" y="509"/>
                  </a:lnTo>
                  <a:lnTo>
                    <a:pt x="806" y="588"/>
                  </a:lnTo>
                  <a:lnTo>
                    <a:pt x="859" y="68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5881680" y="3822840"/>
              <a:ext cx="409320" cy="699840"/>
            </a:xfrm>
            <a:custGeom>
              <a:avLst/>
              <a:gdLst/>
              <a:ahLst/>
              <a:rect l="l" t="t" r="r" b="b"/>
              <a:pathLst>
                <a:path w="695" h="1180">
                  <a:moveTo>
                    <a:pt x="19" y="1149"/>
                  </a:moveTo>
                  <a:lnTo>
                    <a:pt x="66" y="1144"/>
                  </a:lnTo>
                  <a:lnTo>
                    <a:pt x="96" y="1016"/>
                  </a:lnTo>
                  <a:lnTo>
                    <a:pt x="107" y="1180"/>
                  </a:lnTo>
                  <a:lnTo>
                    <a:pt x="214" y="1149"/>
                  </a:lnTo>
                  <a:lnTo>
                    <a:pt x="220" y="1080"/>
                  </a:lnTo>
                  <a:lnTo>
                    <a:pt x="173" y="1035"/>
                  </a:lnTo>
                  <a:lnTo>
                    <a:pt x="179" y="999"/>
                  </a:lnTo>
                  <a:lnTo>
                    <a:pt x="682" y="999"/>
                  </a:lnTo>
                  <a:lnTo>
                    <a:pt x="665" y="952"/>
                  </a:lnTo>
                  <a:lnTo>
                    <a:pt x="672" y="808"/>
                  </a:lnTo>
                  <a:lnTo>
                    <a:pt x="659" y="773"/>
                  </a:lnTo>
                  <a:lnTo>
                    <a:pt x="672" y="714"/>
                  </a:lnTo>
                  <a:lnTo>
                    <a:pt x="695" y="684"/>
                  </a:lnTo>
                  <a:lnTo>
                    <a:pt x="672" y="660"/>
                  </a:lnTo>
                  <a:lnTo>
                    <a:pt x="682" y="643"/>
                  </a:lnTo>
                  <a:lnTo>
                    <a:pt x="653" y="588"/>
                  </a:lnTo>
                  <a:lnTo>
                    <a:pt x="636" y="494"/>
                  </a:lnTo>
                  <a:lnTo>
                    <a:pt x="540" y="0"/>
                  </a:lnTo>
                  <a:lnTo>
                    <a:pt x="47" y="0"/>
                  </a:lnTo>
                  <a:lnTo>
                    <a:pt x="73" y="30"/>
                  </a:lnTo>
                  <a:lnTo>
                    <a:pt x="0" y="773"/>
                  </a:lnTo>
                  <a:lnTo>
                    <a:pt x="19" y="114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5678280" y="3573360"/>
              <a:ext cx="955800" cy="249480"/>
            </a:xfrm>
            <a:custGeom>
              <a:avLst/>
              <a:gdLst/>
              <a:ahLst/>
              <a:rect l="l" t="t" r="r" b="b"/>
              <a:pathLst>
                <a:path w="1620" h="418">
                  <a:moveTo>
                    <a:pt x="1620" y="6"/>
                  </a:moveTo>
                  <a:lnTo>
                    <a:pt x="411" y="0"/>
                  </a:lnTo>
                  <a:lnTo>
                    <a:pt x="420" y="49"/>
                  </a:lnTo>
                  <a:lnTo>
                    <a:pt x="149" y="66"/>
                  </a:lnTo>
                  <a:lnTo>
                    <a:pt x="130" y="42"/>
                  </a:lnTo>
                  <a:lnTo>
                    <a:pt x="143" y="85"/>
                  </a:lnTo>
                  <a:lnTo>
                    <a:pt x="117" y="96"/>
                  </a:lnTo>
                  <a:lnTo>
                    <a:pt x="130" y="113"/>
                  </a:lnTo>
                  <a:lnTo>
                    <a:pt x="107" y="121"/>
                  </a:lnTo>
                  <a:lnTo>
                    <a:pt x="124" y="143"/>
                  </a:lnTo>
                  <a:lnTo>
                    <a:pt x="100" y="173"/>
                  </a:lnTo>
                  <a:lnTo>
                    <a:pt x="113" y="198"/>
                  </a:lnTo>
                  <a:lnTo>
                    <a:pt x="58" y="239"/>
                  </a:lnTo>
                  <a:lnTo>
                    <a:pt x="64" y="288"/>
                  </a:lnTo>
                  <a:lnTo>
                    <a:pt x="30" y="334"/>
                  </a:lnTo>
                  <a:lnTo>
                    <a:pt x="36" y="388"/>
                  </a:lnTo>
                  <a:lnTo>
                    <a:pt x="0" y="418"/>
                  </a:lnTo>
                  <a:lnTo>
                    <a:pt x="392" y="418"/>
                  </a:lnTo>
                  <a:lnTo>
                    <a:pt x="885" y="418"/>
                  </a:lnTo>
                  <a:lnTo>
                    <a:pt x="1136" y="418"/>
                  </a:lnTo>
                  <a:lnTo>
                    <a:pt x="1136" y="366"/>
                  </a:lnTo>
                  <a:lnTo>
                    <a:pt x="1176" y="352"/>
                  </a:lnTo>
                  <a:lnTo>
                    <a:pt x="1208" y="294"/>
                  </a:lnTo>
                  <a:lnTo>
                    <a:pt x="1285" y="281"/>
                  </a:lnTo>
                  <a:lnTo>
                    <a:pt x="1383" y="226"/>
                  </a:lnTo>
                  <a:lnTo>
                    <a:pt x="1400" y="185"/>
                  </a:lnTo>
                  <a:lnTo>
                    <a:pt x="1447" y="162"/>
                  </a:lnTo>
                  <a:lnTo>
                    <a:pt x="1460" y="185"/>
                  </a:lnTo>
                  <a:lnTo>
                    <a:pt x="1507" y="143"/>
                  </a:lnTo>
                  <a:lnTo>
                    <a:pt x="1548" y="149"/>
                  </a:lnTo>
                  <a:lnTo>
                    <a:pt x="1579" y="96"/>
                  </a:lnTo>
                  <a:lnTo>
                    <a:pt x="1614" y="90"/>
                  </a:lnTo>
                  <a:lnTo>
                    <a:pt x="1620" y="6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5519520" y="3822840"/>
              <a:ext cx="403200" cy="699840"/>
            </a:xfrm>
            <a:custGeom>
              <a:avLst/>
              <a:gdLst/>
              <a:ahLst/>
              <a:rect l="l" t="t" r="r" b="b"/>
              <a:pathLst>
                <a:path w="683" h="1180">
                  <a:moveTo>
                    <a:pt x="629" y="1149"/>
                  </a:moveTo>
                  <a:lnTo>
                    <a:pt x="510" y="1138"/>
                  </a:lnTo>
                  <a:lnTo>
                    <a:pt x="397" y="1180"/>
                  </a:lnTo>
                  <a:lnTo>
                    <a:pt x="342" y="1080"/>
                  </a:lnTo>
                  <a:lnTo>
                    <a:pt x="367" y="999"/>
                  </a:lnTo>
                  <a:lnTo>
                    <a:pt x="0" y="999"/>
                  </a:lnTo>
                  <a:lnTo>
                    <a:pt x="11" y="980"/>
                  </a:lnTo>
                  <a:lnTo>
                    <a:pt x="0" y="933"/>
                  </a:lnTo>
                  <a:lnTo>
                    <a:pt x="22" y="922"/>
                  </a:lnTo>
                  <a:lnTo>
                    <a:pt x="22" y="867"/>
                  </a:lnTo>
                  <a:lnTo>
                    <a:pt x="58" y="792"/>
                  </a:lnTo>
                  <a:lnTo>
                    <a:pt x="113" y="743"/>
                  </a:lnTo>
                  <a:lnTo>
                    <a:pt x="107" y="714"/>
                  </a:lnTo>
                  <a:lnTo>
                    <a:pt x="148" y="665"/>
                  </a:lnTo>
                  <a:lnTo>
                    <a:pt x="107" y="630"/>
                  </a:lnTo>
                  <a:lnTo>
                    <a:pt x="94" y="588"/>
                  </a:lnTo>
                  <a:lnTo>
                    <a:pt x="113" y="571"/>
                  </a:lnTo>
                  <a:lnTo>
                    <a:pt x="99" y="560"/>
                  </a:lnTo>
                  <a:lnTo>
                    <a:pt x="113" y="516"/>
                  </a:lnTo>
                  <a:lnTo>
                    <a:pt x="99" y="505"/>
                  </a:lnTo>
                  <a:lnTo>
                    <a:pt x="99" y="494"/>
                  </a:lnTo>
                  <a:lnTo>
                    <a:pt x="113" y="452"/>
                  </a:lnTo>
                  <a:lnTo>
                    <a:pt x="94" y="422"/>
                  </a:lnTo>
                  <a:lnTo>
                    <a:pt x="107" y="381"/>
                  </a:lnTo>
                  <a:lnTo>
                    <a:pt x="82" y="356"/>
                  </a:lnTo>
                  <a:lnTo>
                    <a:pt x="99" y="339"/>
                  </a:lnTo>
                  <a:lnTo>
                    <a:pt x="82" y="328"/>
                  </a:lnTo>
                  <a:lnTo>
                    <a:pt x="116" y="304"/>
                  </a:lnTo>
                  <a:lnTo>
                    <a:pt x="113" y="256"/>
                  </a:lnTo>
                  <a:lnTo>
                    <a:pt x="154" y="238"/>
                  </a:lnTo>
                  <a:lnTo>
                    <a:pt x="135" y="215"/>
                  </a:lnTo>
                  <a:lnTo>
                    <a:pt x="171" y="179"/>
                  </a:lnTo>
                  <a:lnTo>
                    <a:pt x="171" y="160"/>
                  </a:lnTo>
                  <a:lnTo>
                    <a:pt x="207" y="143"/>
                  </a:lnTo>
                  <a:lnTo>
                    <a:pt x="212" y="74"/>
                  </a:lnTo>
                  <a:lnTo>
                    <a:pt x="267" y="25"/>
                  </a:lnTo>
                  <a:lnTo>
                    <a:pt x="267" y="0"/>
                  </a:lnTo>
                  <a:lnTo>
                    <a:pt x="659" y="0"/>
                  </a:lnTo>
                  <a:lnTo>
                    <a:pt x="683" y="30"/>
                  </a:lnTo>
                  <a:lnTo>
                    <a:pt x="610" y="773"/>
                  </a:lnTo>
                  <a:lnTo>
                    <a:pt x="629" y="114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6715080" y="2778120"/>
              <a:ext cx="639720" cy="365040"/>
            </a:xfrm>
            <a:custGeom>
              <a:avLst/>
              <a:gdLst/>
              <a:ahLst/>
              <a:rect l="l" t="t" r="r" b="b"/>
              <a:pathLst>
                <a:path w="1083" h="614">
                  <a:moveTo>
                    <a:pt x="917" y="66"/>
                  </a:moveTo>
                  <a:lnTo>
                    <a:pt x="131" y="66"/>
                  </a:lnTo>
                  <a:lnTo>
                    <a:pt x="126" y="0"/>
                  </a:lnTo>
                  <a:lnTo>
                    <a:pt x="0" y="73"/>
                  </a:lnTo>
                  <a:lnTo>
                    <a:pt x="35" y="614"/>
                  </a:lnTo>
                  <a:lnTo>
                    <a:pt x="589" y="614"/>
                  </a:lnTo>
                  <a:lnTo>
                    <a:pt x="898" y="614"/>
                  </a:lnTo>
                  <a:lnTo>
                    <a:pt x="923" y="578"/>
                  </a:lnTo>
                  <a:lnTo>
                    <a:pt x="970" y="589"/>
                  </a:lnTo>
                  <a:lnTo>
                    <a:pt x="1017" y="572"/>
                  </a:lnTo>
                  <a:lnTo>
                    <a:pt x="1083" y="501"/>
                  </a:lnTo>
                  <a:lnTo>
                    <a:pt x="1017" y="441"/>
                  </a:lnTo>
                  <a:lnTo>
                    <a:pt x="1011" y="410"/>
                  </a:lnTo>
                  <a:lnTo>
                    <a:pt x="994" y="405"/>
                  </a:lnTo>
                  <a:lnTo>
                    <a:pt x="989" y="358"/>
                  </a:lnTo>
                  <a:lnTo>
                    <a:pt x="1007" y="333"/>
                  </a:lnTo>
                  <a:lnTo>
                    <a:pt x="994" y="305"/>
                  </a:lnTo>
                  <a:lnTo>
                    <a:pt x="1036" y="237"/>
                  </a:lnTo>
                  <a:lnTo>
                    <a:pt x="1060" y="214"/>
                  </a:lnTo>
                  <a:lnTo>
                    <a:pt x="1007" y="186"/>
                  </a:lnTo>
                  <a:lnTo>
                    <a:pt x="975" y="101"/>
                  </a:lnTo>
                  <a:lnTo>
                    <a:pt x="917" y="66"/>
                  </a:lnTo>
                  <a:close/>
                </a:path>
              </a:pathLst>
            </a:custGeom>
            <a:solidFill>
              <a:srgbClr val="0062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542000" y="2360520"/>
              <a:ext cx="184320" cy="351000"/>
            </a:xfrm>
            <a:custGeom>
              <a:avLst/>
              <a:gdLst/>
              <a:ahLst/>
              <a:rect l="l" t="t" r="r" b="b"/>
              <a:pathLst>
                <a:path w="313" h="592">
                  <a:moveTo>
                    <a:pt x="313" y="514"/>
                  </a:moveTo>
                  <a:lnTo>
                    <a:pt x="260" y="435"/>
                  </a:lnTo>
                  <a:lnTo>
                    <a:pt x="219" y="220"/>
                  </a:lnTo>
                  <a:lnTo>
                    <a:pt x="177" y="0"/>
                  </a:lnTo>
                  <a:lnTo>
                    <a:pt x="130" y="4"/>
                  </a:lnTo>
                  <a:lnTo>
                    <a:pt x="111" y="66"/>
                  </a:lnTo>
                  <a:lnTo>
                    <a:pt x="111" y="83"/>
                  </a:lnTo>
                  <a:lnTo>
                    <a:pt x="100" y="119"/>
                  </a:lnTo>
                  <a:lnTo>
                    <a:pt x="111" y="166"/>
                  </a:lnTo>
                  <a:lnTo>
                    <a:pt x="47" y="220"/>
                  </a:lnTo>
                  <a:lnTo>
                    <a:pt x="42" y="305"/>
                  </a:lnTo>
                  <a:lnTo>
                    <a:pt x="6" y="399"/>
                  </a:lnTo>
                  <a:lnTo>
                    <a:pt x="0" y="569"/>
                  </a:lnTo>
                  <a:lnTo>
                    <a:pt x="19" y="592"/>
                  </a:lnTo>
                  <a:lnTo>
                    <a:pt x="230" y="592"/>
                  </a:lnTo>
                  <a:lnTo>
                    <a:pt x="289" y="556"/>
                  </a:lnTo>
                  <a:lnTo>
                    <a:pt x="307" y="561"/>
                  </a:lnTo>
                  <a:lnTo>
                    <a:pt x="313" y="514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416720" y="2400480"/>
              <a:ext cx="190440" cy="311040"/>
            </a:xfrm>
            <a:custGeom>
              <a:avLst/>
              <a:gdLst/>
              <a:ahLst/>
              <a:rect l="l" t="t" r="r" b="b"/>
              <a:pathLst>
                <a:path w="322" h="526">
                  <a:moveTo>
                    <a:pt x="228" y="526"/>
                  </a:moveTo>
                  <a:lnTo>
                    <a:pt x="209" y="503"/>
                  </a:lnTo>
                  <a:lnTo>
                    <a:pt x="215" y="333"/>
                  </a:lnTo>
                  <a:lnTo>
                    <a:pt x="251" y="239"/>
                  </a:lnTo>
                  <a:lnTo>
                    <a:pt x="257" y="156"/>
                  </a:lnTo>
                  <a:lnTo>
                    <a:pt x="322" y="102"/>
                  </a:lnTo>
                  <a:lnTo>
                    <a:pt x="309" y="53"/>
                  </a:lnTo>
                  <a:lnTo>
                    <a:pt x="322" y="17"/>
                  </a:lnTo>
                  <a:lnTo>
                    <a:pt x="322" y="0"/>
                  </a:lnTo>
                  <a:lnTo>
                    <a:pt x="0" y="0"/>
                  </a:lnTo>
                  <a:lnTo>
                    <a:pt x="12" y="85"/>
                  </a:lnTo>
                  <a:lnTo>
                    <a:pt x="30" y="126"/>
                  </a:lnTo>
                  <a:lnTo>
                    <a:pt x="12" y="215"/>
                  </a:lnTo>
                  <a:lnTo>
                    <a:pt x="36" y="288"/>
                  </a:lnTo>
                  <a:lnTo>
                    <a:pt x="30" y="311"/>
                  </a:lnTo>
                  <a:lnTo>
                    <a:pt x="66" y="333"/>
                  </a:lnTo>
                  <a:lnTo>
                    <a:pt x="89" y="526"/>
                  </a:lnTo>
                  <a:lnTo>
                    <a:pt x="228" y="526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7273800" y="2906640"/>
              <a:ext cx="173160" cy="339840"/>
            </a:xfrm>
            <a:custGeom>
              <a:avLst/>
              <a:gdLst/>
              <a:ahLst/>
              <a:rect l="l" t="t" r="r" b="b"/>
              <a:pathLst>
                <a:path w="292" h="573">
                  <a:moveTo>
                    <a:pt x="13" y="438"/>
                  </a:moveTo>
                  <a:lnTo>
                    <a:pt x="61" y="490"/>
                  </a:lnTo>
                  <a:lnTo>
                    <a:pt x="143" y="520"/>
                  </a:lnTo>
                  <a:lnTo>
                    <a:pt x="155" y="573"/>
                  </a:lnTo>
                  <a:lnTo>
                    <a:pt x="179" y="543"/>
                  </a:lnTo>
                  <a:lnTo>
                    <a:pt x="256" y="411"/>
                  </a:lnTo>
                  <a:lnTo>
                    <a:pt x="262" y="347"/>
                  </a:lnTo>
                  <a:lnTo>
                    <a:pt x="281" y="334"/>
                  </a:lnTo>
                  <a:lnTo>
                    <a:pt x="292" y="270"/>
                  </a:lnTo>
                  <a:lnTo>
                    <a:pt x="234" y="198"/>
                  </a:lnTo>
                  <a:lnTo>
                    <a:pt x="256" y="162"/>
                  </a:lnTo>
                  <a:lnTo>
                    <a:pt x="270" y="97"/>
                  </a:lnTo>
                  <a:lnTo>
                    <a:pt x="113" y="0"/>
                  </a:lnTo>
                  <a:lnTo>
                    <a:pt x="91" y="23"/>
                  </a:lnTo>
                  <a:lnTo>
                    <a:pt x="49" y="91"/>
                  </a:lnTo>
                  <a:lnTo>
                    <a:pt x="61" y="119"/>
                  </a:lnTo>
                  <a:lnTo>
                    <a:pt x="42" y="144"/>
                  </a:lnTo>
                  <a:lnTo>
                    <a:pt x="49" y="191"/>
                  </a:lnTo>
                  <a:lnTo>
                    <a:pt x="66" y="198"/>
                  </a:lnTo>
                  <a:lnTo>
                    <a:pt x="72" y="227"/>
                  </a:lnTo>
                  <a:lnTo>
                    <a:pt x="138" y="287"/>
                  </a:lnTo>
                  <a:lnTo>
                    <a:pt x="72" y="358"/>
                  </a:lnTo>
                  <a:lnTo>
                    <a:pt x="23" y="375"/>
                  </a:lnTo>
                  <a:lnTo>
                    <a:pt x="0" y="424"/>
                  </a:lnTo>
                  <a:lnTo>
                    <a:pt x="13" y="438"/>
                  </a:lnTo>
                  <a:close/>
                </a:path>
              </a:pathLst>
            </a:custGeom>
            <a:solidFill>
              <a:srgbClr val="0062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6516720" y="3008160"/>
              <a:ext cx="527040" cy="497160"/>
            </a:xfrm>
            <a:custGeom>
              <a:avLst/>
              <a:gdLst/>
              <a:ahLst/>
              <a:rect l="l" t="t" r="r" b="b"/>
              <a:pathLst>
                <a:path w="889" h="836">
                  <a:moveTo>
                    <a:pt x="0" y="539"/>
                  </a:moveTo>
                  <a:lnTo>
                    <a:pt x="53" y="531"/>
                  </a:lnTo>
                  <a:lnTo>
                    <a:pt x="94" y="394"/>
                  </a:lnTo>
                  <a:lnTo>
                    <a:pt x="121" y="399"/>
                  </a:lnTo>
                  <a:lnTo>
                    <a:pt x="121" y="424"/>
                  </a:lnTo>
                  <a:lnTo>
                    <a:pt x="149" y="412"/>
                  </a:lnTo>
                  <a:lnTo>
                    <a:pt x="138" y="377"/>
                  </a:lnTo>
                  <a:lnTo>
                    <a:pt x="162" y="333"/>
                  </a:lnTo>
                  <a:lnTo>
                    <a:pt x="204" y="297"/>
                  </a:lnTo>
                  <a:lnTo>
                    <a:pt x="215" y="316"/>
                  </a:lnTo>
                  <a:lnTo>
                    <a:pt x="245" y="297"/>
                  </a:lnTo>
                  <a:lnTo>
                    <a:pt x="305" y="250"/>
                  </a:lnTo>
                  <a:lnTo>
                    <a:pt x="341" y="83"/>
                  </a:lnTo>
                  <a:lnTo>
                    <a:pt x="328" y="11"/>
                  </a:lnTo>
                  <a:lnTo>
                    <a:pt x="358" y="0"/>
                  </a:lnTo>
                  <a:lnTo>
                    <a:pt x="369" y="226"/>
                  </a:lnTo>
                  <a:lnTo>
                    <a:pt x="562" y="226"/>
                  </a:lnTo>
                  <a:lnTo>
                    <a:pt x="567" y="346"/>
                  </a:lnTo>
                  <a:lnTo>
                    <a:pt x="633" y="286"/>
                  </a:lnTo>
                  <a:lnTo>
                    <a:pt x="663" y="286"/>
                  </a:lnTo>
                  <a:lnTo>
                    <a:pt x="688" y="245"/>
                  </a:lnTo>
                  <a:lnTo>
                    <a:pt x="729" y="269"/>
                  </a:lnTo>
                  <a:lnTo>
                    <a:pt x="752" y="269"/>
                  </a:lnTo>
                  <a:lnTo>
                    <a:pt x="759" y="250"/>
                  </a:lnTo>
                  <a:lnTo>
                    <a:pt x="801" y="226"/>
                  </a:lnTo>
                  <a:lnTo>
                    <a:pt x="859" y="250"/>
                  </a:lnTo>
                  <a:lnTo>
                    <a:pt x="889" y="316"/>
                  </a:lnTo>
                  <a:lnTo>
                    <a:pt x="878" y="363"/>
                  </a:lnTo>
                  <a:lnTo>
                    <a:pt x="776" y="286"/>
                  </a:lnTo>
                  <a:lnTo>
                    <a:pt x="765" y="358"/>
                  </a:lnTo>
                  <a:lnTo>
                    <a:pt x="688" y="448"/>
                  </a:lnTo>
                  <a:lnTo>
                    <a:pt x="663" y="435"/>
                  </a:lnTo>
                  <a:lnTo>
                    <a:pt x="616" y="539"/>
                  </a:lnTo>
                  <a:lnTo>
                    <a:pt x="545" y="495"/>
                  </a:lnTo>
                  <a:lnTo>
                    <a:pt x="526" y="574"/>
                  </a:lnTo>
                  <a:lnTo>
                    <a:pt x="441" y="716"/>
                  </a:lnTo>
                  <a:lnTo>
                    <a:pt x="454" y="729"/>
                  </a:lnTo>
                  <a:lnTo>
                    <a:pt x="449" y="759"/>
                  </a:lnTo>
                  <a:lnTo>
                    <a:pt x="418" y="778"/>
                  </a:lnTo>
                  <a:lnTo>
                    <a:pt x="341" y="782"/>
                  </a:lnTo>
                  <a:lnTo>
                    <a:pt x="334" y="806"/>
                  </a:lnTo>
                  <a:lnTo>
                    <a:pt x="275" y="823"/>
                  </a:lnTo>
                  <a:lnTo>
                    <a:pt x="245" y="800"/>
                  </a:lnTo>
                  <a:lnTo>
                    <a:pt x="198" y="836"/>
                  </a:lnTo>
                  <a:lnTo>
                    <a:pt x="143" y="795"/>
                  </a:lnTo>
                  <a:lnTo>
                    <a:pt x="130" y="751"/>
                  </a:lnTo>
                  <a:lnTo>
                    <a:pt x="72" y="723"/>
                  </a:lnTo>
                  <a:lnTo>
                    <a:pt x="0" y="603"/>
                  </a:lnTo>
                  <a:lnTo>
                    <a:pt x="0" y="53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6261120" y="2819520"/>
              <a:ext cx="468360" cy="504720"/>
            </a:xfrm>
            <a:custGeom>
              <a:avLst/>
              <a:gdLst/>
              <a:ahLst/>
              <a:rect l="l" t="t" r="r" b="b"/>
              <a:pathLst>
                <a:path w="795" h="852">
                  <a:moveTo>
                    <a:pt x="30" y="679"/>
                  </a:moveTo>
                  <a:lnTo>
                    <a:pt x="19" y="684"/>
                  </a:lnTo>
                  <a:lnTo>
                    <a:pt x="0" y="59"/>
                  </a:lnTo>
                  <a:lnTo>
                    <a:pt x="245" y="59"/>
                  </a:lnTo>
                  <a:lnTo>
                    <a:pt x="439" y="125"/>
                  </a:lnTo>
                  <a:lnTo>
                    <a:pt x="552" y="100"/>
                  </a:lnTo>
                  <a:lnTo>
                    <a:pt x="659" y="36"/>
                  </a:lnTo>
                  <a:lnTo>
                    <a:pt x="772" y="0"/>
                  </a:lnTo>
                  <a:lnTo>
                    <a:pt x="795" y="317"/>
                  </a:lnTo>
                  <a:lnTo>
                    <a:pt x="765" y="326"/>
                  </a:lnTo>
                  <a:lnTo>
                    <a:pt x="778" y="398"/>
                  </a:lnTo>
                  <a:lnTo>
                    <a:pt x="742" y="565"/>
                  </a:lnTo>
                  <a:lnTo>
                    <a:pt x="682" y="613"/>
                  </a:lnTo>
                  <a:lnTo>
                    <a:pt x="652" y="630"/>
                  </a:lnTo>
                  <a:lnTo>
                    <a:pt x="642" y="613"/>
                  </a:lnTo>
                  <a:lnTo>
                    <a:pt x="599" y="648"/>
                  </a:lnTo>
                  <a:lnTo>
                    <a:pt x="575" y="692"/>
                  </a:lnTo>
                  <a:lnTo>
                    <a:pt x="588" y="726"/>
                  </a:lnTo>
                  <a:lnTo>
                    <a:pt x="558" y="739"/>
                  </a:lnTo>
                  <a:lnTo>
                    <a:pt x="558" y="714"/>
                  </a:lnTo>
                  <a:lnTo>
                    <a:pt x="533" y="709"/>
                  </a:lnTo>
                  <a:lnTo>
                    <a:pt x="492" y="846"/>
                  </a:lnTo>
                  <a:lnTo>
                    <a:pt x="439" y="852"/>
                  </a:lnTo>
                  <a:lnTo>
                    <a:pt x="390" y="810"/>
                  </a:lnTo>
                  <a:lnTo>
                    <a:pt x="379" y="775"/>
                  </a:lnTo>
                  <a:lnTo>
                    <a:pt x="337" y="805"/>
                  </a:lnTo>
                  <a:lnTo>
                    <a:pt x="303" y="810"/>
                  </a:lnTo>
                  <a:lnTo>
                    <a:pt x="268" y="780"/>
                  </a:lnTo>
                  <a:lnTo>
                    <a:pt x="239" y="797"/>
                  </a:lnTo>
                  <a:lnTo>
                    <a:pt x="222" y="797"/>
                  </a:lnTo>
                  <a:lnTo>
                    <a:pt x="196" y="769"/>
                  </a:lnTo>
                  <a:lnTo>
                    <a:pt x="132" y="750"/>
                  </a:lnTo>
                  <a:lnTo>
                    <a:pt x="91" y="684"/>
                  </a:lnTo>
                  <a:lnTo>
                    <a:pt x="30" y="67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6459480" y="3787920"/>
              <a:ext cx="547560" cy="471240"/>
            </a:xfrm>
            <a:custGeom>
              <a:avLst/>
              <a:gdLst/>
              <a:ahLst/>
              <a:rect l="l" t="t" r="r" b="b"/>
              <a:pathLst>
                <a:path w="927" h="793">
                  <a:moveTo>
                    <a:pt x="498" y="793"/>
                  </a:moveTo>
                  <a:lnTo>
                    <a:pt x="498" y="763"/>
                  </a:lnTo>
                  <a:lnTo>
                    <a:pt x="560" y="734"/>
                  </a:lnTo>
                  <a:lnTo>
                    <a:pt x="533" y="663"/>
                  </a:lnTo>
                  <a:lnTo>
                    <a:pt x="665" y="663"/>
                  </a:lnTo>
                  <a:lnTo>
                    <a:pt x="820" y="518"/>
                  </a:lnTo>
                  <a:lnTo>
                    <a:pt x="820" y="471"/>
                  </a:lnTo>
                  <a:lnTo>
                    <a:pt x="927" y="339"/>
                  </a:lnTo>
                  <a:lnTo>
                    <a:pt x="701" y="101"/>
                  </a:lnTo>
                  <a:lnTo>
                    <a:pt x="488" y="101"/>
                  </a:lnTo>
                  <a:lnTo>
                    <a:pt x="488" y="66"/>
                  </a:lnTo>
                  <a:lnTo>
                    <a:pt x="456" y="30"/>
                  </a:lnTo>
                  <a:lnTo>
                    <a:pt x="434" y="41"/>
                  </a:lnTo>
                  <a:lnTo>
                    <a:pt x="434" y="17"/>
                  </a:lnTo>
                  <a:lnTo>
                    <a:pt x="177" y="0"/>
                  </a:lnTo>
                  <a:lnTo>
                    <a:pt x="47" y="53"/>
                  </a:lnTo>
                  <a:lnTo>
                    <a:pt x="0" y="130"/>
                  </a:lnTo>
                  <a:lnTo>
                    <a:pt x="64" y="184"/>
                  </a:lnTo>
                  <a:lnTo>
                    <a:pt x="95" y="184"/>
                  </a:lnTo>
                  <a:lnTo>
                    <a:pt x="160" y="316"/>
                  </a:lnTo>
                  <a:lnTo>
                    <a:pt x="290" y="437"/>
                  </a:lnTo>
                  <a:lnTo>
                    <a:pt x="285" y="459"/>
                  </a:lnTo>
                  <a:lnTo>
                    <a:pt x="321" y="514"/>
                  </a:lnTo>
                  <a:lnTo>
                    <a:pt x="375" y="550"/>
                  </a:lnTo>
                  <a:lnTo>
                    <a:pt x="398" y="644"/>
                  </a:lnTo>
                  <a:lnTo>
                    <a:pt x="434" y="669"/>
                  </a:lnTo>
                  <a:lnTo>
                    <a:pt x="456" y="721"/>
                  </a:lnTo>
                  <a:lnTo>
                    <a:pt x="456" y="770"/>
                  </a:lnTo>
                  <a:lnTo>
                    <a:pt x="498" y="793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7245360" y="3122640"/>
              <a:ext cx="109440" cy="200160"/>
            </a:xfrm>
            <a:custGeom>
              <a:avLst/>
              <a:gdLst/>
              <a:ahLst/>
              <a:rect l="l" t="t" r="r" b="b"/>
              <a:pathLst>
                <a:path w="187" h="337">
                  <a:moveTo>
                    <a:pt x="0" y="36"/>
                  </a:moveTo>
                  <a:lnTo>
                    <a:pt x="25" y="0"/>
                  </a:lnTo>
                  <a:lnTo>
                    <a:pt x="72" y="11"/>
                  </a:lnTo>
                  <a:lnTo>
                    <a:pt x="49" y="58"/>
                  </a:lnTo>
                  <a:lnTo>
                    <a:pt x="55" y="94"/>
                  </a:lnTo>
                  <a:lnTo>
                    <a:pt x="157" y="254"/>
                  </a:lnTo>
                  <a:lnTo>
                    <a:pt x="187" y="315"/>
                  </a:lnTo>
                  <a:lnTo>
                    <a:pt x="175" y="337"/>
                  </a:lnTo>
                  <a:lnTo>
                    <a:pt x="49" y="337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2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5983200" y="4416480"/>
              <a:ext cx="900000" cy="934920"/>
            </a:xfrm>
            <a:custGeom>
              <a:avLst/>
              <a:gdLst/>
              <a:ahLst/>
              <a:rect l="l" t="t" r="r" b="b"/>
              <a:pathLst>
                <a:path w="1526" h="1575">
                  <a:moveTo>
                    <a:pt x="42" y="152"/>
                  </a:moveTo>
                  <a:lnTo>
                    <a:pt x="108" y="103"/>
                  </a:lnTo>
                  <a:lnTo>
                    <a:pt x="100" y="139"/>
                  </a:lnTo>
                  <a:lnTo>
                    <a:pt x="268" y="126"/>
                  </a:lnTo>
                  <a:lnTo>
                    <a:pt x="256" y="152"/>
                  </a:lnTo>
                  <a:lnTo>
                    <a:pt x="411" y="239"/>
                  </a:lnTo>
                  <a:lnTo>
                    <a:pt x="464" y="312"/>
                  </a:lnTo>
                  <a:lnTo>
                    <a:pt x="511" y="299"/>
                  </a:lnTo>
                  <a:lnTo>
                    <a:pt x="637" y="265"/>
                  </a:lnTo>
                  <a:lnTo>
                    <a:pt x="660" y="216"/>
                  </a:lnTo>
                  <a:lnTo>
                    <a:pt x="742" y="239"/>
                  </a:lnTo>
                  <a:lnTo>
                    <a:pt x="829" y="324"/>
                  </a:lnTo>
                  <a:lnTo>
                    <a:pt x="837" y="359"/>
                  </a:lnTo>
                  <a:lnTo>
                    <a:pt x="967" y="478"/>
                  </a:lnTo>
                  <a:lnTo>
                    <a:pt x="978" y="580"/>
                  </a:lnTo>
                  <a:lnTo>
                    <a:pt x="967" y="746"/>
                  </a:lnTo>
                  <a:lnTo>
                    <a:pt x="978" y="795"/>
                  </a:lnTo>
                  <a:lnTo>
                    <a:pt x="997" y="759"/>
                  </a:lnTo>
                  <a:lnTo>
                    <a:pt x="1027" y="778"/>
                  </a:lnTo>
                  <a:lnTo>
                    <a:pt x="1019" y="913"/>
                  </a:lnTo>
                  <a:lnTo>
                    <a:pt x="1091" y="1040"/>
                  </a:lnTo>
                  <a:lnTo>
                    <a:pt x="1121" y="1026"/>
                  </a:lnTo>
                  <a:lnTo>
                    <a:pt x="1132" y="1098"/>
                  </a:lnTo>
                  <a:lnTo>
                    <a:pt x="1157" y="1098"/>
                  </a:lnTo>
                  <a:lnTo>
                    <a:pt x="1146" y="1136"/>
                  </a:lnTo>
                  <a:lnTo>
                    <a:pt x="1204" y="1266"/>
                  </a:lnTo>
                  <a:lnTo>
                    <a:pt x="1275" y="1313"/>
                  </a:lnTo>
                  <a:lnTo>
                    <a:pt x="1317" y="1407"/>
                  </a:lnTo>
                  <a:lnTo>
                    <a:pt x="1317" y="1467"/>
                  </a:lnTo>
                  <a:lnTo>
                    <a:pt x="1383" y="1484"/>
                  </a:lnTo>
                  <a:lnTo>
                    <a:pt x="1466" y="1445"/>
                  </a:lnTo>
                  <a:lnTo>
                    <a:pt x="1479" y="1456"/>
                  </a:lnTo>
                  <a:lnTo>
                    <a:pt x="1443" y="1516"/>
                  </a:lnTo>
                  <a:lnTo>
                    <a:pt x="1389" y="1575"/>
                  </a:lnTo>
                  <a:lnTo>
                    <a:pt x="1449" y="1533"/>
                  </a:lnTo>
                  <a:lnTo>
                    <a:pt x="1496" y="1462"/>
                  </a:lnTo>
                  <a:lnTo>
                    <a:pt x="1526" y="1249"/>
                  </a:lnTo>
                  <a:lnTo>
                    <a:pt x="1520" y="1021"/>
                  </a:lnTo>
                  <a:lnTo>
                    <a:pt x="1413" y="765"/>
                  </a:lnTo>
                  <a:lnTo>
                    <a:pt x="1400" y="610"/>
                  </a:lnTo>
                  <a:lnTo>
                    <a:pt x="1300" y="437"/>
                  </a:lnTo>
                  <a:lnTo>
                    <a:pt x="1193" y="84"/>
                  </a:lnTo>
                  <a:lnTo>
                    <a:pt x="1204" y="62"/>
                  </a:lnTo>
                  <a:lnTo>
                    <a:pt x="1113" y="39"/>
                  </a:lnTo>
                  <a:lnTo>
                    <a:pt x="1097" y="56"/>
                  </a:lnTo>
                  <a:lnTo>
                    <a:pt x="1104" y="152"/>
                  </a:lnTo>
                  <a:lnTo>
                    <a:pt x="1072" y="152"/>
                  </a:lnTo>
                  <a:lnTo>
                    <a:pt x="1063" y="103"/>
                  </a:lnTo>
                  <a:lnTo>
                    <a:pt x="543" y="67"/>
                  </a:lnTo>
                  <a:lnTo>
                    <a:pt x="511" y="0"/>
                  </a:lnTo>
                  <a:lnTo>
                    <a:pt x="6" y="0"/>
                  </a:lnTo>
                  <a:lnTo>
                    <a:pt x="0" y="35"/>
                  </a:lnTo>
                  <a:lnTo>
                    <a:pt x="47" y="81"/>
                  </a:lnTo>
                  <a:lnTo>
                    <a:pt x="42" y="152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2511360" y="1865160"/>
              <a:ext cx="5429160" cy="800280"/>
            </a:xfrm>
            <a:custGeom>
              <a:avLst/>
              <a:gdLst/>
              <a:ahLst/>
              <a:rect l="l" t="t" r="r" b="b"/>
              <a:pathLst>
                <a:path w="4899" h="718">
                  <a:moveTo>
                    <a:pt x="4899" y="0"/>
                  </a:moveTo>
                  <a:lnTo>
                    <a:pt x="4899" y="222"/>
                  </a:lnTo>
                  <a:lnTo>
                    <a:pt x="4893" y="252"/>
                  </a:lnTo>
                  <a:lnTo>
                    <a:pt x="4749" y="196"/>
                  </a:lnTo>
                  <a:lnTo>
                    <a:pt x="4803" y="382"/>
                  </a:lnTo>
                  <a:lnTo>
                    <a:pt x="4629" y="504"/>
                  </a:lnTo>
                  <a:lnTo>
                    <a:pt x="4401" y="484"/>
                  </a:lnTo>
                  <a:lnTo>
                    <a:pt x="4245" y="478"/>
                  </a:lnTo>
                  <a:lnTo>
                    <a:pt x="3951" y="535"/>
                  </a:lnTo>
                  <a:lnTo>
                    <a:pt x="3603" y="718"/>
                  </a:lnTo>
                  <a:lnTo>
                    <a:pt x="3558" y="685"/>
                  </a:lnTo>
                  <a:lnTo>
                    <a:pt x="3573" y="622"/>
                  </a:lnTo>
                  <a:lnTo>
                    <a:pt x="3636" y="583"/>
                  </a:lnTo>
                  <a:lnTo>
                    <a:pt x="3662" y="541"/>
                  </a:lnTo>
                  <a:lnTo>
                    <a:pt x="3655" y="471"/>
                  </a:lnTo>
                  <a:lnTo>
                    <a:pt x="3669" y="424"/>
                  </a:lnTo>
                  <a:lnTo>
                    <a:pt x="3833" y="471"/>
                  </a:lnTo>
                  <a:lnTo>
                    <a:pt x="3846" y="382"/>
                  </a:lnTo>
                  <a:lnTo>
                    <a:pt x="3800" y="323"/>
                  </a:lnTo>
                  <a:lnTo>
                    <a:pt x="3728" y="300"/>
                  </a:lnTo>
                  <a:lnTo>
                    <a:pt x="3636" y="276"/>
                  </a:lnTo>
                  <a:lnTo>
                    <a:pt x="3583" y="270"/>
                  </a:lnTo>
                  <a:lnTo>
                    <a:pt x="3524" y="318"/>
                  </a:lnTo>
                  <a:lnTo>
                    <a:pt x="3459" y="335"/>
                  </a:lnTo>
                  <a:lnTo>
                    <a:pt x="3399" y="318"/>
                  </a:lnTo>
                  <a:lnTo>
                    <a:pt x="3354" y="300"/>
                  </a:lnTo>
                  <a:lnTo>
                    <a:pt x="3327" y="159"/>
                  </a:lnTo>
                  <a:lnTo>
                    <a:pt x="3262" y="135"/>
                  </a:lnTo>
                  <a:lnTo>
                    <a:pt x="3150" y="141"/>
                  </a:lnTo>
                  <a:lnTo>
                    <a:pt x="3078" y="88"/>
                  </a:lnTo>
                  <a:lnTo>
                    <a:pt x="2920" y="117"/>
                  </a:lnTo>
                  <a:lnTo>
                    <a:pt x="2724" y="200"/>
                  </a:lnTo>
                  <a:lnTo>
                    <a:pt x="2638" y="194"/>
                  </a:lnTo>
                  <a:lnTo>
                    <a:pt x="2619" y="241"/>
                  </a:lnTo>
                  <a:lnTo>
                    <a:pt x="0" y="70"/>
                  </a:lnTo>
                  <a:lnTo>
                    <a:pt x="45" y="4"/>
                  </a:lnTo>
                  <a:lnTo>
                    <a:pt x="4899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2868480" y="3532320"/>
              <a:ext cx="730440" cy="831600"/>
            </a:xfrm>
            <a:custGeom>
              <a:avLst/>
              <a:gdLst/>
              <a:ahLst/>
              <a:rect l="l" t="t" r="r" b="b"/>
              <a:pathLst>
                <a:path w="1235" h="1400">
                  <a:moveTo>
                    <a:pt x="1235" y="0"/>
                  </a:moveTo>
                  <a:lnTo>
                    <a:pt x="1081" y="1400"/>
                  </a:lnTo>
                  <a:lnTo>
                    <a:pt x="710" y="1400"/>
                  </a:lnTo>
                  <a:lnTo>
                    <a:pt x="0" y="1097"/>
                  </a:lnTo>
                  <a:lnTo>
                    <a:pt x="0" y="1078"/>
                  </a:lnTo>
                  <a:lnTo>
                    <a:pt x="24" y="1055"/>
                  </a:lnTo>
                  <a:lnTo>
                    <a:pt x="47" y="1055"/>
                  </a:lnTo>
                  <a:lnTo>
                    <a:pt x="71" y="1020"/>
                  </a:lnTo>
                  <a:lnTo>
                    <a:pt x="71" y="995"/>
                  </a:lnTo>
                  <a:lnTo>
                    <a:pt x="30" y="965"/>
                  </a:lnTo>
                  <a:lnTo>
                    <a:pt x="35" y="888"/>
                  </a:lnTo>
                  <a:lnTo>
                    <a:pt x="82" y="846"/>
                  </a:lnTo>
                  <a:lnTo>
                    <a:pt x="96" y="752"/>
                  </a:lnTo>
                  <a:lnTo>
                    <a:pt x="184" y="667"/>
                  </a:lnTo>
                  <a:lnTo>
                    <a:pt x="107" y="519"/>
                  </a:lnTo>
                  <a:lnTo>
                    <a:pt x="113" y="494"/>
                  </a:lnTo>
                  <a:lnTo>
                    <a:pt x="131" y="406"/>
                  </a:lnTo>
                  <a:lnTo>
                    <a:pt x="126" y="257"/>
                  </a:lnTo>
                  <a:lnTo>
                    <a:pt x="167" y="210"/>
                  </a:lnTo>
                  <a:lnTo>
                    <a:pt x="244" y="232"/>
                  </a:lnTo>
                  <a:lnTo>
                    <a:pt x="261" y="196"/>
                  </a:lnTo>
                  <a:lnTo>
                    <a:pt x="297" y="0"/>
                  </a:lnTo>
                  <a:lnTo>
                    <a:pt x="1235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2025720" y="2816280"/>
              <a:ext cx="950760" cy="1376280"/>
            </a:xfrm>
            <a:custGeom>
              <a:avLst/>
              <a:gdLst/>
              <a:ahLst/>
              <a:rect l="l" t="t" r="r" b="b"/>
              <a:pathLst>
                <a:path w="1612" h="2319">
                  <a:moveTo>
                    <a:pt x="1463" y="2093"/>
                  </a:moveTo>
                  <a:lnTo>
                    <a:pt x="1512" y="2051"/>
                  </a:lnTo>
                  <a:lnTo>
                    <a:pt x="1523" y="1955"/>
                  </a:lnTo>
                  <a:lnTo>
                    <a:pt x="1612" y="1872"/>
                  </a:lnTo>
                  <a:lnTo>
                    <a:pt x="1535" y="1723"/>
                  </a:lnTo>
                  <a:lnTo>
                    <a:pt x="1540" y="1699"/>
                  </a:lnTo>
                  <a:lnTo>
                    <a:pt x="697" y="714"/>
                  </a:lnTo>
                  <a:lnTo>
                    <a:pt x="857" y="0"/>
                  </a:lnTo>
                  <a:lnTo>
                    <a:pt x="118" y="0"/>
                  </a:lnTo>
                  <a:lnTo>
                    <a:pt x="113" y="143"/>
                  </a:lnTo>
                  <a:lnTo>
                    <a:pt x="65" y="280"/>
                  </a:lnTo>
                  <a:lnTo>
                    <a:pt x="0" y="380"/>
                  </a:lnTo>
                  <a:lnTo>
                    <a:pt x="65" y="548"/>
                  </a:lnTo>
                  <a:lnTo>
                    <a:pt x="47" y="625"/>
                  </a:lnTo>
                  <a:lnTo>
                    <a:pt x="47" y="751"/>
                  </a:lnTo>
                  <a:lnTo>
                    <a:pt x="130" y="876"/>
                  </a:lnTo>
                  <a:lnTo>
                    <a:pt x="130" y="936"/>
                  </a:lnTo>
                  <a:lnTo>
                    <a:pt x="154" y="972"/>
                  </a:lnTo>
                  <a:lnTo>
                    <a:pt x="203" y="977"/>
                  </a:lnTo>
                  <a:lnTo>
                    <a:pt x="220" y="917"/>
                  </a:lnTo>
                  <a:lnTo>
                    <a:pt x="303" y="936"/>
                  </a:lnTo>
                  <a:lnTo>
                    <a:pt x="239" y="977"/>
                  </a:lnTo>
                  <a:lnTo>
                    <a:pt x="256" y="1079"/>
                  </a:lnTo>
                  <a:lnTo>
                    <a:pt x="203" y="1013"/>
                  </a:lnTo>
                  <a:lnTo>
                    <a:pt x="203" y="1168"/>
                  </a:lnTo>
                  <a:lnTo>
                    <a:pt x="226" y="1203"/>
                  </a:lnTo>
                  <a:lnTo>
                    <a:pt x="267" y="1211"/>
                  </a:lnTo>
                  <a:lnTo>
                    <a:pt x="280" y="1247"/>
                  </a:lnTo>
                  <a:lnTo>
                    <a:pt x="275" y="1288"/>
                  </a:lnTo>
                  <a:lnTo>
                    <a:pt x="243" y="1305"/>
                  </a:lnTo>
                  <a:lnTo>
                    <a:pt x="243" y="1371"/>
                  </a:lnTo>
                  <a:lnTo>
                    <a:pt x="388" y="1592"/>
                  </a:lnTo>
                  <a:lnTo>
                    <a:pt x="388" y="1633"/>
                  </a:lnTo>
                  <a:lnTo>
                    <a:pt x="429" y="1676"/>
                  </a:lnTo>
                  <a:lnTo>
                    <a:pt x="410" y="1806"/>
                  </a:lnTo>
                  <a:lnTo>
                    <a:pt x="536" y="1853"/>
                  </a:lnTo>
                  <a:lnTo>
                    <a:pt x="578" y="1842"/>
                  </a:lnTo>
                  <a:lnTo>
                    <a:pt x="727" y="1955"/>
                  </a:lnTo>
                  <a:lnTo>
                    <a:pt x="768" y="1931"/>
                  </a:lnTo>
                  <a:lnTo>
                    <a:pt x="796" y="2008"/>
                  </a:lnTo>
                  <a:lnTo>
                    <a:pt x="885" y="2038"/>
                  </a:lnTo>
                  <a:lnTo>
                    <a:pt x="975" y="2157"/>
                  </a:lnTo>
                  <a:lnTo>
                    <a:pt x="988" y="2189"/>
                  </a:lnTo>
                  <a:lnTo>
                    <a:pt x="988" y="2319"/>
                  </a:lnTo>
                  <a:lnTo>
                    <a:pt x="1427" y="2283"/>
                  </a:lnTo>
                  <a:lnTo>
                    <a:pt x="1452" y="2260"/>
                  </a:lnTo>
                  <a:lnTo>
                    <a:pt x="1476" y="2260"/>
                  </a:lnTo>
                  <a:lnTo>
                    <a:pt x="1499" y="2225"/>
                  </a:lnTo>
                  <a:lnTo>
                    <a:pt x="1499" y="2200"/>
                  </a:lnTo>
                  <a:lnTo>
                    <a:pt x="1458" y="2170"/>
                  </a:lnTo>
                  <a:lnTo>
                    <a:pt x="1463" y="2093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2436840" y="2816280"/>
              <a:ext cx="723600" cy="1008000"/>
            </a:xfrm>
            <a:custGeom>
              <a:avLst/>
              <a:gdLst/>
              <a:ahLst/>
              <a:rect l="l" t="t" r="r" b="b"/>
              <a:pathLst>
                <a:path w="1224" h="1699">
                  <a:moveTo>
                    <a:pt x="681" y="1514"/>
                  </a:moveTo>
                  <a:lnTo>
                    <a:pt x="0" y="714"/>
                  </a:lnTo>
                  <a:lnTo>
                    <a:pt x="160" y="0"/>
                  </a:lnTo>
                  <a:lnTo>
                    <a:pt x="689" y="0"/>
                  </a:lnTo>
                  <a:lnTo>
                    <a:pt x="1224" y="0"/>
                  </a:lnTo>
                  <a:lnTo>
                    <a:pt x="992" y="1401"/>
                  </a:lnTo>
                  <a:lnTo>
                    <a:pt x="975" y="1437"/>
                  </a:lnTo>
                  <a:lnTo>
                    <a:pt x="898" y="1414"/>
                  </a:lnTo>
                  <a:lnTo>
                    <a:pt x="855" y="1460"/>
                  </a:lnTo>
                  <a:lnTo>
                    <a:pt x="862" y="1609"/>
                  </a:lnTo>
                  <a:lnTo>
                    <a:pt x="843" y="1699"/>
                  </a:lnTo>
                  <a:lnTo>
                    <a:pt x="681" y="1514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2093760" y="2228760"/>
              <a:ext cx="916200" cy="587520"/>
            </a:xfrm>
            <a:custGeom>
              <a:avLst/>
              <a:gdLst/>
              <a:ahLst/>
              <a:rect l="l" t="t" r="r" b="b"/>
              <a:pathLst>
                <a:path w="1549" h="988">
                  <a:moveTo>
                    <a:pt x="0" y="988"/>
                  </a:moveTo>
                  <a:lnTo>
                    <a:pt x="6" y="779"/>
                  </a:lnTo>
                  <a:lnTo>
                    <a:pt x="49" y="690"/>
                  </a:lnTo>
                  <a:lnTo>
                    <a:pt x="95" y="649"/>
                  </a:lnTo>
                  <a:lnTo>
                    <a:pt x="95" y="618"/>
                  </a:lnTo>
                  <a:lnTo>
                    <a:pt x="315" y="14"/>
                  </a:lnTo>
                  <a:lnTo>
                    <a:pt x="428" y="0"/>
                  </a:lnTo>
                  <a:lnTo>
                    <a:pt x="469" y="36"/>
                  </a:lnTo>
                  <a:lnTo>
                    <a:pt x="466" y="132"/>
                  </a:lnTo>
                  <a:lnTo>
                    <a:pt x="541" y="149"/>
                  </a:lnTo>
                  <a:lnTo>
                    <a:pt x="631" y="114"/>
                  </a:lnTo>
                  <a:lnTo>
                    <a:pt x="722" y="114"/>
                  </a:lnTo>
                  <a:lnTo>
                    <a:pt x="739" y="138"/>
                  </a:lnTo>
                  <a:lnTo>
                    <a:pt x="840" y="108"/>
                  </a:lnTo>
                  <a:lnTo>
                    <a:pt x="912" y="108"/>
                  </a:lnTo>
                  <a:lnTo>
                    <a:pt x="1031" y="61"/>
                  </a:lnTo>
                  <a:lnTo>
                    <a:pt x="1132" y="48"/>
                  </a:lnTo>
                  <a:lnTo>
                    <a:pt x="1494" y="48"/>
                  </a:lnTo>
                  <a:lnTo>
                    <a:pt x="1507" y="83"/>
                  </a:lnTo>
                  <a:lnTo>
                    <a:pt x="1543" y="102"/>
                  </a:lnTo>
                  <a:lnTo>
                    <a:pt x="1549" y="138"/>
                  </a:lnTo>
                  <a:lnTo>
                    <a:pt x="1430" y="315"/>
                  </a:lnTo>
                  <a:lnTo>
                    <a:pt x="1358" y="400"/>
                  </a:lnTo>
                  <a:lnTo>
                    <a:pt x="1358" y="447"/>
                  </a:lnTo>
                  <a:lnTo>
                    <a:pt x="1400" y="477"/>
                  </a:lnTo>
                  <a:lnTo>
                    <a:pt x="1358" y="554"/>
                  </a:lnTo>
                  <a:lnTo>
                    <a:pt x="1268" y="988"/>
                  </a:lnTo>
                  <a:lnTo>
                    <a:pt x="739" y="988"/>
                  </a:lnTo>
                  <a:lnTo>
                    <a:pt x="0" y="988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2846160" y="1851120"/>
              <a:ext cx="692280" cy="965160"/>
            </a:xfrm>
            <a:custGeom>
              <a:avLst/>
              <a:gdLst/>
              <a:ahLst/>
              <a:rect l="l" t="t" r="r" b="b"/>
              <a:pathLst>
                <a:path w="1174" h="1626">
                  <a:moveTo>
                    <a:pt x="1079" y="1626"/>
                  </a:moveTo>
                  <a:lnTo>
                    <a:pt x="1174" y="1036"/>
                  </a:lnTo>
                  <a:lnTo>
                    <a:pt x="1126" y="976"/>
                  </a:lnTo>
                  <a:lnTo>
                    <a:pt x="1109" y="981"/>
                  </a:lnTo>
                  <a:lnTo>
                    <a:pt x="1102" y="1023"/>
                  </a:lnTo>
                  <a:lnTo>
                    <a:pt x="966" y="1017"/>
                  </a:lnTo>
                  <a:lnTo>
                    <a:pt x="936" y="1047"/>
                  </a:lnTo>
                  <a:lnTo>
                    <a:pt x="870" y="1036"/>
                  </a:lnTo>
                  <a:lnTo>
                    <a:pt x="853" y="1064"/>
                  </a:lnTo>
                  <a:lnTo>
                    <a:pt x="829" y="1042"/>
                  </a:lnTo>
                  <a:lnTo>
                    <a:pt x="818" y="970"/>
                  </a:lnTo>
                  <a:lnTo>
                    <a:pt x="770" y="951"/>
                  </a:lnTo>
                  <a:lnTo>
                    <a:pt x="782" y="910"/>
                  </a:lnTo>
                  <a:lnTo>
                    <a:pt x="740" y="846"/>
                  </a:lnTo>
                  <a:lnTo>
                    <a:pt x="740" y="774"/>
                  </a:lnTo>
                  <a:lnTo>
                    <a:pt x="712" y="750"/>
                  </a:lnTo>
                  <a:lnTo>
                    <a:pt x="644" y="804"/>
                  </a:lnTo>
                  <a:lnTo>
                    <a:pt x="616" y="785"/>
                  </a:lnTo>
                  <a:lnTo>
                    <a:pt x="627" y="750"/>
                  </a:lnTo>
                  <a:lnTo>
                    <a:pt x="622" y="738"/>
                  </a:lnTo>
                  <a:lnTo>
                    <a:pt x="657" y="708"/>
                  </a:lnTo>
                  <a:lnTo>
                    <a:pt x="644" y="648"/>
                  </a:lnTo>
                  <a:lnTo>
                    <a:pt x="663" y="642"/>
                  </a:lnTo>
                  <a:lnTo>
                    <a:pt x="704" y="529"/>
                  </a:lnTo>
                  <a:lnTo>
                    <a:pt x="627" y="518"/>
                  </a:lnTo>
                  <a:lnTo>
                    <a:pt x="559" y="392"/>
                  </a:lnTo>
                  <a:lnTo>
                    <a:pt x="499" y="352"/>
                  </a:lnTo>
                  <a:lnTo>
                    <a:pt x="518" y="345"/>
                  </a:lnTo>
                  <a:lnTo>
                    <a:pt x="505" y="320"/>
                  </a:lnTo>
                  <a:lnTo>
                    <a:pt x="518" y="314"/>
                  </a:lnTo>
                  <a:lnTo>
                    <a:pt x="518" y="292"/>
                  </a:lnTo>
                  <a:lnTo>
                    <a:pt x="477" y="226"/>
                  </a:lnTo>
                  <a:lnTo>
                    <a:pt x="522" y="0"/>
                  </a:lnTo>
                  <a:lnTo>
                    <a:pt x="369" y="0"/>
                  </a:lnTo>
                  <a:lnTo>
                    <a:pt x="226" y="578"/>
                  </a:lnTo>
                  <a:lnTo>
                    <a:pt x="232" y="648"/>
                  </a:lnTo>
                  <a:lnTo>
                    <a:pt x="226" y="684"/>
                  </a:lnTo>
                  <a:lnTo>
                    <a:pt x="237" y="719"/>
                  </a:lnTo>
                  <a:lnTo>
                    <a:pt x="273" y="738"/>
                  </a:lnTo>
                  <a:lnTo>
                    <a:pt x="281" y="774"/>
                  </a:lnTo>
                  <a:lnTo>
                    <a:pt x="160" y="951"/>
                  </a:lnTo>
                  <a:lnTo>
                    <a:pt x="90" y="1036"/>
                  </a:lnTo>
                  <a:lnTo>
                    <a:pt x="90" y="1083"/>
                  </a:lnTo>
                  <a:lnTo>
                    <a:pt x="132" y="1113"/>
                  </a:lnTo>
                  <a:lnTo>
                    <a:pt x="90" y="1190"/>
                  </a:lnTo>
                  <a:lnTo>
                    <a:pt x="0" y="1626"/>
                  </a:lnTo>
                  <a:lnTo>
                    <a:pt x="535" y="1626"/>
                  </a:lnTo>
                  <a:lnTo>
                    <a:pt x="1079" y="1626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2278080" y="1851120"/>
              <a:ext cx="784080" cy="468360"/>
            </a:xfrm>
            <a:custGeom>
              <a:avLst/>
              <a:gdLst/>
              <a:ahLst/>
              <a:rect l="l" t="t" r="r" b="b"/>
              <a:pathLst>
                <a:path w="1326" h="787">
                  <a:moveTo>
                    <a:pt x="1326" y="0"/>
                  </a:moveTo>
                  <a:lnTo>
                    <a:pt x="1183" y="580"/>
                  </a:lnTo>
                  <a:lnTo>
                    <a:pt x="1189" y="650"/>
                  </a:lnTo>
                  <a:lnTo>
                    <a:pt x="1183" y="686"/>
                  </a:lnTo>
                  <a:lnTo>
                    <a:pt x="820" y="686"/>
                  </a:lnTo>
                  <a:lnTo>
                    <a:pt x="720" y="699"/>
                  </a:lnTo>
                  <a:lnTo>
                    <a:pt x="601" y="746"/>
                  </a:lnTo>
                  <a:lnTo>
                    <a:pt x="529" y="746"/>
                  </a:lnTo>
                  <a:lnTo>
                    <a:pt x="428" y="776"/>
                  </a:lnTo>
                  <a:lnTo>
                    <a:pt x="411" y="752"/>
                  </a:lnTo>
                  <a:lnTo>
                    <a:pt x="320" y="752"/>
                  </a:lnTo>
                  <a:lnTo>
                    <a:pt x="230" y="787"/>
                  </a:lnTo>
                  <a:lnTo>
                    <a:pt x="155" y="770"/>
                  </a:lnTo>
                  <a:lnTo>
                    <a:pt x="160" y="674"/>
                  </a:lnTo>
                  <a:lnTo>
                    <a:pt x="117" y="638"/>
                  </a:lnTo>
                  <a:lnTo>
                    <a:pt x="83" y="608"/>
                  </a:lnTo>
                  <a:lnTo>
                    <a:pt x="0" y="603"/>
                  </a:lnTo>
                  <a:lnTo>
                    <a:pt x="17" y="531"/>
                  </a:lnTo>
                  <a:lnTo>
                    <a:pt x="17" y="580"/>
                  </a:lnTo>
                  <a:lnTo>
                    <a:pt x="30" y="567"/>
                  </a:lnTo>
                  <a:lnTo>
                    <a:pt x="47" y="512"/>
                  </a:lnTo>
                  <a:lnTo>
                    <a:pt x="23" y="495"/>
                  </a:lnTo>
                  <a:lnTo>
                    <a:pt x="53" y="441"/>
                  </a:lnTo>
                  <a:lnTo>
                    <a:pt x="47" y="429"/>
                  </a:lnTo>
                  <a:lnTo>
                    <a:pt x="23" y="441"/>
                  </a:lnTo>
                  <a:lnTo>
                    <a:pt x="30" y="314"/>
                  </a:lnTo>
                  <a:lnTo>
                    <a:pt x="0" y="215"/>
                  </a:lnTo>
                  <a:lnTo>
                    <a:pt x="30" y="143"/>
                  </a:lnTo>
                  <a:lnTo>
                    <a:pt x="47" y="130"/>
                  </a:lnTo>
                  <a:lnTo>
                    <a:pt x="155" y="173"/>
                  </a:lnTo>
                  <a:lnTo>
                    <a:pt x="339" y="190"/>
                  </a:lnTo>
                  <a:lnTo>
                    <a:pt x="320" y="237"/>
                  </a:lnTo>
                  <a:lnTo>
                    <a:pt x="243" y="322"/>
                  </a:lnTo>
                  <a:lnTo>
                    <a:pt x="237" y="358"/>
                  </a:lnTo>
                  <a:lnTo>
                    <a:pt x="262" y="333"/>
                  </a:lnTo>
                  <a:lnTo>
                    <a:pt x="369" y="250"/>
                  </a:lnTo>
                  <a:lnTo>
                    <a:pt x="381" y="275"/>
                  </a:lnTo>
                  <a:lnTo>
                    <a:pt x="392" y="233"/>
                  </a:lnTo>
                  <a:lnTo>
                    <a:pt x="403" y="143"/>
                  </a:lnTo>
                  <a:lnTo>
                    <a:pt x="381" y="107"/>
                  </a:lnTo>
                  <a:lnTo>
                    <a:pt x="411" y="88"/>
                  </a:lnTo>
                  <a:lnTo>
                    <a:pt x="416" y="66"/>
                  </a:lnTo>
                  <a:lnTo>
                    <a:pt x="392" y="39"/>
                  </a:lnTo>
                  <a:lnTo>
                    <a:pt x="381" y="0"/>
                  </a:lnTo>
                  <a:lnTo>
                    <a:pt x="1326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3124080" y="1851120"/>
              <a:ext cx="1211400" cy="635040"/>
            </a:xfrm>
            <a:custGeom>
              <a:avLst/>
              <a:gdLst/>
              <a:ahLst/>
              <a:rect l="l" t="t" r="r" b="b"/>
              <a:pathLst>
                <a:path w="2049" h="1068">
                  <a:moveTo>
                    <a:pt x="716" y="919"/>
                  </a:moveTo>
                  <a:lnTo>
                    <a:pt x="699" y="1038"/>
                  </a:lnTo>
                  <a:lnTo>
                    <a:pt x="652" y="978"/>
                  </a:lnTo>
                  <a:lnTo>
                    <a:pt x="633" y="983"/>
                  </a:lnTo>
                  <a:lnTo>
                    <a:pt x="627" y="1027"/>
                  </a:lnTo>
                  <a:lnTo>
                    <a:pt x="490" y="1019"/>
                  </a:lnTo>
                  <a:lnTo>
                    <a:pt x="461" y="1051"/>
                  </a:lnTo>
                  <a:lnTo>
                    <a:pt x="395" y="1038"/>
                  </a:lnTo>
                  <a:lnTo>
                    <a:pt x="378" y="1068"/>
                  </a:lnTo>
                  <a:lnTo>
                    <a:pt x="352" y="1045"/>
                  </a:lnTo>
                  <a:lnTo>
                    <a:pt x="343" y="974"/>
                  </a:lnTo>
                  <a:lnTo>
                    <a:pt x="294" y="955"/>
                  </a:lnTo>
                  <a:lnTo>
                    <a:pt x="307" y="914"/>
                  </a:lnTo>
                  <a:lnTo>
                    <a:pt x="265" y="848"/>
                  </a:lnTo>
                  <a:lnTo>
                    <a:pt x="265" y="776"/>
                  </a:lnTo>
                  <a:lnTo>
                    <a:pt x="235" y="752"/>
                  </a:lnTo>
                  <a:lnTo>
                    <a:pt x="169" y="806"/>
                  </a:lnTo>
                  <a:lnTo>
                    <a:pt x="139" y="787"/>
                  </a:lnTo>
                  <a:lnTo>
                    <a:pt x="152" y="752"/>
                  </a:lnTo>
                  <a:lnTo>
                    <a:pt x="145" y="740"/>
                  </a:lnTo>
                  <a:lnTo>
                    <a:pt x="181" y="710"/>
                  </a:lnTo>
                  <a:lnTo>
                    <a:pt x="169" y="650"/>
                  </a:lnTo>
                  <a:lnTo>
                    <a:pt x="186" y="644"/>
                  </a:lnTo>
                  <a:lnTo>
                    <a:pt x="230" y="531"/>
                  </a:lnTo>
                  <a:lnTo>
                    <a:pt x="152" y="518"/>
                  </a:lnTo>
                  <a:lnTo>
                    <a:pt x="83" y="394"/>
                  </a:lnTo>
                  <a:lnTo>
                    <a:pt x="22" y="352"/>
                  </a:lnTo>
                  <a:lnTo>
                    <a:pt x="41" y="346"/>
                  </a:lnTo>
                  <a:lnTo>
                    <a:pt x="30" y="322"/>
                  </a:lnTo>
                  <a:lnTo>
                    <a:pt x="41" y="314"/>
                  </a:lnTo>
                  <a:lnTo>
                    <a:pt x="41" y="292"/>
                  </a:lnTo>
                  <a:lnTo>
                    <a:pt x="0" y="226"/>
                  </a:lnTo>
                  <a:lnTo>
                    <a:pt x="47" y="0"/>
                  </a:lnTo>
                  <a:lnTo>
                    <a:pt x="1062" y="0"/>
                  </a:lnTo>
                  <a:lnTo>
                    <a:pt x="2049" y="4"/>
                  </a:lnTo>
                  <a:lnTo>
                    <a:pt x="1959" y="699"/>
                  </a:lnTo>
                  <a:lnTo>
                    <a:pt x="1936" y="919"/>
                  </a:lnTo>
                  <a:lnTo>
                    <a:pt x="716" y="91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3456000" y="2397240"/>
              <a:ext cx="814320" cy="563400"/>
            </a:xfrm>
            <a:custGeom>
              <a:avLst/>
              <a:gdLst/>
              <a:ahLst/>
              <a:rect l="l" t="t" r="r" b="b"/>
              <a:pathLst>
                <a:path w="1375" h="948">
                  <a:moveTo>
                    <a:pt x="154" y="0"/>
                  </a:moveTo>
                  <a:lnTo>
                    <a:pt x="0" y="948"/>
                  </a:lnTo>
                  <a:lnTo>
                    <a:pt x="362" y="948"/>
                  </a:lnTo>
                  <a:lnTo>
                    <a:pt x="1273" y="948"/>
                  </a:lnTo>
                  <a:lnTo>
                    <a:pt x="1328" y="471"/>
                  </a:lnTo>
                  <a:lnTo>
                    <a:pt x="1375" y="0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4208400" y="2674800"/>
              <a:ext cx="917640" cy="419400"/>
            </a:xfrm>
            <a:custGeom>
              <a:avLst/>
              <a:gdLst/>
              <a:ahLst/>
              <a:rect l="l" t="t" r="r" b="b"/>
              <a:pathLst>
                <a:path w="1554" h="711">
                  <a:moveTo>
                    <a:pt x="972" y="0"/>
                  </a:moveTo>
                  <a:lnTo>
                    <a:pt x="54" y="0"/>
                  </a:lnTo>
                  <a:lnTo>
                    <a:pt x="0" y="479"/>
                  </a:lnTo>
                  <a:lnTo>
                    <a:pt x="363" y="479"/>
                  </a:lnTo>
                  <a:lnTo>
                    <a:pt x="344" y="711"/>
                  </a:lnTo>
                  <a:lnTo>
                    <a:pt x="1554" y="711"/>
                  </a:lnTo>
                  <a:lnTo>
                    <a:pt x="1542" y="662"/>
                  </a:lnTo>
                  <a:lnTo>
                    <a:pt x="1512" y="645"/>
                  </a:lnTo>
                  <a:lnTo>
                    <a:pt x="1507" y="592"/>
                  </a:lnTo>
                  <a:lnTo>
                    <a:pt x="1495" y="573"/>
                  </a:lnTo>
                  <a:lnTo>
                    <a:pt x="1476" y="543"/>
                  </a:lnTo>
                  <a:lnTo>
                    <a:pt x="1488" y="507"/>
                  </a:lnTo>
                  <a:lnTo>
                    <a:pt x="1482" y="460"/>
                  </a:lnTo>
                  <a:lnTo>
                    <a:pt x="1482" y="407"/>
                  </a:lnTo>
                  <a:lnTo>
                    <a:pt x="1471" y="394"/>
                  </a:lnTo>
                  <a:lnTo>
                    <a:pt x="1471" y="364"/>
                  </a:lnTo>
                  <a:lnTo>
                    <a:pt x="1446" y="347"/>
                  </a:lnTo>
                  <a:lnTo>
                    <a:pt x="1454" y="287"/>
                  </a:lnTo>
                  <a:lnTo>
                    <a:pt x="1405" y="198"/>
                  </a:lnTo>
                  <a:lnTo>
                    <a:pt x="1405" y="119"/>
                  </a:lnTo>
                  <a:lnTo>
                    <a:pt x="1388" y="113"/>
                  </a:lnTo>
                  <a:lnTo>
                    <a:pt x="1358" y="108"/>
                  </a:lnTo>
                  <a:lnTo>
                    <a:pt x="1352" y="78"/>
                  </a:lnTo>
                  <a:lnTo>
                    <a:pt x="1256" y="31"/>
                  </a:lnTo>
                  <a:lnTo>
                    <a:pt x="1143" y="36"/>
                  </a:lnTo>
                  <a:lnTo>
                    <a:pt x="1120" y="55"/>
                  </a:lnTo>
                  <a:lnTo>
                    <a:pt x="1036" y="0"/>
                  </a:lnTo>
                  <a:lnTo>
                    <a:pt x="972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3598920" y="2960640"/>
              <a:ext cx="823680" cy="571680"/>
            </a:xfrm>
            <a:custGeom>
              <a:avLst/>
              <a:gdLst/>
              <a:ahLst/>
              <a:rect l="l" t="t" r="r" b="b"/>
              <a:pathLst>
                <a:path w="1396" h="964">
                  <a:moveTo>
                    <a:pt x="0" y="964"/>
                  </a:moveTo>
                  <a:lnTo>
                    <a:pt x="125" y="0"/>
                  </a:lnTo>
                  <a:lnTo>
                    <a:pt x="1396" y="0"/>
                  </a:lnTo>
                  <a:lnTo>
                    <a:pt x="1377" y="232"/>
                  </a:lnTo>
                  <a:lnTo>
                    <a:pt x="1319" y="964"/>
                  </a:lnTo>
                  <a:lnTo>
                    <a:pt x="0" y="964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4375080" y="3094200"/>
              <a:ext cx="831960" cy="438120"/>
            </a:xfrm>
            <a:custGeom>
              <a:avLst/>
              <a:gdLst/>
              <a:ahLst/>
              <a:rect l="l" t="t" r="r" b="b"/>
              <a:pathLst>
                <a:path w="1403" h="732">
                  <a:moveTo>
                    <a:pt x="1230" y="0"/>
                  </a:moveTo>
                  <a:lnTo>
                    <a:pt x="58" y="0"/>
                  </a:lnTo>
                  <a:lnTo>
                    <a:pt x="0" y="732"/>
                  </a:lnTo>
                  <a:lnTo>
                    <a:pt x="1390" y="732"/>
                  </a:lnTo>
                  <a:lnTo>
                    <a:pt x="1403" y="207"/>
                  </a:lnTo>
                  <a:lnTo>
                    <a:pt x="1367" y="196"/>
                  </a:lnTo>
                  <a:lnTo>
                    <a:pt x="1320" y="113"/>
                  </a:lnTo>
                  <a:lnTo>
                    <a:pt x="1349" y="71"/>
                  </a:lnTo>
                  <a:lnTo>
                    <a:pt x="1362" y="66"/>
                  </a:lnTo>
                  <a:lnTo>
                    <a:pt x="1349" y="30"/>
                  </a:lnTo>
                  <a:lnTo>
                    <a:pt x="1326" y="35"/>
                  </a:lnTo>
                  <a:lnTo>
                    <a:pt x="1266" y="0"/>
                  </a:lnTo>
                  <a:lnTo>
                    <a:pt x="123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3794040" y="3603600"/>
              <a:ext cx="1508040" cy="1576440"/>
            </a:xfrm>
            <a:custGeom>
              <a:avLst/>
              <a:gdLst/>
              <a:ahLst/>
              <a:rect l="l" t="t" r="r" b="b"/>
              <a:pathLst>
                <a:path w="2552" h="2658">
                  <a:moveTo>
                    <a:pt x="701" y="1119"/>
                  </a:moveTo>
                  <a:lnTo>
                    <a:pt x="0" y="1119"/>
                  </a:lnTo>
                  <a:lnTo>
                    <a:pt x="5" y="1161"/>
                  </a:lnTo>
                  <a:lnTo>
                    <a:pt x="53" y="1191"/>
                  </a:lnTo>
                  <a:lnTo>
                    <a:pt x="77" y="1238"/>
                  </a:lnTo>
                  <a:lnTo>
                    <a:pt x="118" y="1260"/>
                  </a:lnTo>
                  <a:lnTo>
                    <a:pt x="207" y="1381"/>
                  </a:lnTo>
                  <a:lnTo>
                    <a:pt x="309" y="1455"/>
                  </a:lnTo>
                  <a:lnTo>
                    <a:pt x="345" y="1658"/>
                  </a:lnTo>
                  <a:lnTo>
                    <a:pt x="392" y="1728"/>
                  </a:lnTo>
                  <a:lnTo>
                    <a:pt x="540" y="1860"/>
                  </a:lnTo>
                  <a:lnTo>
                    <a:pt x="618" y="1873"/>
                  </a:lnTo>
                  <a:lnTo>
                    <a:pt x="731" y="1675"/>
                  </a:lnTo>
                  <a:lnTo>
                    <a:pt x="970" y="1658"/>
                  </a:lnTo>
                  <a:lnTo>
                    <a:pt x="1111" y="1837"/>
                  </a:lnTo>
                  <a:lnTo>
                    <a:pt x="1179" y="2022"/>
                  </a:lnTo>
                  <a:lnTo>
                    <a:pt x="1256" y="2169"/>
                  </a:lnTo>
                  <a:lnTo>
                    <a:pt x="1320" y="2223"/>
                  </a:lnTo>
                  <a:lnTo>
                    <a:pt x="1369" y="2413"/>
                  </a:lnTo>
                  <a:lnTo>
                    <a:pt x="1486" y="2575"/>
                  </a:lnTo>
                  <a:lnTo>
                    <a:pt x="1689" y="2621"/>
                  </a:lnTo>
                  <a:lnTo>
                    <a:pt x="1821" y="2658"/>
                  </a:lnTo>
                  <a:lnTo>
                    <a:pt x="1761" y="2455"/>
                  </a:lnTo>
                  <a:lnTo>
                    <a:pt x="1780" y="2347"/>
                  </a:lnTo>
                  <a:lnTo>
                    <a:pt x="1744" y="2325"/>
                  </a:lnTo>
                  <a:lnTo>
                    <a:pt x="1797" y="2312"/>
                  </a:lnTo>
                  <a:lnTo>
                    <a:pt x="1808" y="2223"/>
                  </a:lnTo>
                  <a:lnTo>
                    <a:pt x="1789" y="2182"/>
                  </a:lnTo>
                  <a:lnTo>
                    <a:pt x="1844" y="2176"/>
                  </a:lnTo>
                  <a:lnTo>
                    <a:pt x="1868" y="2127"/>
                  </a:lnTo>
                  <a:lnTo>
                    <a:pt x="1844" y="2104"/>
                  </a:lnTo>
                  <a:lnTo>
                    <a:pt x="1893" y="2086"/>
                  </a:lnTo>
                  <a:lnTo>
                    <a:pt x="1929" y="2033"/>
                  </a:lnTo>
                  <a:lnTo>
                    <a:pt x="1976" y="2022"/>
                  </a:lnTo>
                  <a:lnTo>
                    <a:pt x="1993" y="1973"/>
                  </a:lnTo>
                  <a:lnTo>
                    <a:pt x="2125" y="1956"/>
                  </a:lnTo>
                  <a:lnTo>
                    <a:pt x="2034" y="2014"/>
                  </a:lnTo>
                  <a:lnTo>
                    <a:pt x="2155" y="1967"/>
                  </a:lnTo>
                  <a:lnTo>
                    <a:pt x="2226" y="1895"/>
                  </a:lnTo>
                  <a:lnTo>
                    <a:pt x="2260" y="1818"/>
                  </a:lnTo>
                  <a:lnTo>
                    <a:pt x="2279" y="1675"/>
                  </a:lnTo>
                  <a:lnTo>
                    <a:pt x="2304" y="1754"/>
                  </a:lnTo>
                  <a:lnTo>
                    <a:pt x="2417" y="1694"/>
                  </a:lnTo>
                  <a:lnTo>
                    <a:pt x="2481" y="1686"/>
                  </a:lnTo>
                  <a:lnTo>
                    <a:pt x="2464" y="1658"/>
                  </a:lnTo>
                  <a:lnTo>
                    <a:pt x="2505" y="1598"/>
                  </a:lnTo>
                  <a:lnTo>
                    <a:pt x="2505" y="1473"/>
                  </a:lnTo>
                  <a:lnTo>
                    <a:pt x="2552" y="1357"/>
                  </a:lnTo>
                  <a:lnTo>
                    <a:pt x="2494" y="1219"/>
                  </a:lnTo>
                  <a:lnTo>
                    <a:pt x="2494" y="1174"/>
                  </a:lnTo>
                  <a:lnTo>
                    <a:pt x="2458" y="1119"/>
                  </a:lnTo>
                  <a:lnTo>
                    <a:pt x="2464" y="725"/>
                  </a:lnTo>
                  <a:lnTo>
                    <a:pt x="2398" y="725"/>
                  </a:lnTo>
                  <a:lnTo>
                    <a:pt x="2386" y="709"/>
                  </a:lnTo>
                  <a:lnTo>
                    <a:pt x="2243" y="631"/>
                  </a:lnTo>
                  <a:lnTo>
                    <a:pt x="2219" y="654"/>
                  </a:lnTo>
                  <a:lnTo>
                    <a:pt x="2172" y="631"/>
                  </a:lnTo>
                  <a:lnTo>
                    <a:pt x="2130" y="654"/>
                  </a:lnTo>
                  <a:lnTo>
                    <a:pt x="2106" y="643"/>
                  </a:lnTo>
                  <a:lnTo>
                    <a:pt x="2029" y="697"/>
                  </a:lnTo>
                  <a:lnTo>
                    <a:pt x="1940" y="637"/>
                  </a:lnTo>
                  <a:lnTo>
                    <a:pt x="1885" y="654"/>
                  </a:lnTo>
                  <a:lnTo>
                    <a:pt x="1868" y="684"/>
                  </a:lnTo>
                  <a:lnTo>
                    <a:pt x="1863" y="643"/>
                  </a:lnTo>
                  <a:lnTo>
                    <a:pt x="1816" y="661"/>
                  </a:lnTo>
                  <a:lnTo>
                    <a:pt x="1772" y="626"/>
                  </a:lnTo>
                  <a:lnTo>
                    <a:pt x="1725" y="654"/>
                  </a:lnTo>
                  <a:lnTo>
                    <a:pt x="1714" y="648"/>
                  </a:lnTo>
                  <a:lnTo>
                    <a:pt x="1689" y="584"/>
                  </a:lnTo>
                  <a:lnTo>
                    <a:pt x="1618" y="601"/>
                  </a:lnTo>
                  <a:lnTo>
                    <a:pt x="1595" y="584"/>
                  </a:lnTo>
                  <a:lnTo>
                    <a:pt x="1486" y="565"/>
                  </a:lnTo>
                  <a:lnTo>
                    <a:pt x="1450" y="507"/>
                  </a:lnTo>
                  <a:lnTo>
                    <a:pt x="1441" y="524"/>
                  </a:lnTo>
                  <a:lnTo>
                    <a:pt x="1398" y="524"/>
                  </a:lnTo>
                  <a:lnTo>
                    <a:pt x="1328" y="481"/>
                  </a:lnTo>
                  <a:lnTo>
                    <a:pt x="1356" y="0"/>
                  </a:lnTo>
                  <a:lnTo>
                    <a:pt x="780" y="0"/>
                  </a:lnTo>
                  <a:lnTo>
                    <a:pt x="701" y="111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240080" y="2265480"/>
              <a:ext cx="808200" cy="479160"/>
            </a:xfrm>
            <a:custGeom>
              <a:avLst/>
              <a:gdLst/>
              <a:ahLst/>
              <a:rect l="l" t="t" r="r" b="b"/>
              <a:pathLst>
                <a:path w="1368" h="804">
                  <a:moveTo>
                    <a:pt x="1285" y="0"/>
                  </a:moveTo>
                  <a:lnTo>
                    <a:pt x="72" y="0"/>
                  </a:lnTo>
                  <a:lnTo>
                    <a:pt x="47" y="220"/>
                  </a:lnTo>
                  <a:lnTo>
                    <a:pt x="0" y="691"/>
                  </a:lnTo>
                  <a:lnTo>
                    <a:pt x="982" y="691"/>
                  </a:lnTo>
                  <a:lnTo>
                    <a:pt x="1065" y="746"/>
                  </a:lnTo>
                  <a:lnTo>
                    <a:pt x="1087" y="727"/>
                  </a:lnTo>
                  <a:lnTo>
                    <a:pt x="1200" y="721"/>
                  </a:lnTo>
                  <a:lnTo>
                    <a:pt x="1296" y="769"/>
                  </a:lnTo>
                  <a:lnTo>
                    <a:pt x="1302" y="799"/>
                  </a:lnTo>
                  <a:lnTo>
                    <a:pt x="1332" y="804"/>
                  </a:lnTo>
                  <a:lnTo>
                    <a:pt x="1302" y="750"/>
                  </a:lnTo>
                  <a:lnTo>
                    <a:pt x="1343" y="661"/>
                  </a:lnTo>
                  <a:lnTo>
                    <a:pt x="1326" y="631"/>
                  </a:lnTo>
                  <a:lnTo>
                    <a:pt x="1326" y="573"/>
                  </a:lnTo>
                  <a:lnTo>
                    <a:pt x="1349" y="573"/>
                  </a:lnTo>
                  <a:lnTo>
                    <a:pt x="1368" y="149"/>
                  </a:lnTo>
                  <a:lnTo>
                    <a:pt x="1302" y="83"/>
                  </a:lnTo>
                  <a:lnTo>
                    <a:pt x="1362" y="0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4282920" y="1855800"/>
              <a:ext cx="760320" cy="409680"/>
            </a:xfrm>
            <a:custGeom>
              <a:avLst/>
              <a:gdLst/>
              <a:ahLst/>
              <a:rect l="l" t="t" r="r" b="b"/>
              <a:pathLst>
                <a:path w="1290" h="690">
                  <a:moveTo>
                    <a:pt x="90" y="0"/>
                  </a:moveTo>
                  <a:lnTo>
                    <a:pt x="0" y="690"/>
                  </a:lnTo>
                  <a:lnTo>
                    <a:pt x="1290" y="690"/>
                  </a:lnTo>
                  <a:lnTo>
                    <a:pt x="1290" y="643"/>
                  </a:lnTo>
                  <a:lnTo>
                    <a:pt x="1254" y="524"/>
                  </a:lnTo>
                  <a:lnTo>
                    <a:pt x="1254" y="439"/>
                  </a:lnTo>
                  <a:lnTo>
                    <a:pt x="1260" y="309"/>
                  </a:lnTo>
                  <a:lnTo>
                    <a:pt x="1226" y="179"/>
                  </a:lnTo>
                  <a:lnTo>
                    <a:pt x="1236" y="66"/>
                  </a:lnTo>
                  <a:lnTo>
                    <a:pt x="1219" y="0"/>
                  </a:lnTo>
                  <a:lnTo>
                    <a:pt x="529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5000400" y="1797120"/>
              <a:ext cx="731880" cy="807840"/>
            </a:xfrm>
            <a:custGeom>
              <a:avLst/>
              <a:gdLst/>
              <a:ahLst/>
              <a:rect l="l" t="t" r="r" b="b"/>
              <a:pathLst>
                <a:path w="1237" h="1362">
                  <a:moveTo>
                    <a:pt x="981" y="1362"/>
                  </a:moveTo>
                  <a:lnTo>
                    <a:pt x="957" y="1262"/>
                  </a:lnTo>
                  <a:lnTo>
                    <a:pt x="879" y="1213"/>
                  </a:lnTo>
                  <a:lnTo>
                    <a:pt x="840" y="1141"/>
                  </a:lnTo>
                  <a:lnTo>
                    <a:pt x="780" y="1130"/>
                  </a:lnTo>
                  <a:lnTo>
                    <a:pt x="708" y="1070"/>
                  </a:lnTo>
                  <a:lnTo>
                    <a:pt x="719" y="945"/>
                  </a:lnTo>
                  <a:lnTo>
                    <a:pt x="736" y="909"/>
                  </a:lnTo>
                  <a:lnTo>
                    <a:pt x="695" y="874"/>
                  </a:lnTo>
                  <a:lnTo>
                    <a:pt x="731" y="796"/>
                  </a:lnTo>
                  <a:lnTo>
                    <a:pt x="802" y="761"/>
                  </a:lnTo>
                  <a:lnTo>
                    <a:pt x="808" y="625"/>
                  </a:lnTo>
                  <a:lnTo>
                    <a:pt x="844" y="617"/>
                  </a:lnTo>
                  <a:lnTo>
                    <a:pt x="981" y="499"/>
                  </a:lnTo>
                  <a:lnTo>
                    <a:pt x="1237" y="322"/>
                  </a:lnTo>
                  <a:lnTo>
                    <a:pt x="1053" y="286"/>
                  </a:lnTo>
                  <a:lnTo>
                    <a:pt x="970" y="308"/>
                  </a:lnTo>
                  <a:lnTo>
                    <a:pt x="731" y="177"/>
                  </a:lnTo>
                  <a:lnTo>
                    <a:pt x="601" y="184"/>
                  </a:lnTo>
                  <a:lnTo>
                    <a:pt x="518" y="154"/>
                  </a:lnTo>
                  <a:lnTo>
                    <a:pt x="446" y="154"/>
                  </a:lnTo>
                  <a:lnTo>
                    <a:pt x="386" y="5"/>
                  </a:lnTo>
                  <a:lnTo>
                    <a:pt x="350" y="0"/>
                  </a:lnTo>
                  <a:lnTo>
                    <a:pt x="344" y="99"/>
                  </a:lnTo>
                  <a:lnTo>
                    <a:pt x="0" y="99"/>
                  </a:lnTo>
                  <a:lnTo>
                    <a:pt x="17" y="167"/>
                  </a:lnTo>
                  <a:lnTo>
                    <a:pt x="5" y="280"/>
                  </a:lnTo>
                  <a:lnTo>
                    <a:pt x="41" y="408"/>
                  </a:lnTo>
                  <a:lnTo>
                    <a:pt x="35" y="540"/>
                  </a:lnTo>
                  <a:lnTo>
                    <a:pt x="35" y="625"/>
                  </a:lnTo>
                  <a:lnTo>
                    <a:pt x="71" y="744"/>
                  </a:lnTo>
                  <a:lnTo>
                    <a:pt x="71" y="791"/>
                  </a:lnTo>
                  <a:lnTo>
                    <a:pt x="11" y="874"/>
                  </a:lnTo>
                  <a:lnTo>
                    <a:pt x="77" y="940"/>
                  </a:lnTo>
                  <a:lnTo>
                    <a:pt x="58" y="1362"/>
                  </a:lnTo>
                  <a:lnTo>
                    <a:pt x="981" y="1362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3506760" y="3532320"/>
              <a:ext cx="763560" cy="831600"/>
            </a:xfrm>
            <a:custGeom>
              <a:avLst/>
              <a:gdLst/>
              <a:ahLst/>
              <a:rect l="l" t="t" r="r" b="b"/>
              <a:pathLst>
                <a:path w="1290" h="1400">
                  <a:moveTo>
                    <a:pt x="488" y="1240"/>
                  </a:moveTo>
                  <a:lnTo>
                    <a:pt x="1188" y="1240"/>
                  </a:lnTo>
                  <a:lnTo>
                    <a:pt x="1266" y="119"/>
                  </a:lnTo>
                  <a:lnTo>
                    <a:pt x="1284" y="119"/>
                  </a:lnTo>
                  <a:lnTo>
                    <a:pt x="1290" y="0"/>
                  </a:lnTo>
                  <a:lnTo>
                    <a:pt x="154" y="0"/>
                  </a:lnTo>
                  <a:lnTo>
                    <a:pt x="0" y="1400"/>
                  </a:lnTo>
                  <a:lnTo>
                    <a:pt x="160" y="1400"/>
                  </a:lnTo>
                  <a:lnTo>
                    <a:pt x="171" y="1282"/>
                  </a:lnTo>
                  <a:lnTo>
                    <a:pt x="493" y="1282"/>
                  </a:lnTo>
                  <a:lnTo>
                    <a:pt x="488" y="124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7645320" y="2063880"/>
              <a:ext cx="438120" cy="601560"/>
            </a:xfrm>
            <a:custGeom>
              <a:avLst/>
              <a:gdLst/>
              <a:ahLst/>
              <a:rect l="l" t="t" r="r" b="b"/>
              <a:pathLst>
                <a:path w="743" h="1011">
                  <a:moveTo>
                    <a:pt x="469" y="774"/>
                  </a:moveTo>
                  <a:lnTo>
                    <a:pt x="475" y="791"/>
                  </a:lnTo>
                  <a:lnTo>
                    <a:pt x="483" y="774"/>
                  </a:lnTo>
                  <a:lnTo>
                    <a:pt x="469" y="774"/>
                  </a:lnTo>
                  <a:lnTo>
                    <a:pt x="469" y="774"/>
                  </a:lnTo>
                  <a:close/>
                  <a:moveTo>
                    <a:pt x="451" y="749"/>
                  </a:moveTo>
                  <a:lnTo>
                    <a:pt x="464" y="757"/>
                  </a:lnTo>
                  <a:lnTo>
                    <a:pt x="464" y="727"/>
                  </a:lnTo>
                  <a:lnTo>
                    <a:pt x="451" y="749"/>
                  </a:lnTo>
                  <a:lnTo>
                    <a:pt x="451" y="749"/>
                  </a:lnTo>
                  <a:close/>
                  <a:moveTo>
                    <a:pt x="422" y="763"/>
                  </a:moveTo>
                  <a:lnTo>
                    <a:pt x="428" y="785"/>
                  </a:lnTo>
                  <a:lnTo>
                    <a:pt x="451" y="774"/>
                  </a:lnTo>
                  <a:lnTo>
                    <a:pt x="434" y="738"/>
                  </a:lnTo>
                  <a:lnTo>
                    <a:pt x="422" y="763"/>
                  </a:lnTo>
                  <a:lnTo>
                    <a:pt x="422" y="763"/>
                  </a:lnTo>
                  <a:close/>
                  <a:moveTo>
                    <a:pt x="42" y="721"/>
                  </a:moveTo>
                  <a:lnTo>
                    <a:pt x="0" y="501"/>
                  </a:lnTo>
                  <a:lnTo>
                    <a:pt x="83" y="488"/>
                  </a:lnTo>
                  <a:lnTo>
                    <a:pt x="78" y="446"/>
                  </a:lnTo>
                  <a:lnTo>
                    <a:pt x="108" y="410"/>
                  </a:lnTo>
                  <a:lnTo>
                    <a:pt x="102" y="309"/>
                  </a:lnTo>
                  <a:lnTo>
                    <a:pt x="132" y="203"/>
                  </a:lnTo>
                  <a:lnTo>
                    <a:pt x="132" y="137"/>
                  </a:lnTo>
                  <a:lnTo>
                    <a:pt x="196" y="13"/>
                  </a:lnTo>
                  <a:lnTo>
                    <a:pt x="226" y="0"/>
                  </a:lnTo>
                  <a:lnTo>
                    <a:pt x="268" y="35"/>
                  </a:lnTo>
                  <a:lnTo>
                    <a:pt x="274" y="47"/>
                  </a:lnTo>
                  <a:lnTo>
                    <a:pt x="315" y="60"/>
                  </a:lnTo>
                  <a:lnTo>
                    <a:pt x="405" y="19"/>
                  </a:lnTo>
                  <a:lnTo>
                    <a:pt x="500" y="90"/>
                  </a:lnTo>
                  <a:lnTo>
                    <a:pt x="528" y="245"/>
                  </a:lnTo>
                  <a:lnTo>
                    <a:pt x="560" y="410"/>
                  </a:lnTo>
                  <a:lnTo>
                    <a:pt x="611" y="427"/>
                  </a:lnTo>
                  <a:lnTo>
                    <a:pt x="624" y="488"/>
                  </a:lnTo>
                  <a:lnTo>
                    <a:pt x="665" y="523"/>
                  </a:lnTo>
                  <a:lnTo>
                    <a:pt x="712" y="518"/>
                  </a:lnTo>
                  <a:lnTo>
                    <a:pt x="743" y="618"/>
                  </a:lnTo>
                  <a:lnTo>
                    <a:pt x="611" y="667"/>
                  </a:lnTo>
                  <a:lnTo>
                    <a:pt x="533" y="738"/>
                  </a:lnTo>
                  <a:lnTo>
                    <a:pt x="469" y="714"/>
                  </a:lnTo>
                  <a:lnTo>
                    <a:pt x="451" y="678"/>
                  </a:lnTo>
                  <a:lnTo>
                    <a:pt x="434" y="678"/>
                  </a:lnTo>
                  <a:lnTo>
                    <a:pt x="405" y="791"/>
                  </a:lnTo>
                  <a:lnTo>
                    <a:pt x="375" y="785"/>
                  </a:lnTo>
                  <a:lnTo>
                    <a:pt x="338" y="827"/>
                  </a:lnTo>
                  <a:lnTo>
                    <a:pt x="315" y="810"/>
                  </a:lnTo>
                  <a:lnTo>
                    <a:pt x="304" y="851"/>
                  </a:lnTo>
                  <a:lnTo>
                    <a:pt x="279" y="827"/>
                  </a:lnTo>
                  <a:lnTo>
                    <a:pt x="243" y="840"/>
                  </a:lnTo>
                  <a:lnTo>
                    <a:pt x="179" y="970"/>
                  </a:lnTo>
                  <a:lnTo>
                    <a:pt x="138" y="1011"/>
                  </a:lnTo>
                  <a:lnTo>
                    <a:pt x="83" y="934"/>
                  </a:lnTo>
                  <a:lnTo>
                    <a:pt x="42" y="721"/>
                  </a:lnTo>
                  <a:lnTo>
                    <a:pt x="42" y="721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6346800" y="3576600"/>
              <a:ext cx="992160" cy="415800"/>
            </a:xfrm>
            <a:custGeom>
              <a:avLst/>
              <a:gdLst/>
              <a:ahLst/>
              <a:rect l="l" t="t" r="r" b="b"/>
              <a:pathLst>
                <a:path w="1680" h="697">
                  <a:moveTo>
                    <a:pt x="1633" y="363"/>
                  </a:moveTo>
                  <a:lnTo>
                    <a:pt x="1675" y="358"/>
                  </a:lnTo>
                  <a:lnTo>
                    <a:pt x="1680" y="262"/>
                  </a:lnTo>
                  <a:lnTo>
                    <a:pt x="1581" y="66"/>
                  </a:lnTo>
                  <a:lnTo>
                    <a:pt x="1586" y="0"/>
                  </a:lnTo>
                  <a:lnTo>
                    <a:pt x="484" y="0"/>
                  </a:lnTo>
                  <a:lnTo>
                    <a:pt x="479" y="83"/>
                  </a:lnTo>
                  <a:lnTo>
                    <a:pt x="443" y="90"/>
                  </a:lnTo>
                  <a:lnTo>
                    <a:pt x="414" y="143"/>
                  </a:lnTo>
                  <a:lnTo>
                    <a:pt x="371" y="135"/>
                  </a:lnTo>
                  <a:lnTo>
                    <a:pt x="324" y="179"/>
                  </a:lnTo>
                  <a:lnTo>
                    <a:pt x="311" y="154"/>
                  </a:lnTo>
                  <a:lnTo>
                    <a:pt x="266" y="179"/>
                  </a:lnTo>
                  <a:lnTo>
                    <a:pt x="247" y="220"/>
                  </a:lnTo>
                  <a:lnTo>
                    <a:pt x="149" y="275"/>
                  </a:lnTo>
                  <a:lnTo>
                    <a:pt x="72" y="286"/>
                  </a:lnTo>
                  <a:lnTo>
                    <a:pt x="40" y="344"/>
                  </a:lnTo>
                  <a:lnTo>
                    <a:pt x="0" y="358"/>
                  </a:lnTo>
                  <a:lnTo>
                    <a:pt x="0" y="410"/>
                  </a:lnTo>
                  <a:lnTo>
                    <a:pt x="234" y="410"/>
                  </a:lnTo>
                  <a:lnTo>
                    <a:pt x="366" y="358"/>
                  </a:lnTo>
                  <a:lnTo>
                    <a:pt x="622" y="375"/>
                  </a:lnTo>
                  <a:lnTo>
                    <a:pt x="622" y="399"/>
                  </a:lnTo>
                  <a:lnTo>
                    <a:pt x="644" y="388"/>
                  </a:lnTo>
                  <a:lnTo>
                    <a:pt x="674" y="422"/>
                  </a:lnTo>
                  <a:lnTo>
                    <a:pt x="674" y="457"/>
                  </a:lnTo>
                  <a:lnTo>
                    <a:pt x="889" y="457"/>
                  </a:lnTo>
                  <a:lnTo>
                    <a:pt x="1115" y="697"/>
                  </a:lnTo>
                  <a:lnTo>
                    <a:pt x="1258" y="650"/>
                  </a:lnTo>
                  <a:lnTo>
                    <a:pt x="1336" y="542"/>
                  </a:lnTo>
                  <a:lnTo>
                    <a:pt x="1473" y="506"/>
                  </a:lnTo>
                  <a:lnTo>
                    <a:pt x="1518" y="465"/>
                  </a:lnTo>
                  <a:lnTo>
                    <a:pt x="1518" y="416"/>
                  </a:lnTo>
                  <a:lnTo>
                    <a:pt x="1473" y="416"/>
                  </a:lnTo>
                  <a:lnTo>
                    <a:pt x="1509" y="352"/>
                  </a:lnTo>
                  <a:lnTo>
                    <a:pt x="1437" y="309"/>
                  </a:lnTo>
                  <a:lnTo>
                    <a:pt x="1496" y="292"/>
                  </a:lnTo>
                  <a:lnTo>
                    <a:pt x="1537" y="333"/>
                  </a:lnTo>
                  <a:lnTo>
                    <a:pt x="1567" y="333"/>
                  </a:lnTo>
                  <a:lnTo>
                    <a:pt x="1633" y="262"/>
                  </a:lnTo>
                  <a:lnTo>
                    <a:pt x="1614" y="184"/>
                  </a:lnTo>
                  <a:lnTo>
                    <a:pt x="1581" y="245"/>
                  </a:lnTo>
                  <a:lnTo>
                    <a:pt x="1567" y="179"/>
                  </a:lnTo>
                  <a:lnTo>
                    <a:pt x="1454" y="190"/>
                  </a:lnTo>
                  <a:lnTo>
                    <a:pt x="1449" y="100"/>
                  </a:lnTo>
                  <a:lnTo>
                    <a:pt x="1477" y="162"/>
                  </a:lnTo>
                  <a:lnTo>
                    <a:pt x="1562" y="118"/>
                  </a:lnTo>
                  <a:lnTo>
                    <a:pt x="1603" y="126"/>
                  </a:lnTo>
                  <a:lnTo>
                    <a:pt x="1667" y="262"/>
                  </a:lnTo>
                  <a:lnTo>
                    <a:pt x="1663" y="344"/>
                  </a:lnTo>
                  <a:lnTo>
                    <a:pt x="1633" y="363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6786360" y="2400480"/>
              <a:ext cx="858960" cy="615600"/>
            </a:xfrm>
            <a:custGeom>
              <a:avLst/>
              <a:gdLst/>
              <a:ahLst/>
              <a:rect l="l" t="t" r="r" b="b"/>
              <a:pathLst>
                <a:path w="1452" h="1036">
                  <a:moveTo>
                    <a:pt x="1400" y="906"/>
                  </a:moveTo>
                  <a:lnTo>
                    <a:pt x="1400" y="900"/>
                  </a:lnTo>
                  <a:lnTo>
                    <a:pt x="1339" y="948"/>
                  </a:lnTo>
                  <a:lnTo>
                    <a:pt x="1143" y="978"/>
                  </a:lnTo>
                  <a:lnTo>
                    <a:pt x="1102" y="1006"/>
                  </a:lnTo>
                  <a:lnTo>
                    <a:pt x="1102" y="1030"/>
                  </a:lnTo>
                  <a:lnTo>
                    <a:pt x="1132" y="1036"/>
                  </a:lnTo>
                  <a:lnTo>
                    <a:pt x="1413" y="953"/>
                  </a:lnTo>
                  <a:lnTo>
                    <a:pt x="1452" y="929"/>
                  </a:lnTo>
                  <a:lnTo>
                    <a:pt x="1441" y="917"/>
                  </a:lnTo>
                  <a:lnTo>
                    <a:pt x="1413" y="923"/>
                  </a:lnTo>
                  <a:lnTo>
                    <a:pt x="1364" y="948"/>
                  </a:lnTo>
                  <a:lnTo>
                    <a:pt x="1400" y="906"/>
                  </a:lnTo>
                  <a:lnTo>
                    <a:pt x="1400" y="906"/>
                  </a:lnTo>
                  <a:close/>
                  <a:moveTo>
                    <a:pt x="791" y="703"/>
                  </a:moveTo>
                  <a:lnTo>
                    <a:pt x="851" y="738"/>
                  </a:lnTo>
                  <a:lnTo>
                    <a:pt x="882" y="823"/>
                  </a:lnTo>
                  <a:lnTo>
                    <a:pt x="934" y="851"/>
                  </a:lnTo>
                  <a:lnTo>
                    <a:pt x="1089" y="948"/>
                  </a:lnTo>
                  <a:lnTo>
                    <a:pt x="1078" y="1013"/>
                  </a:lnTo>
                  <a:lnTo>
                    <a:pt x="1132" y="936"/>
                  </a:lnTo>
                  <a:lnTo>
                    <a:pt x="1119" y="917"/>
                  </a:lnTo>
                  <a:lnTo>
                    <a:pt x="1155" y="887"/>
                  </a:lnTo>
                  <a:lnTo>
                    <a:pt x="1143" y="865"/>
                  </a:lnTo>
                  <a:lnTo>
                    <a:pt x="1138" y="691"/>
                  </a:lnTo>
                  <a:lnTo>
                    <a:pt x="1155" y="524"/>
                  </a:lnTo>
                  <a:lnTo>
                    <a:pt x="1132" y="333"/>
                  </a:lnTo>
                  <a:lnTo>
                    <a:pt x="1096" y="309"/>
                  </a:lnTo>
                  <a:lnTo>
                    <a:pt x="1102" y="286"/>
                  </a:lnTo>
                  <a:lnTo>
                    <a:pt x="1078" y="213"/>
                  </a:lnTo>
                  <a:lnTo>
                    <a:pt x="1096" y="126"/>
                  </a:lnTo>
                  <a:lnTo>
                    <a:pt x="1078" y="83"/>
                  </a:lnTo>
                  <a:lnTo>
                    <a:pt x="1066" y="0"/>
                  </a:lnTo>
                  <a:lnTo>
                    <a:pt x="780" y="0"/>
                  </a:lnTo>
                  <a:lnTo>
                    <a:pt x="678" y="77"/>
                  </a:lnTo>
                  <a:lnTo>
                    <a:pt x="654" y="149"/>
                  </a:lnTo>
                  <a:lnTo>
                    <a:pt x="582" y="203"/>
                  </a:lnTo>
                  <a:lnTo>
                    <a:pt x="618" y="232"/>
                  </a:lnTo>
                  <a:lnTo>
                    <a:pt x="595" y="256"/>
                  </a:lnTo>
                  <a:lnTo>
                    <a:pt x="618" y="333"/>
                  </a:lnTo>
                  <a:lnTo>
                    <a:pt x="488" y="394"/>
                  </a:lnTo>
                  <a:lnTo>
                    <a:pt x="381" y="405"/>
                  </a:lnTo>
                  <a:lnTo>
                    <a:pt x="279" y="369"/>
                  </a:lnTo>
                  <a:lnTo>
                    <a:pt x="113" y="405"/>
                  </a:lnTo>
                  <a:lnTo>
                    <a:pt x="162" y="507"/>
                  </a:lnTo>
                  <a:lnTo>
                    <a:pt x="0" y="637"/>
                  </a:lnTo>
                  <a:lnTo>
                    <a:pt x="6" y="703"/>
                  </a:lnTo>
                  <a:lnTo>
                    <a:pt x="791" y="703"/>
                  </a:lnTo>
                  <a:lnTo>
                    <a:pt x="791" y="703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5667120" y="2055960"/>
              <a:ext cx="836640" cy="801720"/>
            </a:xfrm>
            <a:custGeom>
              <a:avLst/>
              <a:gdLst/>
              <a:ahLst/>
              <a:rect l="l" t="t" r="r" b="b"/>
              <a:pathLst>
                <a:path w="1419" h="1347">
                  <a:moveTo>
                    <a:pt x="0" y="202"/>
                  </a:moveTo>
                  <a:lnTo>
                    <a:pt x="185" y="136"/>
                  </a:lnTo>
                  <a:lnTo>
                    <a:pt x="334" y="31"/>
                  </a:lnTo>
                  <a:lnTo>
                    <a:pt x="435" y="0"/>
                  </a:lnTo>
                  <a:lnTo>
                    <a:pt x="326" y="119"/>
                  </a:lnTo>
                  <a:lnTo>
                    <a:pt x="326" y="163"/>
                  </a:lnTo>
                  <a:lnTo>
                    <a:pt x="416" y="136"/>
                  </a:lnTo>
                  <a:lnTo>
                    <a:pt x="529" y="232"/>
                  </a:lnTo>
                  <a:lnTo>
                    <a:pt x="635" y="240"/>
                  </a:lnTo>
                  <a:lnTo>
                    <a:pt x="731" y="185"/>
                  </a:lnTo>
                  <a:lnTo>
                    <a:pt x="904" y="163"/>
                  </a:lnTo>
                  <a:lnTo>
                    <a:pt x="916" y="215"/>
                  </a:lnTo>
                  <a:lnTo>
                    <a:pt x="1010" y="227"/>
                  </a:lnTo>
                  <a:lnTo>
                    <a:pt x="1034" y="227"/>
                  </a:lnTo>
                  <a:lnTo>
                    <a:pt x="1059" y="304"/>
                  </a:lnTo>
                  <a:lnTo>
                    <a:pt x="1106" y="345"/>
                  </a:lnTo>
                  <a:lnTo>
                    <a:pt x="1029" y="358"/>
                  </a:lnTo>
                  <a:lnTo>
                    <a:pt x="998" y="334"/>
                  </a:lnTo>
                  <a:lnTo>
                    <a:pt x="987" y="370"/>
                  </a:lnTo>
                  <a:lnTo>
                    <a:pt x="869" y="328"/>
                  </a:lnTo>
                  <a:lnTo>
                    <a:pt x="720" y="375"/>
                  </a:lnTo>
                  <a:lnTo>
                    <a:pt x="654" y="430"/>
                  </a:lnTo>
                  <a:lnTo>
                    <a:pt x="654" y="375"/>
                  </a:lnTo>
                  <a:lnTo>
                    <a:pt x="593" y="398"/>
                  </a:lnTo>
                  <a:lnTo>
                    <a:pt x="488" y="549"/>
                  </a:lnTo>
                  <a:lnTo>
                    <a:pt x="464" y="530"/>
                  </a:lnTo>
                  <a:lnTo>
                    <a:pt x="471" y="483"/>
                  </a:lnTo>
                  <a:lnTo>
                    <a:pt x="435" y="488"/>
                  </a:lnTo>
                  <a:lnTo>
                    <a:pt x="445" y="411"/>
                  </a:lnTo>
                  <a:lnTo>
                    <a:pt x="394" y="381"/>
                  </a:lnTo>
                  <a:lnTo>
                    <a:pt x="394" y="353"/>
                  </a:lnTo>
                  <a:lnTo>
                    <a:pt x="55" y="257"/>
                  </a:lnTo>
                  <a:lnTo>
                    <a:pt x="36" y="221"/>
                  </a:lnTo>
                  <a:lnTo>
                    <a:pt x="0" y="202"/>
                  </a:lnTo>
                  <a:lnTo>
                    <a:pt x="0" y="202"/>
                  </a:lnTo>
                  <a:close/>
                  <a:moveTo>
                    <a:pt x="1419" y="1025"/>
                  </a:moveTo>
                  <a:lnTo>
                    <a:pt x="1394" y="984"/>
                  </a:lnTo>
                  <a:lnTo>
                    <a:pt x="1358" y="846"/>
                  </a:lnTo>
                  <a:lnTo>
                    <a:pt x="1313" y="792"/>
                  </a:lnTo>
                  <a:lnTo>
                    <a:pt x="1236" y="818"/>
                  </a:lnTo>
                  <a:lnTo>
                    <a:pt x="1189" y="882"/>
                  </a:lnTo>
                  <a:lnTo>
                    <a:pt x="1155" y="888"/>
                  </a:lnTo>
                  <a:lnTo>
                    <a:pt x="1142" y="865"/>
                  </a:lnTo>
                  <a:lnTo>
                    <a:pt x="1159" y="811"/>
                  </a:lnTo>
                  <a:lnTo>
                    <a:pt x="1200" y="775"/>
                  </a:lnTo>
                  <a:lnTo>
                    <a:pt x="1241" y="705"/>
                  </a:lnTo>
                  <a:lnTo>
                    <a:pt x="1208" y="566"/>
                  </a:lnTo>
                  <a:lnTo>
                    <a:pt x="1225" y="554"/>
                  </a:lnTo>
                  <a:lnTo>
                    <a:pt x="1051" y="424"/>
                  </a:lnTo>
                  <a:lnTo>
                    <a:pt x="938" y="411"/>
                  </a:lnTo>
                  <a:lnTo>
                    <a:pt x="916" y="447"/>
                  </a:lnTo>
                  <a:lnTo>
                    <a:pt x="938" y="483"/>
                  </a:lnTo>
                  <a:lnTo>
                    <a:pt x="869" y="513"/>
                  </a:lnTo>
                  <a:lnTo>
                    <a:pt x="861" y="584"/>
                  </a:lnTo>
                  <a:lnTo>
                    <a:pt x="833" y="609"/>
                  </a:lnTo>
                  <a:lnTo>
                    <a:pt x="814" y="543"/>
                  </a:lnTo>
                  <a:lnTo>
                    <a:pt x="725" y="650"/>
                  </a:lnTo>
                  <a:lnTo>
                    <a:pt x="684" y="888"/>
                  </a:lnTo>
                  <a:lnTo>
                    <a:pt x="731" y="984"/>
                  </a:lnTo>
                  <a:lnTo>
                    <a:pt x="739" y="1020"/>
                  </a:lnTo>
                  <a:lnTo>
                    <a:pt x="731" y="1127"/>
                  </a:lnTo>
                  <a:lnTo>
                    <a:pt x="665" y="1306"/>
                  </a:lnTo>
                  <a:lnTo>
                    <a:pt x="618" y="1334"/>
                  </a:lnTo>
                  <a:lnTo>
                    <a:pt x="998" y="1334"/>
                  </a:lnTo>
                  <a:lnTo>
                    <a:pt x="1004" y="1347"/>
                  </a:lnTo>
                  <a:lnTo>
                    <a:pt x="1249" y="1347"/>
                  </a:lnTo>
                  <a:lnTo>
                    <a:pt x="1302" y="1282"/>
                  </a:lnTo>
                  <a:lnTo>
                    <a:pt x="1302" y="1248"/>
                  </a:lnTo>
                  <a:lnTo>
                    <a:pt x="1341" y="1193"/>
                  </a:lnTo>
                  <a:lnTo>
                    <a:pt x="1345" y="1152"/>
                  </a:lnTo>
                  <a:lnTo>
                    <a:pt x="1400" y="1133"/>
                  </a:lnTo>
                  <a:lnTo>
                    <a:pt x="1419" y="1025"/>
                  </a:lnTo>
                  <a:lnTo>
                    <a:pt x="1419" y="1025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84" name=""/>
          <p:cNvSpPr/>
          <p:nvPr/>
        </p:nvSpPr>
        <p:spPr>
          <a:xfrm>
            <a:off x="4034160" y="5356080"/>
            <a:ext cx="680400" cy="27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2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MEXICO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"/>
          <p:cNvSpPr/>
          <p:nvPr/>
        </p:nvSpPr>
        <p:spPr>
          <a:xfrm>
            <a:off x="6721920" y="1973160"/>
            <a:ext cx="729360" cy="27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2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>
            <a:off x="7040520" y="5037120"/>
            <a:ext cx="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"/>
          <p:cNvSpPr/>
          <p:nvPr/>
        </p:nvSpPr>
        <p:spPr>
          <a:xfrm>
            <a:off x="5514840" y="3201840"/>
            <a:ext cx="44460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"/>
          <p:cNvSpPr/>
          <p:nvPr/>
        </p:nvSpPr>
        <p:spPr>
          <a:xfrm>
            <a:off x="5778360" y="3684600"/>
            <a:ext cx="466920" cy="13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"/>
          <p:cNvSpPr/>
          <p:nvPr/>
        </p:nvSpPr>
        <p:spPr>
          <a:xfrm>
            <a:off x="5846760" y="3822840"/>
            <a:ext cx="47628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"/>
          <p:cNvSpPr/>
          <p:nvPr/>
        </p:nvSpPr>
        <p:spPr>
          <a:xfrm>
            <a:off x="5888160" y="3932280"/>
            <a:ext cx="426960" cy="12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"/>
          <p:cNvSpPr/>
          <p:nvPr/>
        </p:nvSpPr>
        <p:spPr>
          <a:xfrm>
            <a:off x="2185920" y="3576600"/>
            <a:ext cx="384120" cy="13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>
            <a:off x="2703600" y="3470400"/>
            <a:ext cx="428400" cy="12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>
            <a:off x="5727600" y="2644920"/>
            <a:ext cx="382680" cy="12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/>
          <p:nvPr/>
        </p:nvSpPr>
        <p:spPr>
          <a:xfrm>
            <a:off x="6308640" y="2697120"/>
            <a:ext cx="346320" cy="13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">
            <a:hlinkClick r:id="rId1"/>
          </p:cNvPr>
          <p:cNvSpPr/>
          <p:nvPr/>
        </p:nvSpPr>
        <p:spPr>
          <a:xfrm>
            <a:off x="2816280" y="3541680"/>
            <a:ext cx="8568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96" name=""/>
          <p:cNvGrpSpPr/>
          <p:nvPr/>
        </p:nvGrpSpPr>
        <p:grpSpPr>
          <a:xfrm>
            <a:off x="7021440" y="4351320"/>
            <a:ext cx="2122560" cy="898560"/>
            <a:chOff x="7021440" y="4351320"/>
            <a:chExt cx="2122560" cy="898560"/>
          </a:xfrm>
        </p:grpSpPr>
        <p:sp>
          <p:nvSpPr>
            <p:cNvPr id="297" name=""/>
            <p:cNvSpPr/>
            <p:nvPr/>
          </p:nvSpPr>
          <p:spPr>
            <a:xfrm>
              <a:off x="7021440" y="4351320"/>
              <a:ext cx="2092320" cy="8622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25058b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7115040" y="4356000"/>
              <a:ext cx="2021040" cy="210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85000"/>
                </a:lnSpc>
                <a:tabLst>
                  <a:tab algn="l" pos="0"/>
                  <a:tab algn="ctr" pos="165744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Enron</a:t>
              </a: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MWs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7159680" y="4538520"/>
              <a:ext cx="1984320" cy="711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5000"/>
                </a:lnSpc>
                <a:spcAft>
                  <a:spcPts val="726"/>
                </a:spcAft>
                <a:tabLst>
                  <a:tab algn="l" pos="0"/>
                  <a:tab algn="l" pos="148608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 Operation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3,340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5000"/>
                </a:lnSpc>
                <a:spcAft>
                  <a:spcPts val="726"/>
                </a:spcAft>
                <a:tabLst>
                  <a:tab algn="l" pos="0"/>
                  <a:tab algn="l" pos="148608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Development Project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1,638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5000"/>
                </a:lnSpc>
                <a:spcAft>
                  <a:spcPts val="726"/>
                </a:spcAft>
                <a:tabLst>
                  <a:tab algn="l" pos="0"/>
                  <a:tab algn="l" pos="148608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Site Secured/Prospects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7099200" y="4621320"/>
              <a:ext cx="101880" cy="96840"/>
            </a:xfrm>
            <a:prstGeom prst="ellipse">
              <a:avLst/>
            </a:prstGeom>
            <a:solidFill>
              <a:srgbClr val="ff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7099200" y="4829040"/>
              <a:ext cx="101880" cy="9684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7099200" y="5062680"/>
              <a:ext cx="101880" cy="96840"/>
            </a:xfrm>
            <a:prstGeom prst="ellipse">
              <a:avLst/>
            </a:prstGeom>
            <a:solidFill>
              <a:srgbClr val="000000"/>
            </a:solidFill>
            <a:ln w="3240">
              <a:solidFill>
                <a:srgbClr val="96969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Accomplishments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04" name=""/>
          <p:cNvSpPr/>
          <p:nvPr/>
        </p:nvSpPr>
        <p:spPr>
          <a:xfrm>
            <a:off x="0" y="641520"/>
            <a:ext cx="914400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289080" indent="-289080" algn="ctr">
              <a:lnSpc>
                <a:spcPct val="90000"/>
              </a:lnSpc>
              <a:spcAft>
                <a:spcPts val="8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success achieved in our generation strategy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">
            <a:hlinkClick r:id="rId2"/>
          </p:cNvPr>
          <p:cNvSpPr/>
          <p:nvPr/>
        </p:nvSpPr>
        <p:spPr>
          <a:xfrm>
            <a:off x="2346480" y="3490920"/>
            <a:ext cx="8568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">
            <a:hlinkClick r:id="rId3"/>
          </p:cNvPr>
          <p:cNvSpPr/>
          <p:nvPr/>
        </p:nvSpPr>
        <p:spPr>
          <a:xfrm>
            <a:off x="2428920" y="3497400"/>
            <a:ext cx="8568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">
            <a:hlinkClick r:id="rId4"/>
          </p:cNvPr>
          <p:cNvSpPr/>
          <p:nvPr/>
        </p:nvSpPr>
        <p:spPr>
          <a:xfrm>
            <a:off x="3927600" y="3198960"/>
            <a:ext cx="8568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">
            <a:hlinkClick r:id="rId5"/>
          </p:cNvPr>
          <p:cNvSpPr/>
          <p:nvPr/>
        </p:nvSpPr>
        <p:spPr>
          <a:xfrm>
            <a:off x="2371680" y="2144880"/>
            <a:ext cx="8568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">
            <a:hlinkClick r:id="rId6"/>
          </p:cNvPr>
          <p:cNvSpPr/>
          <p:nvPr/>
        </p:nvSpPr>
        <p:spPr>
          <a:xfrm>
            <a:off x="4778280" y="4316400"/>
            <a:ext cx="8568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">
            <a:hlinkClick r:id="rId7"/>
          </p:cNvPr>
          <p:cNvSpPr/>
          <p:nvPr/>
        </p:nvSpPr>
        <p:spPr>
          <a:xfrm>
            <a:off x="4289400" y="5072040"/>
            <a:ext cx="8568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">
            <a:hlinkClick r:id="rId8"/>
          </p:cNvPr>
          <p:cNvSpPr/>
          <p:nvPr/>
        </p:nvSpPr>
        <p:spPr>
          <a:xfrm>
            <a:off x="7315200" y="3135240"/>
            <a:ext cx="85680" cy="856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">
            <a:hlinkClick r:id="rId9"/>
          </p:cNvPr>
          <p:cNvSpPr/>
          <p:nvPr/>
        </p:nvSpPr>
        <p:spPr>
          <a:xfrm>
            <a:off x="7558200" y="280836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">
            <a:hlinkClick r:id="rId10"/>
          </p:cNvPr>
          <p:cNvSpPr/>
          <p:nvPr/>
        </p:nvSpPr>
        <p:spPr>
          <a:xfrm>
            <a:off x="7507440" y="285912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">
            <a:hlinkClick r:id="rId11"/>
          </p:cNvPr>
          <p:cNvSpPr/>
          <p:nvPr/>
        </p:nvSpPr>
        <p:spPr>
          <a:xfrm>
            <a:off x="5654520" y="2386080"/>
            <a:ext cx="8604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">
            <a:hlinkClick r:id="rId12"/>
          </p:cNvPr>
          <p:cNvSpPr/>
          <p:nvPr/>
        </p:nvSpPr>
        <p:spPr>
          <a:xfrm>
            <a:off x="6480000" y="2557440"/>
            <a:ext cx="8604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">
            <a:hlinkClick r:id="rId13"/>
          </p:cNvPr>
          <p:cNvSpPr/>
          <p:nvPr/>
        </p:nvSpPr>
        <p:spPr>
          <a:xfrm>
            <a:off x="5140440" y="281160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">
            <a:hlinkClick r:id="rId14"/>
          </p:cNvPr>
          <p:cNvSpPr/>
          <p:nvPr/>
        </p:nvSpPr>
        <p:spPr>
          <a:xfrm>
            <a:off x="5381640" y="292572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">
            <a:hlinkClick r:id="rId15"/>
          </p:cNvPr>
          <p:cNvSpPr/>
          <p:nvPr/>
        </p:nvSpPr>
        <p:spPr>
          <a:xfrm>
            <a:off x="5470560" y="292572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">
            <a:hlinkClick r:id="rId16"/>
          </p:cNvPr>
          <p:cNvSpPr/>
          <p:nvPr/>
        </p:nvSpPr>
        <p:spPr>
          <a:xfrm>
            <a:off x="5425920" y="3186000"/>
            <a:ext cx="8604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">
            <a:hlinkClick r:id="rId17"/>
          </p:cNvPr>
          <p:cNvSpPr/>
          <p:nvPr/>
        </p:nvSpPr>
        <p:spPr>
          <a:xfrm>
            <a:off x="5514840" y="3186000"/>
            <a:ext cx="8604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">
            <a:hlinkClick r:id="rId18"/>
          </p:cNvPr>
          <p:cNvSpPr/>
          <p:nvPr/>
        </p:nvSpPr>
        <p:spPr>
          <a:xfrm>
            <a:off x="5477040" y="312264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">
            <a:hlinkClick r:id="rId19"/>
          </p:cNvPr>
          <p:cNvSpPr/>
          <p:nvPr/>
        </p:nvSpPr>
        <p:spPr>
          <a:xfrm>
            <a:off x="5927760" y="366876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">
            <a:hlinkClick r:id="rId20"/>
          </p:cNvPr>
          <p:cNvSpPr/>
          <p:nvPr/>
        </p:nvSpPr>
        <p:spPr>
          <a:xfrm>
            <a:off x="6016680" y="366876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">
            <a:hlinkClick r:id="rId21"/>
          </p:cNvPr>
          <p:cNvSpPr/>
          <p:nvPr/>
        </p:nvSpPr>
        <p:spPr>
          <a:xfrm>
            <a:off x="6130800" y="312912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">
            <a:hlinkClick r:id="rId22"/>
          </p:cNvPr>
          <p:cNvSpPr/>
          <p:nvPr/>
        </p:nvSpPr>
        <p:spPr>
          <a:xfrm>
            <a:off x="6086520" y="321804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">
            <a:hlinkClick r:id="rId23"/>
          </p:cNvPr>
          <p:cNvSpPr/>
          <p:nvPr/>
        </p:nvSpPr>
        <p:spPr>
          <a:xfrm>
            <a:off x="5965920" y="331956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">
            <a:hlinkClick r:id="rId24"/>
          </p:cNvPr>
          <p:cNvSpPr/>
          <p:nvPr/>
        </p:nvSpPr>
        <p:spPr>
          <a:xfrm>
            <a:off x="5978520" y="3218040"/>
            <a:ext cx="85680" cy="85680"/>
          </a:xfrm>
          <a:prstGeom prst="ellipse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">
            <a:hlinkClick r:id="rId25"/>
          </p:cNvPr>
          <p:cNvSpPr/>
          <p:nvPr/>
        </p:nvSpPr>
        <p:spPr>
          <a:xfrm>
            <a:off x="5889600" y="344016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">
            <a:hlinkClick r:id="rId26"/>
          </p:cNvPr>
          <p:cNvSpPr/>
          <p:nvPr/>
        </p:nvSpPr>
        <p:spPr>
          <a:xfrm>
            <a:off x="6607080" y="357336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">
            <a:hlinkClick r:id="rId27"/>
          </p:cNvPr>
          <p:cNvSpPr/>
          <p:nvPr/>
        </p:nvSpPr>
        <p:spPr>
          <a:xfrm>
            <a:off x="6416640" y="402444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">
            <a:hlinkClick r:id="rId28"/>
          </p:cNvPr>
          <p:cNvSpPr/>
          <p:nvPr/>
        </p:nvSpPr>
        <p:spPr>
          <a:xfrm>
            <a:off x="6442200" y="410688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">
            <a:hlinkClick r:id="rId29"/>
          </p:cNvPr>
          <p:cNvSpPr/>
          <p:nvPr/>
        </p:nvSpPr>
        <p:spPr>
          <a:xfrm>
            <a:off x="6353280" y="4157640"/>
            <a:ext cx="85680" cy="85680"/>
          </a:xfrm>
          <a:prstGeom prst="ellipse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">
            <a:hlinkClick r:id="rId30"/>
          </p:cNvPr>
          <p:cNvSpPr/>
          <p:nvPr/>
        </p:nvSpPr>
        <p:spPr>
          <a:xfrm>
            <a:off x="5788080" y="3979800"/>
            <a:ext cx="85680" cy="85680"/>
          </a:xfrm>
          <a:prstGeom prst="ellipse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">
            <a:hlinkClick r:id="rId31"/>
          </p:cNvPr>
          <p:cNvSpPr/>
          <p:nvPr/>
        </p:nvSpPr>
        <p:spPr>
          <a:xfrm>
            <a:off x="5762520" y="3840120"/>
            <a:ext cx="85680" cy="85680"/>
          </a:xfrm>
          <a:prstGeom prst="ellipse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">
            <a:hlinkClick r:id="rId32"/>
          </p:cNvPr>
          <p:cNvSpPr/>
          <p:nvPr/>
        </p:nvSpPr>
        <p:spPr>
          <a:xfrm>
            <a:off x="5661000" y="387828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">
            <a:hlinkClick r:id="rId33"/>
          </p:cNvPr>
          <p:cNvSpPr/>
          <p:nvPr/>
        </p:nvSpPr>
        <p:spPr>
          <a:xfrm>
            <a:off x="5711760" y="3706920"/>
            <a:ext cx="85680" cy="85680"/>
          </a:xfrm>
          <a:prstGeom prst="ellipse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">
            <a:hlinkClick r:id="rId34"/>
          </p:cNvPr>
          <p:cNvSpPr/>
          <p:nvPr/>
        </p:nvSpPr>
        <p:spPr>
          <a:xfrm>
            <a:off x="5807160" y="3592440"/>
            <a:ext cx="85680" cy="85680"/>
          </a:xfrm>
          <a:prstGeom prst="ellipse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">
            <a:hlinkClick r:id="rId35"/>
          </p:cNvPr>
          <p:cNvSpPr/>
          <p:nvPr/>
        </p:nvSpPr>
        <p:spPr>
          <a:xfrm>
            <a:off x="5889600" y="2887560"/>
            <a:ext cx="85680" cy="85680"/>
          </a:xfrm>
          <a:prstGeom prst="ellipse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">
            <a:hlinkClick r:id="rId36"/>
          </p:cNvPr>
          <p:cNvSpPr/>
          <p:nvPr/>
        </p:nvSpPr>
        <p:spPr>
          <a:xfrm>
            <a:off x="5724360" y="2836800"/>
            <a:ext cx="8604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">
            <a:hlinkClick r:id="rId37"/>
          </p:cNvPr>
          <p:cNvSpPr/>
          <p:nvPr/>
        </p:nvSpPr>
        <p:spPr>
          <a:xfrm>
            <a:off x="5813280" y="2836800"/>
            <a:ext cx="8604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">
            <a:hlinkClick r:id="rId38"/>
          </p:cNvPr>
          <p:cNvSpPr/>
          <p:nvPr/>
        </p:nvSpPr>
        <p:spPr>
          <a:xfrm>
            <a:off x="5845320" y="276696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">
            <a:hlinkClick r:id="rId39"/>
          </p:cNvPr>
          <p:cNvSpPr/>
          <p:nvPr/>
        </p:nvSpPr>
        <p:spPr>
          <a:xfrm>
            <a:off x="5762520" y="290664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">
            <a:hlinkClick r:id="rId40"/>
          </p:cNvPr>
          <p:cNvSpPr/>
          <p:nvPr/>
        </p:nvSpPr>
        <p:spPr>
          <a:xfrm>
            <a:off x="5597640" y="455760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">
            <a:hlinkClick r:id="rId41"/>
          </p:cNvPr>
          <p:cNvSpPr/>
          <p:nvPr/>
        </p:nvSpPr>
        <p:spPr>
          <a:xfrm>
            <a:off x="5267160" y="4513320"/>
            <a:ext cx="8604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">
            <a:hlinkClick r:id="rId42"/>
          </p:cNvPr>
          <p:cNvSpPr/>
          <p:nvPr/>
        </p:nvSpPr>
        <p:spPr>
          <a:xfrm>
            <a:off x="5388120" y="451332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">
            <a:hlinkClick r:id="rId43"/>
          </p:cNvPr>
          <p:cNvSpPr/>
          <p:nvPr/>
        </p:nvSpPr>
        <p:spPr>
          <a:xfrm>
            <a:off x="6715080" y="484344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">
            <a:hlinkClick r:id="rId44"/>
          </p:cNvPr>
          <p:cNvSpPr/>
          <p:nvPr/>
        </p:nvSpPr>
        <p:spPr>
          <a:xfrm>
            <a:off x="6804000" y="493884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">
            <a:hlinkClick r:id="rId45"/>
          </p:cNvPr>
          <p:cNvSpPr/>
          <p:nvPr/>
        </p:nvSpPr>
        <p:spPr>
          <a:xfrm>
            <a:off x="6810480" y="500220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">
            <a:hlinkClick r:id="rId46"/>
          </p:cNvPr>
          <p:cNvSpPr/>
          <p:nvPr/>
        </p:nvSpPr>
        <p:spPr>
          <a:xfrm>
            <a:off x="6810480" y="512280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">
            <a:hlinkClick r:id="rId47"/>
          </p:cNvPr>
          <p:cNvSpPr/>
          <p:nvPr/>
        </p:nvSpPr>
        <p:spPr>
          <a:xfrm>
            <a:off x="6816600" y="518652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1" name="">
            <a:hlinkClick r:id="rId48"/>
          </p:cNvPr>
          <p:cNvSpPr/>
          <p:nvPr/>
        </p:nvSpPr>
        <p:spPr>
          <a:xfrm>
            <a:off x="6708600" y="4944960"/>
            <a:ext cx="8604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2" name="">
            <a:hlinkClick r:id="rId49"/>
          </p:cNvPr>
          <p:cNvSpPr/>
          <p:nvPr/>
        </p:nvSpPr>
        <p:spPr>
          <a:xfrm>
            <a:off x="6715080" y="5135400"/>
            <a:ext cx="85680" cy="860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040" bIns="14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">
            <a:hlinkClick r:id="rId50"/>
          </p:cNvPr>
          <p:cNvSpPr/>
          <p:nvPr/>
        </p:nvSpPr>
        <p:spPr>
          <a:xfrm>
            <a:off x="6676920" y="501480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>
            <a:off x="2390760" y="364968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"/>
          <p:cNvSpPr/>
          <p:nvPr/>
        </p:nvSpPr>
        <p:spPr>
          <a:xfrm>
            <a:off x="2238480" y="357336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"/>
          <p:cNvSpPr/>
          <p:nvPr/>
        </p:nvSpPr>
        <p:spPr>
          <a:xfrm>
            <a:off x="2238480" y="343368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"/>
          <p:cNvSpPr/>
          <p:nvPr/>
        </p:nvSpPr>
        <p:spPr>
          <a:xfrm>
            <a:off x="2143080" y="333216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"/>
          <p:cNvSpPr/>
          <p:nvPr/>
        </p:nvSpPr>
        <p:spPr>
          <a:xfrm>
            <a:off x="2111400" y="2951280"/>
            <a:ext cx="85680" cy="856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9" name=""/>
          <p:cNvGrpSpPr/>
          <p:nvPr/>
        </p:nvGrpSpPr>
        <p:grpSpPr>
          <a:xfrm>
            <a:off x="407880" y="1074600"/>
            <a:ext cx="8766360" cy="630360"/>
            <a:chOff x="407880" y="1074600"/>
            <a:chExt cx="8766360" cy="630360"/>
          </a:xfrm>
        </p:grpSpPr>
        <p:sp>
          <p:nvSpPr>
            <p:cNvPr id="360" name=""/>
            <p:cNvSpPr/>
            <p:nvPr/>
          </p:nvSpPr>
          <p:spPr>
            <a:xfrm>
              <a:off x="6353280" y="1428840"/>
              <a:ext cx="2820960" cy="24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normAutofit lnSpcReduction="9999"/>
            </a:bodyPr>
            <a:p>
              <a:pPr marL="171360" indent="-171360">
                <a:lnSpc>
                  <a:spcPct val="90000"/>
                </a:lnSpc>
                <a:buClr>
                  <a:srgbClr val="ffffff"/>
                </a:buClr>
                <a:buSzPct val="85000"/>
                <a:buFont typeface="Webdings" charset="2"/>
                <a:buChar char="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Provide liquidity to network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422280" y="1074600"/>
              <a:ext cx="8296200" cy="606600"/>
            </a:xfrm>
            <a:prstGeom prst="rect">
              <a:avLst/>
            </a:prstGeom>
            <a:noFill/>
            <a:ln w="12600">
              <a:solidFill>
                <a:srgbClr val="ffff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4538520" y="1430280"/>
              <a:ext cx="1995480" cy="262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normAutofit/>
            </a:bodyPr>
            <a:p>
              <a:pPr marL="171360" indent="-171360">
                <a:lnSpc>
                  <a:spcPct val="90000"/>
                </a:lnSpc>
                <a:buClr>
                  <a:srgbClr val="ffffff"/>
                </a:buClr>
                <a:buSzPct val="85000"/>
                <a:buFont typeface="Webdings" charset="2"/>
                <a:buChar char="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Profit opportunities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407880" y="1089000"/>
              <a:ext cx="8283600" cy="360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normAutofit/>
            </a:bodyPr>
            <a:p>
              <a:pPr marL="289080" indent="-289080" algn="ctr">
                <a:lnSpc>
                  <a:spcPct val="90000"/>
                </a:lnSpc>
                <a:spcAft>
                  <a:spcPts val="601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Strategy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414360" y="1428840"/>
              <a:ext cx="4727520" cy="27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normAutofit/>
            </a:bodyPr>
            <a:p>
              <a:pPr marL="171360" indent="-171360">
                <a:lnSpc>
                  <a:spcPct val="90000"/>
                </a:lnSpc>
                <a:buClr>
                  <a:srgbClr val="ffffff"/>
                </a:buClr>
                <a:buSzPct val="85000"/>
                <a:buFont typeface="Webdings" charset="2"/>
                <a:buChar char="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Control large bank of sites that provide optionality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409680" y="1389240"/>
              <a:ext cx="829620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66" name=""/>
          <p:cNvSpPr/>
          <p:nvPr/>
        </p:nvSpPr>
        <p:spPr>
          <a:xfrm>
            <a:off x="0" y="4638600"/>
            <a:ext cx="3968640" cy="220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"/>
          <p:cNvSpPr/>
          <p:nvPr/>
        </p:nvSpPr>
        <p:spPr>
          <a:xfrm>
            <a:off x="5100480" y="5724360"/>
            <a:ext cx="4054680" cy="1133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68" name="" descr=""/>
          <p:cNvPicPr/>
          <p:nvPr/>
        </p:nvPicPr>
        <p:blipFill>
          <a:blip r:embed="rId51"/>
          <a:stretch/>
        </p:blipFill>
        <p:spPr>
          <a:xfrm>
            <a:off x="55440" y="4605480"/>
            <a:ext cx="3886200" cy="235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9" name=""/>
          <p:cNvSpPr/>
          <p:nvPr/>
        </p:nvSpPr>
        <p:spPr>
          <a:xfrm>
            <a:off x="5217120" y="5816520"/>
            <a:ext cx="959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Pending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0" name=""/>
          <p:cNvSpPr/>
          <p:nvPr/>
        </p:nvSpPr>
        <p:spPr>
          <a:xfrm>
            <a:off x="7194600" y="5816520"/>
            <a:ext cx="3279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>
            <a:off x="7962480" y="5816520"/>
            <a:ext cx="249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"/>
          <p:cNvSpPr/>
          <p:nvPr/>
        </p:nvSpPr>
        <p:spPr>
          <a:xfrm>
            <a:off x="8528760" y="5816520"/>
            <a:ext cx="647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millions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"/>
          <p:cNvSpPr/>
          <p:nvPr/>
        </p:nvSpPr>
        <p:spPr>
          <a:xfrm>
            <a:off x="5186160" y="6008760"/>
            <a:ext cx="8895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Peakers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"/>
          <p:cNvSpPr/>
          <p:nvPr/>
        </p:nvSpPr>
        <p:spPr>
          <a:xfrm>
            <a:off x="7257960" y="6008760"/>
            <a:ext cx="195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"/>
          <p:cNvSpPr/>
          <p:nvPr/>
        </p:nvSpPr>
        <p:spPr>
          <a:xfrm>
            <a:off x="7977600" y="600876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1,700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"/>
          <p:cNvSpPr/>
          <p:nvPr/>
        </p:nvSpPr>
        <p:spPr>
          <a:xfrm>
            <a:off x="7843680" y="6008760"/>
            <a:ext cx="117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7956360" y="6008760"/>
            <a:ext cx="39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>
            <a:off x="8757000" y="600876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1,028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>
            <a:off x="8574840" y="6008760"/>
            <a:ext cx="195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"/>
          <p:cNvSpPr/>
          <p:nvPr/>
        </p:nvSpPr>
        <p:spPr>
          <a:xfrm>
            <a:off x="8763120" y="6008760"/>
            <a:ext cx="39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>
            <a:off x="5186520" y="6194520"/>
            <a:ext cx="554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"/>
          <p:cNvSpPr/>
          <p:nvPr/>
        </p:nvSpPr>
        <p:spPr>
          <a:xfrm>
            <a:off x="7253280" y="6194520"/>
            <a:ext cx="203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"/>
          <p:cNvSpPr/>
          <p:nvPr/>
        </p:nvSpPr>
        <p:spPr>
          <a:xfrm>
            <a:off x="8089200" y="6194520"/>
            <a:ext cx="234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"/>
          <p:cNvSpPr/>
          <p:nvPr/>
        </p:nvSpPr>
        <p:spPr>
          <a:xfrm>
            <a:off x="7844040" y="6194520"/>
            <a:ext cx="2343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>
            <a:off x="8069040" y="6194520"/>
            <a:ext cx="39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>
            <a:off x="8868600" y="6194520"/>
            <a:ext cx="234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>
            <a:off x="8575920" y="619452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"/>
          <p:cNvSpPr/>
          <p:nvPr/>
        </p:nvSpPr>
        <p:spPr>
          <a:xfrm>
            <a:off x="8877240" y="6194520"/>
            <a:ext cx="39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"/>
          <p:cNvSpPr/>
          <p:nvPr/>
        </p:nvSpPr>
        <p:spPr>
          <a:xfrm>
            <a:off x="5213880" y="6380280"/>
            <a:ext cx="1636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Caledonia &amp; Brownsville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"/>
          <p:cNvSpPr/>
          <p:nvPr/>
        </p:nvSpPr>
        <p:spPr>
          <a:xfrm>
            <a:off x="7253280" y="6380280"/>
            <a:ext cx="203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"/>
          <p:cNvSpPr/>
          <p:nvPr/>
        </p:nvSpPr>
        <p:spPr>
          <a:xfrm>
            <a:off x="8089200" y="6380280"/>
            <a:ext cx="234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"/>
          <p:cNvSpPr/>
          <p:nvPr/>
        </p:nvSpPr>
        <p:spPr>
          <a:xfrm>
            <a:off x="7844040" y="6380280"/>
            <a:ext cx="2343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"/>
          <p:cNvSpPr/>
          <p:nvPr/>
        </p:nvSpPr>
        <p:spPr>
          <a:xfrm>
            <a:off x="8069040" y="6380280"/>
            <a:ext cx="39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"/>
          <p:cNvSpPr/>
          <p:nvPr/>
        </p:nvSpPr>
        <p:spPr>
          <a:xfrm>
            <a:off x="8868600" y="6380280"/>
            <a:ext cx="234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"/>
          <p:cNvSpPr/>
          <p:nvPr/>
        </p:nvSpPr>
        <p:spPr>
          <a:xfrm>
            <a:off x="8575920" y="6380280"/>
            <a:ext cx="312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"/>
          <p:cNvSpPr/>
          <p:nvPr/>
        </p:nvSpPr>
        <p:spPr>
          <a:xfrm>
            <a:off x="8877240" y="6380280"/>
            <a:ext cx="39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"/>
          <p:cNvSpPr/>
          <p:nvPr/>
        </p:nvSpPr>
        <p:spPr>
          <a:xfrm>
            <a:off x="5218560" y="6630840"/>
            <a:ext cx="335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"/>
          <p:cNvSpPr/>
          <p:nvPr/>
        </p:nvSpPr>
        <p:spPr>
          <a:xfrm>
            <a:off x="7945920" y="663084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3,400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9" name=""/>
          <p:cNvSpPr/>
          <p:nvPr/>
        </p:nvSpPr>
        <p:spPr>
          <a:xfrm>
            <a:off x="7843680" y="6630840"/>
            <a:ext cx="117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"/>
          <p:cNvSpPr/>
          <p:nvPr/>
        </p:nvSpPr>
        <p:spPr>
          <a:xfrm>
            <a:off x="7956360" y="6630840"/>
            <a:ext cx="39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1" name=""/>
          <p:cNvSpPr/>
          <p:nvPr/>
        </p:nvSpPr>
        <p:spPr>
          <a:xfrm>
            <a:off x="8725320" y="6630840"/>
            <a:ext cx="3517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2,108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"/>
          <p:cNvSpPr/>
          <p:nvPr/>
        </p:nvSpPr>
        <p:spPr>
          <a:xfrm>
            <a:off x="8574840" y="6630840"/>
            <a:ext cx="195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3" name=""/>
          <p:cNvSpPr/>
          <p:nvPr/>
        </p:nvSpPr>
        <p:spPr>
          <a:xfrm>
            <a:off x="8763120" y="6630840"/>
            <a:ext cx="39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4" name=""/>
          <p:cNvSpPr/>
          <p:nvPr/>
        </p:nvSpPr>
        <p:spPr>
          <a:xfrm>
            <a:off x="5164200" y="5978520"/>
            <a:ext cx="17222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5" name=""/>
          <p:cNvSpPr/>
          <p:nvPr/>
        </p:nvSpPr>
        <p:spPr>
          <a:xfrm>
            <a:off x="5164200" y="5978520"/>
            <a:ext cx="172224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6" name=""/>
          <p:cNvSpPr/>
          <p:nvPr/>
        </p:nvSpPr>
        <p:spPr>
          <a:xfrm>
            <a:off x="7007400" y="5978520"/>
            <a:ext cx="6109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7" name=""/>
          <p:cNvSpPr/>
          <p:nvPr/>
        </p:nvSpPr>
        <p:spPr>
          <a:xfrm>
            <a:off x="7007400" y="5978520"/>
            <a:ext cx="61092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"/>
          <p:cNvSpPr/>
          <p:nvPr/>
        </p:nvSpPr>
        <p:spPr>
          <a:xfrm>
            <a:off x="7740720" y="5978520"/>
            <a:ext cx="6112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"/>
          <p:cNvSpPr/>
          <p:nvPr/>
        </p:nvSpPr>
        <p:spPr>
          <a:xfrm>
            <a:off x="7740720" y="5978520"/>
            <a:ext cx="6112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"/>
          <p:cNvSpPr/>
          <p:nvPr/>
        </p:nvSpPr>
        <p:spPr>
          <a:xfrm>
            <a:off x="7740720" y="6541920"/>
            <a:ext cx="6112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1" name=""/>
          <p:cNvSpPr/>
          <p:nvPr/>
        </p:nvSpPr>
        <p:spPr>
          <a:xfrm>
            <a:off x="7740720" y="6541920"/>
            <a:ext cx="6112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"/>
          <p:cNvSpPr/>
          <p:nvPr/>
        </p:nvSpPr>
        <p:spPr>
          <a:xfrm>
            <a:off x="7740720" y="6794640"/>
            <a:ext cx="611280" cy="10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>
            <a:off x="7740720" y="6816600"/>
            <a:ext cx="6112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"/>
          <p:cNvSpPr/>
          <p:nvPr/>
        </p:nvSpPr>
        <p:spPr>
          <a:xfrm>
            <a:off x="8472600" y="5978520"/>
            <a:ext cx="6570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5" name=""/>
          <p:cNvSpPr/>
          <p:nvPr/>
        </p:nvSpPr>
        <p:spPr>
          <a:xfrm>
            <a:off x="8472600" y="5978520"/>
            <a:ext cx="65700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"/>
          <p:cNvSpPr/>
          <p:nvPr/>
        </p:nvSpPr>
        <p:spPr>
          <a:xfrm>
            <a:off x="8472600" y="6541920"/>
            <a:ext cx="6570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7" name=""/>
          <p:cNvSpPr/>
          <p:nvPr/>
        </p:nvSpPr>
        <p:spPr>
          <a:xfrm>
            <a:off x="8472600" y="6541920"/>
            <a:ext cx="65700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"/>
          <p:cNvSpPr/>
          <p:nvPr/>
        </p:nvSpPr>
        <p:spPr>
          <a:xfrm>
            <a:off x="8472600" y="6794640"/>
            <a:ext cx="657000" cy="10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0" bIns="-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"/>
          <p:cNvSpPr/>
          <p:nvPr/>
        </p:nvSpPr>
        <p:spPr>
          <a:xfrm>
            <a:off x="8472600" y="6816600"/>
            <a:ext cx="65700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0" name=""/>
          <p:cNvGrpSpPr/>
          <p:nvPr/>
        </p:nvGrpSpPr>
        <p:grpSpPr>
          <a:xfrm>
            <a:off x="30240" y="2965320"/>
            <a:ext cx="3768480" cy="3097080"/>
            <a:chOff x="30240" y="2965320"/>
            <a:chExt cx="3768480" cy="3097080"/>
          </a:xfrm>
        </p:grpSpPr>
        <p:sp>
          <p:nvSpPr>
            <p:cNvPr id="421" name=""/>
            <p:cNvSpPr/>
            <p:nvPr/>
          </p:nvSpPr>
          <p:spPr>
            <a:xfrm>
              <a:off x="30240" y="3158640"/>
              <a:ext cx="3768480" cy="2903760"/>
            </a:xfrm>
            <a:custGeom>
              <a:avLst/>
              <a:gdLst/>
              <a:ahLst/>
              <a:rect l="l" t="t" r="r" b="b"/>
              <a:pathLst>
                <a:path w="4147" h="2948">
                  <a:moveTo>
                    <a:pt x="0" y="0"/>
                  </a:moveTo>
                  <a:lnTo>
                    <a:pt x="110" y="150"/>
                  </a:lnTo>
                  <a:lnTo>
                    <a:pt x="87" y="222"/>
                  </a:lnTo>
                  <a:lnTo>
                    <a:pt x="103" y="561"/>
                  </a:lnTo>
                  <a:lnTo>
                    <a:pt x="217" y="633"/>
                  </a:lnTo>
                  <a:lnTo>
                    <a:pt x="332" y="800"/>
                  </a:lnTo>
                  <a:lnTo>
                    <a:pt x="277" y="920"/>
                  </a:lnTo>
                  <a:lnTo>
                    <a:pt x="203" y="935"/>
                  </a:lnTo>
                  <a:lnTo>
                    <a:pt x="342" y="1112"/>
                  </a:lnTo>
                  <a:lnTo>
                    <a:pt x="425" y="1113"/>
                  </a:lnTo>
                  <a:lnTo>
                    <a:pt x="550" y="1282"/>
                  </a:lnTo>
                  <a:lnTo>
                    <a:pt x="514" y="1457"/>
                  </a:lnTo>
                  <a:lnTo>
                    <a:pt x="692" y="1538"/>
                  </a:lnTo>
                  <a:lnTo>
                    <a:pt x="885" y="1731"/>
                  </a:lnTo>
                  <a:lnTo>
                    <a:pt x="888" y="1613"/>
                  </a:lnTo>
                  <a:lnTo>
                    <a:pt x="776" y="1486"/>
                  </a:lnTo>
                  <a:lnTo>
                    <a:pt x="776" y="1331"/>
                  </a:lnTo>
                  <a:lnTo>
                    <a:pt x="622" y="1245"/>
                  </a:lnTo>
                  <a:lnTo>
                    <a:pt x="622" y="1020"/>
                  </a:lnTo>
                  <a:lnTo>
                    <a:pt x="494" y="946"/>
                  </a:lnTo>
                  <a:lnTo>
                    <a:pt x="494" y="827"/>
                  </a:lnTo>
                  <a:lnTo>
                    <a:pt x="426" y="808"/>
                  </a:lnTo>
                  <a:lnTo>
                    <a:pt x="428" y="692"/>
                  </a:lnTo>
                  <a:lnTo>
                    <a:pt x="342" y="563"/>
                  </a:lnTo>
                  <a:lnTo>
                    <a:pt x="378" y="491"/>
                  </a:lnTo>
                  <a:lnTo>
                    <a:pt x="327" y="452"/>
                  </a:lnTo>
                  <a:lnTo>
                    <a:pt x="355" y="291"/>
                  </a:lnTo>
                  <a:lnTo>
                    <a:pt x="332" y="236"/>
                  </a:lnTo>
                  <a:lnTo>
                    <a:pt x="410" y="326"/>
                  </a:lnTo>
                  <a:lnTo>
                    <a:pt x="520" y="396"/>
                  </a:lnTo>
                  <a:lnTo>
                    <a:pt x="596" y="629"/>
                  </a:lnTo>
                  <a:lnTo>
                    <a:pt x="601" y="696"/>
                  </a:lnTo>
                  <a:lnTo>
                    <a:pt x="743" y="954"/>
                  </a:lnTo>
                  <a:lnTo>
                    <a:pt x="782" y="943"/>
                  </a:lnTo>
                  <a:lnTo>
                    <a:pt x="802" y="946"/>
                  </a:lnTo>
                  <a:lnTo>
                    <a:pt x="833" y="1098"/>
                  </a:lnTo>
                  <a:lnTo>
                    <a:pt x="888" y="1093"/>
                  </a:lnTo>
                  <a:lnTo>
                    <a:pt x="944" y="1156"/>
                  </a:lnTo>
                  <a:lnTo>
                    <a:pt x="990" y="1218"/>
                  </a:lnTo>
                  <a:lnTo>
                    <a:pt x="937" y="1293"/>
                  </a:lnTo>
                  <a:lnTo>
                    <a:pt x="999" y="1377"/>
                  </a:lnTo>
                  <a:lnTo>
                    <a:pt x="1033" y="1357"/>
                  </a:lnTo>
                  <a:lnTo>
                    <a:pt x="1120" y="1399"/>
                  </a:lnTo>
                  <a:lnTo>
                    <a:pt x="1119" y="1448"/>
                  </a:lnTo>
                  <a:lnTo>
                    <a:pt x="1219" y="1540"/>
                  </a:lnTo>
                  <a:lnTo>
                    <a:pt x="1346" y="1728"/>
                  </a:lnTo>
                  <a:lnTo>
                    <a:pt x="1459" y="1781"/>
                  </a:lnTo>
                  <a:lnTo>
                    <a:pt x="1481" y="1908"/>
                  </a:lnTo>
                  <a:lnTo>
                    <a:pt x="1543" y="1989"/>
                  </a:lnTo>
                  <a:lnTo>
                    <a:pt x="1514" y="2009"/>
                  </a:lnTo>
                  <a:lnTo>
                    <a:pt x="1470" y="2057"/>
                  </a:lnTo>
                  <a:lnTo>
                    <a:pt x="1539" y="2136"/>
                  </a:lnTo>
                  <a:lnTo>
                    <a:pt x="1491" y="2172"/>
                  </a:lnTo>
                  <a:lnTo>
                    <a:pt x="1493" y="2282"/>
                  </a:lnTo>
                  <a:lnTo>
                    <a:pt x="1629" y="2297"/>
                  </a:lnTo>
                  <a:lnTo>
                    <a:pt x="1624" y="2371"/>
                  </a:lnTo>
                  <a:lnTo>
                    <a:pt x="1684" y="2371"/>
                  </a:lnTo>
                  <a:lnTo>
                    <a:pt x="1736" y="2376"/>
                  </a:lnTo>
                  <a:lnTo>
                    <a:pt x="1733" y="2471"/>
                  </a:lnTo>
                  <a:lnTo>
                    <a:pt x="1938" y="2472"/>
                  </a:lnTo>
                  <a:lnTo>
                    <a:pt x="2043" y="2621"/>
                  </a:lnTo>
                  <a:lnTo>
                    <a:pt x="2341" y="2712"/>
                  </a:lnTo>
                  <a:lnTo>
                    <a:pt x="2585" y="2764"/>
                  </a:lnTo>
                  <a:lnTo>
                    <a:pt x="2683" y="2831"/>
                  </a:lnTo>
                  <a:lnTo>
                    <a:pt x="2792" y="2840"/>
                  </a:lnTo>
                  <a:lnTo>
                    <a:pt x="2873" y="2847"/>
                  </a:lnTo>
                  <a:lnTo>
                    <a:pt x="3002" y="2807"/>
                  </a:lnTo>
                  <a:lnTo>
                    <a:pt x="3080" y="2739"/>
                  </a:lnTo>
                  <a:lnTo>
                    <a:pt x="3244" y="2739"/>
                  </a:lnTo>
                  <a:lnTo>
                    <a:pt x="3328" y="2868"/>
                  </a:lnTo>
                  <a:lnTo>
                    <a:pt x="3446" y="2948"/>
                  </a:lnTo>
                  <a:lnTo>
                    <a:pt x="3543" y="2845"/>
                  </a:lnTo>
                  <a:lnTo>
                    <a:pt x="3487" y="2817"/>
                  </a:lnTo>
                  <a:lnTo>
                    <a:pt x="3530" y="2731"/>
                  </a:lnTo>
                  <a:lnTo>
                    <a:pt x="3682" y="2731"/>
                  </a:lnTo>
                  <a:lnTo>
                    <a:pt x="3698" y="2695"/>
                  </a:lnTo>
                  <a:lnTo>
                    <a:pt x="3713" y="2656"/>
                  </a:lnTo>
                  <a:lnTo>
                    <a:pt x="3682" y="2600"/>
                  </a:lnTo>
                  <a:lnTo>
                    <a:pt x="3582" y="2534"/>
                  </a:lnTo>
                  <a:lnTo>
                    <a:pt x="3635" y="2521"/>
                  </a:lnTo>
                  <a:lnTo>
                    <a:pt x="3633" y="2445"/>
                  </a:lnTo>
                  <a:lnTo>
                    <a:pt x="3879" y="2425"/>
                  </a:lnTo>
                  <a:lnTo>
                    <a:pt x="4020" y="2261"/>
                  </a:lnTo>
                  <a:lnTo>
                    <a:pt x="4052" y="2339"/>
                  </a:lnTo>
                  <a:lnTo>
                    <a:pt x="4093" y="2244"/>
                  </a:lnTo>
                  <a:lnTo>
                    <a:pt x="4049" y="2175"/>
                  </a:lnTo>
                  <a:lnTo>
                    <a:pt x="4061" y="2049"/>
                  </a:lnTo>
                  <a:lnTo>
                    <a:pt x="4147" y="1925"/>
                  </a:lnTo>
                  <a:lnTo>
                    <a:pt x="4115" y="1856"/>
                  </a:lnTo>
                  <a:lnTo>
                    <a:pt x="4077" y="1891"/>
                  </a:lnTo>
                  <a:lnTo>
                    <a:pt x="3953" y="1889"/>
                  </a:lnTo>
                  <a:lnTo>
                    <a:pt x="3927" y="1922"/>
                  </a:lnTo>
                  <a:lnTo>
                    <a:pt x="3765" y="1922"/>
                  </a:lnTo>
                  <a:lnTo>
                    <a:pt x="3693" y="1965"/>
                  </a:lnTo>
                  <a:lnTo>
                    <a:pt x="3655" y="2221"/>
                  </a:lnTo>
                  <a:lnTo>
                    <a:pt x="3572" y="2261"/>
                  </a:lnTo>
                  <a:lnTo>
                    <a:pt x="3583" y="2327"/>
                  </a:lnTo>
                  <a:lnTo>
                    <a:pt x="3523" y="2368"/>
                  </a:lnTo>
                  <a:lnTo>
                    <a:pt x="3452" y="2336"/>
                  </a:lnTo>
                  <a:lnTo>
                    <a:pt x="3377" y="2362"/>
                  </a:lnTo>
                  <a:lnTo>
                    <a:pt x="3329" y="2391"/>
                  </a:lnTo>
                  <a:lnTo>
                    <a:pt x="3134" y="2477"/>
                  </a:lnTo>
                  <a:lnTo>
                    <a:pt x="3080" y="2403"/>
                  </a:lnTo>
                  <a:lnTo>
                    <a:pt x="3009" y="2440"/>
                  </a:lnTo>
                  <a:lnTo>
                    <a:pt x="2998" y="2383"/>
                  </a:lnTo>
                  <a:lnTo>
                    <a:pt x="2821" y="2296"/>
                  </a:lnTo>
                  <a:lnTo>
                    <a:pt x="2805" y="2195"/>
                  </a:lnTo>
                  <a:lnTo>
                    <a:pt x="2668" y="2075"/>
                  </a:lnTo>
                  <a:lnTo>
                    <a:pt x="2576" y="1828"/>
                  </a:lnTo>
                  <a:lnTo>
                    <a:pt x="2610" y="1788"/>
                  </a:lnTo>
                  <a:lnTo>
                    <a:pt x="2595" y="1429"/>
                  </a:lnTo>
                  <a:lnTo>
                    <a:pt x="2686" y="1354"/>
                  </a:lnTo>
                  <a:lnTo>
                    <a:pt x="2686" y="1296"/>
                  </a:lnTo>
                  <a:lnTo>
                    <a:pt x="2396" y="1262"/>
                  </a:lnTo>
                  <a:lnTo>
                    <a:pt x="2371" y="1109"/>
                  </a:lnTo>
                  <a:lnTo>
                    <a:pt x="2213" y="942"/>
                  </a:lnTo>
                  <a:lnTo>
                    <a:pt x="2154" y="777"/>
                  </a:lnTo>
                  <a:lnTo>
                    <a:pt x="1938" y="738"/>
                  </a:lnTo>
                  <a:lnTo>
                    <a:pt x="1820" y="859"/>
                  </a:lnTo>
                  <a:lnTo>
                    <a:pt x="1705" y="831"/>
                  </a:lnTo>
                  <a:lnTo>
                    <a:pt x="1644" y="621"/>
                  </a:lnTo>
                  <a:lnTo>
                    <a:pt x="1552" y="593"/>
                  </a:lnTo>
                  <a:lnTo>
                    <a:pt x="1401" y="425"/>
                  </a:lnTo>
                  <a:lnTo>
                    <a:pt x="1206" y="423"/>
                  </a:lnTo>
                  <a:lnTo>
                    <a:pt x="1210" y="480"/>
                  </a:lnTo>
                  <a:lnTo>
                    <a:pt x="804" y="454"/>
                  </a:lnTo>
                  <a:lnTo>
                    <a:pt x="405" y="204"/>
                  </a:lnTo>
                  <a:lnTo>
                    <a:pt x="280" y="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200"/>
            </a:soli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1250640" y="2965320"/>
              <a:ext cx="1667160" cy="1544760"/>
            </a:xfrm>
            <a:custGeom>
              <a:avLst/>
              <a:gdLst/>
              <a:ahLst/>
              <a:rect l="l" t="t" r="r" b="b"/>
              <a:pathLst>
                <a:path w="2443" h="2260">
                  <a:moveTo>
                    <a:pt x="707" y="0"/>
                  </a:moveTo>
                  <a:lnTo>
                    <a:pt x="1247" y="18"/>
                  </a:lnTo>
                  <a:lnTo>
                    <a:pt x="1247" y="428"/>
                  </a:lnTo>
                  <a:lnTo>
                    <a:pt x="1522" y="542"/>
                  </a:lnTo>
                  <a:lnTo>
                    <a:pt x="1598" y="503"/>
                  </a:lnTo>
                  <a:lnTo>
                    <a:pt x="1778" y="595"/>
                  </a:lnTo>
                  <a:lnTo>
                    <a:pt x="1888" y="587"/>
                  </a:lnTo>
                  <a:lnTo>
                    <a:pt x="2096" y="498"/>
                  </a:lnTo>
                  <a:lnTo>
                    <a:pt x="2215" y="585"/>
                  </a:lnTo>
                  <a:lnTo>
                    <a:pt x="2320" y="606"/>
                  </a:lnTo>
                  <a:lnTo>
                    <a:pt x="2320" y="940"/>
                  </a:lnTo>
                  <a:lnTo>
                    <a:pt x="2443" y="1151"/>
                  </a:lnTo>
                  <a:lnTo>
                    <a:pt x="2414" y="1435"/>
                  </a:lnTo>
                  <a:lnTo>
                    <a:pt x="2282" y="1549"/>
                  </a:lnTo>
                  <a:lnTo>
                    <a:pt x="2253" y="1444"/>
                  </a:lnTo>
                  <a:lnTo>
                    <a:pt x="2215" y="1492"/>
                  </a:lnTo>
                  <a:lnTo>
                    <a:pt x="2243" y="1558"/>
                  </a:lnTo>
                  <a:lnTo>
                    <a:pt x="2007" y="1730"/>
                  </a:lnTo>
                  <a:lnTo>
                    <a:pt x="1950" y="1739"/>
                  </a:lnTo>
                  <a:lnTo>
                    <a:pt x="1825" y="1824"/>
                  </a:lnTo>
                  <a:lnTo>
                    <a:pt x="1825" y="1872"/>
                  </a:lnTo>
                  <a:lnTo>
                    <a:pt x="1787" y="1881"/>
                  </a:lnTo>
                  <a:lnTo>
                    <a:pt x="1815" y="1938"/>
                  </a:lnTo>
                  <a:lnTo>
                    <a:pt x="1750" y="2023"/>
                  </a:lnTo>
                  <a:lnTo>
                    <a:pt x="1787" y="2146"/>
                  </a:lnTo>
                  <a:lnTo>
                    <a:pt x="1825" y="2185"/>
                  </a:lnTo>
                  <a:lnTo>
                    <a:pt x="1815" y="2260"/>
                  </a:lnTo>
                  <a:lnTo>
                    <a:pt x="1721" y="2260"/>
                  </a:lnTo>
                  <a:lnTo>
                    <a:pt x="1636" y="2222"/>
                  </a:lnTo>
                  <a:lnTo>
                    <a:pt x="1579" y="2232"/>
                  </a:lnTo>
                  <a:lnTo>
                    <a:pt x="1389" y="2165"/>
                  </a:lnTo>
                  <a:lnTo>
                    <a:pt x="1303" y="1909"/>
                  </a:lnTo>
                  <a:lnTo>
                    <a:pt x="1171" y="1787"/>
                  </a:lnTo>
                  <a:lnTo>
                    <a:pt x="1055" y="1558"/>
                  </a:lnTo>
                  <a:lnTo>
                    <a:pt x="1000" y="1537"/>
                  </a:lnTo>
                  <a:lnTo>
                    <a:pt x="939" y="1480"/>
                  </a:lnTo>
                  <a:lnTo>
                    <a:pt x="878" y="1480"/>
                  </a:lnTo>
                  <a:lnTo>
                    <a:pt x="788" y="1461"/>
                  </a:lnTo>
                  <a:lnTo>
                    <a:pt x="716" y="1480"/>
                  </a:lnTo>
                  <a:lnTo>
                    <a:pt x="669" y="1593"/>
                  </a:lnTo>
                  <a:lnTo>
                    <a:pt x="596" y="1613"/>
                  </a:lnTo>
                  <a:lnTo>
                    <a:pt x="440" y="1523"/>
                  </a:lnTo>
                  <a:lnTo>
                    <a:pt x="350" y="1416"/>
                  </a:lnTo>
                  <a:lnTo>
                    <a:pt x="334" y="1286"/>
                  </a:lnTo>
                  <a:lnTo>
                    <a:pt x="267" y="1198"/>
                  </a:lnTo>
                  <a:lnTo>
                    <a:pt x="112" y="1075"/>
                  </a:lnTo>
                  <a:lnTo>
                    <a:pt x="0" y="945"/>
                  </a:lnTo>
                  <a:lnTo>
                    <a:pt x="0" y="891"/>
                  </a:lnTo>
                  <a:lnTo>
                    <a:pt x="368" y="893"/>
                  </a:lnTo>
                  <a:lnTo>
                    <a:pt x="669" y="919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rgbClr val="006200"/>
            </a:solidFill>
            <a:ln w="0">
              <a:noFill/>
            </a:ln>
            <a:effectLst>
              <a:outerShdw dist="71785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23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Accomplishments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24" name=""/>
          <p:cNvSpPr/>
          <p:nvPr/>
        </p:nvSpPr>
        <p:spPr>
          <a:xfrm>
            <a:off x="0" y="743040"/>
            <a:ext cx="914400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289080" indent="-289080" algn="ctr">
              <a:lnSpc>
                <a:spcPct val="90000"/>
              </a:lnSpc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expansion of our Mexican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25" name=""/>
          <p:cNvGrpSpPr/>
          <p:nvPr/>
        </p:nvGrpSpPr>
        <p:grpSpPr>
          <a:xfrm>
            <a:off x="1362240" y="1521000"/>
            <a:ext cx="7850160" cy="817560"/>
            <a:chOff x="1362240" y="1521000"/>
            <a:chExt cx="7850160" cy="817560"/>
          </a:xfrm>
        </p:grpSpPr>
        <p:sp>
          <p:nvSpPr>
            <p:cNvPr id="426" name=""/>
            <p:cNvSpPr/>
            <p:nvPr/>
          </p:nvSpPr>
          <p:spPr>
            <a:xfrm>
              <a:off x="1362240" y="1521000"/>
              <a:ext cx="2673360" cy="79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normAutofit fontScale="77500" lnSpcReduction="19999"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sng">
                  <a:solidFill>
                    <a:srgbClr val="ffff00"/>
                  </a:solidFill>
                  <a:effectLst/>
                  <a:uFillTx/>
                  <a:latin typeface="Arial"/>
                </a:rPr>
                <a:t>1999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 Counterparties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$13 MM Notional Value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11.7 Bcf Gas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3943440" y="1530360"/>
              <a:ext cx="2673360" cy="79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normAutofit fontScale="77500" lnSpcReduction="19999"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sng">
                  <a:solidFill>
                    <a:srgbClr val="ffff00"/>
                  </a:solidFill>
                  <a:effectLst/>
                  <a:uFillTx/>
                  <a:latin typeface="Arial"/>
                </a:rPr>
                <a:t>2000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63 Counterparties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$203 MM Notional Value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58.2 Bcf Gas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6539040" y="1540080"/>
              <a:ext cx="2673360" cy="79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normAutofit fontScale="77500" lnSpcReduction="19999"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sng">
                  <a:solidFill>
                    <a:srgbClr val="ffff00"/>
                  </a:solidFill>
                  <a:effectLst/>
                  <a:uFillTx/>
                  <a:latin typeface="Arial"/>
                </a:rPr>
                <a:t>% Increase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687%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1,485%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397%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29" name=""/>
          <p:cNvSpPr/>
          <p:nvPr/>
        </p:nvSpPr>
        <p:spPr>
          <a:xfrm>
            <a:off x="1352520" y="1228680"/>
            <a:ext cx="6311880" cy="36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289080" indent="-289080" algn="ctr">
              <a:lnSpc>
                <a:spcPct val="90000"/>
              </a:lnSpc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0" name=""/>
          <p:cNvSpPr/>
          <p:nvPr/>
        </p:nvSpPr>
        <p:spPr>
          <a:xfrm>
            <a:off x="1343160" y="1243080"/>
            <a:ext cx="6333840" cy="1206360"/>
          </a:xfrm>
          <a:prstGeom prst="rect">
            <a:avLst/>
          </a:prstGeom>
          <a:noFill/>
          <a:ln w="1260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1" name=""/>
          <p:cNvSpPr/>
          <p:nvPr/>
        </p:nvSpPr>
        <p:spPr>
          <a:xfrm>
            <a:off x="1832040" y="4392720"/>
            <a:ext cx="458640" cy="18252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2" name=""/>
          <p:cNvSpPr/>
          <p:nvPr/>
        </p:nvSpPr>
        <p:spPr>
          <a:xfrm flipV="1">
            <a:off x="1849320" y="4573440"/>
            <a:ext cx="398520" cy="4464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3" name=""/>
          <p:cNvSpPr/>
          <p:nvPr/>
        </p:nvSpPr>
        <p:spPr>
          <a:xfrm flipV="1">
            <a:off x="2027160" y="4586400"/>
            <a:ext cx="223920" cy="25848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4" name=""/>
          <p:cNvSpPr/>
          <p:nvPr/>
        </p:nvSpPr>
        <p:spPr>
          <a:xfrm flipH="1" flipV="1">
            <a:off x="2255400" y="4598640"/>
            <a:ext cx="34920" cy="33012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5" name=""/>
          <p:cNvSpPr/>
          <p:nvPr/>
        </p:nvSpPr>
        <p:spPr>
          <a:xfrm>
            <a:off x="2428920" y="4376880"/>
            <a:ext cx="141120" cy="134640"/>
          </a:xfrm>
          <a:prstGeom prst="ellipse">
            <a:avLst/>
          </a:prstGeom>
          <a:solidFill>
            <a:srgbClr val="ff3300"/>
          </a:solidFill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6" name=""/>
          <p:cNvSpPr/>
          <p:nvPr/>
        </p:nvSpPr>
        <p:spPr>
          <a:xfrm>
            <a:off x="2838600" y="4502520"/>
            <a:ext cx="1433520" cy="7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Backend 1-5 miles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 CFE substation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7" name=""/>
          <p:cNvSpPr/>
          <p:nvPr/>
        </p:nvSpPr>
        <p:spPr>
          <a:xfrm flipV="1">
            <a:off x="2523960" y="3956040"/>
            <a:ext cx="831960" cy="466560"/>
          </a:xfrm>
          <a:prstGeom prst="line">
            <a:avLst/>
          </a:prstGeom>
          <a:ln w="19080">
            <a:solidFill>
              <a:srgbClr val="ffffff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8" name=""/>
          <p:cNvSpPr/>
          <p:nvPr/>
        </p:nvSpPr>
        <p:spPr>
          <a:xfrm>
            <a:off x="3195720" y="3762360"/>
            <a:ext cx="1393920" cy="5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Brownsville Public Utilities Board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9" name=""/>
          <p:cNvSpPr/>
          <p:nvPr/>
        </p:nvSpPr>
        <p:spPr>
          <a:xfrm>
            <a:off x="1700280" y="3364920"/>
            <a:ext cx="9446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TEXAS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0" name=""/>
          <p:cNvSpPr/>
          <p:nvPr/>
        </p:nvSpPr>
        <p:spPr>
          <a:xfrm>
            <a:off x="671400" y="3872880"/>
            <a:ext cx="943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MEXICO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41" name=""/>
          <p:cNvGrpSpPr/>
          <p:nvPr/>
        </p:nvGrpSpPr>
        <p:grpSpPr>
          <a:xfrm>
            <a:off x="2016720" y="3710160"/>
            <a:ext cx="624240" cy="218520"/>
            <a:chOff x="2016720" y="3710160"/>
            <a:chExt cx="624240" cy="218520"/>
          </a:xfrm>
        </p:grpSpPr>
        <p:sp>
          <p:nvSpPr>
            <p:cNvPr id="442" name=""/>
            <p:cNvSpPr/>
            <p:nvPr/>
          </p:nvSpPr>
          <p:spPr>
            <a:xfrm>
              <a:off x="2057760" y="3720240"/>
              <a:ext cx="543240" cy="1515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2016720" y="3710160"/>
              <a:ext cx="624240" cy="218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ERCOT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44" name=""/>
          <p:cNvGrpSpPr/>
          <p:nvPr/>
        </p:nvGrpSpPr>
        <p:grpSpPr>
          <a:xfrm>
            <a:off x="1158840" y="4233960"/>
            <a:ext cx="498240" cy="218520"/>
            <a:chOff x="1158840" y="4233960"/>
            <a:chExt cx="498240" cy="218520"/>
          </a:xfrm>
        </p:grpSpPr>
        <p:sp>
          <p:nvSpPr>
            <p:cNvPr id="445" name=""/>
            <p:cNvSpPr/>
            <p:nvPr/>
          </p:nvSpPr>
          <p:spPr>
            <a:xfrm>
              <a:off x="1238040" y="4242600"/>
              <a:ext cx="331920" cy="1476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1158840" y="4233960"/>
              <a:ext cx="498240" cy="218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CFE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47" name=""/>
          <p:cNvSpPr/>
          <p:nvPr/>
        </p:nvSpPr>
        <p:spPr>
          <a:xfrm flipV="1">
            <a:off x="4572000" y="2507760"/>
            <a:ext cx="0" cy="4349880"/>
          </a:xfrm>
          <a:prstGeom prst="line">
            <a:avLst/>
          </a:prstGeom>
          <a:ln w="1260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8" name=""/>
          <p:cNvSpPr/>
          <p:nvPr/>
        </p:nvSpPr>
        <p:spPr>
          <a:xfrm>
            <a:off x="4645080" y="3751200"/>
            <a:ext cx="3892320" cy="2998800"/>
          </a:xfrm>
          <a:custGeom>
            <a:avLst/>
            <a:gdLst/>
            <a:ahLst/>
            <a:rect l="l" t="t" r="r" b="b"/>
            <a:pathLst>
              <a:path w="4147" h="2948">
                <a:moveTo>
                  <a:pt x="0" y="0"/>
                </a:moveTo>
                <a:lnTo>
                  <a:pt x="110" y="150"/>
                </a:lnTo>
                <a:lnTo>
                  <a:pt x="87" y="222"/>
                </a:lnTo>
                <a:lnTo>
                  <a:pt x="103" y="561"/>
                </a:lnTo>
                <a:lnTo>
                  <a:pt x="217" y="633"/>
                </a:lnTo>
                <a:lnTo>
                  <a:pt x="332" y="800"/>
                </a:lnTo>
                <a:lnTo>
                  <a:pt x="277" y="920"/>
                </a:lnTo>
                <a:lnTo>
                  <a:pt x="203" y="935"/>
                </a:lnTo>
                <a:lnTo>
                  <a:pt x="342" y="1112"/>
                </a:lnTo>
                <a:lnTo>
                  <a:pt x="425" y="1113"/>
                </a:lnTo>
                <a:lnTo>
                  <a:pt x="550" y="1282"/>
                </a:lnTo>
                <a:lnTo>
                  <a:pt x="514" y="1457"/>
                </a:lnTo>
                <a:lnTo>
                  <a:pt x="692" y="1538"/>
                </a:lnTo>
                <a:lnTo>
                  <a:pt x="885" y="1731"/>
                </a:lnTo>
                <a:lnTo>
                  <a:pt x="888" y="1613"/>
                </a:lnTo>
                <a:lnTo>
                  <a:pt x="776" y="1486"/>
                </a:lnTo>
                <a:lnTo>
                  <a:pt x="776" y="1331"/>
                </a:lnTo>
                <a:lnTo>
                  <a:pt x="622" y="1245"/>
                </a:lnTo>
                <a:lnTo>
                  <a:pt x="622" y="1020"/>
                </a:lnTo>
                <a:lnTo>
                  <a:pt x="494" y="946"/>
                </a:lnTo>
                <a:lnTo>
                  <a:pt x="494" y="827"/>
                </a:lnTo>
                <a:lnTo>
                  <a:pt x="426" y="808"/>
                </a:lnTo>
                <a:lnTo>
                  <a:pt x="428" y="692"/>
                </a:lnTo>
                <a:lnTo>
                  <a:pt x="342" y="563"/>
                </a:lnTo>
                <a:lnTo>
                  <a:pt x="378" y="491"/>
                </a:lnTo>
                <a:lnTo>
                  <a:pt x="327" y="452"/>
                </a:lnTo>
                <a:lnTo>
                  <a:pt x="355" y="291"/>
                </a:lnTo>
                <a:lnTo>
                  <a:pt x="332" y="236"/>
                </a:lnTo>
                <a:lnTo>
                  <a:pt x="410" y="326"/>
                </a:lnTo>
                <a:lnTo>
                  <a:pt x="520" y="396"/>
                </a:lnTo>
                <a:lnTo>
                  <a:pt x="596" y="629"/>
                </a:lnTo>
                <a:lnTo>
                  <a:pt x="601" y="696"/>
                </a:lnTo>
                <a:lnTo>
                  <a:pt x="743" y="954"/>
                </a:lnTo>
                <a:lnTo>
                  <a:pt x="782" y="943"/>
                </a:lnTo>
                <a:lnTo>
                  <a:pt x="802" y="946"/>
                </a:lnTo>
                <a:lnTo>
                  <a:pt x="833" y="1098"/>
                </a:lnTo>
                <a:lnTo>
                  <a:pt x="888" y="1093"/>
                </a:lnTo>
                <a:lnTo>
                  <a:pt x="944" y="1156"/>
                </a:lnTo>
                <a:lnTo>
                  <a:pt x="990" y="1218"/>
                </a:lnTo>
                <a:lnTo>
                  <a:pt x="937" y="1293"/>
                </a:lnTo>
                <a:lnTo>
                  <a:pt x="999" y="1377"/>
                </a:lnTo>
                <a:lnTo>
                  <a:pt x="1033" y="1357"/>
                </a:lnTo>
                <a:lnTo>
                  <a:pt x="1120" y="1399"/>
                </a:lnTo>
                <a:lnTo>
                  <a:pt x="1119" y="1448"/>
                </a:lnTo>
                <a:lnTo>
                  <a:pt x="1219" y="1540"/>
                </a:lnTo>
                <a:lnTo>
                  <a:pt x="1346" y="1728"/>
                </a:lnTo>
                <a:lnTo>
                  <a:pt x="1459" y="1781"/>
                </a:lnTo>
                <a:lnTo>
                  <a:pt x="1481" y="1908"/>
                </a:lnTo>
                <a:lnTo>
                  <a:pt x="1543" y="1989"/>
                </a:lnTo>
                <a:lnTo>
                  <a:pt x="1514" y="2009"/>
                </a:lnTo>
                <a:lnTo>
                  <a:pt x="1470" y="2057"/>
                </a:lnTo>
                <a:lnTo>
                  <a:pt x="1539" y="2136"/>
                </a:lnTo>
                <a:lnTo>
                  <a:pt x="1491" y="2172"/>
                </a:lnTo>
                <a:lnTo>
                  <a:pt x="1493" y="2282"/>
                </a:lnTo>
                <a:lnTo>
                  <a:pt x="1629" y="2297"/>
                </a:lnTo>
                <a:lnTo>
                  <a:pt x="1624" y="2371"/>
                </a:lnTo>
                <a:lnTo>
                  <a:pt x="1684" y="2371"/>
                </a:lnTo>
                <a:lnTo>
                  <a:pt x="1736" y="2376"/>
                </a:lnTo>
                <a:lnTo>
                  <a:pt x="1733" y="2471"/>
                </a:lnTo>
                <a:lnTo>
                  <a:pt x="1938" y="2472"/>
                </a:lnTo>
                <a:lnTo>
                  <a:pt x="2043" y="2621"/>
                </a:lnTo>
                <a:lnTo>
                  <a:pt x="2341" y="2712"/>
                </a:lnTo>
                <a:lnTo>
                  <a:pt x="2585" y="2764"/>
                </a:lnTo>
                <a:lnTo>
                  <a:pt x="2683" y="2831"/>
                </a:lnTo>
                <a:lnTo>
                  <a:pt x="2792" y="2840"/>
                </a:lnTo>
                <a:lnTo>
                  <a:pt x="2873" y="2847"/>
                </a:lnTo>
                <a:lnTo>
                  <a:pt x="3002" y="2807"/>
                </a:lnTo>
                <a:lnTo>
                  <a:pt x="3080" y="2739"/>
                </a:lnTo>
                <a:lnTo>
                  <a:pt x="3244" y="2739"/>
                </a:lnTo>
                <a:lnTo>
                  <a:pt x="3328" y="2868"/>
                </a:lnTo>
                <a:lnTo>
                  <a:pt x="3446" y="2948"/>
                </a:lnTo>
                <a:lnTo>
                  <a:pt x="3543" y="2845"/>
                </a:lnTo>
                <a:lnTo>
                  <a:pt x="3487" y="2817"/>
                </a:lnTo>
                <a:lnTo>
                  <a:pt x="3530" y="2731"/>
                </a:lnTo>
                <a:lnTo>
                  <a:pt x="3682" y="2731"/>
                </a:lnTo>
                <a:lnTo>
                  <a:pt x="3698" y="2695"/>
                </a:lnTo>
                <a:lnTo>
                  <a:pt x="3713" y="2656"/>
                </a:lnTo>
                <a:lnTo>
                  <a:pt x="3682" y="2600"/>
                </a:lnTo>
                <a:lnTo>
                  <a:pt x="3582" y="2534"/>
                </a:lnTo>
                <a:lnTo>
                  <a:pt x="3635" y="2521"/>
                </a:lnTo>
                <a:lnTo>
                  <a:pt x="3633" y="2445"/>
                </a:lnTo>
                <a:lnTo>
                  <a:pt x="3879" y="2425"/>
                </a:lnTo>
                <a:lnTo>
                  <a:pt x="4020" y="2261"/>
                </a:lnTo>
                <a:lnTo>
                  <a:pt x="4052" y="2339"/>
                </a:lnTo>
                <a:lnTo>
                  <a:pt x="4093" y="2244"/>
                </a:lnTo>
                <a:lnTo>
                  <a:pt x="4049" y="2175"/>
                </a:lnTo>
                <a:lnTo>
                  <a:pt x="4061" y="2049"/>
                </a:lnTo>
                <a:lnTo>
                  <a:pt x="4147" y="1925"/>
                </a:lnTo>
                <a:lnTo>
                  <a:pt x="4115" y="1856"/>
                </a:lnTo>
                <a:lnTo>
                  <a:pt x="4077" y="1891"/>
                </a:lnTo>
                <a:lnTo>
                  <a:pt x="3953" y="1889"/>
                </a:lnTo>
                <a:lnTo>
                  <a:pt x="3927" y="1922"/>
                </a:lnTo>
                <a:lnTo>
                  <a:pt x="3765" y="1922"/>
                </a:lnTo>
                <a:lnTo>
                  <a:pt x="3693" y="1965"/>
                </a:lnTo>
                <a:lnTo>
                  <a:pt x="3655" y="2221"/>
                </a:lnTo>
                <a:lnTo>
                  <a:pt x="3572" y="2261"/>
                </a:lnTo>
                <a:lnTo>
                  <a:pt x="3583" y="2327"/>
                </a:lnTo>
                <a:lnTo>
                  <a:pt x="3523" y="2368"/>
                </a:lnTo>
                <a:lnTo>
                  <a:pt x="3452" y="2336"/>
                </a:lnTo>
                <a:lnTo>
                  <a:pt x="3377" y="2362"/>
                </a:lnTo>
                <a:lnTo>
                  <a:pt x="3329" y="2391"/>
                </a:lnTo>
                <a:lnTo>
                  <a:pt x="3134" y="2477"/>
                </a:lnTo>
                <a:lnTo>
                  <a:pt x="3080" y="2403"/>
                </a:lnTo>
                <a:lnTo>
                  <a:pt x="3009" y="2440"/>
                </a:lnTo>
                <a:lnTo>
                  <a:pt x="2998" y="2383"/>
                </a:lnTo>
                <a:lnTo>
                  <a:pt x="2821" y="2296"/>
                </a:lnTo>
                <a:lnTo>
                  <a:pt x="2805" y="2195"/>
                </a:lnTo>
                <a:lnTo>
                  <a:pt x="2668" y="2075"/>
                </a:lnTo>
                <a:lnTo>
                  <a:pt x="2576" y="1828"/>
                </a:lnTo>
                <a:lnTo>
                  <a:pt x="2610" y="1788"/>
                </a:lnTo>
                <a:lnTo>
                  <a:pt x="2595" y="1429"/>
                </a:lnTo>
                <a:lnTo>
                  <a:pt x="2686" y="1354"/>
                </a:lnTo>
                <a:lnTo>
                  <a:pt x="2686" y="1296"/>
                </a:lnTo>
                <a:lnTo>
                  <a:pt x="2396" y="1262"/>
                </a:lnTo>
                <a:lnTo>
                  <a:pt x="2371" y="1109"/>
                </a:lnTo>
                <a:lnTo>
                  <a:pt x="2213" y="942"/>
                </a:lnTo>
                <a:lnTo>
                  <a:pt x="2154" y="777"/>
                </a:lnTo>
                <a:lnTo>
                  <a:pt x="1938" y="738"/>
                </a:lnTo>
                <a:lnTo>
                  <a:pt x="1820" y="859"/>
                </a:lnTo>
                <a:lnTo>
                  <a:pt x="1705" y="831"/>
                </a:lnTo>
                <a:lnTo>
                  <a:pt x="1644" y="621"/>
                </a:lnTo>
                <a:lnTo>
                  <a:pt x="1552" y="593"/>
                </a:lnTo>
                <a:lnTo>
                  <a:pt x="1401" y="425"/>
                </a:lnTo>
                <a:lnTo>
                  <a:pt x="1206" y="423"/>
                </a:lnTo>
                <a:lnTo>
                  <a:pt x="1210" y="480"/>
                </a:lnTo>
                <a:lnTo>
                  <a:pt x="804" y="454"/>
                </a:lnTo>
                <a:lnTo>
                  <a:pt x="405" y="204"/>
                </a:lnTo>
                <a:lnTo>
                  <a:pt x="280" y="34"/>
                </a:lnTo>
                <a:lnTo>
                  <a:pt x="0" y="0"/>
                </a:lnTo>
                <a:close/>
              </a:path>
            </a:pathLst>
          </a:custGeom>
          <a:solidFill>
            <a:srgbClr val="006200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9" name=""/>
          <p:cNvSpPr/>
          <p:nvPr/>
        </p:nvSpPr>
        <p:spPr>
          <a:xfrm>
            <a:off x="6243480" y="5811120"/>
            <a:ext cx="8748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MEXICO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0" name=""/>
          <p:cNvSpPr/>
          <p:nvPr/>
        </p:nvSpPr>
        <p:spPr>
          <a:xfrm>
            <a:off x="6369120" y="4843440"/>
            <a:ext cx="217440" cy="20016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1" name=""/>
          <p:cNvSpPr/>
          <p:nvPr/>
        </p:nvSpPr>
        <p:spPr>
          <a:xfrm>
            <a:off x="6458040" y="3171960"/>
            <a:ext cx="2652480" cy="1780920"/>
          </a:xfrm>
          <a:custGeom>
            <a:avLst/>
            <a:gdLst/>
            <a:ahLst/>
            <a:rect l="l" t="t" r="r" b="b"/>
            <a:pathLst>
              <a:path w="1671" h="1122">
                <a:moveTo>
                  <a:pt x="0" y="1122"/>
                </a:moveTo>
                <a:lnTo>
                  <a:pt x="336" y="0"/>
                </a:lnTo>
                <a:lnTo>
                  <a:pt x="1671" y="0"/>
                </a:lnTo>
                <a:lnTo>
                  <a:pt x="1668" y="636"/>
                </a:lnTo>
                <a:lnTo>
                  <a:pt x="360" y="636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2" name=""/>
          <p:cNvSpPr/>
          <p:nvPr/>
        </p:nvSpPr>
        <p:spPr>
          <a:xfrm>
            <a:off x="6943680" y="3165480"/>
            <a:ext cx="2300400" cy="97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lnSpcReduction="9999"/>
          </a:bodyPr>
          <a:p>
            <a:pPr marL="227160" indent="-227160">
              <a:lnSpc>
                <a:spcPct val="95000"/>
              </a:lnSpc>
              <a:spcBef>
                <a:spcPts val="88"/>
              </a:spcBef>
              <a:spcAft>
                <a:spcPts val="524"/>
              </a:spcAft>
              <a:buClr>
                <a:srgbClr val="000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245 MW facility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95000"/>
              </a:lnSpc>
              <a:spcBef>
                <a:spcPts val="88"/>
              </a:spcBef>
              <a:spcAft>
                <a:spcPts val="524"/>
              </a:spcAft>
              <a:buClr>
                <a:srgbClr val="000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PPA’s with Mexican Industrials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7160" indent="-227160">
              <a:lnSpc>
                <a:spcPct val="95000"/>
              </a:lnSpc>
              <a:spcBef>
                <a:spcPts val="88"/>
              </a:spcBef>
              <a:spcAft>
                <a:spcPts val="524"/>
              </a:spcAft>
              <a:buClr>
                <a:srgbClr val="000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COD 2002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3" name=""/>
          <p:cNvSpPr/>
          <p:nvPr/>
        </p:nvSpPr>
        <p:spPr>
          <a:xfrm>
            <a:off x="0" y="2576520"/>
            <a:ext cx="914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2063880"/>
                <a:tab algn="ctr" pos="6854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Cross-Border (Tex Mex)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Industrial Generation (Vitro)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4" name=""/>
          <p:cNvSpPr/>
          <p:nvPr/>
        </p:nvSpPr>
        <p:spPr>
          <a:xfrm>
            <a:off x="1343160" y="1542960"/>
            <a:ext cx="6352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5" name=""/>
          <p:cNvSpPr/>
          <p:nvPr/>
        </p:nvSpPr>
        <p:spPr>
          <a:xfrm>
            <a:off x="0" y="2533680"/>
            <a:ext cx="9144000" cy="0"/>
          </a:xfrm>
          <a:prstGeom prst="line">
            <a:avLst/>
          </a:prstGeom>
          <a:ln w="1260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6" name=""/>
          <p:cNvSpPr/>
          <p:nvPr/>
        </p:nvSpPr>
        <p:spPr>
          <a:xfrm>
            <a:off x="95400" y="5975280"/>
            <a:ext cx="4284360" cy="822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7" name="PlaceHolder 2"/>
          <p:cNvSpPr>
            <a:spLocks noGrp="1"/>
          </p:cNvSpPr>
          <p:nvPr>
            <p:ph/>
          </p:nvPr>
        </p:nvSpPr>
        <p:spPr>
          <a:xfrm>
            <a:off x="105840" y="5987880"/>
            <a:ext cx="4311720" cy="974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171360" indent="-171360">
              <a:lnSpc>
                <a:spcPct val="95000"/>
              </a:lnSpc>
              <a:spcBef>
                <a:spcPts val="176"/>
              </a:spcBef>
              <a:spcAft>
                <a:spcPts val="349"/>
              </a:spcAft>
              <a:buClr>
                <a:srgbClr val="000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MW HVDC tie between ERCOT &amp; Mexico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1360" indent="-171360">
              <a:lnSpc>
                <a:spcPct val="95000"/>
              </a:lnSpc>
              <a:spcBef>
                <a:spcPts val="176"/>
              </a:spcBef>
              <a:spcAft>
                <a:spcPts val="349"/>
              </a:spcAft>
              <a:buClr>
                <a:srgbClr val="000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Year - 112 MW PPA with DeAcero Industrial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71360" indent="-171360">
              <a:lnSpc>
                <a:spcPct val="95000"/>
              </a:lnSpc>
              <a:spcBef>
                <a:spcPts val="176"/>
              </a:spcBef>
              <a:spcAft>
                <a:spcPts val="349"/>
              </a:spcAft>
              <a:buClr>
                <a:srgbClr val="000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COD 2002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8" name=""/>
          <p:cNvSpPr/>
          <p:nvPr/>
        </p:nvSpPr>
        <p:spPr>
          <a:xfrm>
            <a:off x="5667480" y="4697640"/>
            <a:ext cx="898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VITRO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9" name=""/>
          <p:cNvSpPr/>
          <p:nvPr/>
        </p:nvSpPr>
        <p:spPr>
          <a:xfrm>
            <a:off x="2189160" y="4492800"/>
            <a:ext cx="141120" cy="134640"/>
          </a:xfrm>
          <a:prstGeom prst="ellipse">
            <a:avLst/>
          </a:prstGeom>
          <a:solidFill>
            <a:srgbClr val="000000"/>
          </a:solidFill>
          <a:ln w="0">
            <a:noFill/>
          </a:ln>
          <a:effectLst>
            <a:outerShdw dist="12600" dir="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0" name=""/>
          <p:cNvSpPr/>
          <p:nvPr/>
        </p:nvSpPr>
        <p:spPr>
          <a:xfrm flipH="1">
            <a:off x="2291760" y="4450680"/>
            <a:ext cx="161280" cy="7920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1" name=""/>
          <p:cNvSpPr/>
          <p:nvPr/>
        </p:nvSpPr>
        <p:spPr>
          <a:xfrm flipH="1">
            <a:off x="787320" y="4740120"/>
            <a:ext cx="1092240" cy="592200"/>
          </a:xfrm>
          <a:prstGeom prst="line">
            <a:avLst/>
          </a:prstGeom>
          <a:ln w="19080">
            <a:solidFill>
              <a:srgbClr val="ffffff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2" name=""/>
          <p:cNvSpPr/>
          <p:nvPr/>
        </p:nvSpPr>
        <p:spPr>
          <a:xfrm>
            <a:off x="453960" y="5306040"/>
            <a:ext cx="1430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Wheeling to Industrials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3" name=""/>
          <p:cNvSpPr/>
          <p:nvPr/>
        </p:nvSpPr>
        <p:spPr>
          <a:xfrm>
            <a:off x="173160" y="5535720"/>
            <a:ext cx="33336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4" name=""/>
          <p:cNvSpPr/>
          <p:nvPr/>
        </p:nvSpPr>
        <p:spPr>
          <a:xfrm>
            <a:off x="2371680" y="4530600"/>
            <a:ext cx="571680" cy="300240"/>
          </a:xfrm>
          <a:prstGeom prst="line">
            <a:avLst/>
          </a:prstGeom>
          <a:ln w="19080">
            <a:solidFill>
              <a:srgbClr val="ffffff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5" name=""/>
          <p:cNvSpPr/>
          <p:nvPr/>
        </p:nvSpPr>
        <p:spPr>
          <a:xfrm>
            <a:off x="138240" y="5335560"/>
            <a:ext cx="1160280" cy="40788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Accomplishments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67" name=""/>
          <p:cNvSpPr/>
          <p:nvPr/>
        </p:nvSpPr>
        <p:spPr>
          <a:xfrm>
            <a:off x="0" y="56520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expansion in our Canadian power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8" name=""/>
          <p:cNvSpPr/>
          <p:nvPr/>
        </p:nvSpPr>
        <p:spPr>
          <a:xfrm>
            <a:off x="406440" y="1627200"/>
            <a:ext cx="8407440" cy="490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9999"/>
          </a:bodyPr>
          <a:p>
            <a:pPr marL="289080" indent="-289080">
              <a:lnSpc>
                <a:spcPct val="85000"/>
              </a:lnSpc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British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6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 year PPA upon Ontario Market Opening (by Q4 2001)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6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500 MW Firm RTC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U.S. $25/MWh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337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NUG Contract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6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Awarded RFP to assume role of Contract Manager for the Ontario NUG’s on behalf of OEFC (Ontario Electricity Financial Corp.)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6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1,700 MW’s, 64 IPP’s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 year term commencing with Ontario market opening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337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ENERconnect ESA (Electricity Services Agreement)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6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Exclusive provider of back office services/portfolio management to 54 MEU’s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6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Represents over 1MM customers &amp; 3,000 MW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 years upon Ontario market opening, C$12MM gross revenue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337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Alberta PPA’s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6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700 MW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6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 fired PPA, 20 year 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Aft>
                <a:spcPts val="6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70% of full build in May ($37/MWh vs $47/MWh at 16% RoR)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9" name=""/>
          <p:cNvSpPr/>
          <p:nvPr/>
        </p:nvSpPr>
        <p:spPr>
          <a:xfrm>
            <a:off x="374760" y="1266840"/>
            <a:ext cx="8754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1774800"/>
                <a:tab algn="ctr" pos="6292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"/>
          <p:cNvSpPr/>
          <p:nvPr/>
        </p:nvSpPr>
        <p:spPr>
          <a:xfrm>
            <a:off x="20520" y="743040"/>
            <a:ext cx="91472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 algn="ctr">
              <a:lnSpc>
                <a:spcPct val="90000"/>
              </a:lnSpc>
              <a:spcAft>
                <a:spcPts val="8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Completed the monetization of Wind River/Powder River assets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Accomplishments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72" name="PlaceHolder 2"/>
          <p:cNvSpPr>
            <a:spLocks noGrp="1"/>
          </p:cNvSpPr>
          <p:nvPr>
            <p:ph/>
          </p:nvPr>
        </p:nvSpPr>
        <p:spPr>
          <a:xfrm>
            <a:off x="331560" y="1245960"/>
            <a:ext cx="7684920" cy="1446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675"/>
              </a:spcBef>
              <a:spcAft>
                <a:spcPts val="901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ENA acquired interest in 3 strategic gathering systems in Wyoming from 1998 - 1999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675"/>
              </a:spcBef>
              <a:spcAft>
                <a:spcPts val="901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Northern Border recognized potential strategic value to their operations in 1999 and discussions ensued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3" name=""/>
          <p:cNvSpPr/>
          <p:nvPr/>
        </p:nvSpPr>
        <p:spPr>
          <a:xfrm>
            <a:off x="5707080" y="2859120"/>
            <a:ext cx="3506760" cy="389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Q3 2000 Sale of Wind River/Powder River Assets to Northern Border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92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$204 MM sales price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92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$76 MM gain on sale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1125"/>
              </a:spcBef>
              <a:spcAft>
                <a:spcPts val="901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ENA captures future value in both basins with: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92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92280" indent="-289080">
              <a:lnSpc>
                <a:spcPct val="95000"/>
              </a:lnSpc>
              <a:spcAft>
                <a:spcPts val="7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92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Outsourcing services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4" name=""/>
          <p:cNvSpPr/>
          <p:nvPr/>
        </p:nvSpPr>
        <p:spPr>
          <a:xfrm>
            <a:off x="14400" y="2862360"/>
            <a:ext cx="5635440" cy="395928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5" name=""/>
          <p:cNvSpPr/>
          <p:nvPr/>
        </p:nvSpPr>
        <p:spPr>
          <a:xfrm>
            <a:off x="-6480" y="4844880"/>
            <a:ext cx="914400" cy="714600"/>
          </a:xfrm>
          <a:custGeom>
            <a:avLst/>
            <a:gdLst/>
            <a:ahLst/>
            <a:rect l="l" t="t" r="r" b="b"/>
            <a:pathLst>
              <a:path w="580" h="392">
                <a:moveTo>
                  <a:pt x="0" y="28"/>
                </a:moveTo>
                <a:cubicBezTo>
                  <a:pt x="21" y="21"/>
                  <a:pt x="43" y="15"/>
                  <a:pt x="64" y="8"/>
                </a:cubicBezTo>
                <a:cubicBezTo>
                  <a:pt x="72" y="5"/>
                  <a:pt x="88" y="0"/>
                  <a:pt x="88" y="0"/>
                </a:cubicBezTo>
                <a:cubicBezTo>
                  <a:pt x="127" y="8"/>
                  <a:pt x="155" y="24"/>
                  <a:pt x="192" y="36"/>
                </a:cubicBezTo>
                <a:cubicBezTo>
                  <a:pt x="197" y="52"/>
                  <a:pt x="203" y="68"/>
                  <a:pt x="208" y="84"/>
                </a:cubicBezTo>
                <a:cubicBezTo>
                  <a:pt x="208" y="84"/>
                  <a:pt x="238" y="94"/>
                  <a:pt x="244" y="96"/>
                </a:cubicBezTo>
                <a:cubicBezTo>
                  <a:pt x="248" y="97"/>
                  <a:pt x="256" y="100"/>
                  <a:pt x="256" y="100"/>
                </a:cubicBezTo>
                <a:cubicBezTo>
                  <a:pt x="305" y="97"/>
                  <a:pt x="315" y="97"/>
                  <a:pt x="352" y="88"/>
                </a:cubicBezTo>
                <a:cubicBezTo>
                  <a:pt x="372" y="90"/>
                  <a:pt x="396" y="84"/>
                  <a:pt x="412" y="96"/>
                </a:cubicBezTo>
                <a:cubicBezTo>
                  <a:pt x="446" y="123"/>
                  <a:pt x="467" y="176"/>
                  <a:pt x="480" y="216"/>
                </a:cubicBezTo>
                <a:cubicBezTo>
                  <a:pt x="484" y="227"/>
                  <a:pt x="501" y="251"/>
                  <a:pt x="508" y="264"/>
                </a:cubicBezTo>
                <a:cubicBezTo>
                  <a:pt x="513" y="272"/>
                  <a:pt x="524" y="288"/>
                  <a:pt x="524" y="288"/>
                </a:cubicBezTo>
                <a:cubicBezTo>
                  <a:pt x="532" y="318"/>
                  <a:pt x="539" y="330"/>
                  <a:pt x="556" y="356"/>
                </a:cubicBezTo>
                <a:cubicBezTo>
                  <a:pt x="561" y="364"/>
                  <a:pt x="567" y="372"/>
                  <a:pt x="572" y="380"/>
                </a:cubicBezTo>
                <a:cubicBezTo>
                  <a:pt x="575" y="384"/>
                  <a:pt x="580" y="392"/>
                  <a:pt x="580" y="392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6" name=""/>
          <p:cNvSpPr/>
          <p:nvPr/>
        </p:nvSpPr>
        <p:spPr>
          <a:xfrm>
            <a:off x="792000" y="4400640"/>
            <a:ext cx="2105280" cy="2352600"/>
          </a:xfrm>
          <a:custGeom>
            <a:avLst/>
            <a:gdLst/>
            <a:ahLst/>
            <a:rect l="l" t="t" r="r" b="b"/>
            <a:pathLst>
              <a:path w="1241" h="1292">
                <a:moveTo>
                  <a:pt x="29" y="1096"/>
                </a:moveTo>
                <a:cubicBezTo>
                  <a:pt x="16" y="1087"/>
                  <a:pt x="17" y="1091"/>
                  <a:pt x="13" y="1076"/>
                </a:cubicBezTo>
                <a:cubicBezTo>
                  <a:pt x="10" y="1063"/>
                  <a:pt x="5" y="1036"/>
                  <a:pt x="5" y="1036"/>
                </a:cubicBezTo>
                <a:cubicBezTo>
                  <a:pt x="6" y="1004"/>
                  <a:pt x="7" y="972"/>
                  <a:pt x="9" y="940"/>
                </a:cubicBezTo>
                <a:cubicBezTo>
                  <a:pt x="12" y="899"/>
                  <a:pt x="40" y="862"/>
                  <a:pt x="53" y="824"/>
                </a:cubicBezTo>
                <a:cubicBezTo>
                  <a:pt x="60" y="803"/>
                  <a:pt x="70" y="785"/>
                  <a:pt x="77" y="764"/>
                </a:cubicBezTo>
                <a:cubicBezTo>
                  <a:pt x="81" y="752"/>
                  <a:pt x="89" y="728"/>
                  <a:pt x="89" y="728"/>
                </a:cubicBezTo>
                <a:cubicBezTo>
                  <a:pt x="84" y="672"/>
                  <a:pt x="82" y="678"/>
                  <a:pt x="89" y="616"/>
                </a:cubicBezTo>
                <a:cubicBezTo>
                  <a:pt x="91" y="596"/>
                  <a:pt x="101" y="556"/>
                  <a:pt x="101" y="556"/>
                </a:cubicBezTo>
                <a:cubicBezTo>
                  <a:pt x="106" y="455"/>
                  <a:pt x="129" y="363"/>
                  <a:pt x="145" y="264"/>
                </a:cubicBezTo>
                <a:cubicBezTo>
                  <a:pt x="142" y="192"/>
                  <a:pt x="131" y="73"/>
                  <a:pt x="205" y="24"/>
                </a:cubicBezTo>
                <a:cubicBezTo>
                  <a:pt x="210" y="8"/>
                  <a:pt x="217" y="5"/>
                  <a:pt x="233" y="0"/>
                </a:cubicBezTo>
                <a:cubicBezTo>
                  <a:pt x="272" y="13"/>
                  <a:pt x="292" y="58"/>
                  <a:pt x="325" y="80"/>
                </a:cubicBezTo>
                <a:cubicBezTo>
                  <a:pt x="333" y="92"/>
                  <a:pt x="357" y="108"/>
                  <a:pt x="357" y="108"/>
                </a:cubicBezTo>
                <a:cubicBezTo>
                  <a:pt x="367" y="123"/>
                  <a:pt x="383" y="133"/>
                  <a:pt x="393" y="148"/>
                </a:cubicBezTo>
                <a:cubicBezTo>
                  <a:pt x="410" y="174"/>
                  <a:pt x="426" y="210"/>
                  <a:pt x="453" y="228"/>
                </a:cubicBezTo>
                <a:cubicBezTo>
                  <a:pt x="464" y="251"/>
                  <a:pt x="487" y="274"/>
                  <a:pt x="505" y="292"/>
                </a:cubicBezTo>
                <a:cubicBezTo>
                  <a:pt x="513" y="315"/>
                  <a:pt x="506" y="301"/>
                  <a:pt x="533" y="328"/>
                </a:cubicBezTo>
                <a:cubicBezTo>
                  <a:pt x="546" y="341"/>
                  <a:pt x="552" y="363"/>
                  <a:pt x="565" y="376"/>
                </a:cubicBezTo>
                <a:cubicBezTo>
                  <a:pt x="580" y="391"/>
                  <a:pt x="592" y="408"/>
                  <a:pt x="605" y="424"/>
                </a:cubicBezTo>
                <a:cubicBezTo>
                  <a:pt x="615" y="436"/>
                  <a:pt x="628" y="447"/>
                  <a:pt x="637" y="460"/>
                </a:cubicBezTo>
                <a:cubicBezTo>
                  <a:pt x="642" y="468"/>
                  <a:pt x="653" y="484"/>
                  <a:pt x="653" y="484"/>
                </a:cubicBezTo>
                <a:cubicBezTo>
                  <a:pt x="646" y="506"/>
                  <a:pt x="676" y="490"/>
                  <a:pt x="697" y="488"/>
                </a:cubicBezTo>
                <a:cubicBezTo>
                  <a:pt x="753" y="483"/>
                  <a:pt x="809" y="480"/>
                  <a:pt x="865" y="472"/>
                </a:cubicBezTo>
                <a:cubicBezTo>
                  <a:pt x="935" y="476"/>
                  <a:pt x="978" y="463"/>
                  <a:pt x="1045" y="456"/>
                </a:cubicBezTo>
                <a:cubicBezTo>
                  <a:pt x="1053" y="451"/>
                  <a:pt x="1060" y="443"/>
                  <a:pt x="1069" y="440"/>
                </a:cubicBezTo>
                <a:cubicBezTo>
                  <a:pt x="1077" y="437"/>
                  <a:pt x="1093" y="432"/>
                  <a:pt x="1093" y="432"/>
                </a:cubicBezTo>
                <a:cubicBezTo>
                  <a:pt x="1123" y="442"/>
                  <a:pt x="1145" y="465"/>
                  <a:pt x="1169" y="484"/>
                </a:cubicBezTo>
                <a:cubicBezTo>
                  <a:pt x="1186" y="497"/>
                  <a:pt x="1202" y="505"/>
                  <a:pt x="1217" y="520"/>
                </a:cubicBezTo>
                <a:cubicBezTo>
                  <a:pt x="1227" y="549"/>
                  <a:pt x="1214" y="582"/>
                  <a:pt x="1209" y="612"/>
                </a:cubicBezTo>
                <a:cubicBezTo>
                  <a:pt x="1212" y="690"/>
                  <a:pt x="1208" y="775"/>
                  <a:pt x="1221" y="852"/>
                </a:cubicBezTo>
                <a:cubicBezTo>
                  <a:pt x="1211" y="924"/>
                  <a:pt x="1218" y="984"/>
                  <a:pt x="1241" y="1052"/>
                </a:cubicBezTo>
                <a:cubicBezTo>
                  <a:pt x="1237" y="1121"/>
                  <a:pt x="1239" y="1205"/>
                  <a:pt x="1229" y="1272"/>
                </a:cubicBezTo>
                <a:cubicBezTo>
                  <a:pt x="1227" y="1289"/>
                  <a:pt x="1181" y="1292"/>
                  <a:pt x="1181" y="1292"/>
                </a:cubicBezTo>
                <a:cubicBezTo>
                  <a:pt x="1168" y="1291"/>
                  <a:pt x="1154" y="1291"/>
                  <a:pt x="1141" y="1288"/>
                </a:cubicBezTo>
                <a:cubicBezTo>
                  <a:pt x="1115" y="1282"/>
                  <a:pt x="1091" y="1257"/>
                  <a:pt x="1065" y="1248"/>
                </a:cubicBezTo>
                <a:cubicBezTo>
                  <a:pt x="1040" y="1249"/>
                  <a:pt x="1014" y="1250"/>
                  <a:pt x="989" y="1252"/>
                </a:cubicBezTo>
                <a:cubicBezTo>
                  <a:pt x="974" y="1253"/>
                  <a:pt x="945" y="1264"/>
                  <a:pt x="945" y="1264"/>
                </a:cubicBezTo>
                <a:cubicBezTo>
                  <a:pt x="920" y="1262"/>
                  <a:pt x="890" y="1270"/>
                  <a:pt x="869" y="1256"/>
                </a:cubicBezTo>
                <a:cubicBezTo>
                  <a:pt x="848" y="1242"/>
                  <a:pt x="837" y="1213"/>
                  <a:pt x="825" y="1192"/>
                </a:cubicBezTo>
                <a:cubicBezTo>
                  <a:pt x="804" y="1155"/>
                  <a:pt x="822" y="1202"/>
                  <a:pt x="789" y="1152"/>
                </a:cubicBezTo>
                <a:cubicBezTo>
                  <a:pt x="779" y="1137"/>
                  <a:pt x="762" y="1110"/>
                  <a:pt x="745" y="1104"/>
                </a:cubicBezTo>
                <a:cubicBezTo>
                  <a:pt x="737" y="1101"/>
                  <a:pt x="721" y="1096"/>
                  <a:pt x="721" y="1096"/>
                </a:cubicBezTo>
                <a:cubicBezTo>
                  <a:pt x="633" y="1099"/>
                  <a:pt x="601" y="1103"/>
                  <a:pt x="529" y="1112"/>
                </a:cubicBezTo>
                <a:cubicBezTo>
                  <a:pt x="503" y="1121"/>
                  <a:pt x="476" y="1121"/>
                  <a:pt x="449" y="1124"/>
                </a:cubicBezTo>
                <a:cubicBezTo>
                  <a:pt x="428" y="1131"/>
                  <a:pt x="438" y="1130"/>
                  <a:pt x="405" y="1124"/>
                </a:cubicBezTo>
                <a:cubicBezTo>
                  <a:pt x="392" y="1122"/>
                  <a:pt x="365" y="1116"/>
                  <a:pt x="365" y="1116"/>
                </a:cubicBezTo>
                <a:cubicBezTo>
                  <a:pt x="283" y="1119"/>
                  <a:pt x="245" y="1124"/>
                  <a:pt x="165" y="1120"/>
                </a:cubicBezTo>
                <a:cubicBezTo>
                  <a:pt x="131" y="1111"/>
                  <a:pt x="154" y="1117"/>
                  <a:pt x="93" y="1108"/>
                </a:cubicBezTo>
                <a:cubicBezTo>
                  <a:pt x="84" y="1107"/>
                  <a:pt x="74" y="1105"/>
                  <a:pt x="65" y="1104"/>
                </a:cubicBezTo>
                <a:cubicBezTo>
                  <a:pt x="56" y="1103"/>
                  <a:pt x="37" y="1100"/>
                  <a:pt x="37" y="1100"/>
                </a:cubicBezTo>
                <a:cubicBezTo>
                  <a:pt x="32" y="1097"/>
                  <a:pt x="27" y="1094"/>
                  <a:pt x="21" y="1092"/>
                </a:cubicBezTo>
                <a:cubicBezTo>
                  <a:pt x="16" y="1090"/>
                  <a:pt x="0" y="1086"/>
                  <a:pt x="5" y="1088"/>
                </a:cubicBezTo>
                <a:cubicBezTo>
                  <a:pt x="13" y="1092"/>
                  <a:pt x="21" y="1093"/>
                  <a:pt x="29" y="1096"/>
                </a:cubicBezTo>
                <a:close/>
              </a:path>
            </a:pathLst>
          </a:custGeom>
          <a:solidFill>
            <a:srgbClr val="006600"/>
          </a:solidFill>
          <a:ln w="28440">
            <a:solidFill>
              <a:srgbClr val="00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7" name=""/>
          <p:cNvSpPr/>
          <p:nvPr/>
        </p:nvSpPr>
        <p:spPr>
          <a:xfrm>
            <a:off x="1703520" y="4160880"/>
            <a:ext cx="1538280" cy="850680"/>
          </a:xfrm>
          <a:custGeom>
            <a:avLst/>
            <a:gdLst/>
            <a:ahLst/>
            <a:rect l="l" t="t" r="r" b="b"/>
            <a:pathLst>
              <a:path w="908" h="468">
                <a:moveTo>
                  <a:pt x="212" y="228"/>
                </a:moveTo>
                <a:cubicBezTo>
                  <a:pt x="191" y="235"/>
                  <a:pt x="204" y="230"/>
                  <a:pt x="176" y="248"/>
                </a:cubicBezTo>
                <a:cubicBezTo>
                  <a:pt x="172" y="251"/>
                  <a:pt x="164" y="256"/>
                  <a:pt x="164" y="256"/>
                </a:cubicBezTo>
                <a:cubicBezTo>
                  <a:pt x="138" y="252"/>
                  <a:pt x="136" y="245"/>
                  <a:pt x="116" y="232"/>
                </a:cubicBezTo>
                <a:cubicBezTo>
                  <a:pt x="102" y="211"/>
                  <a:pt x="94" y="190"/>
                  <a:pt x="76" y="172"/>
                </a:cubicBezTo>
                <a:cubicBezTo>
                  <a:pt x="67" y="145"/>
                  <a:pt x="38" y="116"/>
                  <a:pt x="24" y="88"/>
                </a:cubicBezTo>
                <a:cubicBezTo>
                  <a:pt x="16" y="72"/>
                  <a:pt x="10" y="57"/>
                  <a:pt x="4" y="40"/>
                </a:cubicBezTo>
                <a:cubicBezTo>
                  <a:pt x="3" y="36"/>
                  <a:pt x="0" y="28"/>
                  <a:pt x="0" y="28"/>
                </a:cubicBezTo>
                <a:cubicBezTo>
                  <a:pt x="9" y="0"/>
                  <a:pt x="36" y="14"/>
                  <a:pt x="64" y="16"/>
                </a:cubicBezTo>
                <a:cubicBezTo>
                  <a:pt x="82" y="21"/>
                  <a:pt x="100" y="29"/>
                  <a:pt x="116" y="40"/>
                </a:cubicBezTo>
                <a:cubicBezTo>
                  <a:pt x="126" y="55"/>
                  <a:pt x="142" y="70"/>
                  <a:pt x="160" y="76"/>
                </a:cubicBezTo>
                <a:cubicBezTo>
                  <a:pt x="172" y="75"/>
                  <a:pt x="186" y="78"/>
                  <a:pt x="196" y="72"/>
                </a:cubicBezTo>
                <a:cubicBezTo>
                  <a:pt x="221" y="56"/>
                  <a:pt x="185" y="40"/>
                  <a:pt x="220" y="28"/>
                </a:cubicBezTo>
                <a:cubicBezTo>
                  <a:pt x="268" y="34"/>
                  <a:pt x="266" y="53"/>
                  <a:pt x="300" y="64"/>
                </a:cubicBezTo>
                <a:cubicBezTo>
                  <a:pt x="335" y="76"/>
                  <a:pt x="372" y="93"/>
                  <a:pt x="408" y="100"/>
                </a:cubicBezTo>
                <a:cubicBezTo>
                  <a:pt x="464" y="111"/>
                  <a:pt x="523" y="111"/>
                  <a:pt x="580" y="116"/>
                </a:cubicBezTo>
                <a:cubicBezTo>
                  <a:pt x="621" y="130"/>
                  <a:pt x="656" y="148"/>
                  <a:pt x="692" y="172"/>
                </a:cubicBezTo>
                <a:cubicBezTo>
                  <a:pt x="704" y="180"/>
                  <a:pt x="716" y="188"/>
                  <a:pt x="728" y="196"/>
                </a:cubicBezTo>
                <a:cubicBezTo>
                  <a:pt x="732" y="199"/>
                  <a:pt x="740" y="204"/>
                  <a:pt x="740" y="204"/>
                </a:cubicBezTo>
                <a:cubicBezTo>
                  <a:pt x="754" y="225"/>
                  <a:pt x="778" y="238"/>
                  <a:pt x="792" y="260"/>
                </a:cubicBezTo>
                <a:cubicBezTo>
                  <a:pt x="804" y="278"/>
                  <a:pt x="811" y="303"/>
                  <a:pt x="824" y="320"/>
                </a:cubicBezTo>
                <a:cubicBezTo>
                  <a:pt x="849" y="352"/>
                  <a:pt x="886" y="375"/>
                  <a:pt x="900" y="416"/>
                </a:cubicBezTo>
                <a:cubicBezTo>
                  <a:pt x="899" y="423"/>
                  <a:pt x="908" y="463"/>
                  <a:pt x="884" y="460"/>
                </a:cubicBezTo>
                <a:cubicBezTo>
                  <a:pt x="865" y="457"/>
                  <a:pt x="846" y="432"/>
                  <a:pt x="832" y="420"/>
                </a:cubicBezTo>
                <a:cubicBezTo>
                  <a:pt x="803" y="396"/>
                  <a:pt x="772" y="380"/>
                  <a:pt x="736" y="368"/>
                </a:cubicBezTo>
                <a:cubicBezTo>
                  <a:pt x="718" y="362"/>
                  <a:pt x="706" y="346"/>
                  <a:pt x="688" y="340"/>
                </a:cubicBezTo>
                <a:cubicBezTo>
                  <a:pt x="663" y="344"/>
                  <a:pt x="650" y="354"/>
                  <a:pt x="628" y="364"/>
                </a:cubicBezTo>
                <a:cubicBezTo>
                  <a:pt x="620" y="367"/>
                  <a:pt x="604" y="372"/>
                  <a:pt x="604" y="372"/>
                </a:cubicBezTo>
                <a:cubicBezTo>
                  <a:pt x="562" y="367"/>
                  <a:pt x="521" y="361"/>
                  <a:pt x="480" y="356"/>
                </a:cubicBezTo>
                <a:cubicBezTo>
                  <a:pt x="469" y="357"/>
                  <a:pt x="458" y="356"/>
                  <a:pt x="448" y="360"/>
                </a:cubicBezTo>
                <a:cubicBezTo>
                  <a:pt x="439" y="364"/>
                  <a:pt x="447" y="385"/>
                  <a:pt x="448" y="388"/>
                </a:cubicBezTo>
                <a:cubicBezTo>
                  <a:pt x="453" y="407"/>
                  <a:pt x="470" y="417"/>
                  <a:pt x="476" y="436"/>
                </a:cubicBezTo>
                <a:cubicBezTo>
                  <a:pt x="461" y="458"/>
                  <a:pt x="440" y="462"/>
                  <a:pt x="416" y="468"/>
                </a:cubicBezTo>
                <a:cubicBezTo>
                  <a:pt x="360" y="464"/>
                  <a:pt x="367" y="468"/>
                  <a:pt x="332" y="444"/>
                </a:cubicBezTo>
                <a:cubicBezTo>
                  <a:pt x="324" y="432"/>
                  <a:pt x="316" y="420"/>
                  <a:pt x="308" y="408"/>
                </a:cubicBezTo>
                <a:cubicBezTo>
                  <a:pt x="294" y="387"/>
                  <a:pt x="290" y="357"/>
                  <a:pt x="276" y="336"/>
                </a:cubicBezTo>
                <a:cubicBezTo>
                  <a:pt x="268" y="323"/>
                  <a:pt x="256" y="313"/>
                  <a:pt x="248" y="300"/>
                </a:cubicBezTo>
                <a:cubicBezTo>
                  <a:pt x="236" y="282"/>
                  <a:pt x="231" y="273"/>
                  <a:pt x="224" y="252"/>
                </a:cubicBezTo>
                <a:cubicBezTo>
                  <a:pt x="221" y="244"/>
                  <a:pt x="212" y="219"/>
                  <a:pt x="212" y="228"/>
                </a:cubicBezTo>
                <a:close/>
              </a:path>
            </a:pathLst>
          </a:custGeom>
          <a:solidFill>
            <a:srgbClr val="006600"/>
          </a:solidFill>
          <a:ln w="28440">
            <a:solidFill>
              <a:srgbClr val="00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8" name=""/>
          <p:cNvSpPr/>
          <p:nvPr/>
        </p:nvSpPr>
        <p:spPr>
          <a:xfrm>
            <a:off x="1865160" y="2906640"/>
            <a:ext cx="1017720" cy="1201680"/>
          </a:xfrm>
          <a:custGeom>
            <a:avLst/>
            <a:gdLst/>
            <a:ahLst/>
            <a:rect l="l" t="t" r="r" b="b"/>
            <a:pathLst>
              <a:path w="600" h="660">
                <a:moveTo>
                  <a:pt x="140" y="24"/>
                </a:moveTo>
                <a:cubicBezTo>
                  <a:pt x="145" y="39"/>
                  <a:pt x="190" y="114"/>
                  <a:pt x="208" y="120"/>
                </a:cubicBezTo>
                <a:cubicBezTo>
                  <a:pt x="230" y="127"/>
                  <a:pt x="250" y="137"/>
                  <a:pt x="272" y="144"/>
                </a:cubicBezTo>
                <a:cubicBezTo>
                  <a:pt x="317" y="159"/>
                  <a:pt x="341" y="205"/>
                  <a:pt x="372" y="236"/>
                </a:cubicBezTo>
                <a:cubicBezTo>
                  <a:pt x="377" y="252"/>
                  <a:pt x="389" y="258"/>
                  <a:pt x="396" y="272"/>
                </a:cubicBezTo>
                <a:cubicBezTo>
                  <a:pt x="411" y="303"/>
                  <a:pt x="435" y="329"/>
                  <a:pt x="456" y="356"/>
                </a:cubicBezTo>
                <a:cubicBezTo>
                  <a:pt x="474" y="379"/>
                  <a:pt x="503" y="406"/>
                  <a:pt x="516" y="432"/>
                </a:cubicBezTo>
                <a:cubicBezTo>
                  <a:pt x="525" y="451"/>
                  <a:pt x="529" y="477"/>
                  <a:pt x="544" y="492"/>
                </a:cubicBezTo>
                <a:cubicBezTo>
                  <a:pt x="559" y="507"/>
                  <a:pt x="577" y="517"/>
                  <a:pt x="592" y="532"/>
                </a:cubicBezTo>
                <a:cubicBezTo>
                  <a:pt x="600" y="557"/>
                  <a:pt x="591" y="621"/>
                  <a:pt x="588" y="640"/>
                </a:cubicBezTo>
                <a:cubicBezTo>
                  <a:pt x="586" y="652"/>
                  <a:pt x="556" y="660"/>
                  <a:pt x="556" y="660"/>
                </a:cubicBezTo>
                <a:cubicBezTo>
                  <a:pt x="517" y="657"/>
                  <a:pt x="509" y="658"/>
                  <a:pt x="480" y="644"/>
                </a:cubicBezTo>
                <a:cubicBezTo>
                  <a:pt x="468" y="638"/>
                  <a:pt x="444" y="624"/>
                  <a:pt x="444" y="624"/>
                </a:cubicBezTo>
                <a:cubicBezTo>
                  <a:pt x="405" y="628"/>
                  <a:pt x="408" y="628"/>
                  <a:pt x="380" y="640"/>
                </a:cubicBezTo>
                <a:cubicBezTo>
                  <a:pt x="372" y="643"/>
                  <a:pt x="356" y="648"/>
                  <a:pt x="356" y="648"/>
                </a:cubicBezTo>
                <a:cubicBezTo>
                  <a:pt x="331" y="642"/>
                  <a:pt x="345" y="647"/>
                  <a:pt x="316" y="628"/>
                </a:cubicBezTo>
                <a:cubicBezTo>
                  <a:pt x="309" y="623"/>
                  <a:pt x="292" y="620"/>
                  <a:pt x="292" y="620"/>
                </a:cubicBezTo>
                <a:cubicBezTo>
                  <a:pt x="235" y="631"/>
                  <a:pt x="197" y="618"/>
                  <a:pt x="156" y="584"/>
                </a:cubicBezTo>
                <a:cubicBezTo>
                  <a:pt x="141" y="572"/>
                  <a:pt x="120" y="558"/>
                  <a:pt x="112" y="540"/>
                </a:cubicBezTo>
                <a:cubicBezTo>
                  <a:pt x="109" y="532"/>
                  <a:pt x="104" y="516"/>
                  <a:pt x="104" y="516"/>
                </a:cubicBezTo>
                <a:cubicBezTo>
                  <a:pt x="100" y="463"/>
                  <a:pt x="108" y="451"/>
                  <a:pt x="64" y="436"/>
                </a:cubicBezTo>
                <a:cubicBezTo>
                  <a:pt x="55" y="410"/>
                  <a:pt x="51" y="383"/>
                  <a:pt x="32" y="364"/>
                </a:cubicBezTo>
                <a:cubicBezTo>
                  <a:pt x="25" y="344"/>
                  <a:pt x="33" y="328"/>
                  <a:pt x="40" y="308"/>
                </a:cubicBezTo>
                <a:cubicBezTo>
                  <a:pt x="41" y="304"/>
                  <a:pt x="44" y="296"/>
                  <a:pt x="44" y="296"/>
                </a:cubicBezTo>
                <a:cubicBezTo>
                  <a:pt x="43" y="285"/>
                  <a:pt x="43" y="261"/>
                  <a:pt x="36" y="248"/>
                </a:cubicBezTo>
                <a:cubicBezTo>
                  <a:pt x="27" y="230"/>
                  <a:pt x="11" y="220"/>
                  <a:pt x="4" y="200"/>
                </a:cubicBezTo>
                <a:cubicBezTo>
                  <a:pt x="5" y="192"/>
                  <a:pt x="6" y="184"/>
                  <a:pt x="8" y="176"/>
                </a:cubicBezTo>
                <a:cubicBezTo>
                  <a:pt x="10" y="168"/>
                  <a:pt x="16" y="152"/>
                  <a:pt x="16" y="152"/>
                </a:cubicBezTo>
                <a:cubicBezTo>
                  <a:pt x="13" y="126"/>
                  <a:pt x="6" y="105"/>
                  <a:pt x="0" y="80"/>
                </a:cubicBezTo>
                <a:cubicBezTo>
                  <a:pt x="1" y="71"/>
                  <a:pt x="0" y="61"/>
                  <a:pt x="4" y="52"/>
                </a:cubicBezTo>
                <a:cubicBezTo>
                  <a:pt x="7" y="45"/>
                  <a:pt x="54" y="23"/>
                  <a:pt x="64" y="16"/>
                </a:cubicBezTo>
                <a:cubicBezTo>
                  <a:pt x="75" y="9"/>
                  <a:pt x="100" y="0"/>
                  <a:pt x="100" y="0"/>
                </a:cubicBezTo>
                <a:cubicBezTo>
                  <a:pt x="106" y="3"/>
                  <a:pt x="122" y="10"/>
                  <a:pt x="128" y="16"/>
                </a:cubicBezTo>
                <a:cubicBezTo>
                  <a:pt x="128" y="16"/>
                  <a:pt x="143" y="41"/>
                  <a:pt x="148" y="36"/>
                </a:cubicBezTo>
                <a:cubicBezTo>
                  <a:pt x="151" y="33"/>
                  <a:pt x="143" y="28"/>
                  <a:pt x="140" y="24"/>
                </a:cubicBezTo>
                <a:close/>
              </a:path>
            </a:pathLst>
          </a:custGeom>
          <a:solidFill>
            <a:srgbClr val="006600"/>
          </a:solidFill>
          <a:ln w="28440">
            <a:solidFill>
              <a:srgbClr val="00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9" name=""/>
          <p:cNvSpPr/>
          <p:nvPr/>
        </p:nvSpPr>
        <p:spPr>
          <a:xfrm>
            <a:off x="3060720" y="2833560"/>
            <a:ext cx="1604880" cy="2129040"/>
          </a:xfrm>
          <a:custGeom>
            <a:avLst/>
            <a:gdLst/>
            <a:ahLst/>
            <a:rect l="l" t="t" r="r" b="b"/>
            <a:pathLst>
              <a:path w="940" h="1168">
                <a:moveTo>
                  <a:pt x="516" y="12"/>
                </a:moveTo>
                <a:cubicBezTo>
                  <a:pt x="441" y="4"/>
                  <a:pt x="366" y="9"/>
                  <a:pt x="292" y="0"/>
                </a:cubicBezTo>
                <a:cubicBezTo>
                  <a:pt x="209" y="1"/>
                  <a:pt x="127" y="0"/>
                  <a:pt x="44" y="4"/>
                </a:cubicBezTo>
                <a:cubicBezTo>
                  <a:pt x="27" y="5"/>
                  <a:pt x="19" y="38"/>
                  <a:pt x="16" y="48"/>
                </a:cubicBezTo>
                <a:cubicBezTo>
                  <a:pt x="13" y="57"/>
                  <a:pt x="0" y="72"/>
                  <a:pt x="0" y="72"/>
                </a:cubicBezTo>
                <a:cubicBezTo>
                  <a:pt x="3" y="101"/>
                  <a:pt x="14" y="182"/>
                  <a:pt x="40" y="200"/>
                </a:cubicBezTo>
                <a:cubicBezTo>
                  <a:pt x="45" y="220"/>
                  <a:pt x="46" y="242"/>
                  <a:pt x="56" y="260"/>
                </a:cubicBezTo>
                <a:cubicBezTo>
                  <a:pt x="78" y="300"/>
                  <a:pt x="100" y="322"/>
                  <a:pt x="108" y="368"/>
                </a:cubicBezTo>
                <a:cubicBezTo>
                  <a:pt x="103" y="477"/>
                  <a:pt x="117" y="598"/>
                  <a:pt x="184" y="688"/>
                </a:cubicBezTo>
                <a:cubicBezTo>
                  <a:pt x="202" y="741"/>
                  <a:pt x="246" y="758"/>
                  <a:pt x="296" y="764"/>
                </a:cubicBezTo>
                <a:cubicBezTo>
                  <a:pt x="312" y="775"/>
                  <a:pt x="310" y="781"/>
                  <a:pt x="316" y="800"/>
                </a:cubicBezTo>
                <a:cubicBezTo>
                  <a:pt x="327" y="835"/>
                  <a:pt x="338" y="868"/>
                  <a:pt x="344" y="904"/>
                </a:cubicBezTo>
                <a:cubicBezTo>
                  <a:pt x="345" y="931"/>
                  <a:pt x="346" y="957"/>
                  <a:pt x="348" y="984"/>
                </a:cubicBezTo>
                <a:cubicBezTo>
                  <a:pt x="349" y="995"/>
                  <a:pt x="348" y="1008"/>
                  <a:pt x="356" y="1016"/>
                </a:cubicBezTo>
                <a:cubicBezTo>
                  <a:pt x="384" y="1044"/>
                  <a:pt x="426" y="1058"/>
                  <a:pt x="456" y="1088"/>
                </a:cubicBezTo>
                <a:cubicBezTo>
                  <a:pt x="463" y="1110"/>
                  <a:pt x="522" y="1159"/>
                  <a:pt x="548" y="1168"/>
                </a:cubicBezTo>
                <a:cubicBezTo>
                  <a:pt x="575" y="1167"/>
                  <a:pt x="601" y="1166"/>
                  <a:pt x="628" y="1164"/>
                </a:cubicBezTo>
                <a:cubicBezTo>
                  <a:pt x="643" y="1163"/>
                  <a:pt x="668" y="1144"/>
                  <a:pt x="668" y="1144"/>
                </a:cubicBezTo>
                <a:cubicBezTo>
                  <a:pt x="700" y="1096"/>
                  <a:pt x="751" y="1097"/>
                  <a:pt x="784" y="1064"/>
                </a:cubicBezTo>
                <a:cubicBezTo>
                  <a:pt x="816" y="1032"/>
                  <a:pt x="834" y="988"/>
                  <a:pt x="860" y="952"/>
                </a:cubicBezTo>
                <a:cubicBezTo>
                  <a:pt x="881" y="923"/>
                  <a:pt x="912" y="904"/>
                  <a:pt x="924" y="868"/>
                </a:cubicBezTo>
                <a:cubicBezTo>
                  <a:pt x="919" y="822"/>
                  <a:pt x="914" y="802"/>
                  <a:pt x="920" y="752"/>
                </a:cubicBezTo>
                <a:cubicBezTo>
                  <a:pt x="922" y="737"/>
                  <a:pt x="926" y="741"/>
                  <a:pt x="932" y="728"/>
                </a:cubicBezTo>
                <a:cubicBezTo>
                  <a:pt x="935" y="720"/>
                  <a:pt x="940" y="704"/>
                  <a:pt x="940" y="704"/>
                </a:cubicBezTo>
                <a:cubicBezTo>
                  <a:pt x="935" y="683"/>
                  <a:pt x="929" y="677"/>
                  <a:pt x="908" y="672"/>
                </a:cubicBezTo>
                <a:cubicBezTo>
                  <a:pt x="880" y="653"/>
                  <a:pt x="867" y="622"/>
                  <a:pt x="840" y="604"/>
                </a:cubicBezTo>
                <a:cubicBezTo>
                  <a:pt x="821" y="576"/>
                  <a:pt x="788" y="544"/>
                  <a:pt x="764" y="520"/>
                </a:cubicBezTo>
                <a:cubicBezTo>
                  <a:pt x="733" y="489"/>
                  <a:pt x="757" y="507"/>
                  <a:pt x="744" y="484"/>
                </a:cubicBezTo>
                <a:cubicBezTo>
                  <a:pt x="735" y="468"/>
                  <a:pt x="722" y="452"/>
                  <a:pt x="712" y="436"/>
                </a:cubicBezTo>
                <a:cubicBezTo>
                  <a:pt x="699" y="416"/>
                  <a:pt x="697" y="391"/>
                  <a:pt x="684" y="372"/>
                </a:cubicBezTo>
                <a:cubicBezTo>
                  <a:pt x="669" y="313"/>
                  <a:pt x="655" y="253"/>
                  <a:pt x="636" y="196"/>
                </a:cubicBezTo>
                <a:cubicBezTo>
                  <a:pt x="634" y="191"/>
                  <a:pt x="628" y="191"/>
                  <a:pt x="624" y="188"/>
                </a:cubicBezTo>
                <a:cubicBezTo>
                  <a:pt x="616" y="180"/>
                  <a:pt x="605" y="174"/>
                  <a:pt x="600" y="164"/>
                </a:cubicBezTo>
                <a:cubicBezTo>
                  <a:pt x="588" y="141"/>
                  <a:pt x="565" y="90"/>
                  <a:pt x="544" y="76"/>
                </a:cubicBezTo>
                <a:cubicBezTo>
                  <a:pt x="525" y="47"/>
                  <a:pt x="514" y="0"/>
                  <a:pt x="468" y="0"/>
                </a:cubicBezTo>
              </a:path>
            </a:pathLst>
          </a:custGeom>
          <a:solidFill>
            <a:srgbClr val="006600"/>
          </a:solidFill>
          <a:ln w="28440">
            <a:solidFill>
              <a:srgbClr val="00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0" name=""/>
          <p:cNvSpPr/>
          <p:nvPr/>
        </p:nvSpPr>
        <p:spPr>
          <a:xfrm>
            <a:off x="4048200" y="4976640"/>
            <a:ext cx="1616040" cy="1863720"/>
          </a:xfrm>
          <a:custGeom>
            <a:avLst/>
            <a:gdLst/>
            <a:ahLst/>
            <a:rect l="l" t="t" r="r" b="b"/>
            <a:pathLst>
              <a:path w="953" h="1024">
                <a:moveTo>
                  <a:pt x="5" y="1008"/>
                </a:moveTo>
                <a:cubicBezTo>
                  <a:pt x="25" y="977"/>
                  <a:pt x="16" y="957"/>
                  <a:pt x="13" y="916"/>
                </a:cubicBezTo>
                <a:cubicBezTo>
                  <a:pt x="16" y="839"/>
                  <a:pt x="18" y="761"/>
                  <a:pt x="21" y="684"/>
                </a:cubicBezTo>
                <a:cubicBezTo>
                  <a:pt x="22" y="660"/>
                  <a:pt x="46" y="650"/>
                  <a:pt x="53" y="628"/>
                </a:cubicBezTo>
                <a:cubicBezTo>
                  <a:pt x="56" y="620"/>
                  <a:pt x="61" y="604"/>
                  <a:pt x="61" y="604"/>
                </a:cubicBezTo>
                <a:cubicBezTo>
                  <a:pt x="64" y="535"/>
                  <a:pt x="76" y="440"/>
                  <a:pt x="141" y="396"/>
                </a:cubicBezTo>
                <a:cubicBezTo>
                  <a:pt x="159" y="369"/>
                  <a:pt x="182" y="355"/>
                  <a:pt x="205" y="332"/>
                </a:cubicBezTo>
                <a:cubicBezTo>
                  <a:pt x="212" y="325"/>
                  <a:pt x="221" y="321"/>
                  <a:pt x="229" y="316"/>
                </a:cubicBezTo>
                <a:cubicBezTo>
                  <a:pt x="233" y="313"/>
                  <a:pt x="241" y="308"/>
                  <a:pt x="241" y="308"/>
                </a:cubicBezTo>
                <a:cubicBezTo>
                  <a:pt x="249" y="296"/>
                  <a:pt x="306" y="249"/>
                  <a:pt x="321" y="244"/>
                </a:cubicBezTo>
                <a:cubicBezTo>
                  <a:pt x="324" y="200"/>
                  <a:pt x="325" y="156"/>
                  <a:pt x="357" y="124"/>
                </a:cubicBezTo>
                <a:cubicBezTo>
                  <a:pt x="374" y="74"/>
                  <a:pt x="425" y="55"/>
                  <a:pt x="465" y="28"/>
                </a:cubicBezTo>
                <a:cubicBezTo>
                  <a:pt x="474" y="0"/>
                  <a:pt x="465" y="7"/>
                  <a:pt x="485" y="0"/>
                </a:cubicBezTo>
                <a:cubicBezTo>
                  <a:pt x="515" y="10"/>
                  <a:pt x="534" y="33"/>
                  <a:pt x="557" y="52"/>
                </a:cubicBezTo>
                <a:cubicBezTo>
                  <a:pt x="572" y="64"/>
                  <a:pt x="593" y="73"/>
                  <a:pt x="609" y="84"/>
                </a:cubicBezTo>
                <a:cubicBezTo>
                  <a:pt x="621" y="92"/>
                  <a:pt x="633" y="100"/>
                  <a:pt x="645" y="108"/>
                </a:cubicBezTo>
                <a:cubicBezTo>
                  <a:pt x="649" y="111"/>
                  <a:pt x="657" y="116"/>
                  <a:pt x="657" y="116"/>
                </a:cubicBezTo>
                <a:cubicBezTo>
                  <a:pt x="675" y="143"/>
                  <a:pt x="714" y="168"/>
                  <a:pt x="725" y="200"/>
                </a:cubicBezTo>
                <a:cubicBezTo>
                  <a:pt x="731" y="217"/>
                  <a:pt x="736" y="247"/>
                  <a:pt x="745" y="264"/>
                </a:cubicBezTo>
                <a:cubicBezTo>
                  <a:pt x="767" y="302"/>
                  <a:pt x="806" y="333"/>
                  <a:pt x="837" y="364"/>
                </a:cubicBezTo>
                <a:cubicBezTo>
                  <a:pt x="841" y="368"/>
                  <a:pt x="842" y="375"/>
                  <a:pt x="845" y="380"/>
                </a:cubicBezTo>
                <a:cubicBezTo>
                  <a:pt x="870" y="421"/>
                  <a:pt x="893" y="464"/>
                  <a:pt x="941" y="480"/>
                </a:cubicBezTo>
                <a:cubicBezTo>
                  <a:pt x="953" y="517"/>
                  <a:pt x="942" y="558"/>
                  <a:pt x="937" y="596"/>
                </a:cubicBezTo>
                <a:cubicBezTo>
                  <a:pt x="940" y="736"/>
                  <a:pt x="937" y="872"/>
                  <a:pt x="933" y="1012"/>
                </a:cubicBezTo>
                <a:cubicBezTo>
                  <a:pt x="768" y="1007"/>
                  <a:pt x="607" y="1014"/>
                  <a:pt x="441" y="1016"/>
                </a:cubicBezTo>
                <a:cubicBezTo>
                  <a:pt x="413" y="1021"/>
                  <a:pt x="406" y="1024"/>
                  <a:pt x="377" y="1020"/>
                </a:cubicBezTo>
                <a:cubicBezTo>
                  <a:pt x="323" y="1002"/>
                  <a:pt x="233" y="1015"/>
                  <a:pt x="189" y="1016"/>
                </a:cubicBezTo>
                <a:cubicBezTo>
                  <a:pt x="128" y="1016"/>
                  <a:pt x="58" y="1009"/>
                  <a:pt x="29" y="1008"/>
                </a:cubicBezTo>
                <a:cubicBezTo>
                  <a:pt x="0" y="1007"/>
                  <a:pt x="15" y="1010"/>
                  <a:pt x="13" y="1008"/>
                </a:cubicBezTo>
                <a:cubicBezTo>
                  <a:pt x="14" y="1004"/>
                  <a:pt x="21" y="996"/>
                  <a:pt x="17" y="996"/>
                </a:cubicBezTo>
                <a:cubicBezTo>
                  <a:pt x="11" y="996"/>
                  <a:pt x="9" y="1004"/>
                  <a:pt x="5" y="1008"/>
                </a:cubicBezTo>
                <a:close/>
              </a:path>
            </a:pathLst>
          </a:custGeom>
          <a:solidFill>
            <a:srgbClr val="006600"/>
          </a:solidFill>
          <a:ln w="28440">
            <a:solidFill>
              <a:srgbClr val="00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1" name=""/>
          <p:cNvSpPr/>
          <p:nvPr/>
        </p:nvSpPr>
        <p:spPr>
          <a:xfrm>
            <a:off x="2676600" y="5113440"/>
            <a:ext cx="1011240" cy="1537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2" name=""/>
          <p:cNvSpPr/>
          <p:nvPr/>
        </p:nvSpPr>
        <p:spPr>
          <a:xfrm>
            <a:off x="2613960" y="5064120"/>
            <a:ext cx="111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Lost Creek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3" name=""/>
          <p:cNvSpPr/>
          <p:nvPr/>
        </p:nvSpPr>
        <p:spPr>
          <a:xfrm>
            <a:off x="3683160" y="4010040"/>
            <a:ext cx="1131840" cy="3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Powder River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4" name=""/>
          <p:cNvSpPr/>
          <p:nvPr/>
        </p:nvSpPr>
        <p:spPr>
          <a:xfrm>
            <a:off x="3909960" y="3692520"/>
            <a:ext cx="986040" cy="1540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5" name=""/>
          <p:cNvSpPr/>
          <p:nvPr/>
        </p:nvSpPr>
        <p:spPr>
          <a:xfrm>
            <a:off x="3847320" y="3643200"/>
            <a:ext cx="108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EMS Gathering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6" name=""/>
          <p:cNvSpPr/>
          <p:nvPr/>
        </p:nvSpPr>
        <p:spPr>
          <a:xfrm>
            <a:off x="3691080" y="3252960"/>
            <a:ext cx="847440" cy="152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7" name=""/>
          <p:cNvSpPr/>
          <p:nvPr/>
        </p:nvSpPr>
        <p:spPr>
          <a:xfrm>
            <a:off x="3639240" y="3203640"/>
            <a:ext cx="946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Bighorn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8" name=""/>
          <p:cNvSpPr/>
          <p:nvPr/>
        </p:nvSpPr>
        <p:spPr>
          <a:xfrm>
            <a:off x="901800" y="3076560"/>
            <a:ext cx="3778200" cy="3319560"/>
          </a:xfrm>
          <a:prstGeom prst="rect">
            <a:avLst/>
          </a:prstGeom>
          <a:noFill/>
          <a:ln w="255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9" name=""/>
          <p:cNvSpPr/>
          <p:nvPr/>
        </p:nvSpPr>
        <p:spPr>
          <a:xfrm>
            <a:off x="161640" y="3989880"/>
            <a:ext cx="51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Idaho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0" name=""/>
          <p:cNvSpPr/>
          <p:nvPr/>
        </p:nvSpPr>
        <p:spPr>
          <a:xfrm>
            <a:off x="162000" y="5683680"/>
            <a:ext cx="46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Utah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1" name=""/>
          <p:cNvSpPr/>
          <p:nvPr/>
        </p:nvSpPr>
        <p:spPr>
          <a:xfrm>
            <a:off x="2966760" y="6449040"/>
            <a:ext cx="735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Colorado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2" name=""/>
          <p:cNvSpPr/>
          <p:nvPr/>
        </p:nvSpPr>
        <p:spPr>
          <a:xfrm>
            <a:off x="3035160" y="6066360"/>
            <a:ext cx="749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Wyoming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3" name=""/>
          <p:cNvSpPr/>
          <p:nvPr/>
        </p:nvSpPr>
        <p:spPr>
          <a:xfrm flipV="1">
            <a:off x="1973160" y="6403680"/>
            <a:ext cx="0" cy="41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4" name=""/>
          <p:cNvSpPr/>
          <p:nvPr/>
        </p:nvSpPr>
        <p:spPr>
          <a:xfrm flipV="1">
            <a:off x="4673520" y="4713120"/>
            <a:ext cx="990720" cy="6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5" name=""/>
          <p:cNvSpPr/>
          <p:nvPr/>
        </p:nvSpPr>
        <p:spPr>
          <a:xfrm>
            <a:off x="2536920" y="4473720"/>
            <a:ext cx="217440" cy="1346040"/>
          </a:xfrm>
          <a:custGeom>
            <a:avLst/>
            <a:gdLst/>
            <a:ahLst/>
            <a:rect l="l" t="t" r="r" b="b"/>
            <a:pathLst>
              <a:path w="128" h="740">
                <a:moveTo>
                  <a:pt x="20" y="740"/>
                </a:moveTo>
                <a:cubicBezTo>
                  <a:pt x="12" y="728"/>
                  <a:pt x="8" y="716"/>
                  <a:pt x="0" y="704"/>
                </a:cubicBezTo>
                <a:cubicBezTo>
                  <a:pt x="4" y="587"/>
                  <a:pt x="11" y="482"/>
                  <a:pt x="48" y="372"/>
                </a:cubicBezTo>
                <a:cubicBezTo>
                  <a:pt x="60" y="336"/>
                  <a:pt x="76" y="301"/>
                  <a:pt x="96" y="268"/>
                </a:cubicBezTo>
                <a:cubicBezTo>
                  <a:pt x="101" y="260"/>
                  <a:pt x="109" y="253"/>
                  <a:pt x="112" y="244"/>
                </a:cubicBezTo>
                <a:cubicBezTo>
                  <a:pt x="115" y="236"/>
                  <a:pt x="120" y="220"/>
                  <a:pt x="120" y="220"/>
                </a:cubicBezTo>
                <a:cubicBezTo>
                  <a:pt x="115" y="188"/>
                  <a:pt x="114" y="183"/>
                  <a:pt x="96" y="156"/>
                </a:cubicBezTo>
                <a:cubicBezTo>
                  <a:pt x="91" y="149"/>
                  <a:pt x="91" y="140"/>
                  <a:pt x="88" y="132"/>
                </a:cubicBezTo>
                <a:cubicBezTo>
                  <a:pt x="87" y="128"/>
                  <a:pt x="84" y="120"/>
                  <a:pt x="84" y="120"/>
                </a:cubicBezTo>
                <a:cubicBezTo>
                  <a:pt x="87" y="99"/>
                  <a:pt x="87" y="72"/>
                  <a:pt x="96" y="52"/>
                </a:cubicBezTo>
                <a:cubicBezTo>
                  <a:pt x="101" y="40"/>
                  <a:pt x="128" y="32"/>
                  <a:pt x="128" y="32"/>
                </a:cubicBezTo>
                <a:cubicBezTo>
                  <a:pt x="127" y="23"/>
                  <a:pt x="128" y="12"/>
                  <a:pt x="124" y="4"/>
                </a:cubicBezTo>
                <a:cubicBezTo>
                  <a:pt x="122" y="0"/>
                  <a:pt x="112" y="0"/>
                  <a:pt x="112" y="0"/>
                </a:cubicBezTo>
              </a:path>
            </a:pathLst>
          </a:custGeom>
          <a:noFill/>
          <a:ln w="1908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6" name=""/>
          <p:cNvSpPr/>
          <p:nvPr/>
        </p:nvSpPr>
        <p:spPr>
          <a:xfrm>
            <a:off x="2367000" y="4844880"/>
            <a:ext cx="258840" cy="312840"/>
          </a:xfrm>
          <a:custGeom>
            <a:avLst/>
            <a:gdLst/>
            <a:ahLst/>
            <a:rect l="l" t="t" r="r" b="b"/>
            <a:pathLst>
              <a:path w="152" h="172">
                <a:moveTo>
                  <a:pt x="152" y="172"/>
                </a:moveTo>
                <a:cubicBezTo>
                  <a:pt x="140" y="154"/>
                  <a:pt x="125" y="151"/>
                  <a:pt x="108" y="140"/>
                </a:cubicBezTo>
                <a:cubicBezTo>
                  <a:pt x="103" y="132"/>
                  <a:pt x="93" y="128"/>
                  <a:pt x="88" y="120"/>
                </a:cubicBezTo>
                <a:cubicBezTo>
                  <a:pt x="77" y="103"/>
                  <a:pt x="77" y="77"/>
                  <a:pt x="64" y="60"/>
                </a:cubicBezTo>
                <a:cubicBezTo>
                  <a:pt x="56" y="50"/>
                  <a:pt x="39" y="39"/>
                  <a:pt x="28" y="32"/>
                </a:cubicBezTo>
                <a:cubicBezTo>
                  <a:pt x="25" y="24"/>
                  <a:pt x="7" y="0"/>
                  <a:pt x="0" y="0"/>
                </a:cubicBezTo>
              </a:path>
            </a:pathLst>
          </a:custGeom>
          <a:noFill/>
          <a:ln w="1908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7" name=""/>
          <p:cNvSpPr/>
          <p:nvPr/>
        </p:nvSpPr>
        <p:spPr>
          <a:xfrm>
            <a:off x="4897440" y="2827440"/>
            <a:ext cx="773280" cy="619200"/>
          </a:xfrm>
          <a:custGeom>
            <a:avLst/>
            <a:gdLst/>
            <a:ahLst/>
            <a:rect l="l" t="t" r="r" b="b"/>
            <a:pathLst>
              <a:path w="456" h="340">
                <a:moveTo>
                  <a:pt x="0" y="16"/>
                </a:moveTo>
                <a:cubicBezTo>
                  <a:pt x="95" y="64"/>
                  <a:pt x="100" y="63"/>
                  <a:pt x="224" y="68"/>
                </a:cubicBezTo>
                <a:cubicBezTo>
                  <a:pt x="247" y="74"/>
                  <a:pt x="259" y="86"/>
                  <a:pt x="276" y="100"/>
                </a:cubicBezTo>
                <a:cubicBezTo>
                  <a:pt x="284" y="106"/>
                  <a:pt x="300" y="116"/>
                  <a:pt x="300" y="116"/>
                </a:cubicBezTo>
                <a:cubicBezTo>
                  <a:pt x="308" y="128"/>
                  <a:pt x="316" y="140"/>
                  <a:pt x="324" y="152"/>
                </a:cubicBezTo>
                <a:cubicBezTo>
                  <a:pt x="327" y="156"/>
                  <a:pt x="332" y="164"/>
                  <a:pt x="332" y="164"/>
                </a:cubicBezTo>
                <a:cubicBezTo>
                  <a:pt x="339" y="194"/>
                  <a:pt x="359" y="219"/>
                  <a:pt x="384" y="236"/>
                </a:cubicBezTo>
                <a:cubicBezTo>
                  <a:pt x="387" y="240"/>
                  <a:pt x="389" y="245"/>
                  <a:pt x="392" y="248"/>
                </a:cubicBezTo>
                <a:cubicBezTo>
                  <a:pt x="395" y="251"/>
                  <a:pt x="401" y="252"/>
                  <a:pt x="404" y="256"/>
                </a:cubicBezTo>
                <a:cubicBezTo>
                  <a:pt x="418" y="272"/>
                  <a:pt x="425" y="289"/>
                  <a:pt x="440" y="304"/>
                </a:cubicBezTo>
                <a:cubicBezTo>
                  <a:pt x="444" y="317"/>
                  <a:pt x="452" y="327"/>
                  <a:pt x="456" y="340"/>
                </a:cubicBezTo>
                <a:cubicBezTo>
                  <a:pt x="453" y="264"/>
                  <a:pt x="452" y="188"/>
                  <a:pt x="444" y="112"/>
                </a:cubicBezTo>
                <a:cubicBezTo>
                  <a:pt x="443" y="81"/>
                  <a:pt x="450" y="49"/>
                  <a:pt x="440" y="20"/>
                </a:cubicBezTo>
                <a:cubicBezTo>
                  <a:pt x="437" y="12"/>
                  <a:pt x="400" y="12"/>
                  <a:pt x="400" y="12"/>
                </a:cubicBezTo>
                <a:cubicBezTo>
                  <a:pt x="260" y="4"/>
                  <a:pt x="140" y="0"/>
                  <a:pt x="0" y="16"/>
                </a:cubicBezTo>
                <a:close/>
              </a:path>
            </a:pathLst>
          </a:custGeom>
          <a:solidFill>
            <a:srgbClr val="006600"/>
          </a:solidFill>
          <a:ln w="28440">
            <a:solidFill>
              <a:srgbClr val="00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8" name=""/>
          <p:cNvSpPr/>
          <p:nvPr/>
        </p:nvSpPr>
        <p:spPr>
          <a:xfrm>
            <a:off x="3187800" y="3184560"/>
            <a:ext cx="658800" cy="1725480"/>
          </a:xfrm>
          <a:custGeom>
            <a:avLst/>
            <a:gdLst/>
            <a:ahLst/>
            <a:rect l="l" t="t" r="r" b="b"/>
            <a:pathLst>
              <a:path w="389" h="948">
                <a:moveTo>
                  <a:pt x="384" y="948"/>
                </a:moveTo>
                <a:cubicBezTo>
                  <a:pt x="383" y="927"/>
                  <a:pt x="380" y="905"/>
                  <a:pt x="380" y="884"/>
                </a:cubicBezTo>
                <a:cubicBezTo>
                  <a:pt x="381" y="832"/>
                  <a:pt x="388" y="728"/>
                  <a:pt x="388" y="728"/>
                </a:cubicBezTo>
                <a:cubicBezTo>
                  <a:pt x="384" y="638"/>
                  <a:pt x="381" y="650"/>
                  <a:pt x="360" y="588"/>
                </a:cubicBezTo>
                <a:cubicBezTo>
                  <a:pt x="360" y="584"/>
                  <a:pt x="389" y="367"/>
                  <a:pt x="343" y="336"/>
                </a:cubicBezTo>
                <a:cubicBezTo>
                  <a:pt x="335" y="324"/>
                  <a:pt x="323" y="315"/>
                  <a:pt x="323" y="315"/>
                </a:cubicBezTo>
                <a:cubicBezTo>
                  <a:pt x="304" y="287"/>
                  <a:pt x="308" y="323"/>
                  <a:pt x="308" y="260"/>
                </a:cubicBezTo>
                <a:cubicBezTo>
                  <a:pt x="308" y="229"/>
                  <a:pt x="302" y="175"/>
                  <a:pt x="280" y="148"/>
                </a:cubicBezTo>
                <a:cubicBezTo>
                  <a:pt x="273" y="140"/>
                  <a:pt x="263" y="136"/>
                  <a:pt x="256" y="128"/>
                </a:cubicBezTo>
                <a:cubicBezTo>
                  <a:pt x="242" y="112"/>
                  <a:pt x="239" y="88"/>
                  <a:pt x="232" y="68"/>
                </a:cubicBezTo>
                <a:cubicBezTo>
                  <a:pt x="231" y="64"/>
                  <a:pt x="193" y="51"/>
                  <a:pt x="184" y="48"/>
                </a:cubicBezTo>
                <a:cubicBezTo>
                  <a:pt x="180" y="47"/>
                  <a:pt x="172" y="44"/>
                  <a:pt x="172" y="44"/>
                </a:cubicBezTo>
                <a:cubicBezTo>
                  <a:pt x="127" y="48"/>
                  <a:pt x="125" y="45"/>
                  <a:pt x="112" y="84"/>
                </a:cubicBezTo>
                <a:cubicBezTo>
                  <a:pt x="105" y="83"/>
                  <a:pt x="98" y="83"/>
                  <a:pt x="92" y="80"/>
                </a:cubicBezTo>
                <a:cubicBezTo>
                  <a:pt x="83" y="76"/>
                  <a:pt x="68" y="64"/>
                  <a:pt x="68" y="64"/>
                </a:cubicBezTo>
                <a:cubicBezTo>
                  <a:pt x="51" y="38"/>
                  <a:pt x="22" y="22"/>
                  <a:pt x="0" y="0"/>
                </a:cubicBezTo>
              </a:path>
            </a:pathLst>
          </a:custGeom>
          <a:noFill/>
          <a:ln w="1908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9" name=""/>
          <p:cNvSpPr/>
          <p:nvPr/>
        </p:nvSpPr>
        <p:spPr>
          <a:xfrm>
            <a:off x="3576600" y="3184560"/>
            <a:ext cx="157320" cy="112680"/>
          </a:xfrm>
          <a:custGeom>
            <a:avLst/>
            <a:gdLst/>
            <a:ahLst/>
            <a:rect l="l" t="t" r="r" b="b"/>
            <a:pathLst>
              <a:path w="93" h="62">
                <a:moveTo>
                  <a:pt x="0" y="62"/>
                </a:moveTo>
                <a:cubicBezTo>
                  <a:pt x="28" y="55"/>
                  <a:pt x="60" y="31"/>
                  <a:pt x="87" y="24"/>
                </a:cubicBezTo>
                <a:cubicBezTo>
                  <a:pt x="91" y="13"/>
                  <a:pt x="93" y="0"/>
                  <a:pt x="75" y="0"/>
                </a:cubicBezTo>
              </a:path>
            </a:pathLst>
          </a:custGeom>
          <a:noFill/>
          <a:ln w="1908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0" name=""/>
          <p:cNvSpPr/>
          <p:nvPr/>
        </p:nvSpPr>
        <p:spPr>
          <a:xfrm>
            <a:off x="3602160" y="3330720"/>
            <a:ext cx="82440" cy="28440"/>
          </a:xfrm>
          <a:custGeom>
            <a:avLst/>
            <a:gdLst/>
            <a:ahLst/>
            <a:rect l="l" t="t" r="r" b="b"/>
            <a:pathLst>
              <a:path w="48" h="16">
                <a:moveTo>
                  <a:pt x="0" y="0"/>
                </a:moveTo>
                <a:cubicBezTo>
                  <a:pt x="6" y="4"/>
                  <a:pt x="48" y="16"/>
                  <a:pt x="32" y="16"/>
                </a:cubicBezTo>
              </a:path>
            </a:pathLst>
          </a:custGeom>
          <a:noFill/>
          <a:ln w="936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17280" bIns="-17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1" name=""/>
          <p:cNvSpPr/>
          <p:nvPr/>
        </p:nvSpPr>
        <p:spPr>
          <a:xfrm>
            <a:off x="3662280" y="3932280"/>
            <a:ext cx="154080" cy="71280"/>
          </a:xfrm>
          <a:custGeom>
            <a:avLst/>
            <a:gdLst/>
            <a:ahLst/>
            <a:rect l="l" t="t" r="r" b="b"/>
            <a:pathLst>
              <a:path w="91" h="39">
                <a:moveTo>
                  <a:pt x="13" y="39"/>
                </a:moveTo>
                <a:cubicBezTo>
                  <a:pt x="15" y="33"/>
                  <a:pt x="23" y="28"/>
                  <a:pt x="22" y="21"/>
                </a:cubicBezTo>
                <a:cubicBezTo>
                  <a:pt x="21" y="17"/>
                  <a:pt x="0" y="11"/>
                  <a:pt x="22" y="18"/>
                </a:cubicBezTo>
                <a:cubicBezTo>
                  <a:pt x="41" y="15"/>
                  <a:pt x="52" y="7"/>
                  <a:pt x="70" y="3"/>
                </a:cubicBezTo>
                <a:cubicBezTo>
                  <a:pt x="77" y="2"/>
                  <a:pt x="91" y="0"/>
                  <a:pt x="91" y="0"/>
                </a:cubicBezTo>
              </a:path>
            </a:pathLst>
          </a:custGeom>
          <a:noFill/>
          <a:ln w="936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25560" bIns="25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2" name=""/>
          <p:cNvSpPr/>
          <p:nvPr/>
        </p:nvSpPr>
        <p:spPr>
          <a:xfrm>
            <a:off x="3784680" y="3751200"/>
            <a:ext cx="100080" cy="82440"/>
          </a:xfrm>
          <a:custGeom>
            <a:avLst/>
            <a:gdLst/>
            <a:ahLst/>
            <a:rect l="l" t="t" r="r" b="b"/>
            <a:pathLst>
              <a:path w="58" h="44">
                <a:moveTo>
                  <a:pt x="0" y="44"/>
                </a:moveTo>
                <a:cubicBezTo>
                  <a:pt x="16" y="41"/>
                  <a:pt x="36" y="32"/>
                  <a:pt x="49" y="24"/>
                </a:cubicBezTo>
                <a:cubicBezTo>
                  <a:pt x="52" y="16"/>
                  <a:pt x="52" y="6"/>
                  <a:pt x="58" y="0"/>
                </a:cubicBezTo>
              </a:path>
            </a:pathLst>
          </a:custGeom>
          <a:noFill/>
          <a:ln w="936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3" name=""/>
          <p:cNvSpPr/>
          <p:nvPr/>
        </p:nvSpPr>
        <p:spPr>
          <a:xfrm>
            <a:off x="3703680" y="3540240"/>
            <a:ext cx="46080" cy="27000"/>
          </a:xfrm>
          <a:custGeom>
            <a:avLst/>
            <a:gdLst/>
            <a:ahLst/>
            <a:rect l="l" t="t" r="r" b="b"/>
            <a:pathLst>
              <a:path w="27" h="15">
                <a:moveTo>
                  <a:pt x="0" y="0"/>
                </a:moveTo>
                <a:cubicBezTo>
                  <a:pt x="6" y="3"/>
                  <a:pt x="11" y="8"/>
                  <a:pt x="18" y="9"/>
                </a:cubicBezTo>
                <a:cubicBezTo>
                  <a:pt x="21" y="11"/>
                  <a:pt x="27" y="15"/>
                  <a:pt x="27" y="15"/>
                </a:cubicBezTo>
              </a:path>
            </a:pathLst>
          </a:custGeom>
          <a:noFill/>
          <a:ln w="936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18720" bIns="-18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4" name=""/>
          <p:cNvSpPr/>
          <p:nvPr/>
        </p:nvSpPr>
        <p:spPr>
          <a:xfrm>
            <a:off x="3408480" y="3408480"/>
            <a:ext cx="466560" cy="593640"/>
          </a:xfrm>
          <a:custGeom>
            <a:avLst/>
            <a:gdLst/>
            <a:ahLst/>
            <a:rect l="l" t="t" r="r" b="b"/>
            <a:pathLst>
              <a:path w="276" h="326">
                <a:moveTo>
                  <a:pt x="0" y="326"/>
                </a:moveTo>
                <a:cubicBezTo>
                  <a:pt x="5" y="318"/>
                  <a:pt x="8" y="310"/>
                  <a:pt x="18" y="308"/>
                </a:cubicBezTo>
                <a:cubicBezTo>
                  <a:pt x="23" y="304"/>
                  <a:pt x="26" y="300"/>
                  <a:pt x="30" y="296"/>
                </a:cubicBezTo>
                <a:cubicBezTo>
                  <a:pt x="39" y="287"/>
                  <a:pt x="51" y="282"/>
                  <a:pt x="61" y="275"/>
                </a:cubicBezTo>
                <a:cubicBezTo>
                  <a:pt x="69" y="262"/>
                  <a:pt x="80" y="256"/>
                  <a:pt x="93" y="248"/>
                </a:cubicBezTo>
                <a:cubicBezTo>
                  <a:pt x="97" y="242"/>
                  <a:pt x="104" y="231"/>
                  <a:pt x="111" y="230"/>
                </a:cubicBezTo>
                <a:cubicBezTo>
                  <a:pt x="116" y="227"/>
                  <a:pt x="117" y="223"/>
                  <a:pt x="120" y="218"/>
                </a:cubicBezTo>
                <a:cubicBezTo>
                  <a:pt x="121" y="204"/>
                  <a:pt x="124" y="204"/>
                  <a:pt x="135" y="197"/>
                </a:cubicBezTo>
                <a:cubicBezTo>
                  <a:pt x="139" y="192"/>
                  <a:pt x="140" y="189"/>
                  <a:pt x="145" y="186"/>
                </a:cubicBezTo>
                <a:cubicBezTo>
                  <a:pt x="148" y="181"/>
                  <a:pt x="152" y="179"/>
                  <a:pt x="157" y="176"/>
                </a:cubicBezTo>
                <a:cubicBezTo>
                  <a:pt x="161" y="170"/>
                  <a:pt x="164" y="162"/>
                  <a:pt x="171" y="161"/>
                </a:cubicBezTo>
                <a:cubicBezTo>
                  <a:pt x="172" y="149"/>
                  <a:pt x="171" y="145"/>
                  <a:pt x="177" y="137"/>
                </a:cubicBezTo>
                <a:cubicBezTo>
                  <a:pt x="178" y="130"/>
                  <a:pt x="193" y="124"/>
                  <a:pt x="201" y="122"/>
                </a:cubicBezTo>
                <a:cubicBezTo>
                  <a:pt x="207" y="115"/>
                  <a:pt x="214" y="113"/>
                  <a:pt x="222" y="108"/>
                </a:cubicBezTo>
                <a:cubicBezTo>
                  <a:pt x="225" y="104"/>
                  <a:pt x="228" y="99"/>
                  <a:pt x="231" y="95"/>
                </a:cubicBezTo>
                <a:cubicBezTo>
                  <a:pt x="233" y="83"/>
                  <a:pt x="246" y="64"/>
                  <a:pt x="256" y="56"/>
                </a:cubicBezTo>
                <a:cubicBezTo>
                  <a:pt x="259" y="51"/>
                  <a:pt x="262" y="47"/>
                  <a:pt x="264" y="42"/>
                </a:cubicBezTo>
                <a:cubicBezTo>
                  <a:pt x="266" y="33"/>
                  <a:pt x="273" y="27"/>
                  <a:pt x="276" y="18"/>
                </a:cubicBezTo>
                <a:cubicBezTo>
                  <a:pt x="275" y="12"/>
                  <a:pt x="273" y="0"/>
                  <a:pt x="273" y="0"/>
                </a:cubicBezTo>
              </a:path>
            </a:pathLst>
          </a:custGeom>
          <a:noFill/>
          <a:ln w="936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5" name=""/>
          <p:cNvSpPr/>
          <p:nvPr/>
        </p:nvSpPr>
        <p:spPr>
          <a:xfrm>
            <a:off x="3706920" y="3795840"/>
            <a:ext cx="39600" cy="60120"/>
          </a:xfrm>
          <a:custGeom>
            <a:avLst/>
            <a:gdLst/>
            <a:ahLst/>
            <a:rect l="l" t="t" r="r" b="b"/>
            <a:pathLst>
              <a:path w="23" h="33">
                <a:moveTo>
                  <a:pt x="13" y="0"/>
                </a:moveTo>
                <a:cubicBezTo>
                  <a:pt x="0" y="5"/>
                  <a:pt x="12" y="14"/>
                  <a:pt x="19" y="18"/>
                </a:cubicBezTo>
                <a:cubicBezTo>
                  <a:pt x="22" y="32"/>
                  <a:pt x="19" y="29"/>
                  <a:pt x="23" y="33"/>
                </a:cubicBezTo>
              </a:path>
            </a:pathLst>
          </a:custGeom>
          <a:noFill/>
          <a:ln w="936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14400" bIns="14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6" name=""/>
          <p:cNvSpPr/>
          <p:nvPr/>
        </p:nvSpPr>
        <p:spPr>
          <a:xfrm>
            <a:off x="3730680" y="3782880"/>
            <a:ext cx="79200" cy="39960"/>
          </a:xfrm>
          <a:custGeom>
            <a:avLst/>
            <a:gdLst/>
            <a:ahLst/>
            <a:rect l="l" t="t" r="r" b="b"/>
            <a:pathLst>
              <a:path w="47" h="22">
                <a:moveTo>
                  <a:pt x="0" y="19"/>
                </a:moveTo>
                <a:cubicBezTo>
                  <a:pt x="6" y="22"/>
                  <a:pt x="10" y="22"/>
                  <a:pt x="17" y="21"/>
                </a:cubicBezTo>
                <a:cubicBezTo>
                  <a:pt x="23" y="16"/>
                  <a:pt x="20" y="12"/>
                  <a:pt x="24" y="7"/>
                </a:cubicBezTo>
                <a:lnTo>
                  <a:pt x="41" y="3"/>
                </a:lnTo>
                <a:cubicBezTo>
                  <a:pt x="41" y="3"/>
                  <a:pt x="47" y="0"/>
                  <a:pt x="47" y="0"/>
                </a:cubicBezTo>
              </a:path>
            </a:pathLst>
          </a:custGeom>
          <a:noFill/>
          <a:ln w="936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5760" bIns="-5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7" name=""/>
          <p:cNvSpPr/>
          <p:nvPr/>
        </p:nvSpPr>
        <p:spPr>
          <a:xfrm>
            <a:off x="3772080" y="3605040"/>
            <a:ext cx="101520" cy="87480"/>
          </a:xfrm>
          <a:custGeom>
            <a:avLst/>
            <a:gdLst/>
            <a:ahLst/>
            <a:rect l="l" t="t" r="r" b="b"/>
            <a:pathLst>
              <a:path w="53" h="39">
                <a:moveTo>
                  <a:pt x="0" y="0"/>
                </a:moveTo>
                <a:cubicBezTo>
                  <a:pt x="4" y="6"/>
                  <a:pt x="6" y="12"/>
                  <a:pt x="10" y="18"/>
                </a:cubicBezTo>
                <a:cubicBezTo>
                  <a:pt x="11" y="20"/>
                  <a:pt x="15" y="22"/>
                  <a:pt x="13" y="23"/>
                </a:cubicBezTo>
                <a:cubicBezTo>
                  <a:pt x="11" y="24"/>
                  <a:pt x="8" y="22"/>
                  <a:pt x="6" y="21"/>
                </a:cubicBezTo>
                <a:cubicBezTo>
                  <a:pt x="9" y="23"/>
                  <a:pt x="12" y="24"/>
                  <a:pt x="15" y="27"/>
                </a:cubicBezTo>
                <a:cubicBezTo>
                  <a:pt x="22" y="34"/>
                  <a:pt x="23" y="39"/>
                  <a:pt x="16" y="27"/>
                </a:cubicBezTo>
                <a:cubicBezTo>
                  <a:pt x="25" y="15"/>
                  <a:pt x="18" y="18"/>
                  <a:pt x="33" y="21"/>
                </a:cubicBezTo>
                <a:cubicBezTo>
                  <a:pt x="37" y="23"/>
                  <a:pt x="53" y="22"/>
                  <a:pt x="49" y="18"/>
                </a:cubicBezTo>
              </a:path>
            </a:pathLst>
          </a:custGeom>
          <a:noFill/>
          <a:ln w="936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41760" bIns="41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8" name=""/>
          <p:cNvSpPr/>
          <p:nvPr/>
        </p:nvSpPr>
        <p:spPr>
          <a:xfrm>
            <a:off x="3789360" y="3495600"/>
            <a:ext cx="41400" cy="44640"/>
          </a:xfrm>
          <a:custGeom>
            <a:avLst/>
            <a:gdLst/>
            <a:ahLst/>
            <a:rect l="l" t="t" r="r" b="b"/>
            <a:pathLst>
              <a:path w="24" h="24">
                <a:moveTo>
                  <a:pt x="0" y="0"/>
                </a:moveTo>
                <a:cubicBezTo>
                  <a:pt x="6" y="5"/>
                  <a:pt x="7" y="6"/>
                  <a:pt x="6" y="14"/>
                </a:cubicBezTo>
                <a:cubicBezTo>
                  <a:pt x="11" y="19"/>
                  <a:pt x="24" y="24"/>
                  <a:pt x="24" y="14"/>
                </a:cubicBezTo>
              </a:path>
            </a:pathLst>
          </a:custGeom>
          <a:noFill/>
          <a:ln w="9360">
            <a:solidFill>
              <a:srgbClr val="ff33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1080" bIns="-1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9" name=""/>
          <p:cNvSpPr/>
          <p:nvPr/>
        </p:nvSpPr>
        <p:spPr>
          <a:xfrm>
            <a:off x="0" y="2847960"/>
            <a:ext cx="5664240" cy="39862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0" name=""/>
          <p:cNvSpPr/>
          <p:nvPr/>
        </p:nvSpPr>
        <p:spPr>
          <a:xfrm>
            <a:off x="3890880" y="4611600"/>
            <a:ext cx="995400" cy="1540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1" name=""/>
          <p:cNvSpPr/>
          <p:nvPr/>
        </p:nvSpPr>
        <p:spPr>
          <a:xfrm>
            <a:off x="3834720" y="4562640"/>
            <a:ext cx="1101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 Union LLC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2" name=""/>
          <p:cNvSpPr/>
          <p:nvPr/>
        </p:nvSpPr>
        <p:spPr>
          <a:xfrm>
            <a:off x="1824120" y="4317840"/>
            <a:ext cx="917640" cy="3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Wind River Basin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3" name=""/>
          <p:cNvSpPr/>
          <p:nvPr/>
        </p:nvSpPr>
        <p:spPr>
          <a:xfrm>
            <a:off x="4682880" y="4305960"/>
            <a:ext cx="995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South Dakota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4" name=""/>
          <p:cNvSpPr/>
          <p:nvPr/>
        </p:nvSpPr>
        <p:spPr>
          <a:xfrm>
            <a:off x="4875480" y="4779000"/>
            <a:ext cx="75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Nebraska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5" name=""/>
          <p:cNvSpPr/>
          <p:nvPr/>
        </p:nvSpPr>
        <p:spPr>
          <a:xfrm>
            <a:off x="2315880" y="2845440"/>
            <a:ext cx="700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Montana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6" name=""/>
          <p:cNvSpPr/>
          <p:nvPr/>
        </p:nvSpPr>
        <p:spPr>
          <a:xfrm>
            <a:off x="879480" y="2835360"/>
            <a:ext cx="3801960" cy="2379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PlaceHolder 1"/>
          <p:cNvSpPr>
            <a:spLocks noGrp="1"/>
          </p:cNvSpPr>
          <p:nvPr>
            <p:ph type="title"/>
          </p:nvPr>
        </p:nvSpPr>
        <p:spPr>
          <a:xfrm>
            <a:off x="0" y="5724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Board Presentation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18" name="PlaceHolder 2"/>
          <p:cNvSpPr>
            <a:spLocks noGrp="1"/>
          </p:cNvSpPr>
          <p:nvPr>
            <p:ph/>
          </p:nvPr>
        </p:nvSpPr>
        <p:spPr>
          <a:xfrm>
            <a:off x="706320" y="1050480"/>
            <a:ext cx="7848720" cy="5807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975"/>
              </a:spcBef>
              <a:spcAft>
                <a:spcPts val="2438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Financial Review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975"/>
              </a:spcBef>
              <a:spcAft>
                <a:spcPts val="2438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2000 Accomplishments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162"/>
              </a:spcBef>
              <a:spcAft>
                <a:spcPts val="2438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Snapshot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650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market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Aft>
                <a:spcPts val="1514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Fundamentals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Aft>
                <a:spcPts val="1514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650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market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Aft>
                <a:spcPts val="1514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Fundamentals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Aft>
                <a:spcPts val="1514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Storage situation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Aft>
                <a:spcPts val="1514"/>
              </a:spcAft>
              <a:buClr>
                <a:srgbClr val="ffffff"/>
              </a:buClr>
              <a:buSzPct val="90000"/>
              <a:buFont typeface="Monotype Sorts" charset="2"/>
              <a:buChar char="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Fundamental Events</a:t>
            </a:r>
            <a:br>
              <a:rPr sz="28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 Market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20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year on year core demand growth (5%)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Economic expansion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Internet/technology explosion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1650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Warmer than normal summer in the west - cooler than normal summer in the east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1650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decrease in hydro generation in the West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1650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Minimal capacity additions in the West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1650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increase in new gas fired capacity in the East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1650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Resulting price volatility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"/>
          <p:cNvSpPr/>
          <p:nvPr/>
        </p:nvSpPr>
        <p:spPr>
          <a:xfrm>
            <a:off x="0" y="934920"/>
            <a:ext cx="9144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ctr" pos="2165400"/>
                <a:tab algn="ctr" pos="69134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Mid-Columbia Prices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 Prices</a:t>
            </a:r>
            <a:br>
              <a:rPr sz="2000"/>
            </a:b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(average daily peak)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(average daily peak)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U.S. Power Price Volatility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23" name=""/>
          <p:cNvSpPr/>
          <p:nvPr/>
        </p:nvSpPr>
        <p:spPr>
          <a:xfrm flipV="1">
            <a:off x="4564080" y="810720"/>
            <a:ext cx="0" cy="6032520"/>
          </a:xfrm>
          <a:prstGeom prst="line">
            <a:avLst/>
          </a:prstGeom>
          <a:ln w="190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24" name=""/>
          <p:cNvGraphicFramePr/>
          <p:nvPr/>
        </p:nvGraphicFramePr>
        <p:xfrm>
          <a:off x="4600440" y="1438200"/>
          <a:ext cx="4305600" cy="4505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00440" y="1438200"/>
                    <a:ext cx="4305600" cy="4505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26" name=""/>
          <p:cNvGraphicFramePr/>
          <p:nvPr/>
        </p:nvGraphicFramePr>
        <p:xfrm>
          <a:off x="0" y="1359000"/>
          <a:ext cx="4432320" cy="46418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2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0" y="1359000"/>
                    <a:ext cx="4432320" cy="4641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528" name=""/>
          <p:cNvGrpSpPr/>
          <p:nvPr/>
        </p:nvGrpSpPr>
        <p:grpSpPr>
          <a:xfrm>
            <a:off x="142920" y="5854680"/>
            <a:ext cx="4379760" cy="524520"/>
            <a:chOff x="142920" y="5854680"/>
            <a:chExt cx="4379760" cy="524520"/>
          </a:xfrm>
        </p:grpSpPr>
        <p:sp>
          <p:nvSpPr>
            <p:cNvPr id="529" name=""/>
            <p:cNvSpPr/>
            <p:nvPr/>
          </p:nvSpPr>
          <p:spPr>
            <a:xfrm>
              <a:off x="142920" y="5854680"/>
              <a:ext cx="43797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0068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Jan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May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Jul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Nov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Jan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May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Jul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Nov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247680" y="6229440"/>
              <a:ext cx="198756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headEnd len="sm" type="oval" w="sm"/>
              <a:tailEnd len="sm" type="oval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2324160" y="6229440"/>
              <a:ext cx="207000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headEnd len="sm" type="oval" w="sm"/>
              <a:tailEnd len="sm" type="oval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879480" y="6102360"/>
              <a:ext cx="557280" cy="27684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5756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3152880" y="6099120"/>
              <a:ext cx="538200" cy="27684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5756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34" name=""/>
          <p:cNvSpPr/>
          <p:nvPr/>
        </p:nvSpPr>
        <p:spPr>
          <a:xfrm>
            <a:off x="219240" y="6318360"/>
            <a:ext cx="41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($/MWh)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5" name=""/>
          <p:cNvSpPr/>
          <p:nvPr/>
        </p:nvSpPr>
        <p:spPr>
          <a:xfrm>
            <a:off x="4813200" y="6280200"/>
            <a:ext cx="41767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($/MWh)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36" name=""/>
          <p:cNvGrpSpPr/>
          <p:nvPr/>
        </p:nvGrpSpPr>
        <p:grpSpPr>
          <a:xfrm>
            <a:off x="4762440" y="5816520"/>
            <a:ext cx="4379760" cy="524520"/>
            <a:chOff x="4762440" y="5816520"/>
            <a:chExt cx="4379760" cy="524520"/>
          </a:xfrm>
        </p:grpSpPr>
        <p:sp>
          <p:nvSpPr>
            <p:cNvPr id="537" name=""/>
            <p:cNvSpPr/>
            <p:nvPr/>
          </p:nvSpPr>
          <p:spPr>
            <a:xfrm>
              <a:off x="4762440" y="5816520"/>
              <a:ext cx="43797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0068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Jan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May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Jul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Nov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Jan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May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Jul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Nov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4867200" y="6191280"/>
              <a:ext cx="198756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headEnd len="sm" type="oval" w="sm"/>
              <a:tailEnd len="sm" type="oval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6943680" y="6191280"/>
              <a:ext cx="207000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headEnd len="sm" type="oval" w="sm"/>
              <a:tailEnd len="sm" type="oval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5499000" y="6064200"/>
              <a:ext cx="557280" cy="27684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5756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7772400" y="6060960"/>
              <a:ext cx="538200" cy="27684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5756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Board Presentation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826920" y="1461600"/>
            <a:ext cx="7848720" cy="4017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61880" indent="-461880">
              <a:lnSpc>
                <a:spcPct val="95000"/>
              </a:lnSpc>
              <a:spcBef>
                <a:spcPts val="975"/>
              </a:spcBef>
              <a:spcAft>
                <a:spcPts val="3413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Review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95000"/>
              </a:lnSpc>
              <a:spcBef>
                <a:spcPts val="975"/>
              </a:spcBef>
              <a:spcAft>
                <a:spcPts val="3413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 Accomplishments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95000"/>
              </a:lnSpc>
              <a:spcBef>
                <a:spcPts val="975"/>
              </a:spcBef>
              <a:spcAft>
                <a:spcPts val="3413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Snapshot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61880" indent="-461880">
              <a:lnSpc>
                <a:spcPct val="95000"/>
              </a:lnSpc>
              <a:spcBef>
                <a:spcPts val="975"/>
              </a:spcBef>
              <a:spcAft>
                <a:spcPts val="3413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Challenges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" name=""/>
          <p:cNvGraphicFramePr/>
          <p:nvPr/>
        </p:nvGraphicFramePr>
        <p:xfrm>
          <a:off x="-38160" y="1066680"/>
          <a:ext cx="4572000" cy="4953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38160" y="1066680"/>
                    <a:ext cx="4572000" cy="495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U.S. Power Price Volatility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45" name=""/>
          <p:cNvSpPr/>
          <p:nvPr/>
        </p:nvSpPr>
        <p:spPr>
          <a:xfrm>
            <a:off x="0" y="685800"/>
            <a:ext cx="4535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(average daily peak)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6" name=""/>
          <p:cNvSpPr/>
          <p:nvPr/>
        </p:nvSpPr>
        <p:spPr>
          <a:xfrm flipV="1">
            <a:off x="4592520" y="853560"/>
            <a:ext cx="0" cy="6032520"/>
          </a:xfrm>
          <a:prstGeom prst="line">
            <a:avLst/>
          </a:prstGeom>
          <a:ln w="190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47" name=""/>
          <p:cNvGraphicFramePr/>
          <p:nvPr/>
        </p:nvGraphicFramePr>
        <p:xfrm>
          <a:off x="4675320" y="743040"/>
          <a:ext cx="4416120" cy="52639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4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75320" y="743040"/>
                    <a:ext cx="4416120" cy="526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9" name=""/>
          <p:cNvSpPr/>
          <p:nvPr/>
        </p:nvSpPr>
        <p:spPr>
          <a:xfrm>
            <a:off x="4608360" y="665280"/>
            <a:ext cx="4535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Nepool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(average daily peak)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0" name=""/>
          <p:cNvSpPr/>
          <p:nvPr/>
        </p:nvSpPr>
        <p:spPr>
          <a:xfrm>
            <a:off x="219240" y="6318360"/>
            <a:ext cx="41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($/MWh)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1" name=""/>
          <p:cNvSpPr/>
          <p:nvPr/>
        </p:nvSpPr>
        <p:spPr>
          <a:xfrm>
            <a:off x="4813200" y="6280200"/>
            <a:ext cx="41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($/MWh)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2" name=""/>
          <p:cNvSpPr/>
          <p:nvPr/>
        </p:nvSpPr>
        <p:spPr>
          <a:xfrm flipH="1" flipV="1">
            <a:off x="1663200" y="1485720"/>
            <a:ext cx="685800" cy="5396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3" name=""/>
          <p:cNvSpPr/>
          <p:nvPr/>
        </p:nvSpPr>
        <p:spPr>
          <a:xfrm>
            <a:off x="2271600" y="1995480"/>
            <a:ext cx="982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Peaked at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$1,720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4" name=""/>
          <p:cNvSpPr/>
          <p:nvPr/>
        </p:nvSpPr>
        <p:spPr>
          <a:xfrm flipH="1" flipV="1">
            <a:off x="7835760" y="1460160"/>
            <a:ext cx="501840" cy="476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5" name=""/>
          <p:cNvSpPr/>
          <p:nvPr/>
        </p:nvSpPr>
        <p:spPr>
          <a:xfrm>
            <a:off x="8123400" y="1893960"/>
            <a:ext cx="102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Peaked at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$1,781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6" name=""/>
          <p:cNvSpPr/>
          <p:nvPr/>
        </p:nvSpPr>
        <p:spPr>
          <a:xfrm>
            <a:off x="2343240" y="2025720"/>
            <a:ext cx="857160" cy="4032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7" name=""/>
          <p:cNvSpPr/>
          <p:nvPr/>
        </p:nvSpPr>
        <p:spPr>
          <a:xfrm>
            <a:off x="8217000" y="1930320"/>
            <a:ext cx="799920" cy="3938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58" name=""/>
          <p:cNvGrpSpPr/>
          <p:nvPr/>
        </p:nvGrpSpPr>
        <p:grpSpPr>
          <a:xfrm>
            <a:off x="257040" y="5845320"/>
            <a:ext cx="4379760" cy="524160"/>
            <a:chOff x="257040" y="5845320"/>
            <a:chExt cx="4379760" cy="524160"/>
          </a:xfrm>
        </p:grpSpPr>
        <p:sp>
          <p:nvSpPr>
            <p:cNvPr id="559" name=""/>
            <p:cNvSpPr/>
            <p:nvPr/>
          </p:nvSpPr>
          <p:spPr>
            <a:xfrm>
              <a:off x="257040" y="5845320"/>
              <a:ext cx="43797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0068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Jan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May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Jul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Nov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Jan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May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Jul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Nov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361800" y="6219720"/>
              <a:ext cx="198756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headEnd len="sm" type="oval" w="sm"/>
              <a:tailEnd len="sm" type="oval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2438280" y="6219720"/>
              <a:ext cx="207000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headEnd len="sm" type="oval" w="sm"/>
              <a:tailEnd len="sm" type="oval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993600" y="6092640"/>
              <a:ext cx="557280" cy="27684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5756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3267000" y="6089400"/>
              <a:ext cx="538200" cy="27684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5756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64" name=""/>
          <p:cNvGrpSpPr/>
          <p:nvPr/>
        </p:nvGrpSpPr>
        <p:grpSpPr>
          <a:xfrm>
            <a:off x="4791240" y="5816520"/>
            <a:ext cx="4379760" cy="524520"/>
            <a:chOff x="4791240" y="5816520"/>
            <a:chExt cx="4379760" cy="524520"/>
          </a:xfrm>
        </p:grpSpPr>
        <p:sp>
          <p:nvSpPr>
            <p:cNvPr id="565" name=""/>
            <p:cNvSpPr/>
            <p:nvPr/>
          </p:nvSpPr>
          <p:spPr>
            <a:xfrm>
              <a:off x="4791240" y="5816520"/>
              <a:ext cx="43797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0068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Jan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May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Jul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Nov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Jan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May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Jul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	</a:t>
              </a: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Nov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4896000" y="6191280"/>
              <a:ext cx="198756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headEnd len="sm" type="oval" w="sm"/>
              <a:tailEnd len="sm" type="oval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6972480" y="6191280"/>
              <a:ext cx="207000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  <a:headEnd len="sm" type="oval" w="sm"/>
              <a:tailEnd len="sm" type="oval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5527800" y="6064200"/>
              <a:ext cx="557280" cy="27684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5756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1999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7801200" y="6060960"/>
              <a:ext cx="538200" cy="276840"/>
            </a:xfrm>
            <a:prstGeom prst="rect">
              <a:avLst/>
            </a:prstGeom>
            <a:solidFill>
              <a:srgbClr val="0000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ctr" pos="457200"/>
                  <a:tab algn="ctr" pos="800280"/>
                  <a:tab algn="ctr" pos="1143000"/>
                  <a:tab algn="ctr" pos="1486080"/>
                  <a:tab algn="ctr" pos="1886040"/>
                  <a:tab algn="ctr" pos="2228760"/>
                  <a:tab algn="ctr" pos="2571840"/>
                  <a:tab algn="ctr" pos="2971800"/>
                  <a:tab algn="ctr" pos="3314880"/>
                  <a:tab algn="ctr" pos="3657600"/>
                  <a:tab algn="ctr" pos="405756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2000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"/>
          <p:cNvSpPr/>
          <p:nvPr/>
        </p:nvSpPr>
        <p:spPr>
          <a:xfrm>
            <a:off x="533520" y="1219320"/>
            <a:ext cx="7772400" cy="426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3333cc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1" name="PlaceHolder 1"/>
          <p:cNvSpPr>
            <a:spLocks noGrp="1"/>
          </p:cNvSpPr>
          <p:nvPr>
            <p:ph type="title"/>
          </p:nvPr>
        </p:nvSpPr>
        <p:spPr>
          <a:xfrm>
            <a:off x="0" y="21276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Fundamental Events</a:t>
            </a:r>
            <a:br>
              <a:rPr sz="28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Market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72" name="PlaceHolder 2"/>
          <p:cNvSpPr>
            <a:spLocks noGrp="1"/>
          </p:cNvSpPr>
          <p:nvPr>
            <p:ph/>
          </p:nvPr>
        </p:nvSpPr>
        <p:spPr>
          <a:xfrm>
            <a:off x="668160" y="1327320"/>
            <a:ext cx="7848720" cy="5070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 natural gas supply has been relatively flat over past 24 months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Canadian natural gas supply growth has stalled recently despite significant pipeline expansions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Virtually all power demand growth has been met with natural gas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Summer 2000 was very warm in California leading to storage falling below historical levels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Overall storage levels in the US are currently 23%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behind last year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Early cold weather brings concerns over late winter deliverability (particularly in California)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" name=""/>
          <p:cNvGraphicFramePr/>
          <p:nvPr/>
        </p:nvGraphicFramePr>
        <p:xfrm>
          <a:off x="233280" y="461880"/>
          <a:ext cx="8659800" cy="5916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59800" cy="591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U.S. Gas Inventory Levels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76" name=""/>
          <p:cNvSpPr/>
          <p:nvPr/>
        </p:nvSpPr>
        <p:spPr>
          <a:xfrm>
            <a:off x="373320" y="1019160"/>
            <a:ext cx="586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(Bcf)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California Storage Levels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78" name=""/>
          <p:cNvGraphicFramePr/>
          <p:nvPr/>
        </p:nvGraphicFramePr>
        <p:xfrm>
          <a:off x="243000" y="471600"/>
          <a:ext cx="8659800" cy="5916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000" y="471600"/>
                    <a:ext cx="8659800" cy="5916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0" name=""/>
          <p:cNvGraphicFramePr/>
          <p:nvPr/>
        </p:nvGraphicFramePr>
        <p:xfrm>
          <a:off x="246240" y="882720"/>
          <a:ext cx="7489800" cy="5527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6240" y="882720"/>
                    <a:ext cx="7489800" cy="552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 Price Volatility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83" name=""/>
          <p:cNvGraphicFramePr/>
          <p:nvPr/>
        </p:nvGraphicFramePr>
        <p:xfrm>
          <a:off x="7429680" y="1581120"/>
          <a:ext cx="1714320" cy="4578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8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429680" y="1581120"/>
                    <a:ext cx="1714320" cy="457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5" name=""/>
          <p:cNvSpPr/>
          <p:nvPr/>
        </p:nvSpPr>
        <p:spPr>
          <a:xfrm>
            <a:off x="8176320" y="4556160"/>
            <a:ext cx="478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6" name=""/>
          <p:cNvSpPr/>
          <p:nvPr/>
        </p:nvSpPr>
        <p:spPr>
          <a:xfrm>
            <a:off x="8061840" y="2073240"/>
            <a:ext cx="68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7" name=""/>
          <p:cNvSpPr/>
          <p:nvPr/>
        </p:nvSpPr>
        <p:spPr>
          <a:xfrm>
            <a:off x="7759800" y="4703760"/>
            <a:ext cx="399960" cy="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8" name=""/>
          <p:cNvSpPr/>
          <p:nvPr/>
        </p:nvSpPr>
        <p:spPr>
          <a:xfrm>
            <a:off x="7791480" y="2228760"/>
            <a:ext cx="399960" cy="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9" name=""/>
          <p:cNvSpPr/>
          <p:nvPr/>
        </p:nvSpPr>
        <p:spPr>
          <a:xfrm>
            <a:off x="7791480" y="5751360"/>
            <a:ext cx="11984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 7, 2000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0" name=""/>
          <p:cNvSpPr/>
          <p:nvPr/>
        </p:nvSpPr>
        <p:spPr>
          <a:xfrm>
            <a:off x="0" y="568440"/>
            <a:ext cx="9144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SoCal Prices vs HH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Board Presentation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92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140000"/>
              </a:lnSpc>
              <a:spcBef>
                <a:spcPts val="975"/>
              </a:spcBef>
              <a:spcAft>
                <a:spcPts val="2112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Financial Review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40000"/>
              </a:lnSpc>
              <a:spcBef>
                <a:spcPts val="975"/>
              </a:spcBef>
              <a:spcAft>
                <a:spcPts val="2112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2000 Accomplishments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40000"/>
              </a:lnSpc>
              <a:spcBef>
                <a:spcPts val="975"/>
              </a:spcBef>
              <a:spcAft>
                <a:spcPts val="2112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969696"/>
                </a:solidFill>
                <a:effectLst/>
                <a:uFillTx/>
                <a:latin typeface="Arial"/>
              </a:rPr>
              <a:t>Market Snapshot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40000"/>
              </a:lnSpc>
              <a:spcBef>
                <a:spcPts val="975"/>
              </a:spcBef>
              <a:spcAft>
                <a:spcPts val="2112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Challenges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Regulatory Challenges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94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 Power Market Crisis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cap for parties selling into Cal ISO and Cal PX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Order on Market Reforms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Class Action Lawsuit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1650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 Order 2000 RTO Implementation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Scheduled completion Dec. 2001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1650"/>
              </a:spcBef>
              <a:spcAft>
                <a:spcPts val="1100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Delays in Market Openings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Ontario Market still not committed to “date certain”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Public Policy questions related to continued opening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1" lang="en-US" sz="4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596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597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598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07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608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9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0" name=""/>
          <p:cNvGraphicFramePr/>
          <p:nvPr/>
        </p:nvGraphicFramePr>
        <p:xfrm>
          <a:off x="4648320" y="3098880"/>
          <a:ext cx="4254480" cy="3556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48320" y="3098880"/>
                    <a:ext cx="4254480" cy="355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12" name=""/>
          <p:cNvSpPr/>
          <p:nvPr/>
        </p:nvSpPr>
        <p:spPr>
          <a:xfrm>
            <a:off x="2523960" y="1011240"/>
            <a:ext cx="3757680" cy="1355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3" name=""/>
          <p:cNvSpPr/>
          <p:nvPr/>
        </p:nvSpPr>
        <p:spPr>
          <a:xfrm>
            <a:off x="2592360" y="1368360"/>
            <a:ext cx="3992760" cy="102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35000"/>
              </a:lnSpc>
              <a:spcAft>
                <a:spcPts val="264"/>
              </a:spcAft>
              <a:tabLst>
                <a:tab algn="l" pos="0"/>
                <a:tab algn="l" pos="228600"/>
                <a:tab algn="dec" pos="33148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1,145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35000"/>
              </a:lnSpc>
              <a:spcAft>
                <a:spcPts val="264"/>
              </a:spcAft>
              <a:tabLst>
                <a:tab algn="l" pos="0"/>
                <a:tab algn="l" pos="228600"/>
                <a:tab algn="dec" pos="33148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Capital Deployed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4,779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35000"/>
              </a:lnSpc>
              <a:spcAft>
                <a:spcPts val="264"/>
              </a:spcAft>
              <a:tabLst>
                <a:tab algn="l" pos="0"/>
                <a:tab algn="l" pos="228600"/>
                <a:tab algn="dec" pos="3314880"/>
                <a:tab algn="dec" pos="43434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4" name=""/>
          <p:cNvSpPr/>
          <p:nvPr/>
        </p:nvSpPr>
        <p:spPr>
          <a:xfrm>
            <a:off x="4925880" y="984240"/>
            <a:ext cx="17211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5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Return on Capital Deployed</a:t>
            </a:r>
            <a:br>
              <a:rPr sz="2800"/>
            </a:b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millions)</a:t>
            </a:r>
            <a:endParaRPr b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16" name=""/>
          <p:cNvSpPr/>
          <p:nvPr/>
        </p:nvSpPr>
        <p:spPr>
          <a:xfrm>
            <a:off x="0" y="2558880"/>
            <a:ext cx="9144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2577960"/>
                <a:tab algn="ctr" pos="69724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Average Capital Deployed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EBIT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17" name=""/>
          <p:cNvGraphicFramePr/>
          <p:nvPr/>
        </p:nvGraphicFramePr>
        <p:xfrm>
          <a:off x="254160" y="3086280"/>
          <a:ext cx="4190760" cy="3708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54160" y="3086280"/>
                    <a:ext cx="4190760" cy="370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9" name=""/>
          <p:cNvGrpSpPr/>
          <p:nvPr/>
        </p:nvGrpSpPr>
        <p:grpSpPr>
          <a:xfrm>
            <a:off x="517680" y="1050840"/>
            <a:ext cx="7976520" cy="4675320"/>
            <a:chOff x="517680" y="1050840"/>
            <a:chExt cx="7976520" cy="4675320"/>
          </a:xfrm>
        </p:grpSpPr>
        <p:sp>
          <p:nvSpPr>
            <p:cNvPr id="620" name=""/>
            <p:cNvSpPr/>
            <p:nvPr/>
          </p:nvSpPr>
          <p:spPr>
            <a:xfrm>
              <a:off x="1157040" y="1141200"/>
              <a:ext cx="7148160" cy="1052640"/>
            </a:xfrm>
            <a:custGeom>
              <a:avLst/>
              <a:gdLst/>
              <a:ahLst/>
              <a:rect l="l" t="t" r="r" b="b"/>
              <a:pathLst>
                <a:path w="4899" h="718">
                  <a:moveTo>
                    <a:pt x="4899" y="0"/>
                  </a:moveTo>
                  <a:lnTo>
                    <a:pt x="4899" y="222"/>
                  </a:lnTo>
                  <a:lnTo>
                    <a:pt x="4893" y="252"/>
                  </a:lnTo>
                  <a:lnTo>
                    <a:pt x="4749" y="196"/>
                  </a:lnTo>
                  <a:lnTo>
                    <a:pt x="4803" y="382"/>
                  </a:lnTo>
                  <a:lnTo>
                    <a:pt x="4629" y="504"/>
                  </a:lnTo>
                  <a:lnTo>
                    <a:pt x="4401" y="484"/>
                  </a:lnTo>
                  <a:lnTo>
                    <a:pt x="4245" y="478"/>
                  </a:lnTo>
                  <a:lnTo>
                    <a:pt x="3951" y="535"/>
                  </a:lnTo>
                  <a:lnTo>
                    <a:pt x="3603" y="718"/>
                  </a:lnTo>
                  <a:lnTo>
                    <a:pt x="3558" y="685"/>
                  </a:lnTo>
                  <a:lnTo>
                    <a:pt x="3573" y="622"/>
                  </a:lnTo>
                  <a:lnTo>
                    <a:pt x="3636" y="583"/>
                  </a:lnTo>
                  <a:lnTo>
                    <a:pt x="3662" y="541"/>
                  </a:lnTo>
                  <a:lnTo>
                    <a:pt x="3655" y="471"/>
                  </a:lnTo>
                  <a:lnTo>
                    <a:pt x="3669" y="424"/>
                  </a:lnTo>
                  <a:lnTo>
                    <a:pt x="3833" y="471"/>
                  </a:lnTo>
                  <a:lnTo>
                    <a:pt x="3846" y="382"/>
                  </a:lnTo>
                  <a:lnTo>
                    <a:pt x="3800" y="323"/>
                  </a:lnTo>
                  <a:lnTo>
                    <a:pt x="3728" y="300"/>
                  </a:lnTo>
                  <a:lnTo>
                    <a:pt x="3636" y="276"/>
                  </a:lnTo>
                  <a:lnTo>
                    <a:pt x="3583" y="270"/>
                  </a:lnTo>
                  <a:lnTo>
                    <a:pt x="3524" y="318"/>
                  </a:lnTo>
                  <a:lnTo>
                    <a:pt x="3459" y="335"/>
                  </a:lnTo>
                  <a:lnTo>
                    <a:pt x="3399" y="318"/>
                  </a:lnTo>
                  <a:lnTo>
                    <a:pt x="3354" y="300"/>
                  </a:lnTo>
                  <a:lnTo>
                    <a:pt x="3327" y="159"/>
                  </a:lnTo>
                  <a:lnTo>
                    <a:pt x="3262" y="135"/>
                  </a:lnTo>
                  <a:lnTo>
                    <a:pt x="3150" y="141"/>
                  </a:lnTo>
                  <a:lnTo>
                    <a:pt x="3078" y="88"/>
                  </a:lnTo>
                  <a:lnTo>
                    <a:pt x="2920" y="117"/>
                  </a:lnTo>
                  <a:lnTo>
                    <a:pt x="2724" y="200"/>
                  </a:lnTo>
                  <a:lnTo>
                    <a:pt x="2638" y="194"/>
                  </a:lnTo>
                  <a:lnTo>
                    <a:pt x="2619" y="241"/>
                  </a:lnTo>
                  <a:lnTo>
                    <a:pt x="0" y="70"/>
                  </a:lnTo>
                  <a:lnTo>
                    <a:pt x="45" y="4"/>
                  </a:lnTo>
                  <a:lnTo>
                    <a:pt x="4899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6869160" y="2822400"/>
              <a:ext cx="658440" cy="330120"/>
            </a:xfrm>
            <a:custGeom>
              <a:avLst/>
              <a:gdLst/>
              <a:ahLst/>
              <a:rect l="l" t="t" r="r" b="b"/>
              <a:pathLst>
                <a:path w="844" h="424">
                  <a:moveTo>
                    <a:pt x="670" y="0"/>
                  </a:moveTo>
                  <a:lnTo>
                    <a:pt x="363" y="0"/>
                  </a:lnTo>
                  <a:lnTo>
                    <a:pt x="0" y="0"/>
                  </a:lnTo>
                  <a:lnTo>
                    <a:pt x="5" y="119"/>
                  </a:lnTo>
                  <a:lnTo>
                    <a:pt x="71" y="58"/>
                  </a:lnTo>
                  <a:lnTo>
                    <a:pt x="99" y="58"/>
                  </a:lnTo>
                  <a:lnTo>
                    <a:pt x="124" y="17"/>
                  </a:lnTo>
                  <a:lnTo>
                    <a:pt x="167" y="41"/>
                  </a:lnTo>
                  <a:lnTo>
                    <a:pt x="190" y="41"/>
                  </a:lnTo>
                  <a:lnTo>
                    <a:pt x="196" y="22"/>
                  </a:lnTo>
                  <a:lnTo>
                    <a:pt x="237" y="0"/>
                  </a:lnTo>
                  <a:lnTo>
                    <a:pt x="297" y="22"/>
                  </a:lnTo>
                  <a:lnTo>
                    <a:pt x="326" y="88"/>
                  </a:lnTo>
                  <a:lnTo>
                    <a:pt x="380" y="113"/>
                  </a:lnTo>
                  <a:lnTo>
                    <a:pt x="367" y="137"/>
                  </a:lnTo>
                  <a:lnTo>
                    <a:pt x="386" y="154"/>
                  </a:lnTo>
                  <a:lnTo>
                    <a:pt x="444" y="184"/>
                  </a:lnTo>
                  <a:lnTo>
                    <a:pt x="457" y="171"/>
                  </a:lnTo>
                  <a:lnTo>
                    <a:pt x="486" y="198"/>
                  </a:lnTo>
                  <a:lnTo>
                    <a:pt x="463" y="215"/>
                  </a:lnTo>
                  <a:lnTo>
                    <a:pt x="463" y="233"/>
                  </a:lnTo>
                  <a:lnTo>
                    <a:pt x="439" y="298"/>
                  </a:lnTo>
                  <a:lnTo>
                    <a:pt x="618" y="382"/>
                  </a:lnTo>
                  <a:lnTo>
                    <a:pt x="599" y="328"/>
                  </a:lnTo>
                  <a:lnTo>
                    <a:pt x="576" y="305"/>
                  </a:lnTo>
                  <a:lnTo>
                    <a:pt x="589" y="305"/>
                  </a:lnTo>
                  <a:lnTo>
                    <a:pt x="557" y="119"/>
                  </a:lnTo>
                  <a:lnTo>
                    <a:pt x="648" y="47"/>
                  </a:lnTo>
                  <a:lnTo>
                    <a:pt x="653" y="30"/>
                  </a:lnTo>
                  <a:lnTo>
                    <a:pt x="659" y="71"/>
                  </a:lnTo>
                  <a:lnTo>
                    <a:pt x="623" y="107"/>
                  </a:lnTo>
                  <a:lnTo>
                    <a:pt x="634" y="162"/>
                  </a:lnTo>
                  <a:lnTo>
                    <a:pt x="612" y="184"/>
                  </a:lnTo>
                  <a:lnTo>
                    <a:pt x="648" y="203"/>
                  </a:lnTo>
                  <a:lnTo>
                    <a:pt x="648" y="256"/>
                  </a:lnTo>
                  <a:lnTo>
                    <a:pt x="623" y="298"/>
                  </a:lnTo>
                  <a:lnTo>
                    <a:pt x="659" y="347"/>
                  </a:lnTo>
                  <a:lnTo>
                    <a:pt x="702" y="352"/>
                  </a:lnTo>
                  <a:lnTo>
                    <a:pt x="731" y="424"/>
                  </a:lnTo>
                  <a:lnTo>
                    <a:pt x="813" y="399"/>
                  </a:lnTo>
                  <a:lnTo>
                    <a:pt x="808" y="375"/>
                  </a:lnTo>
                  <a:lnTo>
                    <a:pt x="844" y="305"/>
                  </a:lnTo>
                  <a:lnTo>
                    <a:pt x="719" y="305"/>
                  </a:lnTo>
                  <a:lnTo>
                    <a:pt x="67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5640480" y="2436840"/>
              <a:ext cx="470880" cy="749160"/>
            </a:xfrm>
            <a:custGeom>
              <a:avLst/>
              <a:gdLst/>
              <a:ahLst/>
              <a:rect l="l" t="t" r="r" b="b"/>
              <a:pathLst>
                <a:path w="607" h="963">
                  <a:moveTo>
                    <a:pt x="100" y="571"/>
                  </a:moveTo>
                  <a:lnTo>
                    <a:pt x="94" y="13"/>
                  </a:lnTo>
                  <a:lnTo>
                    <a:pt x="155" y="25"/>
                  </a:lnTo>
                  <a:lnTo>
                    <a:pt x="196" y="0"/>
                  </a:lnTo>
                  <a:lnTo>
                    <a:pt x="576" y="0"/>
                  </a:lnTo>
                  <a:lnTo>
                    <a:pt x="582" y="13"/>
                  </a:lnTo>
                  <a:lnTo>
                    <a:pt x="601" y="635"/>
                  </a:lnTo>
                  <a:lnTo>
                    <a:pt x="588" y="648"/>
                  </a:lnTo>
                  <a:lnTo>
                    <a:pt x="607" y="712"/>
                  </a:lnTo>
                  <a:lnTo>
                    <a:pt x="541" y="737"/>
                  </a:lnTo>
                  <a:lnTo>
                    <a:pt x="488" y="725"/>
                  </a:lnTo>
                  <a:lnTo>
                    <a:pt x="494" y="773"/>
                  </a:lnTo>
                  <a:lnTo>
                    <a:pt x="463" y="797"/>
                  </a:lnTo>
                  <a:lnTo>
                    <a:pt x="447" y="831"/>
                  </a:lnTo>
                  <a:lnTo>
                    <a:pt x="422" y="839"/>
                  </a:lnTo>
                  <a:lnTo>
                    <a:pt x="403" y="891"/>
                  </a:lnTo>
                  <a:lnTo>
                    <a:pt x="381" y="916"/>
                  </a:lnTo>
                  <a:lnTo>
                    <a:pt x="320" y="855"/>
                  </a:lnTo>
                  <a:lnTo>
                    <a:pt x="326" y="867"/>
                  </a:lnTo>
                  <a:lnTo>
                    <a:pt x="303" y="874"/>
                  </a:lnTo>
                  <a:lnTo>
                    <a:pt x="273" y="938"/>
                  </a:lnTo>
                  <a:lnTo>
                    <a:pt x="237" y="908"/>
                  </a:lnTo>
                  <a:lnTo>
                    <a:pt x="185" y="957"/>
                  </a:lnTo>
                  <a:lnTo>
                    <a:pt x="94" y="916"/>
                  </a:lnTo>
                  <a:lnTo>
                    <a:pt x="83" y="944"/>
                  </a:lnTo>
                  <a:lnTo>
                    <a:pt x="77" y="927"/>
                  </a:lnTo>
                  <a:lnTo>
                    <a:pt x="42" y="921"/>
                  </a:lnTo>
                  <a:lnTo>
                    <a:pt x="23" y="963"/>
                  </a:lnTo>
                  <a:lnTo>
                    <a:pt x="13" y="944"/>
                  </a:lnTo>
                  <a:lnTo>
                    <a:pt x="0" y="933"/>
                  </a:lnTo>
                  <a:lnTo>
                    <a:pt x="13" y="933"/>
                  </a:lnTo>
                  <a:lnTo>
                    <a:pt x="13" y="880"/>
                  </a:lnTo>
                  <a:lnTo>
                    <a:pt x="30" y="867"/>
                  </a:lnTo>
                  <a:lnTo>
                    <a:pt x="23" y="844"/>
                  </a:lnTo>
                  <a:lnTo>
                    <a:pt x="83" y="784"/>
                  </a:lnTo>
                  <a:lnTo>
                    <a:pt x="107" y="725"/>
                  </a:lnTo>
                  <a:lnTo>
                    <a:pt x="100" y="678"/>
                  </a:lnTo>
                  <a:lnTo>
                    <a:pt x="72" y="635"/>
                  </a:lnTo>
                  <a:lnTo>
                    <a:pt x="100" y="571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6018120" y="3716280"/>
              <a:ext cx="723600" cy="896760"/>
            </a:xfrm>
            <a:custGeom>
              <a:avLst/>
              <a:gdLst/>
              <a:ahLst/>
              <a:rect l="l" t="t" r="r" b="b"/>
              <a:pathLst>
                <a:path w="935" h="1151">
                  <a:moveTo>
                    <a:pt x="835" y="1061"/>
                  </a:moveTo>
                  <a:lnTo>
                    <a:pt x="835" y="1004"/>
                  </a:lnTo>
                  <a:lnTo>
                    <a:pt x="871" y="923"/>
                  </a:lnTo>
                  <a:lnTo>
                    <a:pt x="871" y="891"/>
                  </a:lnTo>
                  <a:lnTo>
                    <a:pt x="904" y="778"/>
                  </a:lnTo>
                  <a:lnTo>
                    <a:pt x="935" y="737"/>
                  </a:lnTo>
                  <a:lnTo>
                    <a:pt x="893" y="714"/>
                  </a:lnTo>
                  <a:lnTo>
                    <a:pt x="893" y="665"/>
                  </a:lnTo>
                  <a:lnTo>
                    <a:pt x="871" y="614"/>
                  </a:lnTo>
                  <a:lnTo>
                    <a:pt x="835" y="588"/>
                  </a:lnTo>
                  <a:lnTo>
                    <a:pt x="810" y="494"/>
                  </a:lnTo>
                  <a:lnTo>
                    <a:pt x="758" y="460"/>
                  </a:lnTo>
                  <a:lnTo>
                    <a:pt x="722" y="405"/>
                  </a:lnTo>
                  <a:lnTo>
                    <a:pt x="727" y="383"/>
                  </a:lnTo>
                  <a:lnTo>
                    <a:pt x="596" y="262"/>
                  </a:lnTo>
                  <a:lnTo>
                    <a:pt x="532" y="132"/>
                  </a:lnTo>
                  <a:lnTo>
                    <a:pt x="501" y="132"/>
                  </a:lnTo>
                  <a:lnTo>
                    <a:pt x="437" y="78"/>
                  </a:lnTo>
                  <a:lnTo>
                    <a:pt x="484" y="0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96" y="494"/>
                  </a:lnTo>
                  <a:lnTo>
                    <a:pt x="113" y="588"/>
                  </a:lnTo>
                  <a:lnTo>
                    <a:pt x="142" y="643"/>
                  </a:lnTo>
                  <a:lnTo>
                    <a:pt x="132" y="660"/>
                  </a:lnTo>
                  <a:lnTo>
                    <a:pt x="155" y="684"/>
                  </a:lnTo>
                  <a:lnTo>
                    <a:pt x="132" y="714"/>
                  </a:lnTo>
                  <a:lnTo>
                    <a:pt x="119" y="773"/>
                  </a:lnTo>
                  <a:lnTo>
                    <a:pt x="132" y="810"/>
                  </a:lnTo>
                  <a:lnTo>
                    <a:pt x="125" y="952"/>
                  </a:lnTo>
                  <a:lnTo>
                    <a:pt x="142" y="1001"/>
                  </a:lnTo>
                  <a:lnTo>
                    <a:pt x="174" y="1068"/>
                  </a:lnTo>
                  <a:lnTo>
                    <a:pt x="692" y="1104"/>
                  </a:lnTo>
                  <a:lnTo>
                    <a:pt x="703" y="1151"/>
                  </a:lnTo>
                  <a:lnTo>
                    <a:pt x="733" y="1151"/>
                  </a:lnTo>
                  <a:lnTo>
                    <a:pt x="727" y="1055"/>
                  </a:lnTo>
                  <a:lnTo>
                    <a:pt x="744" y="1038"/>
                  </a:lnTo>
                  <a:lnTo>
                    <a:pt x="835" y="1061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1627200" y="3333600"/>
              <a:ext cx="961560" cy="1093680"/>
            </a:xfrm>
            <a:custGeom>
              <a:avLst/>
              <a:gdLst/>
              <a:ahLst/>
              <a:rect l="l" t="t" r="r" b="b"/>
              <a:pathLst>
                <a:path w="1235" h="1400">
                  <a:moveTo>
                    <a:pt x="1235" y="0"/>
                  </a:moveTo>
                  <a:lnTo>
                    <a:pt x="1081" y="1400"/>
                  </a:lnTo>
                  <a:lnTo>
                    <a:pt x="710" y="1400"/>
                  </a:lnTo>
                  <a:lnTo>
                    <a:pt x="0" y="1097"/>
                  </a:lnTo>
                  <a:lnTo>
                    <a:pt x="0" y="1078"/>
                  </a:lnTo>
                  <a:lnTo>
                    <a:pt x="24" y="1055"/>
                  </a:lnTo>
                  <a:lnTo>
                    <a:pt x="47" y="1055"/>
                  </a:lnTo>
                  <a:lnTo>
                    <a:pt x="71" y="1020"/>
                  </a:lnTo>
                  <a:lnTo>
                    <a:pt x="71" y="995"/>
                  </a:lnTo>
                  <a:lnTo>
                    <a:pt x="30" y="965"/>
                  </a:lnTo>
                  <a:lnTo>
                    <a:pt x="35" y="888"/>
                  </a:lnTo>
                  <a:lnTo>
                    <a:pt x="82" y="846"/>
                  </a:lnTo>
                  <a:lnTo>
                    <a:pt x="96" y="752"/>
                  </a:lnTo>
                  <a:lnTo>
                    <a:pt x="184" y="667"/>
                  </a:lnTo>
                  <a:lnTo>
                    <a:pt x="107" y="519"/>
                  </a:lnTo>
                  <a:lnTo>
                    <a:pt x="113" y="494"/>
                  </a:lnTo>
                  <a:lnTo>
                    <a:pt x="131" y="406"/>
                  </a:lnTo>
                  <a:lnTo>
                    <a:pt x="126" y="257"/>
                  </a:lnTo>
                  <a:lnTo>
                    <a:pt x="167" y="210"/>
                  </a:lnTo>
                  <a:lnTo>
                    <a:pt x="244" y="232"/>
                  </a:lnTo>
                  <a:lnTo>
                    <a:pt x="261" y="196"/>
                  </a:lnTo>
                  <a:lnTo>
                    <a:pt x="297" y="0"/>
                  </a:lnTo>
                  <a:lnTo>
                    <a:pt x="1235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517680" y="2392200"/>
              <a:ext cx="1252440" cy="1809720"/>
            </a:xfrm>
            <a:custGeom>
              <a:avLst/>
              <a:gdLst/>
              <a:ahLst/>
              <a:rect l="l" t="t" r="r" b="b"/>
              <a:pathLst>
                <a:path w="1612" h="2319">
                  <a:moveTo>
                    <a:pt x="1463" y="2093"/>
                  </a:moveTo>
                  <a:lnTo>
                    <a:pt x="1512" y="2051"/>
                  </a:lnTo>
                  <a:lnTo>
                    <a:pt x="1523" y="1955"/>
                  </a:lnTo>
                  <a:lnTo>
                    <a:pt x="1612" y="1872"/>
                  </a:lnTo>
                  <a:lnTo>
                    <a:pt x="1535" y="1723"/>
                  </a:lnTo>
                  <a:lnTo>
                    <a:pt x="1540" y="1699"/>
                  </a:lnTo>
                  <a:lnTo>
                    <a:pt x="697" y="714"/>
                  </a:lnTo>
                  <a:lnTo>
                    <a:pt x="857" y="0"/>
                  </a:lnTo>
                  <a:lnTo>
                    <a:pt x="118" y="0"/>
                  </a:lnTo>
                  <a:lnTo>
                    <a:pt x="113" y="143"/>
                  </a:lnTo>
                  <a:lnTo>
                    <a:pt x="65" y="280"/>
                  </a:lnTo>
                  <a:lnTo>
                    <a:pt x="0" y="380"/>
                  </a:lnTo>
                  <a:lnTo>
                    <a:pt x="65" y="548"/>
                  </a:lnTo>
                  <a:lnTo>
                    <a:pt x="47" y="625"/>
                  </a:lnTo>
                  <a:lnTo>
                    <a:pt x="47" y="751"/>
                  </a:lnTo>
                  <a:lnTo>
                    <a:pt x="130" y="876"/>
                  </a:lnTo>
                  <a:lnTo>
                    <a:pt x="130" y="936"/>
                  </a:lnTo>
                  <a:lnTo>
                    <a:pt x="154" y="972"/>
                  </a:lnTo>
                  <a:lnTo>
                    <a:pt x="203" y="977"/>
                  </a:lnTo>
                  <a:lnTo>
                    <a:pt x="220" y="917"/>
                  </a:lnTo>
                  <a:lnTo>
                    <a:pt x="303" y="936"/>
                  </a:lnTo>
                  <a:lnTo>
                    <a:pt x="239" y="977"/>
                  </a:lnTo>
                  <a:lnTo>
                    <a:pt x="256" y="1079"/>
                  </a:lnTo>
                  <a:lnTo>
                    <a:pt x="203" y="1013"/>
                  </a:lnTo>
                  <a:lnTo>
                    <a:pt x="203" y="1168"/>
                  </a:lnTo>
                  <a:lnTo>
                    <a:pt x="226" y="1203"/>
                  </a:lnTo>
                  <a:lnTo>
                    <a:pt x="267" y="1211"/>
                  </a:lnTo>
                  <a:lnTo>
                    <a:pt x="280" y="1247"/>
                  </a:lnTo>
                  <a:lnTo>
                    <a:pt x="275" y="1288"/>
                  </a:lnTo>
                  <a:lnTo>
                    <a:pt x="243" y="1305"/>
                  </a:lnTo>
                  <a:lnTo>
                    <a:pt x="243" y="1371"/>
                  </a:lnTo>
                  <a:lnTo>
                    <a:pt x="388" y="1592"/>
                  </a:lnTo>
                  <a:lnTo>
                    <a:pt x="388" y="1633"/>
                  </a:lnTo>
                  <a:lnTo>
                    <a:pt x="429" y="1676"/>
                  </a:lnTo>
                  <a:lnTo>
                    <a:pt x="410" y="1806"/>
                  </a:lnTo>
                  <a:lnTo>
                    <a:pt x="536" y="1853"/>
                  </a:lnTo>
                  <a:lnTo>
                    <a:pt x="578" y="1842"/>
                  </a:lnTo>
                  <a:lnTo>
                    <a:pt x="727" y="1955"/>
                  </a:lnTo>
                  <a:lnTo>
                    <a:pt x="768" y="1931"/>
                  </a:lnTo>
                  <a:lnTo>
                    <a:pt x="796" y="2008"/>
                  </a:lnTo>
                  <a:lnTo>
                    <a:pt x="885" y="2038"/>
                  </a:lnTo>
                  <a:lnTo>
                    <a:pt x="975" y="2157"/>
                  </a:lnTo>
                  <a:lnTo>
                    <a:pt x="988" y="2189"/>
                  </a:lnTo>
                  <a:lnTo>
                    <a:pt x="988" y="2319"/>
                  </a:lnTo>
                  <a:lnTo>
                    <a:pt x="1427" y="2283"/>
                  </a:lnTo>
                  <a:lnTo>
                    <a:pt x="1452" y="2260"/>
                  </a:lnTo>
                  <a:lnTo>
                    <a:pt x="1476" y="2260"/>
                  </a:lnTo>
                  <a:lnTo>
                    <a:pt x="1499" y="2225"/>
                  </a:lnTo>
                  <a:lnTo>
                    <a:pt x="1499" y="2200"/>
                  </a:lnTo>
                  <a:lnTo>
                    <a:pt x="1458" y="2170"/>
                  </a:lnTo>
                  <a:lnTo>
                    <a:pt x="1463" y="2093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1859040" y="2392200"/>
              <a:ext cx="825120" cy="941400"/>
            </a:xfrm>
            <a:custGeom>
              <a:avLst/>
              <a:gdLst/>
              <a:ahLst/>
              <a:rect l="l" t="t" r="r" b="b"/>
              <a:pathLst>
                <a:path w="1061" h="1203">
                  <a:moveTo>
                    <a:pt x="740" y="0"/>
                  </a:moveTo>
                  <a:lnTo>
                    <a:pt x="699" y="239"/>
                  </a:lnTo>
                  <a:lnTo>
                    <a:pt x="1061" y="239"/>
                  </a:lnTo>
                  <a:lnTo>
                    <a:pt x="936" y="1203"/>
                  </a:lnTo>
                  <a:lnTo>
                    <a:pt x="0" y="1203"/>
                  </a:lnTo>
                  <a:lnTo>
                    <a:pt x="196" y="0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1058760" y="2392200"/>
              <a:ext cx="952200" cy="1325520"/>
            </a:xfrm>
            <a:custGeom>
              <a:avLst/>
              <a:gdLst/>
              <a:ahLst/>
              <a:rect l="l" t="t" r="r" b="b"/>
              <a:pathLst>
                <a:path w="1224" h="1699">
                  <a:moveTo>
                    <a:pt x="681" y="1514"/>
                  </a:moveTo>
                  <a:lnTo>
                    <a:pt x="0" y="714"/>
                  </a:lnTo>
                  <a:lnTo>
                    <a:pt x="160" y="0"/>
                  </a:lnTo>
                  <a:lnTo>
                    <a:pt x="689" y="0"/>
                  </a:lnTo>
                  <a:lnTo>
                    <a:pt x="1224" y="0"/>
                  </a:lnTo>
                  <a:lnTo>
                    <a:pt x="992" y="1401"/>
                  </a:lnTo>
                  <a:lnTo>
                    <a:pt x="975" y="1437"/>
                  </a:lnTo>
                  <a:lnTo>
                    <a:pt x="898" y="1414"/>
                  </a:lnTo>
                  <a:lnTo>
                    <a:pt x="855" y="1460"/>
                  </a:lnTo>
                  <a:lnTo>
                    <a:pt x="862" y="1609"/>
                  </a:lnTo>
                  <a:lnTo>
                    <a:pt x="843" y="1699"/>
                  </a:lnTo>
                  <a:lnTo>
                    <a:pt x="681" y="1514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608040" y="1619280"/>
              <a:ext cx="1204560" cy="772920"/>
            </a:xfrm>
            <a:custGeom>
              <a:avLst/>
              <a:gdLst/>
              <a:ahLst/>
              <a:rect l="l" t="t" r="r" b="b"/>
              <a:pathLst>
                <a:path w="1549" h="988">
                  <a:moveTo>
                    <a:pt x="0" y="988"/>
                  </a:moveTo>
                  <a:lnTo>
                    <a:pt x="6" y="779"/>
                  </a:lnTo>
                  <a:lnTo>
                    <a:pt x="49" y="690"/>
                  </a:lnTo>
                  <a:lnTo>
                    <a:pt x="95" y="649"/>
                  </a:lnTo>
                  <a:lnTo>
                    <a:pt x="95" y="618"/>
                  </a:lnTo>
                  <a:lnTo>
                    <a:pt x="315" y="14"/>
                  </a:lnTo>
                  <a:lnTo>
                    <a:pt x="428" y="0"/>
                  </a:lnTo>
                  <a:lnTo>
                    <a:pt x="469" y="36"/>
                  </a:lnTo>
                  <a:lnTo>
                    <a:pt x="466" y="132"/>
                  </a:lnTo>
                  <a:lnTo>
                    <a:pt x="541" y="149"/>
                  </a:lnTo>
                  <a:lnTo>
                    <a:pt x="631" y="114"/>
                  </a:lnTo>
                  <a:lnTo>
                    <a:pt x="722" y="114"/>
                  </a:lnTo>
                  <a:lnTo>
                    <a:pt x="739" y="138"/>
                  </a:lnTo>
                  <a:lnTo>
                    <a:pt x="840" y="108"/>
                  </a:lnTo>
                  <a:lnTo>
                    <a:pt x="912" y="108"/>
                  </a:lnTo>
                  <a:lnTo>
                    <a:pt x="1031" y="61"/>
                  </a:lnTo>
                  <a:lnTo>
                    <a:pt x="1132" y="48"/>
                  </a:lnTo>
                  <a:lnTo>
                    <a:pt x="1494" y="48"/>
                  </a:lnTo>
                  <a:lnTo>
                    <a:pt x="1507" y="83"/>
                  </a:lnTo>
                  <a:lnTo>
                    <a:pt x="1543" y="102"/>
                  </a:lnTo>
                  <a:lnTo>
                    <a:pt x="1549" y="138"/>
                  </a:lnTo>
                  <a:lnTo>
                    <a:pt x="1430" y="315"/>
                  </a:lnTo>
                  <a:lnTo>
                    <a:pt x="1358" y="400"/>
                  </a:lnTo>
                  <a:lnTo>
                    <a:pt x="1358" y="447"/>
                  </a:lnTo>
                  <a:lnTo>
                    <a:pt x="1400" y="477"/>
                  </a:lnTo>
                  <a:lnTo>
                    <a:pt x="1358" y="554"/>
                  </a:lnTo>
                  <a:lnTo>
                    <a:pt x="1268" y="988"/>
                  </a:lnTo>
                  <a:lnTo>
                    <a:pt x="739" y="988"/>
                  </a:lnTo>
                  <a:lnTo>
                    <a:pt x="0" y="988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1596960" y="1122120"/>
              <a:ext cx="910800" cy="1270080"/>
            </a:xfrm>
            <a:custGeom>
              <a:avLst/>
              <a:gdLst/>
              <a:ahLst/>
              <a:rect l="l" t="t" r="r" b="b"/>
              <a:pathLst>
                <a:path w="1174" h="1626">
                  <a:moveTo>
                    <a:pt x="1079" y="1626"/>
                  </a:moveTo>
                  <a:lnTo>
                    <a:pt x="1174" y="1036"/>
                  </a:lnTo>
                  <a:lnTo>
                    <a:pt x="1126" y="976"/>
                  </a:lnTo>
                  <a:lnTo>
                    <a:pt x="1109" y="981"/>
                  </a:lnTo>
                  <a:lnTo>
                    <a:pt x="1102" y="1023"/>
                  </a:lnTo>
                  <a:lnTo>
                    <a:pt x="966" y="1017"/>
                  </a:lnTo>
                  <a:lnTo>
                    <a:pt x="936" y="1047"/>
                  </a:lnTo>
                  <a:lnTo>
                    <a:pt x="870" y="1036"/>
                  </a:lnTo>
                  <a:lnTo>
                    <a:pt x="853" y="1064"/>
                  </a:lnTo>
                  <a:lnTo>
                    <a:pt x="829" y="1042"/>
                  </a:lnTo>
                  <a:lnTo>
                    <a:pt x="818" y="970"/>
                  </a:lnTo>
                  <a:lnTo>
                    <a:pt x="770" y="951"/>
                  </a:lnTo>
                  <a:lnTo>
                    <a:pt x="782" y="910"/>
                  </a:lnTo>
                  <a:lnTo>
                    <a:pt x="740" y="846"/>
                  </a:lnTo>
                  <a:lnTo>
                    <a:pt x="740" y="774"/>
                  </a:lnTo>
                  <a:lnTo>
                    <a:pt x="712" y="750"/>
                  </a:lnTo>
                  <a:lnTo>
                    <a:pt x="644" y="804"/>
                  </a:lnTo>
                  <a:lnTo>
                    <a:pt x="616" y="785"/>
                  </a:lnTo>
                  <a:lnTo>
                    <a:pt x="627" y="750"/>
                  </a:lnTo>
                  <a:lnTo>
                    <a:pt x="622" y="738"/>
                  </a:lnTo>
                  <a:lnTo>
                    <a:pt x="657" y="708"/>
                  </a:lnTo>
                  <a:lnTo>
                    <a:pt x="644" y="648"/>
                  </a:lnTo>
                  <a:lnTo>
                    <a:pt x="663" y="642"/>
                  </a:lnTo>
                  <a:lnTo>
                    <a:pt x="704" y="529"/>
                  </a:lnTo>
                  <a:lnTo>
                    <a:pt x="627" y="518"/>
                  </a:lnTo>
                  <a:lnTo>
                    <a:pt x="559" y="392"/>
                  </a:lnTo>
                  <a:lnTo>
                    <a:pt x="499" y="352"/>
                  </a:lnTo>
                  <a:lnTo>
                    <a:pt x="518" y="345"/>
                  </a:lnTo>
                  <a:lnTo>
                    <a:pt x="505" y="320"/>
                  </a:lnTo>
                  <a:lnTo>
                    <a:pt x="518" y="314"/>
                  </a:lnTo>
                  <a:lnTo>
                    <a:pt x="518" y="292"/>
                  </a:lnTo>
                  <a:lnTo>
                    <a:pt x="477" y="226"/>
                  </a:lnTo>
                  <a:lnTo>
                    <a:pt x="522" y="0"/>
                  </a:lnTo>
                  <a:lnTo>
                    <a:pt x="369" y="0"/>
                  </a:lnTo>
                  <a:lnTo>
                    <a:pt x="226" y="578"/>
                  </a:lnTo>
                  <a:lnTo>
                    <a:pt x="232" y="648"/>
                  </a:lnTo>
                  <a:lnTo>
                    <a:pt x="226" y="684"/>
                  </a:lnTo>
                  <a:lnTo>
                    <a:pt x="237" y="719"/>
                  </a:lnTo>
                  <a:lnTo>
                    <a:pt x="273" y="738"/>
                  </a:lnTo>
                  <a:lnTo>
                    <a:pt x="281" y="774"/>
                  </a:lnTo>
                  <a:lnTo>
                    <a:pt x="160" y="951"/>
                  </a:lnTo>
                  <a:lnTo>
                    <a:pt x="90" y="1036"/>
                  </a:lnTo>
                  <a:lnTo>
                    <a:pt x="90" y="1083"/>
                  </a:lnTo>
                  <a:lnTo>
                    <a:pt x="132" y="1113"/>
                  </a:lnTo>
                  <a:lnTo>
                    <a:pt x="90" y="1190"/>
                  </a:lnTo>
                  <a:lnTo>
                    <a:pt x="0" y="1626"/>
                  </a:lnTo>
                  <a:lnTo>
                    <a:pt x="535" y="1626"/>
                  </a:lnTo>
                  <a:lnTo>
                    <a:pt x="1079" y="1626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849240" y="1122120"/>
              <a:ext cx="1031400" cy="615960"/>
            </a:xfrm>
            <a:custGeom>
              <a:avLst/>
              <a:gdLst/>
              <a:ahLst/>
              <a:rect l="l" t="t" r="r" b="b"/>
              <a:pathLst>
                <a:path w="1326" h="787">
                  <a:moveTo>
                    <a:pt x="1326" y="0"/>
                  </a:moveTo>
                  <a:lnTo>
                    <a:pt x="1183" y="580"/>
                  </a:lnTo>
                  <a:lnTo>
                    <a:pt x="1189" y="650"/>
                  </a:lnTo>
                  <a:lnTo>
                    <a:pt x="1183" y="686"/>
                  </a:lnTo>
                  <a:lnTo>
                    <a:pt x="820" y="686"/>
                  </a:lnTo>
                  <a:lnTo>
                    <a:pt x="720" y="699"/>
                  </a:lnTo>
                  <a:lnTo>
                    <a:pt x="601" y="746"/>
                  </a:lnTo>
                  <a:lnTo>
                    <a:pt x="529" y="746"/>
                  </a:lnTo>
                  <a:lnTo>
                    <a:pt x="428" y="776"/>
                  </a:lnTo>
                  <a:lnTo>
                    <a:pt x="411" y="752"/>
                  </a:lnTo>
                  <a:lnTo>
                    <a:pt x="320" y="752"/>
                  </a:lnTo>
                  <a:lnTo>
                    <a:pt x="230" y="787"/>
                  </a:lnTo>
                  <a:lnTo>
                    <a:pt x="155" y="770"/>
                  </a:lnTo>
                  <a:lnTo>
                    <a:pt x="160" y="674"/>
                  </a:lnTo>
                  <a:lnTo>
                    <a:pt x="117" y="638"/>
                  </a:lnTo>
                  <a:lnTo>
                    <a:pt x="83" y="608"/>
                  </a:lnTo>
                  <a:lnTo>
                    <a:pt x="0" y="603"/>
                  </a:lnTo>
                  <a:lnTo>
                    <a:pt x="17" y="531"/>
                  </a:lnTo>
                  <a:lnTo>
                    <a:pt x="17" y="580"/>
                  </a:lnTo>
                  <a:lnTo>
                    <a:pt x="30" y="567"/>
                  </a:lnTo>
                  <a:lnTo>
                    <a:pt x="47" y="512"/>
                  </a:lnTo>
                  <a:lnTo>
                    <a:pt x="23" y="495"/>
                  </a:lnTo>
                  <a:lnTo>
                    <a:pt x="53" y="441"/>
                  </a:lnTo>
                  <a:lnTo>
                    <a:pt x="47" y="429"/>
                  </a:lnTo>
                  <a:lnTo>
                    <a:pt x="23" y="441"/>
                  </a:lnTo>
                  <a:lnTo>
                    <a:pt x="30" y="314"/>
                  </a:lnTo>
                  <a:lnTo>
                    <a:pt x="0" y="215"/>
                  </a:lnTo>
                  <a:lnTo>
                    <a:pt x="30" y="143"/>
                  </a:lnTo>
                  <a:lnTo>
                    <a:pt x="47" y="130"/>
                  </a:lnTo>
                  <a:lnTo>
                    <a:pt x="155" y="173"/>
                  </a:lnTo>
                  <a:lnTo>
                    <a:pt x="339" y="190"/>
                  </a:lnTo>
                  <a:lnTo>
                    <a:pt x="320" y="237"/>
                  </a:lnTo>
                  <a:lnTo>
                    <a:pt x="243" y="322"/>
                  </a:lnTo>
                  <a:lnTo>
                    <a:pt x="237" y="358"/>
                  </a:lnTo>
                  <a:lnTo>
                    <a:pt x="262" y="333"/>
                  </a:lnTo>
                  <a:lnTo>
                    <a:pt x="369" y="250"/>
                  </a:lnTo>
                  <a:lnTo>
                    <a:pt x="381" y="275"/>
                  </a:lnTo>
                  <a:lnTo>
                    <a:pt x="392" y="233"/>
                  </a:lnTo>
                  <a:lnTo>
                    <a:pt x="403" y="143"/>
                  </a:lnTo>
                  <a:lnTo>
                    <a:pt x="381" y="107"/>
                  </a:lnTo>
                  <a:lnTo>
                    <a:pt x="411" y="88"/>
                  </a:lnTo>
                  <a:lnTo>
                    <a:pt x="416" y="66"/>
                  </a:lnTo>
                  <a:lnTo>
                    <a:pt x="392" y="39"/>
                  </a:lnTo>
                  <a:lnTo>
                    <a:pt x="381" y="0"/>
                  </a:lnTo>
                  <a:lnTo>
                    <a:pt x="1326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1963800" y="1122120"/>
              <a:ext cx="1594800" cy="835200"/>
            </a:xfrm>
            <a:custGeom>
              <a:avLst/>
              <a:gdLst/>
              <a:ahLst/>
              <a:rect l="l" t="t" r="r" b="b"/>
              <a:pathLst>
                <a:path w="2049" h="1068">
                  <a:moveTo>
                    <a:pt x="716" y="919"/>
                  </a:moveTo>
                  <a:lnTo>
                    <a:pt x="699" y="1038"/>
                  </a:lnTo>
                  <a:lnTo>
                    <a:pt x="652" y="978"/>
                  </a:lnTo>
                  <a:lnTo>
                    <a:pt x="633" y="983"/>
                  </a:lnTo>
                  <a:lnTo>
                    <a:pt x="627" y="1027"/>
                  </a:lnTo>
                  <a:lnTo>
                    <a:pt x="490" y="1019"/>
                  </a:lnTo>
                  <a:lnTo>
                    <a:pt x="461" y="1051"/>
                  </a:lnTo>
                  <a:lnTo>
                    <a:pt x="395" y="1038"/>
                  </a:lnTo>
                  <a:lnTo>
                    <a:pt x="378" y="1068"/>
                  </a:lnTo>
                  <a:lnTo>
                    <a:pt x="352" y="1045"/>
                  </a:lnTo>
                  <a:lnTo>
                    <a:pt x="343" y="974"/>
                  </a:lnTo>
                  <a:lnTo>
                    <a:pt x="294" y="955"/>
                  </a:lnTo>
                  <a:lnTo>
                    <a:pt x="307" y="914"/>
                  </a:lnTo>
                  <a:lnTo>
                    <a:pt x="265" y="848"/>
                  </a:lnTo>
                  <a:lnTo>
                    <a:pt x="265" y="776"/>
                  </a:lnTo>
                  <a:lnTo>
                    <a:pt x="235" y="752"/>
                  </a:lnTo>
                  <a:lnTo>
                    <a:pt x="169" y="806"/>
                  </a:lnTo>
                  <a:lnTo>
                    <a:pt x="139" y="787"/>
                  </a:lnTo>
                  <a:lnTo>
                    <a:pt x="152" y="752"/>
                  </a:lnTo>
                  <a:lnTo>
                    <a:pt x="145" y="740"/>
                  </a:lnTo>
                  <a:lnTo>
                    <a:pt x="181" y="710"/>
                  </a:lnTo>
                  <a:lnTo>
                    <a:pt x="169" y="650"/>
                  </a:lnTo>
                  <a:lnTo>
                    <a:pt x="186" y="644"/>
                  </a:lnTo>
                  <a:lnTo>
                    <a:pt x="230" y="531"/>
                  </a:lnTo>
                  <a:lnTo>
                    <a:pt x="152" y="518"/>
                  </a:lnTo>
                  <a:lnTo>
                    <a:pt x="83" y="394"/>
                  </a:lnTo>
                  <a:lnTo>
                    <a:pt x="22" y="352"/>
                  </a:lnTo>
                  <a:lnTo>
                    <a:pt x="41" y="346"/>
                  </a:lnTo>
                  <a:lnTo>
                    <a:pt x="30" y="322"/>
                  </a:lnTo>
                  <a:lnTo>
                    <a:pt x="41" y="314"/>
                  </a:lnTo>
                  <a:lnTo>
                    <a:pt x="41" y="292"/>
                  </a:lnTo>
                  <a:lnTo>
                    <a:pt x="0" y="226"/>
                  </a:lnTo>
                  <a:lnTo>
                    <a:pt x="47" y="0"/>
                  </a:lnTo>
                  <a:lnTo>
                    <a:pt x="1062" y="0"/>
                  </a:lnTo>
                  <a:lnTo>
                    <a:pt x="2049" y="4"/>
                  </a:lnTo>
                  <a:lnTo>
                    <a:pt x="1959" y="699"/>
                  </a:lnTo>
                  <a:lnTo>
                    <a:pt x="1936" y="919"/>
                  </a:lnTo>
                  <a:lnTo>
                    <a:pt x="716" y="919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2400120" y="1839960"/>
              <a:ext cx="1072800" cy="741240"/>
            </a:xfrm>
            <a:custGeom>
              <a:avLst/>
              <a:gdLst/>
              <a:ahLst/>
              <a:rect l="l" t="t" r="r" b="b"/>
              <a:pathLst>
                <a:path w="1375" h="948">
                  <a:moveTo>
                    <a:pt x="154" y="0"/>
                  </a:moveTo>
                  <a:lnTo>
                    <a:pt x="0" y="948"/>
                  </a:lnTo>
                  <a:lnTo>
                    <a:pt x="362" y="948"/>
                  </a:lnTo>
                  <a:lnTo>
                    <a:pt x="1273" y="948"/>
                  </a:lnTo>
                  <a:lnTo>
                    <a:pt x="1328" y="471"/>
                  </a:lnTo>
                  <a:lnTo>
                    <a:pt x="1375" y="0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3392280" y="2206440"/>
              <a:ext cx="1207800" cy="550800"/>
            </a:xfrm>
            <a:custGeom>
              <a:avLst/>
              <a:gdLst/>
              <a:ahLst/>
              <a:rect l="l" t="t" r="r" b="b"/>
              <a:pathLst>
                <a:path w="1554" h="711">
                  <a:moveTo>
                    <a:pt x="972" y="0"/>
                  </a:moveTo>
                  <a:lnTo>
                    <a:pt x="54" y="0"/>
                  </a:lnTo>
                  <a:lnTo>
                    <a:pt x="0" y="479"/>
                  </a:lnTo>
                  <a:lnTo>
                    <a:pt x="363" y="479"/>
                  </a:lnTo>
                  <a:lnTo>
                    <a:pt x="344" y="711"/>
                  </a:lnTo>
                  <a:lnTo>
                    <a:pt x="1554" y="711"/>
                  </a:lnTo>
                  <a:lnTo>
                    <a:pt x="1542" y="662"/>
                  </a:lnTo>
                  <a:lnTo>
                    <a:pt x="1512" y="645"/>
                  </a:lnTo>
                  <a:lnTo>
                    <a:pt x="1507" y="592"/>
                  </a:lnTo>
                  <a:lnTo>
                    <a:pt x="1495" y="573"/>
                  </a:lnTo>
                  <a:lnTo>
                    <a:pt x="1476" y="543"/>
                  </a:lnTo>
                  <a:lnTo>
                    <a:pt x="1488" y="507"/>
                  </a:lnTo>
                  <a:lnTo>
                    <a:pt x="1482" y="460"/>
                  </a:lnTo>
                  <a:lnTo>
                    <a:pt x="1482" y="407"/>
                  </a:lnTo>
                  <a:lnTo>
                    <a:pt x="1471" y="394"/>
                  </a:lnTo>
                  <a:lnTo>
                    <a:pt x="1471" y="364"/>
                  </a:lnTo>
                  <a:lnTo>
                    <a:pt x="1446" y="347"/>
                  </a:lnTo>
                  <a:lnTo>
                    <a:pt x="1454" y="287"/>
                  </a:lnTo>
                  <a:lnTo>
                    <a:pt x="1405" y="198"/>
                  </a:lnTo>
                  <a:lnTo>
                    <a:pt x="1405" y="119"/>
                  </a:lnTo>
                  <a:lnTo>
                    <a:pt x="1388" y="113"/>
                  </a:lnTo>
                  <a:lnTo>
                    <a:pt x="1358" y="108"/>
                  </a:lnTo>
                  <a:lnTo>
                    <a:pt x="1352" y="78"/>
                  </a:lnTo>
                  <a:lnTo>
                    <a:pt x="1256" y="31"/>
                  </a:lnTo>
                  <a:lnTo>
                    <a:pt x="1143" y="36"/>
                  </a:lnTo>
                  <a:lnTo>
                    <a:pt x="1120" y="55"/>
                  </a:lnTo>
                  <a:lnTo>
                    <a:pt x="1036" y="0"/>
                  </a:lnTo>
                  <a:lnTo>
                    <a:pt x="972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2589120" y="2581200"/>
              <a:ext cx="1083960" cy="752400"/>
            </a:xfrm>
            <a:custGeom>
              <a:avLst/>
              <a:gdLst/>
              <a:ahLst/>
              <a:rect l="l" t="t" r="r" b="b"/>
              <a:pathLst>
                <a:path w="1396" h="964">
                  <a:moveTo>
                    <a:pt x="0" y="964"/>
                  </a:moveTo>
                  <a:lnTo>
                    <a:pt x="125" y="0"/>
                  </a:lnTo>
                  <a:lnTo>
                    <a:pt x="1396" y="0"/>
                  </a:lnTo>
                  <a:lnTo>
                    <a:pt x="1377" y="232"/>
                  </a:lnTo>
                  <a:lnTo>
                    <a:pt x="1319" y="964"/>
                  </a:lnTo>
                  <a:lnTo>
                    <a:pt x="0" y="964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3611520" y="2757240"/>
              <a:ext cx="1095120" cy="576360"/>
            </a:xfrm>
            <a:custGeom>
              <a:avLst/>
              <a:gdLst/>
              <a:ahLst/>
              <a:rect l="l" t="t" r="r" b="b"/>
              <a:pathLst>
                <a:path w="1403" h="732">
                  <a:moveTo>
                    <a:pt x="1230" y="0"/>
                  </a:moveTo>
                  <a:lnTo>
                    <a:pt x="58" y="0"/>
                  </a:lnTo>
                  <a:lnTo>
                    <a:pt x="0" y="732"/>
                  </a:lnTo>
                  <a:lnTo>
                    <a:pt x="1390" y="732"/>
                  </a:lnTo>
                  <a:lnTo>
                    <a:pt x="1403" y="207"/>
                  </a:lnTo>
                  <a:lnTo>
                    <a:pt x="1367" y="196"/>
                  </a:lnTo>
                  <a:lnTo>
                    <a:pt x="1320" y="113"/>
                  </a:lnTo>
                  <a:lnTo>
                    <a:pt x="1349" y="71"/>
                  </a:lnTo>
                  <a:lnTo>
                    <a:pt x="1362" y="66"/>
                  </a:lnTo>
                  <a:lnTo>
                    <a:pt x="1349" y="30"/>
                  </a:lnTo>
                  <a:lnTo>
                    <a:pt x="1326" y="35"/>
                  </a:lnTo>
                  <a:lnTo>
                    <a:pt x="1266" y="0"/>
                  </a:lnTo>
                  <a:lnTo>
                    <a:pt x="1230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2846160" y="3427200"/>
              <a:ext cx="1985760" cy="2073240"/>
            </a:xfrm>
            <a:custGeom>
              <a:avLst/>
              <a:gdLst/>
              <a:ahLst/>
              <a:rect l="l" t="t" r="r" b="b"/>
              <a:pathLst>
                <a:path w="2552" h="2658">
                  <a:moveTo>
                    <a:pt x="701" y="1119"/>
                  </a:moveTo>
                  <a:lnTo>
                    <a:pt x="0" y="1119"/>
                  </a:lnTo>
                  <a:lnTo>
                    <a:pt x="5" y="1161"/>
                  </a:lnTo>
                  <a:lnTo>
                    <a:pt x="53" y="1191"/>
                  </a:lnTo>
                  <a:lnTo>
                    <a:pt x="77" y="1238"/>
                  </a:lnTo>
                  <a:lnTo>
                    <a:pt x="118" y="1260"/>
                  </a:lnTo>
                  <a:lnTo>
                    <a:pt x="207" y="1381"/>
                  </a:lnTo>
                  <a:lnTo>
                    <a:pt x="309" y="1455"/>
                  </a:lnTo>
                  <a:lnTo>
                    <a:pt x="345" y="1658"/>
                  </a:lnTo>
                  <a:lnTo>
                    <a:pt x="392" y="1728"/>
                  </a:lnTo>
                  <a:lnTo>
                    <a:pt x="540" y="1860"/>
                  </a:lnTo>
                  <a:lnTo>
                    <a:pt x="618" y="1873"/>
                  </a:lnTo>
                  <a:lnTo>
                    <a:pt x="731" y="1675"/>
                  </a:lnTo>
                  <a:lnTo>
                    <a:pt x="970" y="1658"/>
                  </a:lnTo>
                  <a:lnTo>
                    <a:pt x="1111" y="1837"/>
                  </a:lnTo>
                  <a:lnTo>
                    <a:pt x="1179" y="2022"/>
                  </a:lnTo>
                  <a:lnTo>
                    <a:pt x="1256" y="2169"/>
                  </a:lnTo>
                  <a:lnTo>
                    <a:pt x="1320" y="2223"/>
                  </a:lnTo>
                  <a:lnTo>
                    <a:pt x="1369" y="2413"/>
                  </a:lnTo>
                  <a:lnTo>
                    <a:pt x="1486" y="2575"/>
                  </a:lnTo>
                  <a:lnTo>
                    <a:pt x="1689" y="2621"/>
                  </a:lnTo>
                  <a:lnTo>
                    <a:pt x="1821" y="2658"/>
                  </a:lnTo>
                  <a:lnTo>
                    <a:pt x="1761" y="2455"/>
                  </a:lnTo>
                  <a:lnTo>
                    <a:pt x="1780" y="2347"/>
                  </a:lnTo>
                  <a:lnTo>
                    <a:pt x="1744" y="2325"/>
                  </a:lnTo>
                  <a:lnTo>
                    <a:pt x="1797" y="2312"/>
                  </a:lnTo>
                  <a:lnTo>
                    <a:pt x="1808" y="2223"/>
                  </a:lnTo>
                  <a:lnTo>
                    <a:pt x="1789" y="2182"/>
                  </a:lnTo>
                  <a:lnTo>
                    <a:pt x="1844" y="2176"/>
                  </a:lnTo>
                  <a:lnTo>
                    <a:pt x="1868" y="2127"/>
                  </a:lnTo>
                  <a:lnTo>
                    <a:pt x="1844" y="2104"/>
                  </a:lnTo>
                  <a:lnTo>
                    <a:pt x="1893" y="2086"/>
                  </a:lnTo>
                  <a:lnTo>
                    <a:pt x="1929" y="2033"/>
                  </a:lnTo>
                  <a:lnTo>
                    <a:pt x="1976" y="2022"/>
                  </a:lnTo>
                  <a:lnTo>
                    <a:pt x="1993" y="1973"/>
                  </a:lnTo>
                  <a:lnTo>
                    <a:pt x="2125" y="1956"/>
                  </a:lnTo>
                  <a:lnTo>
                    <a:pt x="2034" y="2014"/>
                  </a:lnTo>
                  <a:lnTo>
                    <a:pt x="2155" y="1967"/>
                  </a:lnTo>
                  <a:lnTo>
                    <a:pt x="2226" y="1895"/>
                  </a:lnTo>
                  <a:lnTo>
                    <a:pt x="2260" y="1818"/>
                  </a:lnTo>
                  <a:lnTo>
                    <a:pt x="2279" y="1675"/>
                  </a:lnTo>
                  <a:lnTo>
                    <a:pt x="2304" y="1754"/>
                  </a:lnTo>
                  <a:lnTo>
                    <a:pt x="2417" y="1694"/>
                  </a:lnTo>
                  <a:lnTo>
                    <a:pt x="2481" y="1686"/>
                  </a:lnTo>
                  <a:lnTo>
                    <a:pt x="2464" y="1658"/>
                  </a:lnTo>
                  <a:lnTo>
                    <a:pt x="2505" y="1598"/>
                  </a:lnTo>
                  <a:lnTo>
                    <a:pt x="2505" y="1473"/>
                  </a:lnTo>
                  <a:lnTo>
                    <a:pt x="2552" y="1357"/>
                  </a:lnTo>
                  <a:lnTo>
                    <a:pt x="2494" y="1219"/>
                  </a:lnTo>
                  <a:lnTo>
                    <a:pt x="2494" y="1174"/>
                  </a:lnTo>
                  <a:lnTo>
                    <a:pt x="2458" y="1119"/>
                  </a:lnTo>
                  <a:lnTo>
                    <a:pt x="2464" y="725"/>
                  </a:lnTo>
                  <a:lnTo>
                    <a:pt x="2398" y="725"/>
                  </a:lnTo>
                  <a:lnTo>
                    <a:pt x="2386" y="709"/>
                  </a:lnTo>
                  <a:lnTo>
                    <a:pt x="2243" y="631"/>
                  </a:lnTo>
                  <a:lnTo>
                    <a:pt x="2219" y="654"/>
                  </a:lnTo>
                  <a:lnTo>
                    <a:pt x="2172" y="631"/>
                  </a:lnTo>
                  <a:lnTo>
                    <a:pt x="2130" y="654"/>
                  </a:lnTo>
                  <a:lnTo>
                    <a:pt x="2106" y="643"/>
                  </a:lnTo>
                  <a:lnTo>
                    <a:pt x="2029" y="697"/>
                  </a:lnTo>
                  <a:lnTo>
                    <a:pt x="1940" y="637"/>
                  </a:lnTo>
                  <a:lnTo>
                    <a:pt x="1885" y="654"/>
                  </a:lnTo>
                  <a:lnTo>
                    <a:pt x="1868" y="684"/>
                  </a:lnTo>
                  <a:lnTo>
                    <a:pt x="1863" y="643"/>
                  </a:lnTo>
                  <a:lnTo>
                    <a:pt x="1816" y="661"/>
                  </a:lnTo>
                  <a:lnTo>
                    <a:pt x="1772" y="626"/>
                  </a:lnTo>
                  <a:lnTo>
                    <a:pt x="1725" y="654"/>
                  </a:lnTo>
                  <a:lnTo>
                    <a:pt x="1714" y="648"/>
                  </a:lnTo>
                  <a:lnTo>
                    <a:pt x="1689" y="584"/>
                  </a:lnTo>
                  <a:lnTo>
                    <a:pt x="1618" y="601"/>
                  </a:lnTo>
                  <a:lnTo>
                    <a:pt x="1595" y="584"/>
                  </a:lnTo>
                  <a:lnTo>
                    <a:pt x="1486" y="565"/>
                  </a:lnTo>
                  <a:lnTo>
                    <a:pt x="1450" y="507"/>
                  </a:lnTo>
                  <a:lnTo>
                    <a:pt x="1441" y="524"/>
                  </a:lnTo>
                  <a:lnTo>
                    <a:pt x="1398" y="524"/>
                  </a:lnTo>
                  <a:lnTo>
                    <a:pt x="1328" y="481"/>
                  </a:lnTo>
                  <a:lnTo>
                    <a:pt x="1356" y="0"/>
                  </a:lnTo>
                  <a:lnTo>
                    <a:pt x="780" y="0"/>
                  </a:lnTo>
                  <a:lnTo>
                    <a:pt x="701" y="1119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3468600" y="3333600"/>
              <a:ext cx="1238040" cy="644400"/>
            </a:xfrm>
            <a:custGeom>
              <a:avLst/>
              <a:gdLst/>
              <a:ahLst/>
              <a:rect l="l" t="t" r="r" b="b"/>
              <a:pathLst>
                <a:path w="1593" h="828">
                  <a:moveTo>
                    <a:pt x="190" y="119"/>
                  </a:moveTo>
                  <a:lnTo>
                    <a:pt x="559" y="119"/>
                  </a:lnTo>
                  <a:lnTo>
                    <a:pt x="529" y="600"/>
                  </a:lnTo>
                  <a:lnTo>
                    <a:pt x="601" y="643"/>
                  </a:lnTo>
                  <a:lnTo>
                    <a:pt x="642" y="643"/>
                  </a:lnTo>
                  <a:lnTo>
                    <a:pt x="653" y="626"/>
                  </a:lnTo>
                  <a:lnTo>
                    <a:pt x="689" y="684"/>
                  </a:lnTo>
                  <a:lnTo>
                    <a:pt x="796" y="703"/>
                  </a:lnTo>
                  <a:lnTo>
                    <a:pt x="819" y="720"/>
                  </a:lnTo>
                  <a:lnTo>
                    <a:pt x="891" y="703"/>
                  </a:lnTo>
                  <a:lnTo>
                    <a:pt x="915" y="767"/>
                  </a:lnTo>
                  <a:lnTo>
                    <a:pt x="926" y="773"/>
                  </a:lnTo>
                  <a:lnTo>
                    <a:pt x="973" y="745"/>
                  </a:lnTo>
                  <a:lnTo>
                    <a:pt x="1017" y="780"/>
                  </a:lnTo>
                  <a:lnTo>
                    <a:pt x="1064" y="762"/>
                  </a:lnTo>
                  <a:lnTo>
                    <a:pt x="1070" y="803"/>
                  </a:lnTo>
                  <a:lnTo>
                    <a:pt x="1087" y="773"/>
                  </a:lnTo>
                  <a:lnTo>
                    <a:pt x="1141" y="754"/>
                  </a:lnTo>
                  <a:lnTo>
                    <a:pt x="1230" y="814"/>
                  </a:lnTo>
                  <a:lnTo>
                    <a:pt x="1307" y="762"/>
                  </a:lnTo>
                  <a:lnTo>
                    <a:pt x="1331" y="773"/>
                  </a:lnTo>
                  <a:lnTo>
                    <a:pt x="1373" y="750"/>
                  </a:lnTo>
                  <a:lnTo>
                    <a:pt x="1420" y="773"/>
                  </a:lnTo>
                  <a:lnTo>
                    <a:pt x="1444" y="750"/>
                  </a:lnTo>
                  <a:lnTo>
                    <a:pt x="1588" y="828"/>
                  </a:lnTo>
                  <a:lnTo>
                    <a:pt x="1593" y="400"/>
                  </a:lnTo>
                  <a:lnTo>
                    <a:pt x="1574" y="119"/>
                  </a:lnTo>
                  <a:lnTo>
                    <a:pt x="1580" y="0"/>
                  </a:lnTo>
                  <a:lnTo>
                    <a:pt x="5" y="0"/>
                  </a:lnTo>
                  <a:lnTo>
                    <a:pt x="0" y="119"/>
                  </a:lnTo>
                  <a:lnTo>
                    <a:pt x="190" y="119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3432240" y="1666800"/>
              <a:ext cx="1064880" cy="630360"/>
            </a:xfrm>
            <a:custGeom>
              <a:avLst/>
              <a:gdLst/>
              <a:ahLst/>
              <a:rect l="l" t="t" r="r" b="b"/>
              <a:pathLst>
                <a:path w="1368" h="804">
                  <a:moveTo>
                    <a:pt x="1285" y="0"/>
                  </a:moveTo>
                  <a:lnTo>
                    <a:pt x="72" y="0"/>
                  </a:lnTo>
                  <a:lnTo>
                    <a:pt x="47" y="220"/>
                  </a:lnTo>
                  <a:lnTo>
                    <a:pt x="0" y="691"/>
                  </a:lnTo>
                  <a:lnTo>
                    <a:pt x="982" y="691"/>
                  </a:lnTo>
                  <a:lnTo>
                    <a:pt x="1065" y="746"/>
                  </a:lnTo>
                  <a:lnTo>
                    <a:pt x="1087" y="727"/>
                  </a:lnTo>
                  <a:lnTo>
                    <a:pt x="1200" y="721"/>
                  </a:lnTo>
                  <a:lnTo>
                    <a:pt x="1296" y="769"/>
                  </a:lnTo>
                  <a:lnTo>
                    <a:pt x="1302" y="799"/>
                  </a:lnTo>
                  <a:lnTo>
                    <a:pt x="1332" y="804"/>
                  </a:lnTo>
                  <a:lnTo>
                    <a:pt x="1302" y="750"/>
                  </a:lnTo>
                  <a:lnTo>
                    <a:pt x="1343" y="661"/>
                  </a:lnTo>
                  <a:lnTo>
                    <a:pt x="1326" y="631"/>
                  </a:lnTo>
                  <a:lnTo>
                    <a:pt x="1326" y="573"/>
                  </a:lnTo>
                  <a:lnTo>
                    <a:pt x="1349" y="573"/>
                  </a:lnTo>
                  <a:lnTo>
                    <a:pt x="1368" y="149"/>
                  </a:lnTo>
                  <a:lnTo>
                    <a:pt x="1302" y="83"/>
                  </a:lnTo>
                  <a:lnTo>
                    <a:pt x="1362" y="0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3489120" y="1127160"/>
              <a:ext cx="1001520" cy="539640"/>
            </a:xfrm>
            <a:custGeom>
              <a:avLst/>
              <a:gdLst/>
              <a:ahLst/>
              <a:rect l="l" t="t" r="r" b="b"/>
              <a:pathLst>
                <a:path w="1290" h="690">
                  <a:moveTo>
                    <a:pt x="90" y="0"/>
                  </a:moveTo>
                  <a:lnTo>
                    <a:pt x="0" y="690"/>
                  </a:lnTo>
                  <a:lnTo>
                    <a:pt x="1290" y="690"/>
                  </a:lnTo>
                  <a:lnTo>
                    <a:pt x="1290" y="643"/>
                  </a:lnTo>
                  <a:lnTo>
                    <a:pt x="1254" y="524"/>
                  </a:lnTo>
                  <a:lnTo>
                    <a:pt x="1254" y="439"/>
                  </a:lnTo>
                  <a:lnTo>
                    <a:pt x="1260" y="309"/>
                  </a:lnTo>
                  <a:lnTo>
                    <a:pt x="1226" y="179"/>
                  </a:lnTo>
                  <a:lnTo>
                    <a:pt x="1236" y="66"/>
                  </a:lnTo>
                  <a:lnTo>
                    <a:pt x="1219" y="0"/>
                  </a:lnTo>
                  <a:lnTo>
                    <a:pt x="529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4433760" y="1050840"/>
              <a:ext cx="964800" cy="1062000"/>
            </a:xfrm>
            <a:custGeom>
              <a:avLst/>
              <a:gdLst/>
              <a:ahLst/>
              <a:rect l="l" t="t" r="r" b="b"/>
              <a:pathLst>
                <a:path w="1237" h="1362">
                  <a:moveTo>
                    <a:pt x="981" y="1362"/>
                  </a:moveTo>
                  <a:lnTo>
                    <a:pt x="957" y="1262"/>
                  </a:lnTo>
                  <a:lnTo>
                    <a:pt x="879" y="1213"/>
                  </a:lnTo>
                  <a:lnTo>
                    <a:pt x="840" y="1141"/>
                  </a:lnTo>
                  <a:lnTo>
                    <a:pt x="780" y="1130"/>
                  </a:lnTo>
                  <a:lnTo>
                    <a:pt x="708" y="1070"/>
                  </a:lnTo>
                  <a:lnTo>
                    <a:pt x="719" y="945"/>
                  </a:lnTo>
                  <a:lnTo>
                    <a:pt x="736" y="909"/>
                  </a:lnTo>
                  <a:lnTo>
                    <a:pt x="695" y="874"/>
                  </a:lnTo>
                  <a:lnTo>
                    <a:pt x="731" y="796"/>
                  </a:lnTo>
                  <a:lnTo>
                    <a:pt x="802" y="761"/>
                  </a:lnTo>
                  <a:lnTo>
                    <a:pt x="808" y="625"/>
                  </a:lnTo>
                  <a:lnTo>
                    <a:pt x="844" y="617"/>
                  </a:lnTo>
                  <a:lnTo>
                    <a:pt x="981" y="499"/>
                  </a:lnTo>
                  <a:lnTo>
                    <a:pt x="1237" y="322"/>
                  </a:lnTo>
                  <a:lnTo>
                    <a:pt x="1053" y="286"/>
                  </a:lnTo>
                  <a:lnTo>
                    <a:pt x="970" y="308"/>
                  </a:lnTo>
                  <a:lnTo>
                    <a:pt x="731" y="177"/>
                  </a:lnTo>
                  <a:lnTo>
                    <a:pt x="601" y="184"/>
                  </a:lnTo>
                  <a:lnTo>
                    <a:pt x="518" y="154"/>
                  </a:lnTo>
                  <a:lnTo>
                    <a:pt x="446" y="154"/>
                  </a:lnTo>
                  <a:lnTo>
                    <a:pt x="386" y="5"/>
                  </a:lnTo>
                  <a:lnTo>
                    <a:pt x="350" y="0"/>
                  </a:lnTo>
                  <a:lnTo>
                    <a:pt x="344" y="99"/>
                  </a:lnTo>
                  <a:lnTo>
                    <a:pt x="0" y="99"/>
                  </a:lnTo>
                  <a:lnTo>
                    <a:pt x="17" y="167"/>
                  </a:lnTo>
                  <a:lnTo>
                    <a:pt x="5" y="280"/>
                  </a:lnTo>
                  <a:lnTo>
                    <a:pt x="41" y="408"/>
                  </a:lnTo>
                  <a:lnTo>
                    <a:pt x="35" y="540"/>
                  </a:lnTo>
                  <a:lnTo>
                    <a:pt x="35" y="625"/>
                  </a:lnTo>
                  <a:lnTo>
                    <a:pt x="71" y="744"/>
                  </a:lnTo>
                  <a:lnTo>
                    <a:pt x="71" y="791"/>
                  </a:lnTo>
                  <a:lnTo>
                    <a:pt x="11" y="874"/>
                  </a:lnTo>
                  <a:lnTo>
                    <a:pt x="77" y="940"/>
                  </a:lnTo>
                  <a:lnTo>
                    <a:pt x="58" y="1362"/>
                  </a:lnTo>
                  <a:lnTo>
                    <a:pt x="981" y="1362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4446360" y="2112840"/>
              <a:ext cx="904680" cy="581040"/>
            </a:xfrm>
            <a:custGeom>
              <a:avLst/>
              <a:gdLst/>
              <a:ahLst/>
              <a:rect l="l" t="t" r="r" b="b"/>
              <a:pathLst>
                <a:path w="1160" h="742">
                  <a:moveTo>
                    <a:pt x="970" y="0"/>
                  </a:moveTo>
                  <a:lnTo>
                    <a:pt x="1000" y="177"/>
                  </a:lnTo>
                  <a:lnTo>
                    <a:pt x="1058" y="201"/>
                  </a:lnTo>
                  <a:lnTo>
                    <a:pt x="1070" y="243"/>
                  </a:lnTo>
                  <a:lnTo>
                    <a:pt x="1155" y="327"/>
                  </a:lnTo>
                  <a:lnTo>
                    <a:pt x="1160" y="356"/>
                  </a:lnTo>
                  <a:lnTo>
                    <a:pt x="1155" y="397"/>
                  </a:lnTo>
                  <a:lnTo>
                    <a:pt x="1124" y="456"/>
                  </a:lnTo>
                  <a:lnTo>
                    <a:pt x="1000" y="499"/>
                  </a:lnTo>
                  <a:lnTo>
                    <a:pt x="987" y="533"/>
                  </a:lnTo>
                  <a:lnTo>
                    <a:pt x="1017" y="569"/>
                  </a:lnTo>
                  <a:lnTo>
                    <a:pt x="1017" y="601"/>
                  </a:lnTo>
                  <a:lnTo>
                    <a:pt x="976" y="665"/>
                  </a:lnTo>
                  <a:lnTo>
                    <a:pt x="929" y="695"/>
                  </a:lnTo>
                  <a:lnTo>
                    <a:pt x="934" y="736"/>
                  </a:lnTo>
                  <a:lnTo>
                    <a:pt x="923" y="742"/>
                  </a:lnTo>
                  <a:lnTo>
                    <a:pt x="868" y="687"/>
                  </a:lnTo>
                  <a:lnTo>
                    <a:pt x="137" y="687"/>
                  </a:lnTo>
                  <a:lnTo>
                    <a:pt x="119" y="659"/>
                  </a:lnTo>
                  <a:lnTo>
                    <a:pt x="132" y="623"/>
                  </a:lnTo>
                  <a:lnTo>
                    <a:pt x="126" y="576"/>
                  </a:lnTo>
                  <a:lnTo>
                    <a:pt x="126" y="523"/>
                  </a:lnTo>
                  <a:lnTo>
                    <a:pt x="113" y="510"/>
                  </a:lnTo>
                  <a:lnTo>
                    <a:pt x="113" y="482"/>
                  </a:lnTo>
                  <a:lnTo>
                    <a:pt x="90" y="463"/>
                  </a:lnTo>
                  <a:lnTo>
                    <a:pt x="96" y="405"/>
                  </a:lnTo>
                  <a:lnTo>
                    <a:pt x="47" y="314"/>
                  </a:lnTo>
                  <a:lnTo>
                    <a:pt x="47" y="237"/>
                  </a:lnTo>
                  <a:lnTo>
                    <a:pt x="30" y="231"/>
                  </a:lnTo>
                  <a:lnTo>
                    <a:pt x="0" y="177"/>
                  </a:lnTo>
                  <a:lnTo>
                    <a:pt x="41" y="90"/>
                  </a:lnTo>
                  <a:lnTo>
                    <a:pt x="24" y="58"/>
                  </a:lnTo>
                  <a:lnTo>
                    <a:pt x="24" y="0"/>
                  </a:lnTo>
                  <a:lnTo>
                    <a:pt x="970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5440320" y="2930400"/>
              <a:ext cx="1095120" cy="506520"/>
            </a:xfrm>
            <a:custGeom>
              <a:avLst/>
              <a:gdLst/>
              <a:ahLst/>
              <a:rect l="l" t="t" r="r" b="b"/>
              <a:pathLst>
                <a:path w="1409" h="654">
                  <a:moveTo>
                    <a:pt x="1091" y="596"/>
                  </a:moveTo>
                  <a:lnTo>
                    <a:pt x="1202" y="582"/>
                  </a:lnTo>
                  <a:lnTo>
                    <a:pt x="1279" y="488"/>
                  </a:lnTo>
                  <a:lnTo>
                    <a:pt x="1409" y="386"/>
                  </a:lnTo>
                  <a:lnTo>
                    <a:pt x="1351" y="356"/>
                  </a:lnTo>
                  <a:lnTo>
                    <a:pt x="1279" y="238"/>
                  </a:lnTo>
                  <a:lnTo>
                    <a:pt x="1279" y="174"/>
                  </a:lnTo>
                  <a:lnTo>
                    <a:pt x="1230" y="132"/>
                  </a:lnTo>
                  <a:lnTo>
                    <a:pt x="1219" y="96"/>
                  </a:lnTo>
                  <a:lnTo>
                    <a:pt x="1177" y="125"/>
                  </a:lnTo>
                  <a:lnTo>
                    <a:pt x="1143" y="132"/>
                  </a:lnTo>
                  <a:lnTo>
                    <a:pt x="1108" y="102"/>
                  </a:lnTo>
                  <a:lnTo>
                    <a:pt x="1079" y="119"/>
                  </a:lnTo>
                  <a:lnTo>
                    <a:pt x="1061" y="119"/>
                  </a:lnTo>
                  <a:lnTo>
                    <a:pt x="1036" y="91"/>
                  </a:lnTo>
                  <a:lnTo>
                    <a:pt x="972" y="72"/>
                  </a:lnTo>
                  <a:lnTo>
                    <a:pt x="929" y="6"/>
                  </a:lnTo>
                  <a:lnTo>
                    <a:pt x="870" y="0"/>
                  </a:lnTo>
                  <a:lnTo>
                    <a:pt x="846" y="19"/>
                  </a:lnTo>
                  <a:lnTo>
                    <a:pt x="865" y="83"/>
                  </a:lnTo>
                  <a:lnTo>
                    <a:pt x="799" y="108"/>
                  </a:lnTo>
                  <a:lnTo>
                    <a:pt x="744" y="96"/>
                  </a:lnTo>
                  <a:lnTo>
                    <a:pt x="752" y="143"/>
                  </a:lnTo>
                  <a:lnTo>
                    <a:pt x="721" y="168"/>
                  </a:lnTo>
                  <a:lnTo>
                    <a:pt x="703" y="202"/>
                  </a:lnTo>
                  <a:lnTo>
                    <a:pt x="680" y="209"/>
                  </a:lnTo>
                  <a:lnTo>
                    <a:pt x="661" y="262"/>
                  </a:lnTo>
                  <a:lnTo>
                    <a:pt x="639" y="287"/>
                  </a:lnTo>
                  <a:lnTo>
                    <a:pt x="576" y="226"/>
                  </a:lnTo>
                  <a:lnTo>
                    <a:pt x="584" y="238"/>
                  </a:lnTo>
                  <a:lnTo>
                    <a:pt x="559" y="245"/>
                  </a:lnTo>
                  <a:lnTo>
                    <a:pt x="531" y="309"/>
                  </a:lnTo>
                  <a:lnTo>
                    <a:pt x="495" y="279"/>
                  </a:lnTo>
                  <a:lnTo>
                    <a:pt x="441" y="328"/>
                  </a:lnTo>
                  <a:lnTo>
                    <a:pt x="350" y="287"/>
                  </a:lnTo>
                  <a:lnTo>
                    <a:pt x="339" y="315"/>
                  </a:lnTo>
                  <a:lnTo>
                    <a:pt x="333" y="298"/>
                  </a:lnTo>
                  <a:lnTo>
                    <a:pt x="298" y="292"/>
                  </a:lnTo>
                  <a:lnTo>
                    <a:pt x="279" y="334"/>
                  </a:lnTo>
                  <a:lnTo>
                    <a:pt x="269" y="315"/>
                  </a:lnTo>
                  <a:lnTo>
                    <a:pt x="243" y="356"/>
                  </a:lnTo>
                  <a:lnTo>
                    <a:pt x="256" y="400"/>
                  </a:lnTo>
                  <a:lnTo>
                    <a:pt x="185" y="422"/>
                  </a:lnTo>
                  <a:lnTo>
                    <a:pt x="196" y="483"/>
                  </a:lnTo>
                  <a:lnTo>
                    <a:pt x="179" y="500"/>
                  </a:lnTo>
                  <a:lnTo>
                    <a:pt x="89" y="464"/>
                  </a:lnTo>
                  <a:lnTo>
                    <a:pt x="58" y="500"/>
                  </a:lnTo>
                  <a:lnTo>
                    <a:pt x="66" y="524"/>
                  </a:lnTo>
                  <a:lnTo>
                    <a:pt x="66" y="573"/>
                  </a:lnTo>
                  <a:lnTo>
                    <a:pt x="41" y="624"/>
                  </a:lnTo>
                  <a:lnTo>
                    <a:pt x="17" y="613"/>
                  </a:lnTo>
                  <a:lnTo>
                    <a:pt x="0" y="654"/>
                  </a:lnTo>
                  <a:lnTo>
                    <a:pt x="273" y="637"/>
                  </a:lnTo>
                  <a:lnTo>
                    <a:pt x="262" y="590"/>
                  </a:lnTo>
                  <a:lnTo>
                    <a:pt x="1091" y="596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4691160" y="3427200"/>
              <a:ext cx="723240" cy="671760"/>
            </a:xfrm>
            <a:custGeom>
              <a:avLst/>
              <a:gdLst/>
              <a:ahLst/>
              <a:rect l="l" t="t" r="r" b="b"/>
              <a:pathLst>
                <a:path w="929" h="863">
                  <a:moveTo>
                    <a:pt x="0" y="0"/>
                  </a:moveTo>
                  <a:lnTo>
                    <a:pt x="19" y="281"/>
                  </a:lnTo>
                  <a:lnTo>
                    <a:pt x="14" y="709"/>
                  </a:lnTo>
                  <a:lnTo>
                    <a:pt x="23" y="725"/>
                  </a:lnTo>
                  <a:lnTo>
                    <a:pt x="91" y="725"/>
                  </a:lnTo>
                  <a:lnTo>
                    <a:pt x="83" y="863"/>
                  </a:lnTo>
                  <a:lnTo>
                    <a:pt x="648" y="863"/>
                  </a:lnTo>
                  <a:lnTo>
                    <a:pt x="662" y="822"/>
                  </a:lnTo>
                  <a:lnTo>
                    <a:pt x="643" y="790"/>
                  </a:lnTo>
                  <a:lnTo>
                    <a:pt x="656" y="750"/>
                  </a:lnTo>
                  <a:lnTo>
                    <a:pt x="630" y="725"/>
                  </a:lnTo>
                  <a:lnTo>
                    <a:pt x="648" y="709"/>
                  </a:lnTo>
                  <a:lnTo>
                    <a:pt x="630" y="695"/>
                  </a:lnTo>
                  <a:lnTo>
                    <a:pt x="665" y="673"/>
                  </a:lnTo>
                  <a:lnTo>
                    <a:pt x="662" y="626"/>
                  </a:lnTo>
                  <a:lnTo>
                    <a:pt x="703" y="607"/>
                  </a:lnTo>
                  <a:lnTo>
                    <a:pt x="684" y="582"/>
                  </a:lnTo>
                  <a:lnTo>
                    <a:pt x="720" y="548"/>
                  </a:lnTo>
                  <a:lnTo>
                    <a:pt x="720" y="530"/>
                  </a:lnTo>
                  <a:lnTo>
                    <a:pt x="756" y="513"/>
                  </a:lnTo>
                  <a:lnTo>
                    <a:pt x="761" y="441"/>
                  </a:lnTo>
                  <a:lnTo>
                    <a:pt x="816" y="392"/>
                  </a:lnTo>
                  <a:lnTo>
                    <a:pt x="816" y="368"/>
                  </a:lnTo>
                  <a:lnTo>
                    <a:pt x="852" y="339"/>
                  </a:lnTo>
                  <a:lnTo>
                    <a:pt x="846" y="285"/>
                  </a:lnTo>
                  <a:lnTo>
                    <a:pt x="882" y="238"/>
                  </a:lnTo>
                  <a:lnTo>
                    <a:pt x="874" y="190"/>
                  </a:lnTo>
                  <a:lnTo>
                    <a:pt x="929" y="149"/>
                  </a:lnTo>
                  <a:lnTo>
                    <a:pt x="916" y="124"/>
                  </a:lnTo>
                  <a:lnTo>
                    <a:pt x="797" y="124"/>
                  </a:lnTo>
                  <a:lnTo>
                    <a:pt x="856" y="53"/>
                  </a:lnTo>
                  <a:lnTo>
                    <a:pt x="839" y="0"/>
                  </a:lnTo>
                  <a:lnTo>
                    <a:pt x="7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4691160" y="3427200"/>
              <a:ext cx="723240" cy="671760"/>
            </a:xfrm>
            <a:custGeom>
              <a:avLst/>
              <a:gdLst/>
              <a:ahLst/>
              <a:rect l="l" t="t" r="r" b="b"/>
              <a:pathLst>
                <a:path w="929" h="863">
                  <a:moveTo>
                    <a:pt x="0" y="0"/>
                  </a:moveTo>
                  <a:lnTo>
                    <a:pt x="19" y="281"/>
                  </a:lnTo>
                  <a:lnTo>
                    <a:pt x="14" y="709"/>
                  </a:lnTo>
                  <a:lnTo>
                    <a:pt x="23" y="725"/>
                  </a:lnTo>
                  <a:lnTo>
                    <a:pt x="91" y="725"/>
                  </a:lnTo>
                  <a:lnTo>
                    <a:pt x="83" y="863"/>
                  </a:lnTo>
                  <a:lnTo>
                    <a:pt x="648" y="863"/>
                  </a:lnTo>
                  <a:lnTo>
                    <a:pt x="662" y="822"/>
                  </a:lnTo>
                  <a:lnTo>
                    <a:pt x="643" y="790"/>
                  </a:lnTo>
                  <a:lnTo>
                    <a:pt x="656" y="750"/>
                  </a:lnTo>
                  <a:lnTo>
                    <a:pt x="630" y="725"/>
                  </a:lnTo>
                  <a:lnTo>
                    <a:pt x="648" y="709"/>
                  </a:lnTo>
                  <a:lnTo>
                    <a:pt x="630" y="695"/>
                  </a:lnTo>
                  <a:lnTo>
                    <a:pt x="665" y="673"/>
                  </a:lnTo>
                  <a:lnTo>
                    <a:pt x="662" y="626"/>
                  </a:lnTo>
                  <a:lnTo>
                    <a:pt x="703" y="607"/>
                  </a:lnTo>
                  <a:lnTo>
                    <a:pt x="684" y="582"/>
                  </a:lnTo>
                  <a:lnTo>
                    <a:pt x="720" y="548"/>
                  </a:lnTo>
                  <a:lnTo>
                    <a:pt x="720" y="530"/>
                  </a:lnTo>
                  <a:lnTo>
                    <a:pt x="756" y="513"/>
                  </a:lnTo>
                  <a:lnTo>
                    <a:pt x="761" y="441"/>
                  </a:lnTo>
                  <a:lnTo>
                    <a:pt x="816" y="392"/>
                  </a:lnTo>
                  <a:lnTo>
                    <a:pt x="816" y="368"/>
                  </a:lnTo>
                  <a:lnTo>
                    <a:pt x="852" y="339"/>
                  </a:lnTo>
                  <a:lnTo>
                    <a:pt x="846" y="285"/>
                  </a:lnTo>
                  <a:lnTo>
                    <a:pt x="882" y="238"/>
                  </a:lnTo>
                  <a:lnTo>
                    <a:pt x="874" y="190"/>
                  </a:lnTo>
                  <a:lnTo>
                    <a:pt x="929" y="149"/>
                  </a:lnTo>
                  <a:lnTo>
                    <a:pt x="916" y="124"/>
                  </a:lnTo>
                  <a:lnTo>
                    <a:pt x="797" y="124"/>
                  </a:lnTo>
                  <a:lnTo>
                    <a:pt x="856" y="53"/>
                  </a:lnTo>
                  <a:lnTo>
                    <a:pt x="839" y="0"/>
                  </a:lnTo>
                  <a:lnTo>
                    <a:pt x="726" y="0"/>
                  </a:lnTo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4551120" y="2654280"/>
              <a:ext cx="938160" cy="869760"/>
            </a:xfrm>
            <a:custGeom>
              <a:avLst/>
              <a:gdLst/>
              <a:ahLst/>
              <a:rect l="l" t="t" r="r" b="b"/>
              <a:pathLst>
                <a:path w="1208" h="1115">
                  <a:moveTo>
                    <a:pt x="0" y="0"/>
                  </a:moveTo>
                  <a:lnTo>
                    <a:pt x="12" y="19"/>
                  </a:lnTo>
                  <a:lnTo>
                    <a:pt x="17" y="72"/>
                  </a:lnTo>
                  <a:lnTo>
                    <a:pt x="48" y="91"/>
                  </a:lnTo>
                  <a:lnTo>
                    <a:pt x="59" y="138"/>
                  </a:lnTo>
                  <a:lnTo>
                    <a:pt x="119" y="173"/>
                  </a:lnTo>
                  <a:lnTo>
                    <a:pt x="144" y="168"/>
                  </a:lnTo>
                  <a:lnTo>
                    <a:pt x="155" y="204"/>
                  </a:lnTo>
                  <a:lnTo>
                    <a:pt x="144" y="209"/>
                  </a:lnTo>
                  <a:lnTo>
                    <a:pt x="113" y="251"/>
                  </a:lnTo>
                  <a:lnTo>
                    <a:pt x="161" y="335"/>
                  </a:lnTo>
                  <a:lnTo>
                    <a:pt x="196" y="345"/>
                  </a:lnTo>
                  <a:lnTo>
                    <a:pt x="179" y="989"/>
                  </a:lnTo>
                  <a:lnTo>
                    <a:pt x="1018" y="989"/>
                  </a:lnTo>
                  <a:lnTo>
                    <a:pt x="1035" y="1042"/>
                  </a:lnTo>
                  <a:lnTo>
                    <a:pt x="976" y="1115"/>
                  </a:lnTo>
                  <a:lnTo>
                    <a:pt x="1095" y="1115"/>
                  </a:lnTo>
                  <a:lnTo>
                    <a:pt x="1118" y="1085"/>
                  </a:lnTo>
                  <a:lnTo>
                    <a:pt x="1101" y="1061"/>
                  </a:lnTo>
                  <a:lnTo>
                    <a:pt x="1125" y="1055"/>
                  </a:lnTo>
                  <a:lnTo>
                    <a:pt x="1112" y="1038"/>
                  </a:lnTo>
                  <a:lnTo>
                    <a:pt x="1136" y="1025"/>
                  </a:lnTo>
                  <a:lnTo>
                    <a:pt x="1125" y="984"/>
                  </a:lnTo>
                  <a:lnTo>
                    <a:pt x="1142" y="1006"/>
                  </a:lnTo>
                  <a:lnTo>
                    <a:pt x="1161" y="965"/>
                  </a:lnTo>
                  <a:lnTo>
                    <a:pt x="1185" y="978"/>
                  </a:lnTo>
                  <a:lnTo>
                    <a:pt x="1208" y="925"/>
                  </a:lnTo>
                  <a:lnTo>
                    <a:pt x="1208" y="876"/>
                  </a:lnTo>
                  <a:lnTo>
                    <a:pt x="1185" y="848"/>
                  </a:lnTo>
                  <a:lnTo>
                    <a:pt x="1178" y="870"/>
                  </a:lnTo>
                  <a:lnTo>
                    <a:pt x="1161" y="859"/>
                  </a:lnTo>
                  <a:lnTo>
                    <a:pt x="1136" y="806"/>
                  </a:lnTo>
                  <a:lnTo>
                    <a:pt x="1148" y="769"/>
                  </a:lnTo>
                  <a:lnTo>
                    <a:pt x="1136" y="710"/>
                  </a:lnTo>
                  <a:lnTo>
                    <a:pt x="982" y="573"/>
                  </a:lnTo>
                  <a:lnTo>
                    <a:pt x="976" y="543"/>
                  </a:lnTo>
                  <a:lnTo>
                    <a:pt x="1023" y="422"/>
                  </a:lnTo>
                  <a:lnTo>
                    <a:pt x="969" y="394"/>
                  </a:lnTo>
                  <a:lnTo>
                    <a:pt x="935" y="413"/>
                  </a:lnTo>
                  <a:lnTo>
                    <a:pt x="905" y="309"/>
                  </a:lnTo>
                  <a:lnTo>
                    <a:pt x="797" y="215"/>
                  </a:lnTo>
                  <a:lnTo>
                    <a:pt x="773" y="113"/>
                  </a:lnTo>
                  <a:lnTo>
                    <a:pt x="786" y="55"/>
                  </a:lnTo>
                  <a:lnTo>
                    <a:pt x="7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4755960" y="4098960"/>
              <a:ext cx="738000" cy="779400"/>
            </a:xfrm>
            <a:custGeom>
              <a:avLst/>
              <a:gdLst/>
              <a:ahLst/>
              <a:rect l="l" t="t" r="r" b="b"/>
              <a:pathLst>
                <a:path w="950" h="1000">
                  <a:moveTo>
                    <a:pt x="859" y="689"/>
                  </a:moveTo>
                  <a:lnTo>
                    <a:pt x="754" y="654"/>
                  </a:lnTo>
                  <a:lnTo>
                    <a:pt x="707" y="667"/>
                  </a:lnTo>
                  <a:lnTo>
                    <a:pt x="699" y="708"/>
                  </a:lnTo>
                  <a:lnTo>
                    <a:pt x="731" y="738"/>
                  </a:lnTo>
                  <a:lnTo>
                    <a:pt x="806" y="712"/>
                  </a:lnTo>
                  <a:lnTo>
                    <a:pt x="818" y="755"/>
                  </a:lnTo>
                  <a:lnTo>
                    <a:pt x="831" y="761"/>
                  </a:lnTo>
                  <a:lnTo>
                    <a:pt x="895" y="720"/>
                  </a:lnTo>
                  <a:lnTo>
                    <a:pt x="914" y="731"/>
                  </a:lnTo>
                  <a:lnTo>
                    <a:pt x="902" y="791"/>
                  </a:lnTo>
                  <a:lnTo>
                    <a:pt x="848" y="868"/>
                  </a:lnTo>
                  <a:lnTo>
                    <a:pt x="950" y="965"/>
                  </a:lnTo>
                  <a:lnTo>
                    <a:pt x="931" y="987"/>
                  </a:lnTo>
                  <a:lnTo>
                    <a:pt x="919" y="995"/>
                  </a:lnTo>
                  <a:lnTo>
                    <a:pt x="902" y="1000"/>
                  </a:lnTo>
                  <a:lnTo>
                    <a:pt x="867" y="942"/>
                  </a:lnTo>
                  <a:lnTo>
                    <a:pt x="801" y="893"/>
                  </a:lnTo>
                  <a:lnTo>
                    <a:pt x="776" y="899"/>
                  </a:lnTo>
                  <a:lnTo>
                    <a:pt x="754" y="965"/>
                  </a:lnTo>
                  <a:lnTo>
                    <a:pt x="658" y="946"/>
                  </a:lnTo>
                  <a:lnTo>
                    <a:pt x="629" y="965"/>
                  </a:lnTo>
                  <a:lnTo>
                    <a:pt x="545" y="942"/>
                  </a:lnTo>
                  <a:lnTo>
                    <a:pt x="505" y="868"/>
                  </a:lnTo>
                  <a:lnTo>
                    <a:pt x="403" y="803"/>
                  </a:lnTo>
                  <a:lnTo>
                    <a:pt x="373" y="803"/>
                  </a:lnTo>
                  <a:lnTo>
                    <a:pt x="368" y="846"/>
                  </a:lnTo>
                  <a:lnTo>
                    <a:pt x="337" y="863"/>
                  </a:lnTo>
                  <a:lnTo>
                    <a:pt x="260" y="857"/>
                  </a:lnTo>
                  <a:lnTo>
                    <a:pt x="136" y="810"/>
                  </a:lnTo>
                  <a:lnTo>
                    <a:pt x="23" y="827"/>
                  </a:lnTo>
                  <a:lnTo>
                    <a:pt x="6" y="797"/>
                  </a:lnTo>
                  <a:lnTo>
                    <a:pt x="47" y="738"/>
                  </a:lnTo>
                  <a:lnTo>
                    <a:pt x="47" y="612"/>
                  </a:lnTo>
                  <a:lnTo>
                    <a:pt x="94" y="495"/>
                  </a:lnTo>
                  <a:lnTo>
                    <a:pt x="36" y="358"/>
                  </a:lnTo>
                  <a:lnTo>
                    <a:pt x="36" y="311"/>
                  </a:lnTo>
                  <a:lnTo>
                    <a:pt x="0" y="256"/>
                  </a:lnTo>
                  <a:lnTo>
                    <a:pt x="0" y="0"/>
                  </a:lnTo>
                  <a:lnTo>
                    <a:pt x="563" y="0"/>
                  </a:lnTo>
                  <a:lnTo>
                    <a:pt x="563" y="11"/>
                  </a:lnTo>
                  <a:lnTo>
                    <a:pt x="577" y="23"/>
                  </a:lnTo>
                  <a:lnTo>
                    <a:pt x="563" y="66"/>
                  </a:lnTo>
                  <a:lnTo>
                    <a:pt x="577" y="77"/>
                  </a:lnTo>
                  <a:lnTo>
                    <a:pt x="558" y="94"/>
                  </a:lnTo>
                  <a:lnTo>
                    <a:pt x="569" y="138"/>
                  </a:lnTo>
                  <a:lnTo>
                    <a:pt x="612" y="173"/>
                  </a:lnTo>
                  <a:lnTo>
                    <a:pt x="569" y="220"/>
                  </a:lnTo>
                  <a:lnTo>
                    <a:pt x="577" y="251"/>
                  </a:lnTo>
                  <a:lnTo>
                    <a:pt x="522" y="298"/>
                  </a:lnTo>
                  <a:lnTo>
                    <a:pt x="486" y="377"/>
                  </a:lnTo>
                  <a:lnTo>
                    <a:pt x="486" y="430"/>
                  </a:lnTo>
                  <a:lnTo>
                    <a:pt x="464" y="441"/>
                  </a:lnTo>
                  <a:lnTo>
                    <a:pt x="475" y="490"/>
                  </a:lnTo>
                  <a:lnTo>
                    <a:pt x="464" y="509"/>
                  </a:lnTo>
                  <a:lnTo>
                    <a:pt x="831" y="509"/>
                  </a:lnTo>
                  <a:lnTo>
                    <a:pt x="806" y="588"/>
                  </a:lnTo>
                  <a:lnTo>
                    <a:pt x="859" y="689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5594400" y="3716280"/>
              <a:ext cx="540720" cy="920520"/>
            </a:xfrm>
            <a:custGeom>
              <a:avLst/>
              <a:gdLst/>
              <a:ahLst/>
              <a:rect l="l" t="t" r="r" b="b"/>
              <a:pathLst>
                <a:path w="695" h="1180">
                  <a:moveTo>
                    <a:pt x="19" y="1149"/>
                  </a:moveTo>
                  <a:lnTo>
                    <a:pt x="66" y="1144"/>
                  </a:lnTo>
                  <a:lnTo>
                    <a:pt x="96" y="1016"/>
                  </a:lnTo>
                  <a:lnTo>
                    <a:pt x="107" y="1180"/>
                  </a:lnTo>
                  <a:lnTo>
                    <a:pt x="214" y="1149"/>
                  </a:lnTo>
                  <a:lnTo>
                    <a:pt x="220" y="1080"/>
                  </a:lnTo>
                  <a:lnTo>
                    <a:pt x="173" y="1035"/>
                  </a:lnTo>
                  <a:lnTo>
                    <a:pt x="179" y="999"/>
                  </a:lnTo>
                  <a:lnTo>
                    <a:pt x="682" y="999"/>
                  </a:lnTo>
                  <a:lnTo>
                    <a:pt x="665" y="952"/>
                  </a:lnTo>
                  <a:lnTo>
                    <a:pt x="672" y="808"/>
                  </a:lnTo>
                  <a:lnTo>
                    <a:pt x="659" y="773"/>
                  </a:lnTo>
                  <a:lnTo>
                    <a:pt x="672" y="714"/>
                  </a:lnTo>
                  <a:lnTo>
                    <a:pt x="695" y="684"/>
                  </a:lnTo>
                  <a:lnTo>
                    <a:pt x="672" y="660"/>
                  </a:lnTo>
                  <a:lnTo>
                    <a:pt x="682" y="643"/>
                  </a:lnTo>
                  <a:lnTo>
                    <a:pt x="653" y="588"/>
                  </a:lnTo>
                  <a:lnTo>
                    <a:pt x="636" y="494"/>
                  </a:lnTo>
                  <a:lnTo>
                    <a:pt x="540" y="0"/>
                  </a:lnTo>
                  <a:lnTo>
                    <a:pt x="47" y="0"/>
                  </a:lnTo>
                  <a:lnTo>
                    <a:pt x="73" y="30"/>
                  </a:lnTo>
                  <a:lnTo>
                    <a:pt x="0" y="773"/>
                  </a:lnTo>
                  <a:lnTo>
                    <a:pt x="19" y="1149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5327640" y="3387600"/>
              <a:ext cx="1258560" cy="328680"/>
            </a:xfrm>
            <a:custGeom>
              <a:avLst/>
              <a:gdLst/>
              <a:ahLst/>
              <a:rect l="l" t="t" r="r" b="b"/>
              <a:pathLst>
                <a:path w="1620" h="418">
                  <a:moveTo>
                    <a:pt x="1620" y="6"/>
                  </a:moveTo>
                  <a:lnTo>
                    <a:pt x="411" y="0"/>
                  </a:lnTo>
                  <a:lnTo>
                    <a:pt x="420" y="49"/>
                  </a:lnTo>
                  <a:lnTo>
                    <a:pt x="149" y="66"/>
                  </a:lnTo>
                  <a:lnTo>
                    <a:pt x="130" y="42"/>
                  </a:lnTo>
                  <a:lnTo>
                    <a:pt x="143" y="85"/>
                  </a:lnTo>
                  <a:lnTo>
                    <a:pt x="117" y="96"/>
                  </a:lnTo>
                  <a:lnTo>
                    <a:pt x="130" y="113"/>
                  </a:lnTo>
                  <a:lnTo>
                    <a:pt x="107" y="121"/>
                  </a:lnTo>
                  <a:lnTo>
                    <a:pt x="124" y="143"/>
                  </a:lnTo>
                  <a:lnTo>
                    <a:pt x="100" y="173"/>
                  </a:lnTo>
                  <a:lnTo>
                    <a:pt x="113" y="198"/>
                  </a:lnTo>
                  <a:lnTo>
                    <a:pt x="58" y="239"/>
                  </a:lnTo>
                  <a:lnTo>
                    <a:pt x="64" y="288"/>
                  </a:lnTo>
                  <a:lnTo>
                    <a:pt x="30" y="334"/>
                  </a:lnTo>
                  <a:lnTo>
                    <a:pt x="36" y="388"/>
                  </a:lnTo>
                  <a:lnTo>
                    <a:pt x="0" y="418"/>
                  </a:lnTo>
                  <a:lnTo>
                    <a:pt x="392" y="418"/>
                  </a:lnTo>
                  <a:lnTo>
                    <a:pt x="885" y="418"/>
                  </a:lnTo>
                  <a:lnTo>
                    <a:pt x="1136" y="418"/>
                  </a:lnTo>
                  <a:lnTo>
                    <a:pt x="1136" y="366"/>
                  </a:lnTo>
                  <a:lnTo>
                    <a:pt x="1176" y="352"/>
                  </a:lnTo>
                  <a:lnTo>
                    <a:pt x="1208" y="294"/>
                  </a:lnTo>
                  <a:lnTo>
                    <a:pt x="1285" y="281"/>
                  </a:lnTo>
                  <a:lnTo>
                    <a:pt x="1383" y="226"/>
                  </a:lnTo>
                  <a:lnTo>
                    <a:pt x="1400" y="185"/>
                  </a:lnTo>
                  <a:lnTo>
                    <a:pt x="1447" y="162"/>
                  </a:lnTo>
                  <a:lnTo>
                    <a:pt x="1460" y="185"/>
                  </a:lnTo>
                  <a:lnTo>
                    <a:pt x="1507" y="143"/>
                  </a:lnTo>
                  <a:lnTo>
                    <a:pt x="1548" y="149"/>
                  </a:lnTo>
                  <a:lnTo>
                    <a:pt x="1579" y="96"/>
                  </a:lnTo>
                  <a:lnTo>
                    <a:pt x="1614" y="90"/>
                  </a:lnTo>
                  <a:lnTo>
                    <a:pt x="1620" y="6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5118120" y="3716280"/>
              <a:ext cx="531360" cy="920520"/>
            </a:xfrm>
            <a:custGeom>
              <a:avLst/>
              <a:gdLst/>
              <a:ahLst/>
              <a:rect l="l" t="t" r="r" b="b"/>
              <a:pathLst>
                <a:path w="683" h="1180">
                  <a:moveTo>
                    <a:pt x="629" y="1149"/>
                  </a:moveTo>
                  <a:lnTo>
                    <a:pt x="510" y="1138"/>
                  </a:lnTo>
                  <a:lnTo>
                    <a:pt x="397" y="1180"/>
                  </a:lnTo>
                  <a:lnTo>
                    <a:pt x="342" y="1080"/>
                  </a:lnTo>
                  <a:lnTo>
                    <a:pt x="367" y="999"/>
                  </a:lnTo>
                  <a:lnTo>
                    <a:pt x="0" y="999"/>
                  </a:lnTo>
                  <a:lnTo>
                    <a:pt x="11" y="980"/>
                  </a:lnTo>
                  <a:lnTo>
                    <a:pt x="0" y="933"/>
                  </a:lnTo>
                  <a:lnTo>
                    <a:pt x="22" y="922"/>
                  </a:lnTo>
                  <a:lnTo>
                    <a:pt x="22" y="867"/>
                  </a:lnTo>
                  <a:lnTo>
                    <a:pt x="58" y="792"/>
                  </a:lnTo>
                  <a:lnTo>
                    <a:pt x="113" y="743"/>
                  </a:lnTo>
                  <a:lnTo>
                    <a:pt x="107" y="714"/>
                  </a:lnTo>
                  <a:lnTo>
                    <a:pt x="148" y="665"/>
                  </a:lnTo>
                  <a:lnTo>
                    <a:pt x="107" y="630"/>
                  </a:lnTo>
                  <a:lnTo>
                    <a:pt x="94" y="588"/>
                  </a:lnTo>
                  <a:lnTo>
                    <a:pt x="113" y="571"/>
                  </a:lnTo>
                  <a:lnTo>
                    <a:pt x="99" y="560"/>
                  </a:lnTo>
                  <a:lnTo>
                    <a:pt x="113" y="516"/>
                  </a:lnTo>
                  <a:lnTo>
                    <a:pt x="99" y="505"/>
                  </a:lnTo>
                  <a:lnTo>
                    <a:pt x="99" y="494"/>
                  </a:lnTo>
                  <a:lnTo>
                    <a:pt x="113" y="452"/>
                  </a:lnTo>
                  <a:lnTo>
                    <a:pt x="94" y="422"/>
                  </a:lnTo>
                  <a:lnTo>
                    <a:pt x="107" y="381"/>
                  </a:lnTo>
                  <a:lnTo>
                    <a:pt x="82" y="356"/>
                  </a:lnTo>
                  <a:lnTo>
                    <a:pt x="99" y="339"/>
                  </a:lnTo>
                  <a:lnTo>
                    <a:pt x="82" y="328"/>
                  </a:lnTo>
                  <a:lnTo>
                    <a:pt x="116" y="304"/>
                  </a:lnTo>
                  <a:lnTo>
                    <a:pt x="113" y="256"/>
                  </a:lnTo>
                  <a:lnTo>
                    <a:pt x="154" y="238"/>
                  </a:lnTo>
                  <a:lnTo>
                    <a:pt x="135" y="215"/>
                  </a:lnTo>
                  <a:lnTo>
                    <a:pt x="171" y="179"/>
                  </a:lnTo>
                  <a:lnTo>
                    <a:pt x="171" y="160"/>
                  </a:lnTo>
                  <a:lnTo>
                    <a:pt x="207" y="143"/>
                  </a:lnTo>
                  <a:lnTo>
                    <a:pt x="212" y="74"/>
                  </a:lnTo>
                  <a:lnTo>
                    <a:pt x="267" y="25"/>
                  </a:lnTo>
                  <a:lnTo>
                    <a:pt x="267" y="0"/>
                  </a:lnTo>
                  <a:lnTo>
                    <a:pt x="659" y="0"/>
                  </a:lnTo>
                  <a:lnTo>
                    <a:pt x="683" y="30"/>
                  </a:lnTo>
                  <a:lnTo>
                    <a:pt x="610" y="773"/>
                  </a:lnTo>
                  <a:lnTo>
                    <a:pt x="629" y="1149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4979880" y="1506600"/>
              <a:ext cx="785520" cy="798480"/>
            </a:xfrm>
            <a:custGeom>
              <a:avLst/>
              <a:gdLst/>
              <a:ahLst/>
              <a:rect l="l" t="t" r="r" b="b"/>
              <a:pathLst>
                <a:path w="1011" h="1025">
                  <a:moveTo>
                    <a:pt x="427" y="58"/>
                  </a:moveTo>
                  <a:lnTo>
                    <a:pt x="358" y="66"/>
                  </a:lnTo>
                  <a:lnTo>
                    <a:pt x="358" y="0"/>
                  </a:lnTo>
                  <a:lnTo>
                    <a:pt x="226" y="47"/>
                  </a:lnTo>
                  <a:lnTo>
                    <a:pt x="167" y="54"/>
                  </a:lnTo>
                  <a:lnTo>
                    <a:pt x="148" y="35"/>
                  </a:lnTo>
                  <a:lnTo>
                    <a:pt x="113" y="41"/>
                  </a:lnTo>
                  <a:lnTo>
                    <a:pt x="107" y="179"/>
                  </a:lnTo>
                  <a:lnTo>
                    <a:pt x="35" y="214"/>
                  </a:lnTo>
                  <a:lnTo>
                    <a:pt x="0" y="292"/>
                  </a:lnTo>
                  <a:lnTo>
                    <a:pt x="41" y="327"/>
                  </a:lnTo>
                  <a:lnTo>
                    <a:pt x="24" y="363"/>
                  </a:lnTo>
                  <a:lnTo>
                    <a:pt x="13" y="488"/>
                  </a:lnTo>
                  <a:lnTo>
                    <a:pt x="83" y="548"/>
                  </a:lnTo>
                  <a:lnTo>
                    <a:pt x="143" y="559"/>
                  </a:lnTo>
                  <a:lnTo>
                    <a:pt x="184" y="631"/>
                  </a:lnTo>
                  <a:lnTo>
                    <a:pt x="261" y="680"/>
                  </a:lnTo>
                  <a:lnTo>
                    <a:pt x="286" y="780"/>
                  </a:lnTo>
                  <a:lnTo>
                    <a:pt x="316" y="959"/>
                  </a:lnTo>
                  <a:lnTo>
                    <a:pt x="374" y="983"/>
                  </a:lnTo>
                  <a:lnTo>
                    <a:pt x="386" y="1025"/>
                  </a:lnTo>
                  <a:lnTo>
                    <a:pt x="885" y="1025"/>
                  </a:lnTo>
                  <a:lnTo>
                    <a:pt x="874" y="846"/>
                  </a:lnTo>
                  <a:lnTo>
                    <a:pt x="904" y="744"/>
                  </a:lnTo>
                  <a:lnTo>
                    <a:pt x="938" y="535"/>
                  </a:lnTo>
                  <a:lnTo>
                    <a:pt x="1011" y="393"/>
                  </a:lnTo>
                  <a:lnTo>
                    <a:pt x="957" y="416"/>
                  </a:lnTo>
                  <a:lnTo>
                    <a:pt x="945" y="465"/>
                  </a:lnTo>
                  <a:lnTo>
                    <a:pt x="851" y="535"/>
                  </a:lnTo>
                  <a:lnTo>
                    <a:pt x="879" y="457"/>
                  </a:lnTo>
                  <a:lnTo>
                    <a:pt x="915" y="405"/>
                  </a:lnTo>
                  <a:lnTo>
                    <a:pt x="893" y="386"/>
                  </a:lnTo>
                  <a:lnTo>
                    <a:pt x="898" y="339"/>
                  </a:lnTo>
                  <a:lnTo>
                    <a:pt x="862" y="344"/>
                  </a:lnTo>
                  <a:lnTo>
                    <a:pt x="874" y="267"/>
                  </a:lnTo>
                  <a:lnTo>
                    <a:pt x="821" y="239"/>
                  </a:lnTo>
                  <a:lnTo>
                    <a:pt x="821" y="209"/>
                  </a:lnTo>
                  <a:lnTo>
                    <a:pt x="482" y="113"/>
                  </a:lnTo>
                  <a:lnTo>
                    <a:pt x="463" y="77"/>
                  </a:lnTo>
                  <a:lnTo>
                    <a:pt x="427" y="58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5156280" y="2305080"/>
              <a:ext cx="567720" cy="1033200"/>
            </a:xfrm>
            <a:custGeom>
              <a:avLst/>
              <a:gdLst/>
              <a:ahLst/>
              <a:rect l="l" t="t" r="r" b="b"/>
              <a:pathLst>
                <a:path w="732" h="1320">
                  <a:moveTo>
                    <a:pt x="13" y="499"/>
                  </a:moveTo>
                  <a:lnTo>
                    <a:pt x="0" y="557"/>
                  </a:lnTo>
                  <a:lnTo>
                    <a:pt x="24" y="659"/>
                  </a:lnTo>
                  <a:lnTo>
                    <a:pt x="132" y="755"/>
                  </a:lnTo>
                  <a:lnTo>
                    <a:pt x="162" y="857"/>
                  </a:lnTo>
                  <a:lnTo>
                    <a:pt x="196" y="838"/>
                  </a:lnTo>
                  <a:lnTo>
                    <a:pt x="250" y="866"/>
                  </a:lnTo>
                  <a:lnTo>
                    <a:pt x="203" y="987"/>
                  </a:lnTo>
                  <a:lnTo>
                    <a:pt x="209" y="1017"/>
                  </a:lnTo>
                  <a:lnTo>
                    <a:pt x="363" y="1152"/>
                  </a:lnTo>
                  <a:lnTo>
                    <a:pt x="375" y="1213"/>
                  </a:lnTo>
                  <a:lnTo>
                    <a:pt x="363" y="1249"/>
                  </a:lnTo>
                  <a:lnTo>
                    <a:pt x="388" y="1301"/>
                  </a:lnTo>
                  <a:lnTo>
                    <a:pt x="405" y="1314"/>
                  </a:lnTo>
                  <a:lnTo>
                    <a:pt x="412" y="1290"/>
                  </a:lnTo>
                  <a:lnTo>
                    <a:pt x="435" y="1320"/>
                  </a:lnTo>
                  <a:lnTo>
                    <a:pt x="429" y="1296"/>
                  </a:lnTo>
                  <a:lnTo>
                    <a:pt x="457" y="1260"/>
                  </a:lnTo>
                  <a:lnTo>
                    <a:pt x="548" y="1296"/>
                  </a:lnTo>
                  <a:lnTo>
                    <a:pt x="565" y="1279"/>
                  </a:lnTo>
                  <a:lnTo>
                    <a:pt x="553" y="1218"/>
                  </a:lnTo>
                  <a:lnTo>
                    <a:pt x="625" y="1196"/>
                  </a:lnTo>
                  <a:lnTo>
                    <a:pt x="614" y="1152"/>
                  </a:lnTo>
                  <a:lnTo>
                    <a:pt x="638" y="1111"/>
                  </a:lnTo>
                  <a:lnTo>
                    <a:pt x="625" y="1100"/>
                  </a:lnTo>
                  <a:lnTo>
                    <a:pt x="638" y="1100"/>
                  </a:lnTo>
                  <a:lnTo>
                    <a:pt x="638" y="1047"/>
                  </a:lnTo>
                  <a:lnTo>
                    <a:pt x="655" y="1034"/>
                  </a:lnTo>
                  <a:lnTo>
                    <a:pt x="650" y="1011"/>
                  </a:lnTo>
                  <a:lnTo>
                    <a:pt x="710" y="951"/>
                  </a:lnTo>
                  <a:lnTo>
                    <a:pt x="732" y="892"/>
                  </a:lnTo>
                  <a:lnTo>
                    <a:pt x="727" y="843"/>
                  </a:lnTo>
                  <a:lnTo>
                    <a:pt x="697" y="802"/>
                  </a:lnTo>
                  <a:lnTo>
                    <a:pt x="727" y="738"/>
                  </a:lnTo>
                  <a:lnTo>
                    <a:pt x="719" y="177"/>
                  </a:lnTo>
                  <a:lnTo>
                    <a:pt x="667" y="47"/>
                  </a:lnTo>
                  <a:lnTo>
                    <a:pt x="661" y="0"/>
                  </a:lnTo>
                  <a:lnTo>
                    <a:pt x="162" y="0"/>
                  </a:lnTo>
                  <a:lnTo>
                    <a:pt x="245" y="82"/>
                  </a:lnTo>
                  <a:lnTo>
                    <a:pt x="250" y="113"/>
                  </a:lnTo>
                  <a:lnTo>
                    <a:pt x="245" y="154"/>
                  </a:lnTo>
                  <a:lnTo>
                    <a:pt x="214" y="212"/>
                  </a:lnTo>
                  <a:lnTo>
                    <a:pt x="90" y="254"/>
                  </a:lnTo>
                  <a:lnTo>
                    <a:pt x="77" y="290"/>
                  </a:lnTo>
                  <a:lnTo>
                    <a:pt x="109" y="325"/>
                  </a:lnTo>
                  <a:lnTo>
                    <a:pt x="109" y="357"/>
                  </a:lnTo>
                  <a:lnTo>
                    <a:pt x="66" y="421"/>
                  </a:lnTo>
                  <a:lnTo>
                    <a:pt x="19" y="452"/>
                  </a:lnTo>
                  <a:lnTo>
                    <a:pt x="24" y="493"/>
                  </a:lnTo>
                  <a:lnTo>
                    <a:pt x="13" y="499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6692760" y="2341440"/>
              <a:ext cx="840960" cy="480960"/>
            </a:xfrm>
            <a:custGeom>
              <a:avLst/>
              <a:gdLst/>
              <a:ahLst/>
              <a:rect l="l" t="t" r="r" b="b"/>
              <a:pathLst>
                <a:path w="1083" h="614">
                  <a:moveTo>
                    <a:pt x="917" y="66"/>
                  </a:moveTo>
                  <a:lnTo>
                    <a:pt x="131" y="66"/>
                  </a:lnTo>
                  <a:lnTo>
                    <a:pt x="126" y="0"/>
                  </a:lnTo>
                  <a:lnTo>
                    <a:pt x="0" y="73"/>
                  </a:lnTo>
                  <a:lnTo>
                    <a:pt x="35" y="614"/>
                  </a:lnTo>
                  <a:lnTo>
                    <a:pt x="589" y="614"/>
                  </a:lnTo>
                  <a:lnTo>
                    <a:pt x="898" y="614"/>
                  </a:lnTo>
                  <a:lnTo>
                    <a:pt x="923" y="578"/>
                  </a:lnTo>
                  <a:lnTo>
                    <a:pt x="970" y="589"/>
                  </a:lnTo>
                  <a:lnTo>
                    <a:pt x="1017" y="572"/>
                  </a:lnTo>
                  <a:lnTo>
                    <a:pt x="1083" y="501"/>
                  </a:lnTo>
                  <a:lnTo>
                    <a:pt x="1017" y="441"/>
                  </a:lnTo>
                  <a:lnTo>
                    <a:pt x="1011" y="410"/>
                  </a:lnTo>
                  <a:lnTo>
                    <a:pt x="994" y="405"/>
                  </a:lnTo>
                  <a:lnTo>
                    <a:pt x="989" y="358"/>
                  </a:lnTo>
                  <a:lnTo>
                    <a:pt x="1007" y="333"/>
                  </a:lnTo>
                  <a:lnTo>
                    <a:pt x="994" y="305"/>
                  </a:lnTo>
                  <a:lnTo>
                    <a:pt x="1036" y="237"/>
                  </a:lnTo>
                  <a:lnTo>
                    <a:pt x="1060" y="214"/>
                  </a:lnTo>
                  <a:lnTo>
                    <a:pt x="1007" y="186"/>
                  </a:lnTo>
                  <a:lnTo>
                    <a:pt x="975" y="101"/>
                  </a:lnTo>
                  <a:lnTo>
                    <a:pt x="917" y="66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7781760" y="1792080"/>
              <a:ext cx="242640" cy="461880"/>
            </a:xfrm>
            <a:custGeom>
              <a:avLst/>
              <a:gdLst/>
              <a:ahLst/>
              <a:rect l="l" t="t" r="r" b="b"/>
              <a:pathLst>
                <a:path w="313" h="592">
                  <a:moveTo>
                    <a:pt x="313" y="514"/>
                  </a:moveTo>
                  <a:lnTo>
                    <a:pt x="260" y="435"/>
                  </a:lnTo>
                  <a:lnTo>
                    <a:pt x="219" y="220"/>
                  </a:lnTo>
                  <a:lnTo>
                    <a:pt x="177" y="0"/>
                  </a:lnTo>
                  <a:lnTo>
                    <a:pt x="130" y="4"/>
                  </a:lnTo>
                  <a:lnTo>
                    <a:pt x="111" y="66"/>
                  </a:lnTo>
                  <a:lnTo>
                    <a:pt x="111" y="83"/>
                  </a:lnTo>
                  <a:lnTo>
                    <a:pt x="100" y="119"/>
                  </a:lnTo>
                  <a:lnTo>
                    <a:pt x="111" y="166"/>
                  </a:lnTo>
                  <a:lnTo>
                    <a:pt x="47" y="220"/>
                  </a:lnTo>
                  <a:lnTo>
                    <a:pt x="42" y="305"/>
                  </a:lnTo>
                  <a:lnTo>
                    <a:pt x="6" y="399"/>
                  </a:lnTo>
                  <a:lnTo>
                    <a:pt x="0" y="569"/>
                  </a:lnTo>
                  <a:lnTo>
                    <a:pt x="19" y="592"/>
                  </a:lnTo>
                  <a:lnTo>
                    <a:pt x="230" y="592"/>
                  </a:lnTo>
                  <a:lnTo>
                    <a:pt x="289" y="556"/>
                  </a:lnTo>
                  <a:lnTo>
                    <a:pt x="307" y="561"/>
                  </a:lnTo>
                  <a:lnTo>
                    <a:pt x="313" y="514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7616880" y="1842840"/>
              <a:ext cx="250200" cy="411120"/>
            </a:xfrm>
            <a:custGeom>
              <a:avLst/>
              <a:gdLst/>
              <a:ahLst/>
              <a:rect l="l" t="t" r="r" b="b"/>
              <a:pathLst>
                <a:path w="322" h="526">
                  <a:moveTo>
                    <a:pt x="228" y="526"/>
                  </a:moveTo>
                  <a:lnTo>
                    <a:pt x="209" y="503"/>
                  </a:lnTo>
                  <a:lnTo>
                    <a:pt x="215" y="333"/>
                  </a:lnTo>
                  <a:lnTo>
                    <a:pt x="251" y="239"/>
                  </a:lnTo>
                  <a:lnTo>
                    <a:pt x="257" y="156"/>
                  </a:lnTo>
                  <a:lnTo>
                    <a:pt x="322" y="102"/>
                  </a:lnTo>
                  <a:lnTo>
                    <a:pt x="309" y="53"/>
                  </a:lnTo>
                  <a:lnTo>
                    <a:pt x="322" y="17"/>
                  </a:lnTo>
                  <a:lnTo>
                    <a:pt x="322" y="0"/>
                  </a:lnTo>
                  <a:lnTo>
                    <a:pt x="0" y="0"/>
                  </a:lnTo>
                  <a:lnTo>
                    <a:pt x="12" y="85"/>
                  </a:lnTo>
                  <a:lnTo>
                    <a:pt x="30" y="126"/>
                  </a:lnTo>
                  <a:lnTo>
                    <a:pt x="12" y="215"/>
                  </a:lnTo>
                  <a:lnTo>
                    <a:pt x="36" y="288"/>
                  </a:lnTo>
                  <a:lnTo>
                    <a:pt x="30" y="311"/>
                  </a:lnTo>
                  <a:lnTo>
                    <a:pt x="66" y="333"/>
                  </a:lnTo>
                  <a:lnTo>
                    <a:pt x="89" y="526"/>
                  </a:lnTo>
                  <a:lnTo>
                    <a:pt x="228" y="526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7427880" y="2509560"/>
              <a:ext cx="229680" cy="447840"/>
            </a:xfrm>
            <a:custGeom>
              <a:avLst/>
              <a:gdLst/>
              <a:ahLst/>
              <a:rect l="l" t="t" r="r" b="b"/>
              <a:pathLst>
                <a:path w="292" h="573">
                  <a:moveTo>
                    <a:pt x="13" y="438"/>
                  </a:moveTo>
                  <a:lnTo>
                    <a:pt x="61" y="490"/>
                  </a:lnTo>
                  <a:lnTo>
                    <a:pt x="143" y="520"/>
                  </a:lnTo>
                  <a:lnTo>
                    <a:pt x="155" y="573"/>
                  </a:lnTo>
                  <a:lnTo>
                    <a:pt x="179" y="543"/>
                  </a:lnTo>
                  <a:lnTo>
                    <a:pt x="256" y="411"/>
                  </a:lnTo>
                  <a:lnTo>
                    <a:pt x="262" y="347"/>
                  </a:lnTo>
                  <a:lnTo>
                    <a:pt x="281" y="334"/>
                  </a:lnTo>
                  <a:lnTo>
                    <a:pt x="292" y="270"/>
                  </a:lnTo>
                  <a:lnTo>
                    <a:pt x="234" y="198"/>
                  </a:lnTo>
                  <a:lnTo>
                    <a:pt x="256" y="162"/>
                  </a:lnTo>
                  <a:lnTo>
                    <a:pt x="270" y="97"/>
                  </a:lnTo>
                  <a:lnTo>
                    <a:pt x="113" y="0"/>
                  </a:lnTo>
                  <a:lnTo>
                    <a:pt x="91" y="23"/>
                  </a:lnTo>
                  <a:lnTo>
                    <a:pt x="49" y="91"/>
                  </a:lnTo>
                  <a:lnTo>
                    <a:pt x="61" y="119"/>
                  </a:lnTo>
                  <a:lnTo>
                    <a:pt x="42" y="144"/>
                  </a:lnTo>
                  <a:lnTo>
                    <a:pt x="49" y="191"/>
                  </a:lnTo>
                  <a:lnTo>
                    <a:pt x="66" y="198"/>
                  </a:lnTo>
                  <a:lnTo>
                    <a:pt x="72" y="227"/>
                  </a:lnTo>
                  <a:lnTo>
                    <a:pt x="138" y="287"/>
                  </a:lnTo>
                  <a:lnTo>
                    <a:pt x="72" y="358"/>
                  </a:lnTo>
                  <a:lnTo>
                    <a:pt x="23" y="375"/>
                  </a:lnTo>
                  <a:lnTo>
                    <a:pt x="0" y="424"/>
                  </a:lnTo>
                  <a:lnTo>
                    <a:pt x="13" y="438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7904160" y="2384280"/>
              <a:ext cx="94680" cy="135000"/>
            </a:xfrm>
            <a:custGeom>
              <a:avLst/>
              <a:gdLst/>
              <a:ahLst/>
              <a:rect l="l" t="t" r="r" b="b"/>
              <a:pathLst>
                <a:path w="120" h="170">
                  <a:moveTo>
                    <a:pt x="17" y="170"/>
                  </a:moveTo>
                  <a:lnTo>
                    <a:pt x="101" y="136"/>
                  </a:lnTo>
                  <a:lnTo>
                    <a:pt x="120" y="76"/>
                  </a:lnTo>
                  <a:lnTo>
                    <a:pt x="96" y="59"/>
                  </a:lnTo>
                  <a:lnTo>
                    <a:pt x="71" y="0"/>
                  </a:lnTo>
                  <a:lnTo>
                    <a:pt x="0" y="0"/>
                  </a:lnTo>
                  <a:lnTo>
                    <a:pt x="17" y="17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7659720" y="2384280"/>
              <a:ext cx="258480" cy="190440"/>
            </a:xfrm>
            <a:custGeom>
              <a:avLst/>
              <a:gdLst/>
              <a:ahLst/>
              <a:rect l="l" t="t" r="r" b="b"/>
              <a:pathLst>
                <a:path w="331" h="241">
                  <a:moveTo>
                    <a:pt x="13" y="241"/>
                  </a:moveTo>
                  <a:lnTo>
                    <a:pt x="124" y="206"/>
                  </a:lnTo>
                  <a:lnTo>
                    <a:pt x="160" y="177"/>
                  </a:lnTo>
                  <a:lnTo>
                    <a:pt x="243" y="177"/>
                  </a:lnTo>
                  <a:lnTo>
                    <a:pt x="331" y="172"/>
                  </a:lnTo>
                  <a:lnTo>
                    <a:pt x="314" y="0"/>
                  </a:lnTo>
                  <a:lnTo>
                    <a:pt x="19" y="0"/>
                  </a:lnTo>
                  <a:lnTo>
                    <a:pt x="24" y="172"/>
                  </a:lnTo>
                  <a:lnTo>
                    <a:pt x="36" y="194"/>
                  </a:lnTo>
                  <a:lnTo>
                    <a:pt x="0" y="223"/>
                  </a:lnTo>
                  <a:lnTo>
                    <a:pt x="13" y="241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6431040" y="2644560"/>
              <a:ext cx="694800" cy="654120"/>
            </a:xfrm>
            <a:custGeom>
              <a:avLst/>
              <a:gdLst/>
              <a:ahLst/>
              <a:rect l="l" t="t" r="r" b="b"/>
              <a:pathLst>
                <a:path w="889" h="836">
                  <a:moveTo>
                    <a:pt x="0" y="539"/>
                  </a:moveTo>
                  <a:lnTo>
                    <a:pt x="53" y="531"/>
                  </a:lnTo>
                  <a:lnTo>
                    <a:pt x="94" y="394"/>
                  </a:lnTo>
                  <a:lnTo>
                    <a:pt x="121" y="399"/>
                  </a:lnTo>
                  <a:lnTo>
                    <a:pt x="121" y="424"/>
                  </a:lnTo>
                  <a:lnTo>
                    <a:pt x="149" y="412"/>
                  </a:lnTo>
                  <a:lnTo>
                    <a:pt x="138" y="377"/>
                  </a:lnTo>
                  <a:lnTo>
                    <a:pt x="162" y="333"/>
                  </a:lnTo>
                  <a:lnTo>
                    <a:pt x="204" y="297"/>
                  </a:lnTo>
                  <a:lnTo>
                    <a:pt x="215" y="316"/>
                  </a:lnTo>
                  <a:lnTo>
                    <a:pt x="245" y="297"/>
                  </a:lnTo>
                  <a:lnTo>
                    <a:pt x="305" y="250"/>
                  </a:lnTo>
                  <a:lnTo>
                    <a:pt x="341" y="83"/>
                  </a:lnTo>
                  <a:lnTo>
                    <a:pt x="328" y="11"/>
                  </a:lnTo>
                  <a:lnTo>
                    <a:pt x="358" y="0"/>
                  </a:lnTo>
                  <a:lnTo>
                    <a:pt x="369" y="226"/>
                  </a:lnTo>
                  <a:lnTo>
                    <a:pt x="562" y="226"/>
                  </a:lnTo>
                  <a:lnTo>
                    <a:pt x="567" y="346"/>
                  </a:lnTo>
                  <a:lnTo>
                    <a:pt x="633" y="286"/>
                  </a:lnTo>
                  <a:lnTo>
                    <a:pt x="663" y="286"/>
                  </a:lnTo>
                  <a:lnTo>
                    <a:pt x="688" y="245"/>
                  </a:lnTo>
                  <a:lnTo>
                    <a:pt x="729" y="269"/>
                  </a:lnTo>
                  <a:lnTo>
                    <a:pt x="752" y="269"/>
                  </a:lnTo>
                  <a:lnTo>
                    <a:pt x="759" y="250"/>
                  </a:lnTo>
                  <a:lnTo>
                    <a:pt x="801" y="226"/>
                  </a:lnTo>
                  <a:lnTo>
                    <a:pt x="859" y="250"/>
                  </a:lnTo>
                  <a:lnTo>
                    <a:pt x="889" y="316"/>
                  </a:lnTo>
                  <a:lnTo>
                    <a:pt x="878" y="363"/>
                  </a:lnTo>
                  <a:lnTo>
                    <a:pt x="776" y="286"/>
                  </a:lnTo>
                  <a:lnTo>
                    <a:pt x="765" y="358"/>
                  </a:lnTo>
                  <a:lnTo>
                    <a:pt x="688" y="448"/>
                  </a:lnTo>
                  <a:lnTo>
                    <a:pt x="663" y="435"/>
                  </a:lnTo>
                  <a:lnTo>
                    <a:pt x="616" y="539"/>
                  </a:lnTo>
                  <a:lnTo>
                    <a:pt x="545" y="495"/>
                  </a:lnTo>
                  <a:lnTo>
                    <a:pt x="526" y="574"/>
                  </a:lnTo>
                  <a:lnTo>
                    <a:pt x="441" y="716"/>
                  </a:lnTo>
                  <a:lnTo>
                    <a:pt x="454" y="729"/>
                  </a:lnTo>
                  <a:lnTo>
                    <a:pt x="449" y="759"/>
                  </a:lnTo>
                  <a:lnTo>
                    <a:pt x="418" y="778"/>
                  </a:lnTo>
                  <a:lnTo>
                    <a:pt x="341" y="782"/>
                  </a:lnTo>
                  <a:lnTo>
                    <a:pt x="334" y="806"/>
                  </a:lnTo>
                  <a:lnTo>
                    <a:pt x="275" y="823"/>
                  </a:lnTo>
                  <a:lnTo>
                    <a:pt x="245" y="800"/>
                  </a:lnTo>
                  <a:lnTo>
                    <a:pt x="198" y="836"/>
                  </a:lnTo>
                  <a:lnTo>
                    <a:pt x="143" y="795"/>
                  </a:lnTo>
                  <a:lnTo>
                    <a:pt x="130" y="751"/>
                  </a:lnTo>
                  <a:lnTo>
                    <a:pt x="72" y="723"/>
                  </a:lnTo>
                  <a:lnTo>
                    <a:pt x="0" y="603"/>
                  </a:lnTo>
                  <a:lnTo>
                    <a:pt x="0" y="539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6095880" y="2395440"/>
              <a:ext cx="615600" cy="665280"/>
            </a:xfrm>
            <a:custGeom>
              <a:avLst/>
              <a:gdLst/>
              <a:ahLst/>
              <a:rect l="l" t="t" r="r" b="b"/>
              <a:pathLst>
                <a:path w="795" h="852">
                  <a:moveTo>
                    <a:pt x="30" y="679"/>
                  </a:moveTo>
                  <a:lnTo>
                    <a:pt x="19" y="684"/>
                  </a:lnTo>
                  <a:lnTo>
                    <a:pt x="0" y="59"/>
                  </a:lnTo>
                  <a:lnTo>
                    <a:pt x="245" y="59"/>
                  </a:lnTo>
                  <a:lnTo>
                    <a:pt x="439" y="125"/>
                  </a:lnTo>
                  <a:lnTo>
                    <a:pt x="552" y="100"/>
                  </a:lnTo>
                  <a:lnTo>
                    <a:pt x="659" y="36"/>
                  </a:lnTo>
                  <a:lnTo>
                    <a:pt x="772" y="0"/>
                  </a:lnTo>
                  <a:lnTo>
                    <a:pt x="795" y="317"/>
                  </a:lnTo>
                  <a:lnTo>
                    <a:pt x="765" y="326"/>
                  </a:lnTo>
                  <a:lnTo>
                    <a:pt x="778" y="398"/>
                  </a:lnTo>
                  <a:lnTo>
                    <a:pt x="742" y="565"/>
                  </a:lnTo>
                  <a:lnTo>
                    <a:pt x="682" y="613"/>
                  </a:lnTo>
                  <a:lnTo>
                    <a:pt x="652" y="630"/>
                  </a:lnTo>
                  <a:lnTo>
                    <a:pt x="642" y="613"/>
                  </a:lnTo>
                  <a:lnTo>
                    <a:pt x="599" y="648"/>
                  </a:lnTo>
                  <a:lnTo>
                    <a:pt x="575" y="692"/>
                  </a:lnTo>
                  <a:lnTo>
                    <a:pt x="588" y="726"/>
                  </a:lnTo>
                  <a:lnTo>
                    <a:pt x="558" y="739"/>
                  </a:lnTo>
                  <a:lnTo>
                    <a:pt x="558" y="714"/>
                  </a:lnTo>
                  <a:lnTo>
                    <a:pt x="533" y="709"/>
                  </a:lnTo>
                  <a:lnTo>
                    <a:pt x="492" y="846"/>
                  </a:lnTo>
                  <a:lnTo>
                    <a:pt x="439" y="852"/>
                  </a:lnTo>
                  <a:lnTo>
                    <a:pt x="390" y="810"/>
                  </a:lnTo>
                  <a:lnTo>
                    <a:pt x="379" y="775"/>
                  </a:lnTo>
                  <a:lnTo>
                    <a:pt x="337" y="805"/>
                  </a:lnTo>
                  <a:lnTo>
                    <a:pt x="303" y="810"/>
                  </a:lnTo>
                  <a:lnTo>
                    <a:pt x="268" y="780"/>
                  </a:lnTo>
                  <a:lnTo>
                    <a:pt x="239" y="797"/>
                  </a:lnTo>
                  <a:lnTo>
                    <a:pt x="222" y="797"/>
                  </a:lnTo>
                  <a:lnTo>
                    <a:pt x="196" y="769"/>
                  </a:lnTo>
                  <a:lnTo>
                    <a:pt x="132" y="750"/>
                  </a:lnTo>
                  <a:lnTo>
                    <a:pt x="91" y="684"/>
                  </a:lnTo>
                  <a:lnTo>
                    <a:pt x="30" y="679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6356160" y="3670200"/>
              <a:ext cx="722160" cy="620640"/>
            </a:xfrm>
            <a:custGeom>
              <a:avLst/>
              <a:gdLst/>
              <a:ahLst/>
              <a:rect l="l" t="t" r="r" b="b"/>
              <a:pathLst>
                <a:path w="927" h="793">
                  <a:moveTo>
                    <a:pt x="498" y="793"/>
                  </a:moveTo>
                  <a:lnTo>
                    <a:pt x="498" y="763"/>
                  </a:lnTo>
                  <a:lnTo>
                    <a:pt x="560" y="734"/>
                  </a:lnTo>
                  <a:lnTo>
                    <a:pt x="533" y="663"/>
                  </a:lnTo>
                  <a:lnTo>
                    <a:pt x="665" y="663"/>
                  </a:lnTo>
                  <a:lnTo>
                    <a:pt x="820" y="518"/>
                  </a:lnTo>
                  <a:lnTo>
                    <a:pt x="820" y="471"/>
                  </a:lnTo>
                  <a:lnTo>
                    <a:pt x="927" y="339"/>
                  </a:lnTo>
                  <a:lnTo>
                    <a:pt x="701" y="101"/>
                  </a:lnTo>
                  <a:lnTo>
                    <a:pt x="488" y="101"/>
                  </a:lnTo>
                  <a:lnTo>
                    <a:pt x="488" y="66"/>
                  </a:lnTo>
                  <a:lnTo>
                    <a:pt x="456" y="30"/>
                  </a:lnTo>
                  <a:lnTo>
                    <a:pt x="434" y="41"/>
                  </a:lnTo>
                  <a:lnTo>
                    <a:pt x="434" y="17"/>
                  </a:lnTo>
                  <a:lnTo>
                    <a:pt x="177" y="0"/>
                  </a:lnTo>
                  <a:lnTo>
                    <a:pt x="47" y="53"/>
                  </a:lnTo>
                  <a:lnTo>
                    <a:pt x="0" y="130"/>
                  </a:lnTo>
                  <a:lnTo>
                    <a:pt x="64" y="184"/>
                  </a:lnTo>
                  <a:lnTo>
                    <a:pt x="95" y="184"/>
                  </a:lnTo>
                  <a:lnTo>
                    <a:pt x="160" y="316"/>
                  </a:lnTo>
                  <a:lnTo>
                    <a:pt x="290" y="437"/>
                  </a:lnTo>
                  <a:lnTo>
                    <a:pt x="285" y="459"/>
                  </a:lnTo>
                  <a:lnTo>
                    <a:pt x="321" y="514"/>
                  </a:lnTo>
                  <a:lnTo>
                    <a:pt x="375" y="550"/>
                  </a:lnTo>
                  <a:lnTo>
                    <a:pt x="398" y="644"/>
                  </a:lnTo>
                  <a:lnTo>
                    <a:pt x="434" y="669"/>
                  </a:lnTo>
                  <a:lnTo>
                    <a:pt x="456" y="721"/>
                  </a:lnTo>
                  <a:lnTo>
                    <a:pt x="456" y="770"/>
                  </a:lnTo>
                  <a:lnTo>
                    <a:pt x="498" y="793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7391160" y="2793960"/>
              <a:ext cx="142560" cy="263520"/>
            </a:xfrm>
            <a:custGeom>
              <a:avLst/>
              <a:gdLst/>
              <a:ahLst/>
              <a:rect l="l" t="t" r="r" b="b"/>
              <a:pathLst>
                <a:path w="187" h="337">
                  <a:moveTo>
                    <a:pt x="0" y="36"/>
                  </a:moveTo>
                  <a:lnTo>
                    <a:pt x="25" y="0"/>
                  </a:lnTo>
                  <a:lnTo>
                    <a:pt x="72" y="11"/>
                  </a:lnTo>
                  <a:lnTo>
                    <a:pt x="49" y="58"/>
                  </a:lnTo>
                  <a:lnTo>
                    <a:pt x="55" y="94"/>
                  </a:lnTo>
                  <a:lnTo>
                    <a:pt x="157" y="254"/>
                  </a:lnTo>
                  <a:lnTo>
                    <a:pt x="187" y="315"/>
                  </a:lnTo>
                  <a:lnTo>
                    <a:pt x="175" y="337"/>
                  </a:lnTo>
                  <a:lnTo>
                    <a:pt x="49" y="337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2468520" y="3333600"/>
              <a:ext cx="1004400" cy="1093680"/>
            </a:xfrm>
            <a:custGeom>
              <a:avLst/>
              <a:gdLst/>
              <a:ahLst/>
              <a:rect l="l" t="t" r="r" b="b"/>
              <a:pathLst>
                <a:path w="1290" h="1400">
                  <a:moveTo>
                    <a:pt x="488" y="1240"/>
                  </a:moveTo>
                  <a:lnTo>
                    <a:pt x="1188" y="1240"/>
                  </a:lnTo>
                  <a:lnTo>
                    <a:pt x="1266" y="119"/>
                  </a:lnTo>
                  <a:lnTo>
                    <a:pt x="1284" y="119"/>
                  </a:lnTo>
                  <a:lnTo>
                    <a:pt x="1290" y="0"/>
                  </a:lnTo>
                  <a:lnTo>
                    <a:pt x="154" y="0"/>
                  </a:lnTo>
                  <a:lnTo>
                    <a:pt x="0" y="1400"/>
                  </a:lnTo>
                  <a:lnTo>
                    <a:pt x="160" y="1400"/>
                  </a:lnTo>
                  <a:lnTo>
                    <a:pt x="171" y="1282"/>
                  </a:lnTo>
                  <a:lnTo>
                    <a:pt x="493" y="1282"/>
                  </a:lnTo>
                  <a:lnTo>
                    <a:pt x="488" y="1240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5727600" y="4495680"/>
              <a:ext cx="1187280" cy="1230480"/>
            </a:xfrm>
            <a:custGeom>
              <a:avLst/>
              <a:gdLst/>
              <a:ahLst/>
              <a:rect l="l" t="t" r="r" b="b"/>
              <a:pathLst>
                <a:path w="1526" h="1575">
                  <a:moveTo>
                    <a:pt x="42" y="152"/>
                  </a:moveTo>
                  <a:lnTo>
                    <a:pt x="108" y="103"/>
                  </a:lnTo>
                  <a:lnTo>
                    <a:pt x="100" y="139"/>
                  </a:lnTo>
                  <a:lnTo>
                    <a:pt x="268" y="126"/>
                  </a:lnTo>
                  <a:lnTo>
                    <a:pt x="256" y="152"/>
                  </a:lnTo>
                  <a:lnTo>
                    <a:pt x="411" y="239"/>
                  </a:lnTo>
                  <a:lnTo>
                    <a:pt x="464" y="312"/>
                  </a:lnTo>
                  <a:lnTo>
                    <a:pt x="511" y="299"/>
                  </a:lnTo>
                  <a:lnTo>
                    <a:pt x="637" y="265"/>
                  </a:lnTo>
                  <a:lnTo>
                    <a:pt x="660" y="216"/>
                  </a:lnTo>
                  <a:lnTo>
                    <a:pt x="742" y="239"/>
                  </a:lnTo>
                  <a:lnTo>
                    <a:pt x="829" y="324"/>
                  </a:lnTo>
                  <a:lnTo>
                    <a:pt x="837" y="359"/>
                  </a:lnTo>
                  <a:lnTo>
                    <a:pt x="967" y="478"/>
                  </a:lnTo>
                  <a:lnTo>
                    <a:pt x="978" y="580"/>
                  </a:lnTo>
                  <a:lnTo>
                    <a:pt x="967" y="746"/>
                  </a:lnTo>
                  <a:lnTo>
                    <a:pt x="978" y="795"/>
                  </a:lnTo>
                  <a:lnTo>
                    <a:pt x="997" y="759"/>
                  </a:lnTo>
                  <a:lnTo>
                    <a:pt x="1027" y="778"/>
                  </a:lnTo>
                  <a:lnTo>
                    <a:pt x="1019" y="913"/>
                  </a:lnTo>
                  <a:lnTo>
                    <a:pt x="1091" y="1040"/>
                  </a:lnTo>
                  <a:lnTo>
                    <a:pt x="1121" y="1026"/>
                  </a:lnTo>
                  <a:lnTo>
                    <a:pt x="1132" y="1098"/>
                  </a:lnTo>
                  <a:lnTo>
                    <a:pt x="1157" y="1098"/>
                  </a:lnTo>
                  <a:lnTo>
                    <a:pt x="1146" y="1136"/>
                  </a:lnTo>
                  <a:lnTo>
                    <a:pt x="1204" y="1266"/>
                  </a:lnTo>
                  <a:lnTo>
                    <a:pt x="1275" y="1313"/>
                  </a:lnTo>
                  <a:lnTo>
                    <a:pt x="1317" y="1407"/>
                  </a:lnTo>
                  <a:lnTo>
                    <a:pt x="1317" y="1467"/>
                  </a:lnTo>
                  <a:lnTo>
                    <a:pt x="1383" y="1484"/>
                  </a:lnTo>
                  <a:lnTo>
                    <a:pt x="1466" y="1445"/>
                  </a:lnTo>
                  <a:lnTo>
                    <a:pt x="1479" y="1456"/>
                  </a:lnTo>
                  <a:lnTo>
                    <a:pt x="1443" y="1516"/>
                  </a:lnTo>
                  <a:lnTo>
                    <a:pt x="1389" y="1575"/>
                  </a:lnTo>
                  <a:lnTo>
                    <a:pt x="1449" y="1533"/>
                  </a:lnTo>
                  <a:lnTo>
                    <a:pt x="1496" y="1462"/>
                  </a:lnTo>
                  <a:lnTo>
                    <a:pt x="1526" y="1249"/>
                  </a:lnTo>
                  <a:lnTo>
                    <a:pt x="1520" y="1021"/>
                  </a:lnTo>
                  <a:lnTo>
                    <a:pt x="1413" y="765"/>
                  </a:lnTo>
                  <a:lnTo>
                    <a:pt x="1400" y="610"/>
                  </a:lnTo>
                  <a:lnTo>
                    <a:pt x="1300" y="437"/>
                  </a:lnTo>
                  <a:lnTo>
                    <a:pt x="1193" y="84"/>
                  </a:lnTo>
                  <a:lnTo>
                    <a:pt x="1204" y="62"/>
                  </a:lnTo>
                  <a:lnTo>
                    <a:pt x="1113" y="39"/>
                  </a:lnTo>
                  <a:lnTo>
                    <a:pt x="1097" y="56"/>
                  </a:lnTo>
                  <a:lnTo>
                    <a:pt x="1104" y="152"/>
                  </a:lnTo>
                  <a:lnTo>
                    <a:pt x="1072" y="152"/>
                  </a:lnTo>
                  <a:lnTo>
                    <a:pt x="1063" y="103"/>
                  </a:lnTo>
                  <a:lnTo>
                    <a:pt x="543" y="67"/>
                  </a:lnTo>
                  <a:lnTo>
                    <a:pt x="511" y="0"/>
                  </a:lnTo>
                  <a:lnTo>
                    <a:pt x="6" y="0"/>
                  </a:lnTo>
                  <a:lnTo>
                    <a:pt x="0" y="35"/>
                  </a:lnTo>
                  <a:lnTo>
                    <a:pt x="47" y="81"/>
                  </a:lnTo>
                  <a:lnTo>
                    <a:pt x="42" y="152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7672320" y="2224080"/>
              <a:ext cx="517320" cy="306360"/>
            </a:xfrm>
            <a:custGeom>
              <a:avLst/>
              <a:gdLst/>
              <a:ahLst/>
              <a:rect l="l" t="t" r="r" b="b"/>
              <a:pathLst>
                <a:path w="669" h="392">
                  <a:moveTo>
                    <a:pt x="610" y="380"/>
                  </a:moveTo>
                  <a:lnTo>
                    <a:pt x="652" y="392"/>
                  </a:lnTo>
                  <a:lnTo>
                    <a:pt x="655" y="380"/>
                  </a:lnTo>
                  <a:lnTo>
                    <a:pt x="639" y="356"/>
                  </a:lnTo>
                  <a:lnTo>
                    <a:pt x="633" y="380"/>
                  </a:lnTo>
                  <a:lnTo>
                    <a:pt x="610" y="380"/>
                  </a:lnTo>
                  <a:lnTo>
                    <a:pt x="610" y="380"/>
                  </a:lnTo>
                  <a:close/>
                  <a:moveTo>
                    <a:pt x="495" y="361"/>
                  </a:moveTo>
                  <a:lnTo>
                    <a:pt x="567" y="375"/>
                  </a:lnTo>
                  <a:lnTo>
                    <a:pt x="561" y="345"/>
                  </a:lnTo>
                  <a:lnTo>
                    <a:pt x="539" y="339"/>
                  </a:lnTo>
                  <a:lnTo>
                    <a:pt x="495" y="361"/>
                  </a:lnTo>
                  <a:lnTo>
                    <a:pt x="495" y="361"/>
                  </a:lnTo>
                  <a:close/>
                  <a:moveTo>
                    <a:pt x="0" y="201"/>
                  </a:moveTo>
                  <a:lnTo>
                    <a:pt x="17" y="36"/>
                  </a:lnTo>
                  <a:lnTo>
                    <a:pt x="369" y="36"/>
                  </a:lnTo>
                  <a:lnTo>
                    <a:pt x="429" y="0"/>
                  </a:lnTo>
                  <a:lnTo>
                    <a:pt x="448" y="5"/>
                  </a:lnTo>
                  <a:lnTo>
                    <a:pt x="490" y="71"/>
                  </a:lnTo>
                  <a:lnTo>
                    <a:pt x="454" y="137"/>
                  </a:lnTo>
                  <a:lnTo>
                    <a:pt x="507" y="173"/>
                  </a:lnTo>
                  <a:lnTo>
                    <a:pt x="548" y="256"/>
                  </a:lnTo>
                  <a:lnTo>
                    <a:pt x="580" y="273"/>
                  </a:lnTo>
                  <a:lnTo>
                    <a:pt x="646" y="273"/>
                  </a:lnTo>
                  <a:lnTo>
                    <a:pt x="646" y="243"/>
                  </a:lnTo>
                  <a:lnTo>
                    <a:pt x="633" y="220"/>
                  </a:lnTo>
                  <a:lnTo>
                    <a:pt x="652" y="220"/>
                  </a:lnTo>
                  <a:lnTo>
                    <a:pt x="669" y="273"/>
                  </a:lnTo>
                  <a:lnTo>
                    <a:pt x="627" y="309"/>
                  </a:lnTo>
                  <a:lnTo>
                    <a:pt x="567" y="314"/>
                  </a:lnTo>
                  <a:lnTo>
                    <a:pt x="531" y="292"/>
                  </a:lnTo>
                  <a:lnTo>
                    <a:pt x="460" y="320"/>
                  </a:lnTo>
                  <a:lnTo>
                    <a:pt x="418" y="279"/>
                  </a:lnTo>
                  <a:lnTo>
                    <a:pt x="394" y="262"/>
                  </a:lnTo>
                  <a:lnTo>
                    <a:pt x="369" y="201"/>
                  </a:lnTo>
                  <a:lnTo>
                    <a:pt x="0" y="201"/>
                  </a:lnTo>
                  <a:lnTo>
                    <a:pt x="0" y="201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7918560" y="1403280"/>
              <a:ext cx="575640" cy="790560"/>
            </a:xfrm>
            <a:custGeom>
              <a:avLst/>
              <a:gdLst/>
              <a:ahLst/>
              <a:rect l="l" t="t" r="r" b="b"/>
              <a:pathLst>
                <a:path w="743" h="1011">
                  <a:moveTo>
                    <a:pt x="469" y="774"/>
                  </a:moveTo>
                  <a:lnTo>
                    <a:pt x="475" y="791"/>
                  </a:lnTo>
                  <a:lnTo>
                    <a:pt x="483" y="774"/>
                  </a:lnTo>
                  <a:lnTo>
                    <a:pt x="469" y="774"/>
                  </a:lnTo>
                  <a:lnTo>
                    <a:pt x="469" y="774"/>
                  </a:lnTo>
                  <a:close/>
                  <a:moveTo>
                    <a:pt x="451" y="749"/>
                  </a:moveTo>
                  <a:lnTo>
                    <a:pt x="464" y="757"/>
                  </a:lnTo>
                  <a:lnTo>
                    <a:pt x="464" y="727"/>
                  </a:lnTo>
                  <a:lnTo>
                    <a:pt x="451" y="749"/>
                  </a:lnTo>
                  <a:lnTo>
                    <a:pt x="451" y="749"/>
                  </a:lnTo>
                  <a:close/>
                  <a:moveTo>
                    <a:pt x="422" y="763"/>
                  </a:moveTo>
                  <a:lnTo>
                    <a:pt x="428" y="785"/>
                  </a:lnTo>
                  <a:lnTo>
                    <a:pt x="451" y="774"/>
                  </a:lnTo>
                  <a:lnTo>
                    <a:pt x="434" y="738"/>
                  </a:lnTo>
                  <a:lnTo>
                    <a:pt x="422" y="763"/>
                  </a:lnTo>
                  <a:lnTo>
                    <a:pt x="422" y="763"/>
                  </a:lnTo>
                  <a:close/>
                  <a:moveTo>
                    <a:pt x="42" y="721"/>
                  </a:moveTo>
                  <a:lnTo>
                    <a:pt x="0" y="501"/>
                  </a:lnTo>
                  <a:lnTo>
                    <a:pt x="83" y="488"/>
                  </a:lnTo>
                  <a:lnTo>
                    <a:pt x="78" y="446"/>
                  </a:lnTo>
                  <a:lnTo>
                    <a:pt x="108" y="410"/>
                  </a:lnTo>
                  <a:lnTo>
                    <a:pt x="102" y="309"/>
                  </a:lnTo>
                  <a:lnTo>
                    <a:pt x="132" y="203"/>
                  </a:lnTo>
                  <a:lnTo>
                    <a:pt x="132" y="137"/>
                  </a:lnTo>
                  <a:lnTo>
                    <a:pt x="196" y="13"/>
                  </a:lnTo>
                  <a:lnTo>
                    <a:pt x="226" y="0"/>
                  </a:lnTo>
                  <a:lnTo>
                    <a:pt x="268" y="35"/>
                  </a:lnTo>
                  <a:lnTo>
                    <a:pt x="274" y="47"/>
                  </a:lnTo>
                  <a:lnTo>
                    <a:pt x="315" y="60"/>
                  </a:lnTo>
                  <a:lnTo>
                    <a:pt x="405" y="19"/>
                  </a:lnTo>
                  <a:lnTo>
                    <a:pt x="500" y="90"/>
                  </a:lnTo>
                  <a:lnTo>
                    <a:pt x="528" y="245"/>
                  </a:lnTo>
                  <a:lnTo>
                    <a:pt x="560" y="410"/>
                  </a:lnTo>
                  <a:lnTo>
                    <a:pt x="611" y="427"/>
                  </a:lnTo>
                  <a:lnTo>
                    <a:pt x="624" y="488"/>
                  </a:lnTo>
                  <a:lnTo>
                    <a:pt x="665" y="523"/>
                  </a:lnTo>
                  <a:lnTo>
                    <a:pt x="712" y="518"/>
                  </a:lnTo>
                  <a:lnTo>
                    <a:pt x="743" y="618"/>
                  </a:lnTo>
                  <a:lnTo>
                    <a:pt x="611" y="667"/>
                  </a:lnTo>
                  <a:lnTo>
                    <a:pt x="533" y="738"/>
                  </a:lnTo>
                  <a:lnTo>
                    <a:pt x="469" y="714"/>
                  </a:lnTo>
                  <a:lnTo>
                    <a:pt x="451" y="678"/>
                  </a:lnTo>
                  <a:lnTo>
                    <a:pt x="434" y="678"/>
                  </a:lnTo>
                  <a:lnTo>
                    <a:pt x="405" y="791"/>
                  </a:lnTo>
                  <a:lnTo>
                    <a:pt x="375" y="785"/>
                  </a:lnTo>
                  <a:lnTo>
                    <a:pt x="338" y="827"/>
                  </a:lnTo>
                  <a:lnTo>
                    <a:pt x="315" y="810"/>
                  </a:lnTo>
                  <a:lnTo>
                    <a:pt x="304" y="851"/>
                  </a:lnTo>
                  <a:lnTo>
                    <a:pt x="279" y="827"/>
                  </a:lnTo>
                  <a:lnTo>
                    <a:pt x="243" y="840"/>
                  </a:lnTo>
                  <a:lnTo>
                    <a:pt x="179" y="970"/>
                  </a:lnTo>
                  <a:lnTo>
                    <a:pt x="138" y="1011"/>
                  </a:lnTo>
                  <a:lnTo>
                    <a:pt x="83" y="934"/>
                  </a:lnTo>
                  <a:lnTo>
                    <a:pt x="42" y="721"/>
                  </a:lnTo>
                  <a:lnTo>
                    <a:pt x="42" y="721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6207120" y="3390840"/>
              <a:ext cx="1306080" cy="547560"/>
            </a:xfrm>
            <a:custGeom>
              <a:avLst/>
              <a:gdLst/>
              <a:ahLst/>
              <a:rect l="l" t="t" r="r" b="b"/>
              <a:pathLst>
                <a:path w="1680" h="697">
                  <a:moveTo>
                    <a:pt x="1633" y="363"/>
                  </a:moveTo>
                  <a:lnTo>
                    <a:pt x="1675" y="358"/>
                  </a:lnTo>
                  <a:lnTo>
                    <a:pt x="1680" y="262"/>
                  </a:lnTo>
                  <a:lnTo>
                    <a:pt x="1581" y="66"/>
                  </a:lnTo>
                  <a:lnTo>
                    <a:pt x="1586" y="0"/>
                  </a:lnTo>
                  <a:lnTo>
                    <a:pt x="484" y="0"/>
                  </a:lnTo>
                  <a:lnTo>
                    <a:pt x="479" y="83"/>
                  </a:lnTo>
                  <a:lnTo>
                    <a:pt x="443" y="90"/>
                  </a:lnTo>
                  <a:lnTo>
                    <a:pt x="414" y="143"/>
                  </a:lnTo>
                  <a:lnTo>
                    <a:pt x="371" y="135"/>
                  </a:lnTo>
                  <a:lnTo>
                    <a:pt x="324" y="179"/>
                  </a:lnTo>
                  <a:lnTo>
                    <a:pt x="311" y="154"/>
                  </a:lnTo>
                  <a:lnTo>
                    <a:pt x="266" y="179"/>
                  </a:lnTo>
                  <a:lnTo>
                    <a:pt x="247" y="220"/>
                  </a:lnTo>
                  <a:lnTo>
                    <a:pt x="149" y="275"/>
                  </a:lnTo>
                  <a:lnTo>
                    <a:pt x="72" y="286"/>
                  </a:lnTo>
                  <a:lnTo>
                    <a:pt x="40" y="344"/>
                  </a:lnTo>
                  <a:lnTo>
                    <a:pt x="0" y="358"/>
                  </a:lnTo>
                  <a:lnTo>
                    <a:pt x="0" y="410"/>
                  </a:lnTo>
                  <a:lnTo>
                    <a:pt x="234" y="410"/>
                  </a:lnTo>
                  <a:lnTo>
                    <a:pt x="366" y="358"/>
                  </a:lnTo>
                  <a:lnTo>
                    <a:pt x="622" y="375"/>
                  </a:lnTo>
                  <a:lnTo>
                    <a:pt x="622" y="399"/>
                  </a:lnTo>
                  <a:lnTo>
                    <a:pt x="644" y="388"/>
                  </a:lnTo>
                  <a:lnTo>
                    <a:pt x="674" y="422"/>
                  </a:lnTo>
                  <a:lnTo>
                    <a:pt x="674" y="457"/>
                  </a:lnTo>
                  <a:lnTo>
                    <a:pt x="889" y="457"/>
                  </a:lnTo>
                  <a:lnTo>
                    <a:pt x="1115" y="697"/>
                  </a:lnTo>
                  <a:lnTo>
                    <a:pt x="1258" y="650"/>
                  </a:lnTo>
                  <a:lnTo>
                    <a:pt x="1336" y="542"/>
                  </a:lnTo>
                  <a:lnTo>
                    <a:pt x="1473" y="506"/>
                  </a:lnTo>
                  <a:lnTo>
                    <a:pt x="1518" y="465"/>
                  </a:lnTo>
                  <a:lnTo>
                    <a:pt x="1518" y="416"/>
                  </a:lnTo>
                  <a:lnTo>
                    <a:pt x="1473" y="416"/>
                  </a:lnTo>
                  <a:lnTo>
                    <a:pt x="1509" y="352"/>
                  </a:lnTo>
                  <a:lnTo>
                    <a:pt x="1437" y="309"/>
                  </a:lnTo>
                  <a:lnTo>
                    <a:pt x="1496" y="292"/>
                  </a:lnTo>
                  <a:lnTo>
                    <a:pt x="1537" y="333"/>
                  </a:lnTo>
                  <a:lnTo>
                    <a:pt x="1567" y="333"/>
                  </a:lnTo>
                  <a:lnTo>
                    <a:pt x="1633" y="262"/>
                  </a:lnTo>
                  <a:lnTo>
                    <a:pt x="1614" y="184"/>
                  </a:lnTo>
                  <a:lnTo>
                    <a:pt x="1581" y="245"/>
                  </a:lnTo>
                  <a:lnTo>
                    <a:pt x="1567" y="179"/>
                  </a:lnTo>
                  <a:lnTo>
                    <a:pt x="1454" y="190"/>
                  </a:lnTo>
                  <a:lnTo>
                    <a:pt x="1449" y="100"/>
                  </a:lnTo>
                  <a:lnTo>
                    <a:pt x="1477" y="162"/>
                  </a:lnTo>
                  <a:lnTo>
                    <a:pt x="1562" y="118"/>
                  </a:lnTo>
                  <a:lnTo>
                    <a:pt x="1603" y="126"/>
                  </a:lnTo>
                  <a:lnTo>
                    <a:pt x="1667" y="262"/>
                  </a:lnTo>
                  <a:lnTo>
                    <a:pt x="1663" y="344"/>
                  </a:lnTo>
                  <a:lnTo>
                    <a:pt x="1633" y="363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6786360" y="1842840"/>
              <a:ext cx="1131840" cy="811440"/>
            </a:xfrm>
            <a:custGeom>
              <a:avLst/>
              <a:gdLst/>
              <a:ahLst/>
              <a:rect l="l" t="t" r="r" b="b"/>
              <a:pathLst>
                <a:path w="1452" h="1036">
                  <a:moveTo>
                    <a:pt x="1400" y="906"/>
                  </a:moveTo>
                  <a:lnTo>
                    <a:pt x="1400" y="900"/>
                  </a:lnTo>
                  <a:lnTo>
                    <a:pt x="1339" y="948"/>
                  </a:lnTo>
                  <a:lnTo>
                    <a:pt x="1143" y="978"/>
                  </a:lnTo>
                  <a:lnTo>
                    <a:pt x="1102" y="1006"/>
                  </a:lnTo>
                  <a:lnTo>
                    <a:pt x="1102" y="1030"/>
                  </a:lnTo>
                  <a:lnTo>
                    <a:pt x="1132" y="1036"/>
                  </a:lnTo>
                  <a:lnTo>
                    <a:pt x="1413" y="953"/>
                  </a:lnTo>
                  <a:lnTo>
                    <a:pt x="1452" y="929"/>
                  </a:lnTo>
                  <a:lnTo>
                    <a:pt x="1441" y="917"/>
                  </a:lnTo>
                  <a:lnTo>
                    <a:pt x="1413" y="923"/>
                  </a:lnTo>
                  <a:lnTo>
                    <a:pt x="1364" y="948"/>
                  </a:lnTo>
                  <a:lnTo>
                    <a:pt x="1400" y="906"/>
                  </a:lnTo>
                  <a:lnTo>
                    <a:pt x="1400" y="906"/>
                  </a:lnTo>
                  <a:close/>
                  <a:moveTo>
                    <a:pt x="791" y="703"/>
                  </a:moveTo>
                  <a:lnTo>
                    <a:pt x="851" y="738"/>
                  </a:lnTo>
                  <a:lnTo>
                    <a:pt x="882" y="823"/>
                  </a:lnTo>
                  <a:lnTo>
                    <a:pt x="934" y="851"/>
                  </a:lnTo>
                  <a:lnTo>
                    <a:pt x="1089" y="948"/>
                  </a:lnTo>
                  <a:lnTo>
                    <a:pt x="1078" y="1013"/>
                  </a:lnTo>
                  <a:lnTo>
                    <a:pt x="1132" y="936"/>
                  </a:lnTo>
                  <a:lnTo>
                    <a:pt x="1119" y="917"/>
                  </a:lnTo>
                  <a:lnTo>
                    <a:pt x="1155" y="887"/>
                  </a:lnTo>
                  <a:lnTo>
                    <a:pt x="1143" y="865"/>
                  </a:lnTo>
                  <a:lnTo>
                    <a:pt x="1138" y="691"/>
                  </a:lnTo>
                  <a:lnTo>
                    <a:pt x="1155" y="524"/>
                  </a:lnTo>
                  <a:lnTo>
                    <a:pt x="1132" y="333"/>
                  </a:lnTo>
                  <a:lnTo>
                    <a:pt x="1096" y="309"/>
                  </a:lnTo>
                  <a:lnTo>
                    <a:pt x="1102" y="286"/>
                  </a:lnTo>
                  <a:lnTo>
                    <a:pt x="1078" y="213"/>
                  </a:lnTo>
                  <a:lnTo>
                    <a:pt x="1096" y="126"/>
                  </a:lnTo>
                  <a:lnTo>
                    <a:pt x="1078" y="83"/>
                  </a:lnTo>
                  <a:lnTo>
                    <a:pt x="1066" y="0"/>
                  </a:lnTo>
                  <a:lnTo>
                    <a:pt x="780" y="0"/>
                  </a:lnTo>
                  <a:lnTo>
                    <a:pt x="678" y="77"/>
                  </a:lnTo>
                  <a:lnTo>
                    <a:pt x="654" y="149"/>
                  </a:lnTo>
                  <a:lnTo>
                    <a:pt x="582" y="203"/>
                  </a:lnTo>
                  <a:lnTo>
                    <a:pt x="618" y="232"/>
                  </a:lnTo>
                  <a:lnTo>
                    <a:pt x="595" y="256"/>
                  </a:lnTo>
                  <a:lnTo>
                    <a:pt x="618" y="333"/>
                  </a:lnTo>
                  <a:lnTo>
                    <a:pt x="488" y="394"/>
                  </a:lnTo>
                  <a:lnTo>
                    <a:pt x="381" y="405"/>
                  </a:lnTo>
                  <a:lnTo>
                    <a:pt x="279" y="369"/>
                  </a:lnTo>
                  <a:lnTo>
                    <a:pt x="113" y="405"/>
                  </a:lnTo>
                  <a:lnTo>
                    <a:pt x="162" y="507"/>
                  </a:lnTo>
                  <a:lnTo>
                    <a:pt x="0" y="637"/>
                  </a:lnTo>
                  <a:lnTo>
                    <a:pt x="6" y="703"/>
                  </a:lnTo>
                  <a:lnTo>
                    <a:pt x="791" y="703"/>
                  </a:lnTo>
                  <a:lnTo>
                    <a:pt x="791" y="703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5311800" y="1390680"/>
              <a:ext cx="1102680" cy="1055520"/>
            </a:xfrm>
            <a:custGeom>
              <a:avLst/>
              <a:gdLst/>
              <a:ahLst/>
              <a:rect l="l" t="t" r="r" b="b"/>
              <a:pathLst>
                <a:path w="1419" h="1347">
                  <a:moveTo>
                    <a:pt x="0" y="202"/>
                  </a:moveTo>
                  <a:lnTo>
                    <a:pt x="185" y="136"/>
                  </a:lnTo>
                  <a:lnTo>
                    <a:pt x="334" y="31"/>
                  </a:lnTo>
                  <a:lnTo>
                    <a:pt x="435" y="0"/>
                  </a:lnTo>
                  <a:lnTo>
                    <a:pt x="326" y="119"/>
                  </a:lnTo>
                  <a:lnTo>
                    <a:pt x="326" y="163"/>
                  </a:lnTo>
                  <a:lnTo>
                    <a:pt x="416" y="136"/>
                  </a:lnTo>
                  <a:lnTo>
                    <a:pt x="529" y="232"/>
                  </a:lnTo>
                  <a:lnTo>
                    <a:pt x="635" y="240"/>
                  </a:lnTo>
                  <a:lnTo>
                    <a:pt x="731" y="185"/>
                  </a:lnTo>
                  <a:lnTo>
                    <a:pt x="904" y="163"/>
                  </a:lnTo>
                  <a:lnTo>
                    <a:pt x="916" y="215"/>
                  </a:lnTo>
                  <a:lnTo>
                    <a:pt x="1010" y="227"/>
                  </a:lnTo>
                  <a:lnTo>
                    <a:pt x="1034" y="227"/>
                  </a:lnTo>
                  <a:lnTo>
                    <a:pt x="1059" y="304"/>
                  </a:lnTo>
                  <a:lnTo>
                    <a:pt x="1106" y="345"/>
                  </a:lnTo>
                  <a:lnTo>
                    <a:pt x="1029" y="358"/>
                  </a:lnTo>
                  <a:lnTo>
                    <a:pt x="998" y="334"/>
                  </a:lnTo>
                  <a:lnTo>
                    <a:pt x="987" y="370"/>
                  </a:lnTo>
                  <a:lnTo>
                    <a:pt x="869" y="328"/>
                  </a:lnTo>
                  <a:lnTo>
                    <a:pt x="720" y="375"/>
                  </a:lnTo>
                  <a:lnTo>
                    <a:pt x="654" y="430"/>
                  </a:lnTo>
                  <a:lnTo>
                    <a:pt x="654" y="375"/>
                  </a:lnTo>
                  <a:lnTo>
                    <a:pt x="593" y="398"/>
                  </a:lnTo>
                  <a:lnTo>
                    <a:pt x="488" y="549"/>
                  </a:lnTo>
                  <a:lnTo>
                    <a:pt x="464" y="530"/>
                  </a:lnTo>
                  <a:lnTo>
                    <a:pt x="471" y="483"/>
                  </a:lnTo>
                  <a:lnTo>
                    <a:pt x="435" y="488"/>
                  </a:lnTo>
                  <a:lnTo>
                    <a:pt x="445" y="411"/>
                  </a:lnTo>
                  <a:lnTo>
                    <a:pt x="394" y="381"/>
                  </a:lnTo>
                  <a:lnTo>
                    <a:pt x="394" y="353"/>
                  </a:lnTo>
                  <a:lnTo>
                    <a:pt x="55" y="257"/>
                  </a:lnTo>
                  <a:lnTo>
                    <a:pt x="36" y="221"/>
                  </a:lnTo>
                  <a:lnTo>
                    <a:pt x="0" y="202"/>
                  </a:lnTo>
                  <a:lnTo>
                    <a:pt x="0" y="202"/>
                  </a:lnTo>
                  <a:close/>
                  <a:moveTo>
                    <a:pt x="1419" y="1025"/>
                  </a:moveTo>
                  <a:lnTo>
                    <a:pt x="1394" y="984"/>
                  </a:lnTo>
                  <a:lnTo>
                    <a:pt x="1358" y="846"/>
                  </a:lnTo>
                  <a:lnTo>
                    <a:pt x="1313" y="792"/>
                  </a:lnTo>
                  <a:lnTo>
                    <a:pt x="1236" y="818"/>
                  </a:lnTo>
                  <a:lnTo>
                    <a:pt x="1189" y="882"/>
                  </a:lnTo>
                  <a:lnTo>
                    <a:pt x="1155" y="888"/>
                  </a:lnTo>
                  <a:lnTo>
                    <a:pt x="1142" y="865"/>
                  </a:lnTo>
                  <a:lnTo>
                    <a:pt x="1159" y="811"/>
                  </a:lnTo>
                  <a:lnTo>
                    <a:pt x="1200" y="775"/>
                  </a:lnTo>
                  <a:lnTo>
                    <a:pt x="1241" y="705"/>
                  </a:lnTo>
                  <a:lnTo>
                    <a:pt x="1208" y="566"/>
                  </a:lnTo>
                  <a:lnTo>
                    <a:pt x="1225" y="554"/>
                  </a:lnTo>
                  <a:lnTo>
                    <a:pt x="1051" y="424"/>
                  </a:lnTo>
                  <a:lnTo>
                    <a:pt x="938" y="411"/>
                  </a:lnTo>
                  <a:lnTo>
                    <a:pt x="916" y="447"/>
                  </a:lnTo>
                  <a:lnTo>
                    <a:pt x="938" y="483"/>
                  </a:lnTo>
                  <a:lnTo>
                    <a:pt x="869" y="513"/>
                  </a:lnTo>
                  <a:lnTo>
                    <a:pt x="861" y="584"/>
                  </a:lnTo>
                  <a:lnTo>
                    <a:pt x="833" y="609"/>
                  </a:lnTo>
                  <a:lnTo>
                    <a:pt x="814" y="543"/>
                  </a:lnTo>
                  <a:lnTo>
                    <a:pt x="725" y="650"/>
                  </a:lnTo>
                  <a:lnTo>
                    <a:pt x="684" y="888"/>
                  </a:lnTo>
                  <a:lnTo>
                    <a:pt x="731" y="984"/>
                  </a:lnTo>
                  <a:lnTo>
                    <a:pt x="739" y="1020"/>
                  </a:lnTo>
                  <a:lnTo>
                    <a:pt x="731" y="1127"/>
                  </a:lnTo>
                  <a:lnTo>
                    <a:pt x="665" y="1306"/>
                  </a:lnTo>
                  <a:lnTo>
                    <a:pt x="618" y="1334"/>
                  </a:lnTo>
                  <a:lnTo>
                    <a:pt x="998" y="1334"/>
                  </a:lnTo>
                  <a:lnTo>
                    <a:pt x="1004" y="1347"/>
                  </a:lnTo>
                  <a:lnTo>
                    <a:pt x="1249" y="1347"/>
                  </a:lnTo>
                  <a:lnTo>
                    <a:pt x="1302" y="1282"/>
                  </a:lnTo>
                  <a:lnTo>
                    <a:pt x="1302" y="1248"/>
                  </a:lnTo>
                  <a:lnTo>
                    <a:pt x="1341" y="1193"/>
                  </a:lnTo>
                  <a:lnTo>
                    <a:pt x="1345" y="1152"/>
                  </a:lnTo>
                  <a:lnTo>
                    <a:pt x="1400" y="1133"/>
                  </a:lnTo>
                  <a:lnTo>
                    <a:pt x="1419" y="1025"/>
                  </a:lnTo>
                  <a:lnTo>
                    <a:pt x="1419" y="1025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6289560" y="2868480"/>
              <a:ext cx="1211040" cy="522360"/>
            </a:xfrm>
            <a:custGeom>
              <a:avLst/>
              <a:gdLst/>
              <a:ahLst/>
              <a:rect l="l" t="t" r="r" b="b"/>
              <a:pathLst>
                <a:path w="1559" h="671">
                  <a:moveTo>
                    <a:pt x="0" y="671"/>
                  </a:moveTo>
                  <a:lnTo>
                    <a:pt x="109" y="658"/>
                  </a:lnTo>
                  <a:lnTo>
                    <a:pt x="186" y="565"/>
                  </a:lnTo>
                  <a:lnTo>
                    <a:pt x="316" y="463"/>
                  </a:lnTo>
                  <a:lnTo>
                    <a:pt x="329" y="505"/>
                  </a:lnTo>
                  <a:lnTo>
                    <a:pt x="384" y="546"/>
                  </a:lnTo>
                  <a:lnTo>
                    <a:pt x="429" y="511"/>
                  </a:lnTo>
                  <a:lnTo>
                    <a:pt x="461" y="533"/>
                  </a:lnTo>
                  <a:lnTo>
                    <a:pt x="520" y="516"/>
                  </a:lnTo>
                  <a:lnTo>
                    <a:pt x="525" y="492"/>
                  </a:lnTo>
                  <a:lnTo>
                    <a:pt x="602" y="488"/>
                  </a:lnTo>
                  <a:lnTo>
                    <a:pt x="633" y="469"/>
                  </a:lnTo>
                  <a:lnTo>
                    <a:pt x="638" y="439"/>
                  </a:lnTo>
                  <a:lnTo>
                    <a:pt x="625" y="428"/>
                  </a:lnTo>
                  <a:lnTo>
                    <a:pt x="710" y="285"/>
                  </a:lnTo>
                  <a:lnTo>
                    <a:pt x="729" y="207"/>
                  </a:lnTo>
                  <a:lnTo>
                    <a:pt x="798" y="251"/>
                  </a:lnTo>
                  <a:lnTo>
                    <a:pt x="845" y="149"/>
                  </a:lnTo>
                  <a:lnTo>
                    <a:pt x="870" y="160"/>
                  </a:lnTo>
                  <a:lnTo>
                    <a:pt x="947" y="72"/>
                  </a:lnTo>
                  <a:lnTo>
                    <a:pt x="958" y="0"/>
                  </a:lnTo>
                  <a:lnTo>
                    <a:pt x="1060" y="77"/>
                  </a:lnTo>
                  <a:lnTo>
                    <a:pt x="1072" y="30"/>
                  </a:lnTo>
                  <a:lnTo>
                    <a:pt x="1124" y="55"/>
                  </a:lnTo>
                  <a:lnTo>
                    <a:pt x="1113" y="77"/>
                  </a:lnTo>
                  <a:lnTo>
                    <a:pt x="1132" y="96"/>
                  </a:lnTo>
                  <a:lnTo>
                    <a:pt x="1190" y="124"/>
                  </a:lnTo>
                  <a:lnTo>
                    <a:pt x="1209" y="155"/>
                  </a:lnTo>
                  <a:lnTo>
                    <a:pt x="1209" y="173"/>
                  </a:lnTo>
                  <a:lnTo>
                    <a:pt x="1173" y="237"/>
                  </a:lnTo>
                  <a:lnTo>
                    <a:pt x="1179" y="256"/>
                  </a:lnTo>
                  <a:lnTo>
                    <a:pt x="1375" y="369"/>
                  </a:lnTo>
                  <a:lnTo>
                    <a:pt x="1364" y="439"/>
                  </a:lnTo>
                  <a:lnTo>
                    <a:pt x="1399" y="511"/>
                  </a:lnTo>
                  <a:lnTo>
                    <a:pt x="1375" y="529"/>
                  </a:lnTo>
                  <a:lnTo>
                    <a:pt x="1405" y="575"/>
                  </a:lnTo>
                  <a:lnTo>
                    <a:pt x="1356" y="582"/>
                  </a:lnTo>
                  <a:lnTo>
                    <a:pt x="1356" y="599"/>
                  </a:lnTo>
                  <a:lnTo>
                    <a:pt x="1469" y="624"/>
                  </a:lnTo>
                  <a:lnTo>
                    <a:pt x="1482" y="671"/>
                  </a:lnTo>
                  <a:lnTo>
                    <a:pt x="0" y="671"/>
                  </a:lnTo>
                  <a:lnTo>
                    <a:pt x="0" y="671"/>
                  </a:lnTo>
                  <a:close/>
                  <a:moveTo>
                    <a:pt x="1477" y="362"/>
                  </a:moveTo>
                  <a:lnTo>
                    <a:pt x="1493" y="362"/>
                  </a:lnTo>
                  <a:lnTo>
                    <a:pt x="1486" y="386"/>
                  </a:lnTo>
                  <a:lnTo>
                    <a:pt x="1441" y="480"/>
                  </a:lnTo>
                  <a:lnTo>
                    <a:pt x="1463" y="558"/>
                  </a:lnTo>
                  <a:lnTo>
                    <a:pt x="1499" y="529"/>
                  </a:lnTo>
                  <a:lnTo>
                    <a:pt x="1518" y="447"/>
                  </a:lnTo>
                  <a:lnTo>
                    <a:pt x="1559" y="337"/>
                  </a:lnTo>
                  <a:lnTo>
                    <a:pt x="1477" y="362"/>
                  </a:lnTo>
                  <a:lnTo>
                    <a:pt x="1477" y="362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6289560" y="2868480"/>
              <a:ext cx="1211040" cy="522360"/>
            </a:xfrm>
            <a:custGeom>
              <a:avLst/>
              <a:gdLst/>
              <a:ahLst/>
              <a:rect l="l" t="t" r="r" b="b"/>
              <a:pathLst>
                <a:path w="1559" h="671">
                  <a:moveTo>
                    <a:pt x="0" y="671"/>
                  </a:moveTo>
                  <a:lnTo>
                    <a:pt x="109" y="658"/>
                  </a:lnTo>
                  <a:lnTo>
                    <a:pt x="186" y="565"/>
                  </a:lnTo>
                  <a:lnTo>
                    <a:pt x="316" y="463"/>
                  </a:lnTo>
                  <a:lnTo>
                    <a:pt x="329" y="505"/>
                  </a:lnTo>
                  <a:lnTo>
                    <a:pt x="384" y="546"/>
                  </a:lnTo>
                  <a:lnTo>
                    <a:pt x="429" y="511"/>
                  </a:lnTo>
                  <a:lnTo>
                    <a:pt x="461" y="533"/>
                  </a:lnTo>
                  <a:lnTo>
                    <a:pt x="520" y="516"/>
                  </a:lnTo>
                  <a:lnTo>
                    <a:pt x="525" y="492"/>
                  </a:lnTo>
                  <a:lnTo>
                    <a:pt x="602" y="488"/>
                  </a:lnTo>
                  <a:lnTo>
                    <a:pt x="633" y="469"/>
                  </a:lnTo>
                  <a:lnTo>
                    <a:pt x="638" y="439"/>
                  </a:lnTo>
                  <a:lnTo>
                    <a:pt x="625" y="428"/>
                  </a:lnTo>
                  <a:lnTo>
                    <a:pt x="710" y="285"/>
                  </a:lnTo>
                  <a:lnTo>
                    <a:pt x="729" y="207"/>
                  </a:lnTo>
                  <a:lnTo>
                    <a:pt x="798" y="251"/>
                  </a:lnTo>
                  <a:lnTo>
                    <a:pt x="845" y="149"/>
                  </a:lnTo>
                  <a:lnTo>
                    <a:pt x="870" y="160"/>
                  </a:lnTo>
                  <a:lnTo>
                    <a:pt x="947" y="72"/>
                  </a:lnTo>
                  <a:lnTo>
                    <a:pt x="958" y="0"/>
                  </a:lnTo>
                  <a:lnTo>
                    <a:pt x="1060" y="77"/>
                  </a:lnTo>
                  <a:lnTo>
                    <a:pt x="1072" y="30"/>
                  </a:lnTo>
                  <a:lnTo>
                    <a:pt x="1124" y="55"/>
                  </a:lnTo>
                  <a:lnTo>
                    <a:pt x="1113" y="77"/>
                  </a:lnTo>
                  <a:lnTo>
                    <a:pt x="1132" y="96"/>
                  </a:lnTo>
                  <a:lnTo>
                    <a:pt x="1190" y="124"/>
                  </a:lnTo>
                  <a:lnTo>
                    <a:pt x="1209" y="155"/>
                  </a:lnTo>
                  <a:lnTo>
                    <a:pt x="1209" y="173"/>
                  </a:lnTo>
                  <a:lnTo>
                    <a:pt x="1173" y="237"/>
                  </a:lnTo>
                  <a:lnTo>
                    <a:pt x="1179" y="256"/>
                  </a:lnTo>
                  <a:lnTo>
                    <a:pt x="1375" y="369"/>
                  </a:lnTo>
                  <a:lnTo>
                    <a:pt x="1364" y="439"/>
                  </a:lnTo>
                  <a:lnTo>
                    <a:pt x="1399" y="511"/>
                  </a:lnTo>
                  <a:lnTo>
                    <a:pt x="1375" y="529"/>
                  </a:lnTo>
                  <a:lnTo>
                    <a:pt x="1405" y="575"/>
                  </a:lnTo>
                  <a:lnTo>
                    <a:pt x="1356" y="582"/>
                  </a:lnTo>
                  <a:lnTo>
                    <a:pt x="1356" y="599"/>
                  </a:lnTo>
                  <a:lnTo>
                    <a:pt x="1469" y="624"/>
                  </a:lnTo>
                  <a:lnTo>
                    <a:pt x="1482" y="671"/>
                  </a:lnTo>
                  <a:lnTo>
                    <a:pt x="0" y="671"/>
                  </a:lnTo>
                  <a:lnTo>
                    <a:pt x="0" y="671"/>
                  </a:lnTo>
                  <a:close/>
                  <a:moveTo>
                    <a:pt x="1477" y="362"/>
                  </a:moveTo>
                  <a:lnTo>
                    <a:pt x="1493" y="362"/>
                  </a:lnTo>
                  <a:lnTo>
                    <a:pt x="1486" y="386"/>
                  </a:lnTo>
                  <a:lnTo>
                    <a:pt x="1441" y="480"/>
                  </a:lnTo>
                  <a:lnTo>
                    <a:pt x="1463" y="558"/>
                  </a:lnTo>
                  <a:lnTo>
                    <a:pt x="1499" y="529"/>
                  </a:lnTo>
                  <a:lnTo>
                    <a:pt x="1518" y="447"/>
                  </a:lnTo>
                  <a:lnTo>
                    <a:pt x="1559" y="337"/>
                  </a:lnTo>
                  <a:lnTo>
                    <a:pt x="1477" y="362"/>
                  </a:lnTo>
                  <a:lnTo>
                    <a:pt x="1477" y="362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6292800" y="2867040"/>
              <a:ext cx="1145880" cy="523800"/>
            </a:xfrm>
            <a:custGeom>
              <a:avLst/>
              <a:gdLst/>
              <a:ahLst/>
              <a:rect l="l" t="t" r="r" b="b"/>
              <a:pathLst>
                <a:path w="1475" h="673">
                  <a:moveTo>
                    <a:pt x="1475" y="673"/>
                  </a:moveTo>
                  <a:lnTo>
                    <a:pt x="1468" y="627"/>
                  </a:lnTo>
                  <a:lnTo>
                    <a:pt x="1351" y="603"/>
                  </a:lnTo>
                  <a:lnTo>
                    <a:pt x="1351" y="582"/>
                  </a:lnTo>
                  <a:lnTo>
                    <a:pt x="1396" y="577"/>
                  </a:lnTo>
                  <a:lnTo>
                    <a:pt x="1372" y="531"/>
                  </a:lnTo>
                  <a:lnTo>
                    <a:pt x="1394" y="513"/>
                  </a:lnTo>
                  <a:lnTo>
                    <a:pt x="1360" y="445"/>
                  </a:lnTo>
                  <a:lnTo>
                    <a:pt x="1368" y="371"/>
                  </a:lnTo>
                  <a:lnTo>
                    <a:pt x="1176" y="264"/>
                  </a:lnTo>
                  <a:lnTo>
                    <a:pt x="1170" y="238"/>
                  </a:lnTo>
                  <a:lnTo>
                    <a:pt x="1202" y="179"/>
                  </a:lnTo>
                  <a:lnTo>
                    <a:pt x="1202" y="151"/>
                  </a:lnTo>
                  <a:lnTo>
                    <a:pt x="1181" y="128"/>
                  </a:lnTo>
                  <a:lnTo>
                    <a:pt x="1125" y="94"/>
                  </a:lnTo>
                  <a:lnTo>
                    <a:pt x="1114" y="77"/>
                  </a:lnTo>
                  <a:lnTo>
                    <a:pt x="1119" y="55"/>
                  </a:lnTo>
                  <a:lnTo>
                    <a:pt x="1067" y="34"/>
                  </a:lnTo>
                  <a:lnTo>
                    <a:pt x="1061" y="83"/>
                  </a:lnTo>
                  <a:lnTo>
                    <a:pt x="953" y="0"/>
                  </a:lnTo>
                  <a:lnTo>
                    <a:pt x="944" y="72"/>
                  </a:lnTo>
                  <a:lnTo>
                    <a:pt x="863" y="164"/>
                  </a:lnTo>
                  <a:lnTo>
                    <a:pt x="842" y="151"/>
                  </a:lnTo>
                  <a:lnTo>
                    <a:pt x="795" y="254"/>
                  </a:lnTo>
                  <a:lnTo>
                    <a:pt x="727" y="209"/>
                  </a:lnTo>
                  <a:lnTo>
                    <a:pt x="707" y="288"/>
                  </a:lnTo>
                  <a:lnTo>
                    <a:pt x="622" y="430"/>
                  </a:lnTo>
                  <a:lnTo>
                    <a:pt x="633" y="445"/>
                  </a:lnTo>
                  <a:lnTo>
                    <a:pt x="628" y="475"/>
                  </a:lnTo>
                  <a:lnTo>
                    <a:pt x="581" y="496"/>
                  </a:lnTo>
                  <a:lnTo>
                    <a:pt x="518" y="496"/>
                  </a:lnTo>
                  <a:lnTo>
                    <a:pt x="513" y="518"/>
                  </a:lnTo>
                  <a:lnTo>
                    <a:pt x="456" y="541"/>
                  </a:lnTo>
                  <a:lnTo>
                    <a:pt x="424" y="513"/>
                  </a:lnTo>
                  <a:lnTo>
                    <a:pt x="377" y="552"/>
                  </a:lnTo>
                  <a:lnTo>
                    <a:pt x="326" y="509"/>
                  </a:lnTo>
                  <a:lnTo>
                    <a:pt x="315" y="464"/>
                  </a:lnTo>
                  <a:lnTo>
                    <a:pt x="181" y="569"/>
                  </a:lnTo>
                  <a:lnTo>
                    <a:pt x="108" y="661"/>
                  </a:lnTo>
                  <a:lnTo>
                    <a:pt x="0" y="673"/>
                  </a:lnTo>
                  <a:lnTo>
                    <a:pt x="1475" y="673"/>
                  </a:lnTo>
                  <a:close/>
                </a:path>
              </a:pathLst>
            </a:custGeom>
            <a:solidFill>
              <a:srgbClr val="0000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72" name=""/>
          <p:cNvGrpSpPr/>
          <p:nvPr/>
        </p:nvGrpSpPr>
        <p:grpSpPr>
          <a:xfrm>
            <a:off x="476280" y="1042920"/>
            <a:ext cx="7977240" cy="4675320"/>
            <a:chOff x="476280" y="1042920"/>
            <a:chExt cx="7977240" cy="4675320"/>
          </a:xfrm>
        </p:grpSpPr>
        <p:sp>
          <p:nvSpPr>
            <p:cNvPr id="673" name=""/>
            <p:cNvSpPr/>
            <p:nvPr/>
          </p:nvSpPr>
          <p:spPr>
            <a:xfrm>
              <a:off x="1116000" y="1133280"/>
              <a:ext cx="7148520" cy="1052640"/>
            </a:xfrm>
            <a:custGeom>
              <a:avLst/>
              <a:gdLst/>
              <a:ahLst/>
              <a:rect l="l" t="t" r="r" b="b"/>
              <a:pathLst>
                <a:path w="4899" h="718">
                  <a:moveTo>
                    <a:pt x="4899" y="0"/>
                  </a:moveTo>
                  <a:lnTo>
                    <a:pt x="4899" y="222"/>
                  </a:lnTo>
                  <a:lnTo>
                    <a:pt x="4893" y="252"/>
                  </a:lnTo>
                  <a:lnTo>
                    <a:pt x="4749" y="196"/>
                  </a:lnTo>
                  <a:lnTo>
                    <a:pt x="4803" y="382"/>
                  </a:lnTo>
                  <a:lnTo>
                    <a:pt x="4629" y="504"/>
                  </a:lnTo>
                  <a:lnTo>
                    <a:pt x="4401" y="484"/>
                  </a:lnTo>
                  <a:lnTo>
                    <a:pt x="4245" y="478"/>
                  </a:lnTo>
                  <a:lnTo>
                    <a:pt x="3951" y="535"/>
                  </a:lnTo>
                  <a:lnTo>
                    <a:pt x="3603" y="718"/>
                  </a:lnTo>
                  <a:lnTo>
                    <a:pt x="3558" y="685"/>
                  </a:lnTo>
                  <a:lnTo>
                    <a:pt x="3573" y="622"/>
                  </a:lnTo>
                  <a:lnTo>
                    <a:pt x="3636" y="583"/>
                  </a:lnTo>
                  <a:lnTo>
                    <a:pt x="3662" y="541"/>
                  </a:lnTo>
                  <a:lnTo>
                    <a:pt x="3655" y="471"/>
                  </a:lnTo>
                  <a:lnTo>
                    <a:pt x="3669" y="424"/>
                  </a:lnTo>
                  <a:lnTo>
                    <a:pt x="3833" y="471"/>
                  </a:lnTo>
                  <a:lnTo>
                    <a:pt x="3846" y="382"/>
                  </a:lnTo>
                  <a:lnTo>
                    <a:pt x="3800" y="323"/>
                  </a:lnTo>
                  <a:lnTo>
                    <a:pt x="3728" y="300"/>
                  </a:lnTo>
                  <a:lnTo>
                    <a:pt x="3636" y="276"/>
                  </a:lnTo>
                  <a:lnTo>
                    <a:pt x="3583" y="270"/>
                  </a:lnTo>
                  <a:lnTo>
                    <a:pt x="3524" y="318"/>
                  </a:lnTo>
                  <a:lnTo>
                    <a:pt x="3459" y="335"/>
                  </a:lnTo>
                  <a:lnTo>
                    <a:pt x="3399" y="318"/>
                  </a:lnTo>
                  <a:lnTo>
                    <a:pt x="3354" y="300"/>
                  </a:lnTo>
                  <a:lnTo>
                    <a:pt x="3327" y="159"/>
                  </a:lnTo>
                  <a:lnTo>
                    <a:pt x="3262" y="135"/>
                  </a:lnTo>
                  <a:lnTo>
                    <a:pt x="3150" y="141"/>
                  </a:lnTo>
                  <a:lnTo>
                    <a:pt x="3078" y="88"/>
                  </a:lnTo>
                  <a:lnTo>
                    <a:pt x="2920" y="117"/>
                  </a:lnTo>
                  <a:lnTo>
                    <a:pt x="2724" y="200"/>
                  </a:lnTo>
                  <a:lnTo>
                    <a:pt x="2638" y="194"/>
                  </a:lnTo>
                  <a:lnTo>
                    <a:pt x="2619" y="241"/>
                  </a:lnTo>
                  <a:lnTo>
                    <a:pt x="0" y="70"/>
                  </a:lnTo>
                  <a:lnTo>
                    <a:pt x="45" y="4"/>
                  </a:lnTo>
                  <a:lnTo>
                    <a:pt x="4899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6828120" y="2814480"/>
              <a:ext cx="658800" cy="330120"/>
            </a:xfrm>
            <a:custGeom>
              <a:avLst/>
              <a:gdLst/>
              <a:ahLst/>
              <a:rect l="l" t="t" r="r" b="b"/>
              <a:pathLst>
                <a:path w="844" h="424">
                  <a:moveTo>
                    <a:pt x="670" y="0"/>
                  </a:moveTo>
                  <a:lnTo>
                    <a:pt x="363" y="0"/>
                  </a:lnTo>
                  <a:lnTo>
                    <a:pt x="0" y="0"/>
                  </a:lnTo>
                  <a:lnTo>
                    <a:pt x="5" y="119"/>
                  </a:lnTo>
                  <a:lnTo>
                    <a:pt x="71" y="58"/>
                  </a:lnTo>
                  <a:lnTo>
                    <a:pt x="99" y="58"/>
                  </a:lnTo>
                  <a:lnTo>
                    <a:pt x="124" y="17"/>
                  </a:lnTo>
                  <a:lnTo>
                    <a:pt x="167" y="41"/>
                  </a:lnTo>
                  <a:lnTo>
                    <a:pt x="190" y="41"/>
                  </a:lnTo>
                  <a:lnTo>
                    <a:pt x="196" y="22"/>
                  </a:lnTo>
                  <a:lnTo>
                    <a:pt x="237" y="0"/>
                  </a:lnTo>
                  <a:lnTo>
                    <a:pt x="297" y="22"/>
                  </a:lnTo>
                  <a:lnTo>
                    <a:pt x="326" y="88"/>
                  </a:lnTo>
                  <a:lnTo>
                    <a:pt x="380" y="113"/>
                  </a:lnTo>
                  <a:lnTo>
                    <a:pt x="367" y="137"/>
                  </a:lnTo>
                  <a:lnTo>
                    <a:pt x="386" y="154"/>
                  </a:lnTo>
                  <a:lnTo>
                    <a:pt x="444" y="184"/>
                  </a:lnTo>
                  <a:lnTo>
                    <a:pt x="457" y="171"/>
                  </a:lnTo>
                  <a:lnTo>
                    <a:pt x="486" y="198"/>
                  </a:lnTo>
                  <a:lnTo>
                    <a:pt x="463" y="215"/>
                  </a:lnTo>
                  <a:lnTo>
                    <a:pt x="463" y="233"/>
                  </a:lnTo>
                  <a:lnTo>
                    <a:pt x="439" y="298"/>
                  </a:lnTo>
                  <a:lnTo>
                    <a:pt x="618" y="382"/>
                  </a:lnTo>
                  <a:lnTo>
                    <a:pt x="599" y="328"/>
                  </a:lnTo>
                  <a:lnTo>
                    <a:pt x="576" y="305"/>
                  </a:lnTo>
                  <a:lnTo>
                    <a:pt x="589" y="305"/>
                  </a:lnTo>
                  <a:lnTo>
                    <a:pt x="557" y="119"/>
                  </a:lnTo>
                  <a:lnTo>
                    <a:pt x="648" y="47"/>
                  </a:lnTo>
                  <a:lnTo>
                    <a:pt x="653" y="30"/>
                  </a:lnTo>
                  <a:lnTo>
                    <a:pt x="659" y="71"/>
                  </a:lnTo>
                  <a:lnTo>
                    <a:pt x="623" y="107"/>
                  </a:lnTo>
                  <a:lnTo>
                    <a:pt x="634" y="162"/>
                  </a:lnTo>
                  <a:lnTo>
                    <a:pt x="612" y="184"/>
                  </a:lnTo>
                  <a:lnTo>
                    <a:pt x="648" y="203"/>
                  </a:lnTo>
                  <a:lnTo>
                    <a:pt x="648" y="256"/>
                  </a:lnTo>
                  <a:lnTo>
                    <a:pt x="623" y="298"/>
                  </a:lnTo>
                  <a:lnTo>
                    <a:pt x="659" y="347"/>
                  </a:lnTo>
                  <a:lnTo>
                    <a:pt x="702" y="352"/>
                  </a:lnTo>
                  <a:lnTo>
                    <a:pt x="731" y="424"/>
                  </a:lnTo>
                  <a:lnTo>
                    <a:pt x="813" y="399"/>
                  </a:lnTo>
                  <a:lnTo>
                    <a:pt x="808" y="375"/>
                  </a:lnTo>
                  <a:lnTo>
                    <a:pt x="844" y="305"/>
                  </a:lnTo>
                  <a:lnTo>
                    <a:pt x="719" y="305"/>
                  </a:lnTo>
                  <a:lnTo>
                    <a:pt x="670" y="0"/>
                  </a:lnTo>
                  <a:close/>
                </a:path>
              </a:pathLst>
            </a:custGeom>
            <a:solidFill>
              <a:srgbClr val="0062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5599440" y="2428920"/>
              <a:ext cx="471240" cy="749160"/>
            </a:xfrm>
            <a:custGeom>
              <a:avLst/>
              <a:gdLst/>
              <a:ahLst/>
              <a:rect l="l" t="t" r="r" b="b"/>
              <a:pathLst>
                <a:path w="607" h="963">
                  <a:moveTo>
                    <a:pt x="100" y="571"/>
                  </a:moveTo>
                  <a:lnTo>
                    <a:pt x="94" y="13"/>
                  </a:lnTo>
                  <a:lnTo>
                    <a:pt x="155" y="25"/>
                  </a:lnTo>
                  <a:lnTo>
                    <a:pt x="196" y="0"/>
                  </a:lnTo>
                  <a:lnTo>
                    <a:pt x="576" y="0"/>
                  </a:lnTo>
                  <a:lnTo>
                    <a:pt x="582" y="13"/>
                  </a:lnTo>
                  <a:lnTo>
                    <a:pt x="601" y="635"/>
                  </a:lnTo>
                  <a:lnTo>
                    <a:pt x="588" y="648"/>
                  </a:lnTo>
                  <a:lnTo>
                    <a:pt x="607" y="712"/>
                  </a:lnTo>
                  <a:lnTo>
                    <a:pt x="541" y="737"/>
                  </a:lnTo>
                  <a:lnTo>
                    <a:pt x="488" y="725"/>
                  </a:lnTo>
                  <a:lnTo>
                    <a:pt x="494" y="773"/>
                  </a:lnTo>
                  <a:lnTo>
                    <a:pt x="463" y="797"/>
                  </a:lnTo>
                  <a:lnTo>
                    <a:pt x="447" y="831"/>
                  </a:lnTo>
                  <a:lnTo>
                    <a:pt x="422" y="839"/>
                  </a:lnTo>
                  <a:lnTo>
                    <a:pt x="403" y="891"/>
                  </a:lnTo>
                  <a:lnTo>
                    <a:pt x="381" y="916"/>
                  </a:lnTo>
                  <a:lnTo>
                    <a:pt x="320" y="855"/>
                  </a:lnTo>
                  <a:lnTo>
                    <a:pt x="326" y="867"/>
                  </a:lnTo>
                  <a:lnTo>
                    <a:pt x="303" y="874"/>
                  </a:lnTo>
                  <a:lnTo>
                    <a:pt x="273" y="938"/>
                  </a:lnTo>
                  <a:lnTo>
                    <a:pt x="237" y="908"/>
                  </a:lnTo>
                  <a:lnTo>
                    <a:pt x="185" y="957"/>
                  </a:lnTo>
                  <a:lnTo>
                    <a:pt x="94" y="916"/>
                  </a:lnTo>
                  <a:lnTo>
                    <a:pt x="83" y="944"/>
                  </a:lnTo>
                  <a:lnTo>
                    <a:pt x="77" y="927"/>
                  </a:lnTo>
                  <a:lnTo>
                    <a:pt x="42" y="921"/>
                  </a:lnTo>
                  <a:lnTo>
                    <a:pt x="23" y="963"/>
                  </a:lnTo>
                  <a:lnTo>
                    <a:pt x="13" y="944"/>
                  </a:lnTo>
                  <a:lnTo>
                    <a:pt x="0" y="933"/>
                  </a:lnTo>
                  <a:lnTo>
                    <a:pt x="13" y="933"/>
                  </a:lnTo>
                  <a:lnTo>
                    <a:pt x="13" y="880"/>
                  </a:lnTo>
                  <a:lnTo>
                    <a:pt x="30" y="867"/>
                  </a:lnTo>
                  <a:lnTo>
                    <a:pt x="23" y="844"/>
                  </a:lnTo>
                  <a:lnTo>
                    <a:pt x="83" y="784"/>
                  </a:lnTo>
                  <a:lnTo>
                    <a:pt x="107" y="725"/>
                  </a:lnTo>
                  <a:lnTo>
                    <a:pt x="100" y="678"/>
                  </a:lnTo>
                  <a:lnTo>
                    <a:pt x="72" y="635"/>
                  </a:lnTo>
                  <a:lnTo>
                    <a:pt x="100" y="571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5977080" y="3708360"/>
              <a:ext cx="723960" cy="896760"/>
            </a:xfrm>
            <a:custGeom>
              <a:avLst/>
              <a:gdLst/>
              <a:ahLst/>
              <a:rect l="l" t="t" r="r" b="b"/>
              <a:pathLst>
                <a:path w="935" h="1151">
                  <a:moveTo>
                    <a:pt x="835" y="1061"/>
                  </a:moveTo>
                  <a:lnTo>
                    <a:pt x="835" y="1004"/>
                  </a:lnTo>
                  <a:lnTo>
                    <a:pt x="871" y="923"/>
                  </a:lnTo>
                  <a:lnTo>
                    <a:pt x="871" y="891"/>
                  </a:lnTo>
                  <a:lnTo>
                    <a:pt x="904" y="778"/>
                  </a:lnTo>
                  <a:lnTo>
                    <a:pt x="935" y="737"/>
                  </a:lnTo>
                  <a:lnTo>
                    <a:pt x="893" y="714"/>
                  </a:lnTo>
                  <a:lnTo>
                    <a:pt x="893" y="665"/>
                  </a:lnTo>
                  <a:lnTo>
                    <a:pt x="871" y="614"/>
                  </a:lnTo>
                  <a:lnTo>
                    <a:pt x="835" y="588"/>
                  </a:lnTo>
                  <a:lnTo>
                    <a:pt x="810" y="494"/>
                  </a:lnTo>
                  <a:lnTo>
                    <a:pt x="758" y="460"/>
                  </a:lnTo>
                  <a:lnTo>
                    <a:pt x="722" y="405"/>
                  </a:lnTo>
                  <a:lnTo>
                    <a:pt x="727" y="383"/>
                  </a:lnTo>
                  <a:lnTo>
                    <a:pt x="596" y="262"/>
                  </a:lnTo>
                  <a:lnTo>
                    <a:pt x="532" y="132"/>
                  </a:lnTo>
                  <a:lnTo>
                    <a:pt x="501" y="132"/>
                  </a:lnTo>
                  <a:lnTo>
                    <a:pt x="437" y="78"/>
                  </a:lnTo>
                  <a:lnTo>
                    <a:pt x="484" y="0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96" y="494"/>
                  </a:lnTo>
                  <a:lnTo>
                    <a:pt x="113" y="588"/>
                  </a:lnTo>
                  <a:lnTo>
                    <a:pt x="142" y="643"/>
                  </a:lnTo>
                  <a:lnTo>
                    <a:pt x="132" y="660"/>
                  </a:lnTo>
                  <a:lnTo>
                    <a:pt x="155" y="684"/>
                  </a:lnTo>
                  <a:lnTo>
                    <a:pt x="132" y="714"/>
                  </a:lnTo>
                  <a:lnTo>
                    <a:pt x="119" y="773"/>
                  </a:lnTo>
                  <a:lnTo>
                    <a:pt x="132" y="810"/>
                  </a:lnTo>
                  <a:lnTo>
                    <a:pt x="125" y="952"/>
                  </a:lnTo>
                  <a:lnTo>
                    <a:pt x="142" y="1001"/>
                  </a:lnTo>
                  <a:lnTo>
                    <a:pt x="174" y="1068"/>
                  </a:lnTo>
                  <a:lnTo>
                    <a:pt x="692" y="1104"/>
                  </a:lnTo>
                  <a:lnTo>
                    <a:pt x="703" y="1151"/>
                  </a:lnTo>
                  <a:lnTo>
                    <a:pt x="733" y="1151"/>
                  </a:lnTo>
                  <a:lnTo>
                    <a:pt x="727" y="1055"/>
                  </a:lnTo>
                  <a:lnTo>
                    <a:pt x="744" y="1038"/>
                  </a:lnTo>
                  <a:lnTo>
                    <a:pt x="835" y="1061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1586160" y="3325680"/>
              <a:ext cx="961920" cy="1093680"/>
            </a:xfrm>
            <a:custGeom>
              <a:avLst/>
              <a:gdLst/>
              <a:ahLst/>
              <a:rect l="l" t="t" r="r" b="b"/>
              <a:pathLst>
                <a:path w="1235" h="1400">
                  <a:moveTo>
                    <a:pt x="1235" y="0"/>
                  </a:moveTo>
                  <a:lnTo>
                    <a:pt x="1081" y="1400"/>
                  </a:lnTo>
                  <a:lnTo>
                    <a:pt x="710" y="1400"/>
                  </a:lnTo>
                  <a:lnTo>
                    <a:pt x="0" y="1097"/>
                  </a:lnTo>
                  <a:lnTo>
                    <a:pt x="0" y="1078"/>
                  </a:lnTo>
                  <a:lnTo>
                    <a:pt x="24" y="1055"/>
                  </a:lnTo>
                  <a:lnTo>
                    <a:pt x="47" y="1055"/>
                  </a:lnTo>
                  <a:lnTo>
                    <a:pt x="71" y="1020"/>
                  </a:lnTo>
                  <a:lnTo>
                    <a:pt x="71" y="995"/>
                  </a:lnTo>
                  <a:lnTo>
                    <a:pt x="30" y="965"/>
                  </a:lnTo>
                  <a:lnTo>
                    <a:pt x="35" y="888"/>
                  </a:lnTo>
                  <a:lnTo>
                    <a:pt x="82" y="846"/>
                  </a:lnTo>
                  <a:lnTo>
                    <a:pt x="96" y="752"/>
                  </a:lnTo>
                  <a:lnTo>
                    <a:pt x="184" y="667"/>
                  </a:lnTo>
                  <a:lnTo>
                    <a:pt x="107" y="519"/>
                  </a:lnTo>
                  <a:lnTo>
                    <a:pt x="113" y="494"/>
                  </a:lnTo>
                  <a:lnTo>
                    <a:pt x="131" y="406"/>
                  </a:lnTo>
                  <a:lnTo>
                    <a:pt x="126" y="257"/>
                  </a:lnTo>
                  <a:lnTo>
                    <a:pt x="167" y="210"/>
                  </a:lnTo>
                  <a:lnTo>
                    <a:pt x="244" y="232"/>
                  </a:lnTo>
                  <a:lnTo>
                    <a:pt x="261" y="196"/>
                  </a:lnTo>
                  <a:lnTo>
                    <a:pt x="297" y="0"/>
                  </a:lnTo>
                  <a:lnTo>
                    <a:pt x="1235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476280" y="2384280"/>
              <a:ext cx="1252800" cy="1809720"/>
            </a:xfrm>
            <a:custGeom>
              <a:avLst/>
              <a:gdLst/>
              <a:ahLst/>
              <a:rect l="l" t="t" r="r" b="b"/>
              <a:pathLst>
                <a:path w="1612" h="2319">
                  <a:moveTo>
                    <a:pt x="1463" y="2093"/>
                  </a:moveTo>
                  <a:lnTo>
                    <a:pt x="1512" y="2051"/>
                  </a:lnTo>
                  <a:lnTo>
                    <a:pt x="1523" y="1955"/>
                  </a:lnTo>
                  <a:lnTo>
                    <a:pt x="1612" y="1872"/>
                  </a:lnTo>
                  <a:lnTo>
                    <a:pt x="1535" y="1723"/>
                  </a:lnTo>
                  <a:lnTo>
                    <a:pt x="1540" y="1699"/>
                  </a:lnTo>
                  <a:lnTo>
                    <a:pt x="697" y="714"/>
                  </a:lnTo>
                  <a:lnTo>
                    <a:pt x="857" y="0"/>
                  </a:lnTo>
                  <a:lnTo>
                    <a:pt x="118" y="0"/>
                  </a:lnTo>
                  <a:lnTo>
                    <a:pt x="113" y="143"/>
                  </a:lnTo>
                  <a:lnTo>
                    <a:pt x="65" y="280"/>
                  </a:lnTo>
                  <a:lnTo>
                    <a:pt x="0" y="380"/>
                  </a:lnTo>
                  <a:lnTo>
                    <a:pt x="65" y="548"/>
                  </a:lnTo>
                  <a:lnTo>
                    <a:pt x="47" y="625"/>
                  </a:lnTo>
                  <a:lnTo>
                    <a:pt x="47" y="751"/>
                  </a:lnTo>
                  <a:lnTo>
                    <a:pt x="130" y="876"/>
                  </a:lnTo>
                  <a:lnTo>
                    <a:pt x="130" y="936"/>
                  </a:lnTo>
                  <a:lnTo>
                    <a:pt x="154" y="972"/>
                  </a:lnTo>
                  <a:lnTo>
                    <a:pt x="203" y="977"/>
                  </a:lnTo>
                  <a:lnTo>
                    <a:pt x="220" y="917"/>
                  </a:lnTo>
                  <a:lnTo>
                    <a:pt x="303" y="936"/>
                  </a:lnTo>
                  <a:lnTo>
                    <a:pt x="239" y="977"/>
                  </a:lnTo>
                  <a:lnTo>
                    <a:pt x="256" y="1079"/>
                  </a:lnTo>
                  <a:lnTo>
                    <a:pt x="203" y="1013"/>
                  </a:lnTo>
                  <a:lnTo>
                    <a:pt x="203" y="1168"/>
                  </a:lnTo>
                  <a:lnTo>
                    <a:pt x="226" y="1203"/>
                  </a:lnTo>
                  <a:lnTo>
                    <a:pt x="267" y="1211"/>
                  </a:lnTo>
                  <a:lnTo>
                    <a:pt x="280" y="1247"/>
                  </a:lnTo>
                  <a:lnTo>
                    <a:pt x="275" y="1288"/>
                  </a:lnTo>
                  <a:lnTo>
                    <a:pt x="243" y="1305"/>
                  </a:lnTo>
                  <a:lnTo>
                    <a:pt x="243" y="1371"/>
                  </a:lnTo>
                  <a:lnTo>
                    <a:pt x="388" y="1592"/>
                  </a:lnTo>
                  <a:lnTo>
                    <a:pt x="388" y="1633"/>
                  </a:lnTo>
                  <a:lnTo>
                    <a:pt x="429" y="1676"/>
                  </a:lnTo>
                  <a:lnTo>
                    <a:pt x="410" y="1806"/>
                  </a:lnTo>
                  <a:lnTo>
                    <a:pt x="536" y="1853"/>
                  </a:lnTo>
                  <a:lnTo>
                    <a:pt x="578" y="1842"/>
                  </a:lnTo>
                  <a:lnTo>
                    <a:pt x="727" y="1955"/>
                  </a:lnTo>
                  <a:lnTo>
                    <a:pt x="768" y="1931"/>
                  </a:lnTo>
                  <a:lnTo>
                    <a:pt x="796" y="2008"/>
                  </a:lnTo>
                  <a:lnTo>
                    <a:pt x="885" y="2038"/>
                  </a:lnTo>
                  <a:lnTo>
                    <a:pt x="975" y="2157"/>
                  </a:lnTo>
                  <a:lnTo>
                    <a:pt x="988" y="2189"/>
                  </a:lnTo>
                  <a:lnTo>
                    <a:pt x="988" y="2319"/>
                  </a:lnTo>
                  <a:lnTo>
                    <a:pt x="1427" y="2283"/>
                  </a:lnTo>
                  <a:lnTo>
                    <a:pt x="1452" y="2260"/>
                  </a:lnTo>
                  <a:lnTo>
                    <a:pt x="1476" y="2260"/>
                  </a:lnTo>
                  <a:lnTo>
                    <a:pt x="1499" y="2225"/>
                  </a:lnTo>
                  <a:lnTo>
                    <a:pt x="1499" y="2200"/>
                  </a:lnTo>
                  <a:lnTo>
                    <a:pt x="1458" y="2170"/>
                  </a:lnTo>
                  <a:lnTo>
                    <a:pt x="1463" y="2093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1818000" y="2384280"/>
              <a:ext cx="825480" cy="941400"/>
            </a:xfrm>
            <a:custGeom>
              <a:avLst/>
              <a:gdLst/>
              <a:ahLst/>
              <a:rect l="l" t="t" r="r" b="b"/>
              <a:pathLst>
                <a:path w="1061" h="1203">
                  <a:moveTo>
                    <a:pt x="740" y="0"/>
                  </a:moveTo>
                  <a:lnTo>
                    <a:pt x="699" y="239"/>
                  </a:lnTo>
                  <a:lnTo>
                    <a:pt x="1061" y="239"/>
                  </a:lnTo>
                  <a:lnTo>
                    <a:pt x="936" y="1203"/>
                  </a:lnTo>
                  <a:lnTo>
                    <a:pt x="0" y="1203"/>
                  </a:lnTo>
                  <a:lnTo>
                    <a:pt x="196" y="0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1017720" y="2384280"/>
              <a:ext cx="952560" cy="1325520"/>
            </a:xfrm>
            <a:custGeom>
              <a:avLst/>
              <a:gdLst/>
              <a:ahLst/>
              <a:rect l="l" t="t" r="r" b="b"/>
              <a:pathLst>
                <a:path w="1224" h="1699">
                  <a:moveTo>
                    <a:pt x="681" y="1514"/>
                  </a:moveTo>
                  <a:lnTo>
                    <a:pt x="0" y="714"/>
                  </a:lnTo>
                  <a:lnTo>
                    <a:pt x="160" y="0"/>
                  </a:lnTo>
                  <a:lnTo>
                    <a:pt x="689" y="0"/>
                  </a:lnTo>
                  <a:lnTo>
                    <a:pt x="1224" y="0"/>
                  </a:lnTo>
                  <a:lnTo>
                    <a:pt x="992" y="1401"/>
                  </a:lnTo>
                  <a:lnTo>
                    <a:pt x="975" y="1437"/>
                  </a:lnTo>
                  <a:lnTo>
                    <a:pt x="898" y="1414"/>
                  </a:lnTo>
                  <a:lnTo>
                    <a:pt x="855" y="1460"/>
                  </a:lnTo>
                  <a:lnTo>
                    <a:pt x="862" y="1609"/>
                  </a:lnTo>
                  <a:lnTo>
                    <a:pt x="843" y="1699"/>
                  </a:lnTo>
                  <a:lnTo>
                    <a:pt x="681" y="1514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567000" y="1611360"/>
              <a:ext cx="1204920" cy="772920"/>
            </a:xfrm>
            <a:custGeom>
              <a:avLst/>
              <a:gdLst/>
              <a:ahLst/>
              <a:rect l="l" t="t" r="r" b="b"/>
              <a:pathLst>
                <a:path w="1549" h="988">
                  <a:moveTo>
                    <a:pt x="0" y="988"/>
                  </a:moveTo>
                  <a:lnTo>
                    <a:pt x="6" y="779"/>
                  </a:lnTo>
                  <a:lnTo>
                    <a:pt x="49" y="690"/>
                  </a:lnTo>
                  <a:lnTo>
                    <a:pt x="95" y="649"/>
                  </a:lnTo>
                  <a:lnTo>
                    <a:pt x="95" y="618"/>
                  </a:lnTo>
                  <a:lnTo>
                    <a:pt x="315" y="14"/>
                  </a:lnTo>
                  <a:lnTo>
                    <a:pt x="428" y="0"/>
                  </a:lnTo>
                  <a:lnTo>
                    <a:pt x="469" y="36"/>
                  </a:lnTo>
                  <a:lnTo>
                    <a:pt x="466" y="132"/>
                  </a:lnTo>
                  <a:lnTo>
                    <a:pt x="541" y="149"/>
                  </a:lnTo>
                  <a:lnTo>
                    <a:pt x="631" y="114"/>
                  </a:lnTo>
                  <a:lnTo>
                    <a:pt x="722" y="114"/>
                  </a:lnTo>
                  <a:lnTo>
                    <a:pt x="739" y="138"/>
                  </a:lnTo>
                  <a:lnTo>
                    <a:pt x="840" y="108"/>
                  </a:lnTo>
                  <a:lnTo>
                    <a:pt x="912" y="108"/>
                  </a:lnTo>
                  <a:lnTo>
                    <a:pt x="1031" y="61"/>
                  </a:lnTo>
                  <a:lnTo>
                    <a:pt x="1132" y="48"/>
                  </a:lnTo>
                  <a:lnTo>
                    <a:pt x="1494" y="48"/>
                  </a:lnTo>
                  <a:lnTo>
                    <a:pt x="1507" y="83"/>
                  </a:lnTo>
                  <a:lnTo>
                    <a:pt x="1543" y="102"/>
                  </a:lnTo>
                  <a:lnTo>
                    <a:pt x="1549" y="138"/>
                  </a:lnTo>
                  <a:lnTo>
                    <a:pt x="1430" y="315"/>
                  </a:lnTo>
                  <a:lnTo>
                    <a:pt x="1358" y="400"/>
                  </a:lnTo>
                  <a:lnTo>
                    <a:pt x="1358" y="447"/>
                  </a:lnTo>
                  <a:lnTo>
                    <a:pt x="1400" y="477"/>
                  </a:lnTo>
                  <a:lnTo>
                    <a:pt x="1358" y="554"/>
                  </a:lnTo>
                  <a:lnTo>
                    <a:pt x="1268" y="988"/>
                  </a:lnTo>
                  <a:lnTo>
                    <a:pt x="739" y="988"/>
                  </a:lnTo>
                  <a:lnTo>
                    <a:pt x="0" y="988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1555920" y="1114200"/>
              <a:ext cx="911160" cy="1270080"/>
            </a:xfrm>
            <a:custGeom>
              <a:avLst/>
              <a:gdLst/>
              <a:ahLst/>
              <a:rect l="l" t="t" r="r" b="b"/>
              <a:pathLst>
                <a:path w="1174" h="1626">
                  <a:moveTo>
                    <a:pt x="1079" y="1626"/>
                  </a:moveTo>
                  <a:lnTo>
                    <a:pt x="1174" y="1036"/>
                  </a:lnTo>
                  <a:lnTo>
                    <a:pt x="1126" y="976"/>
                  </a:lnTo>
                  <a:lnTo>
                    <a:pt x="1109" y="981"/>
                  </a:lnTo>
                  <a:lnTo>
                    <a:pt x="1102" y="1023"/>
                  </a:lnTo>
                  <a:lnTo>
                    <a:pt x="966" y="1017"/>
                  </a:lnTo>
                  <a:lnTo>
                    <a:pt x="936" y="1047"/>
                  </a:lnTo>
                  <a:lnTo>
                    <a:pt x="870" y="1036"/>
                  </a:lnTo>
                  <a:lnTo>
                    <a:pt x="853" y="1064"/>
                  </a:lnTo>
                  <a:lnTo>
                    <a:pt x="829" y="1042"/>
                  </a:lnTo>
                  <a:lnTo>
                    <a:pt x="818" y="970"/>
                  </a:lnTo>
                  <a:lnTo>
                    <a:pt x="770" y="951"/>
                  </a:lnTo>
                  <a:lnTo>
                    <a:pt x="782" y="910"/>
                  </a:lnTo>
                  <a:lnTo>
                    <a:pt x="740" y="846"/>
                  </a:lnTo>
                  <a:lnTo>
                    <a:pt x="740" y="774"/>
                  </a:lnTo>
                  <a:lnTo>
                    <a:pt x="712" y="750"/>
                  </a:lnTo>
                  <a:lnTo>
                    <a:pt x="644" y="804"/>
                  </a:lnTo>
                  <a:lnTo>
                    <a:pt x="616" y="785"/>
                  </a:lnTo>
                  <a:lnTo>
                    <a:pt x="627" y="750"/>
                  </a:lnTo>
                  <a:lnTo>
                    <a:pt x="622" y="738"/>
                  </a:lnTo>
                  <a:lnTo>
                    <a:pt x="657" y="708"/>
                  </a:lnTo>
                  <a:lnTo>
                    <a:pt x="644" y="648"/>
                  </a:lnTo>
                  <a:lnTo>
                    <a:pt x="663" y="642"/>
                  </a:lnTo>
                  <a:lnTo>
                    <a:pt x="704" y="529"/>
                  </a:lnTo>
                  <a:lnTo>
                    <a:pt x="627" y="518"/>
                  </a:lnTo>
                  <a:lnTo>
                    <a:pt x="559" y="392"/>
                  </a:lnTo>
                  <a:lnTo>
                    <a:pt x="499" y="352"/>
                  </a:lnTo>
                  <a:lnTo>
                    <a:pt x="518" y="345"/>
                  </a:lnTo>
                  <a:lnTo>
                    <a:pt x="505" y="320"/>
                  </a:lnTo>
                  <a:lnTo>
                    <a:pt x="518" y="314"/>
                  </a:lnTo>
                  <a:lnTo>
                    <a:pt x="518" y="292"/>
                  </a:lnTo>
                  <a:lnTo>
                    <a:pt x="477" y="226"/>
                  </a:lnTo>
                  <a:lnTo>
                    <a:pt x="522" y="0"/>
                  </a:lnTo>
                  <a:lnTo>
                    <a:pt x="369" y="0"/>
                  </a:lnTo>
                  <a:lnTo>
                    <a:pt x="226" y="578"/>
                  </a:lnTo>
                  <a:lnTo>
                    <a:pt x="232" y="648"/>
                  </a:lnTo>
                  <a:lnTo>
                    <a:pt x="226" y="684"/>
                  </a:lnTo>
                  <a:lnTo>
                    <a:pt x="237" y="719"/>
                  </a:lnTo>
                  <a:lnTo>
                    <a:pt x="273" y="738"/>
                  </a:lnTo>
                  <a:lnTo>
                    <a:pt x="281" y="774"/>
                  </a:lnTo>
                  <a:lnTo>
                    <a:pt x="160" y="951"/>
                  </a:lnTo>
                  <a:lnTo>
                    <a:pt x="90" y="1036"/>
                  </a:lnTo>
                  <a:lnTo>
                    <a:pt x="90" y="1083"/>
                  </a:lnTo>
                  <a:lnTo>
                    <a:pt x="132" y="1113"/>
                  </a:lnTo>
                  <a:lnTo>
                    <a:pt x="90" y="1190"/>
                  </a:lnTo>
                  <a:lnTo>
                    <a:pt x="0" y="1626"/>
                  </a:lnTo>
                  <a:lnTo>
                    <a:pt x="535" y="1626"/>
                  </a:lnTo>
                  <a:lnTo>
                    <a:pt x="1079" y="1626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808200" y="1114200"/>
              <a:ext cx="1031760" cy="615960"/>
            </a:xfrm>
            <a:custGeom>
              <a:avLst/>
              <a:gdLst/>
              <a:ahLst/>
              <a:rect l="l" t="t" r="r" b="b"/>
              <a:pathLst>
                <a:path w="1326" h="787">
                  <a:moveTo>
                    <a:pt x="1326" y="0"/>
                  </a:moveTo>
                  <a:lnTo>
                    <a:pt x="1183" y="580"/>
                  </a:lnTo>
                  <a:lnTo>
                    <a:pt x="1189" y="650"/>
                  </a:lnTo>
                  <a:lnTo>
                    <a:pt x="1183" y="686"/>
                  </a:lnTo>
                  <a:lnTo>
                    <a:pt x="820" y="686"/>
                  </a:lnTo>
                  <a:lnTo>
                    <a:pt x="720" y="699"/>
                  </a:lnTo>
                  <a:lnTo>
                    <a:pt x="601" y="746"/>
                  </a:lnTo>
                  <a:lnTo>
                    <a:pt x="529" y="746"/>
                  </a:lnTo>
                  <a:lnTo>
                    <a:pt x="428" y="776"/>
                  </a:lnTo>
                  <a:lnTo>
                    <a:pt x="411" y="752"/>
                  </a:lnTo>
                  <a:lnTo>
                    <a:pt x="320" y="752"/>
                  </a:lnTo>
                  <a:lnTo>
                    <a:pt x="230" y="787"/>
                  </a:lnTo>
                  <a:lnTo>
                    <a:pt x="155" y="770"/>
                  </a:lnTo>
                  <a:lnTo>
                    <a:pt x="160" y="674"/>
                  </a:lnTo>
                  <a:lnTo>
                    <a:pt x="117" y="638"/>
                  </a:lnTo>
                  <a:lnTo>
                    <a:pt x="83" y="608"/>
                  </a:lnTo>
                  <a:lnTo>
                    <a:pt x="0" y="603"/>
                  </a:lnTo>
                  <a:lnTo>
                    <a:pt x="17" y="531"/>
                  </a:lnTo>
                  <a:lnTo>
                    <a:pt x="17" y="580"/>
                  </a:lnTo>
                  <a:lnTo>
                    <a:pt x="30" y="567"/>
                  </a:lnTo>
                  <a:lnTo>
                    <a:pt x="47" y="512"/>
                  </a:lnTo>
                  <a:lnTo>
                    <a:pt x="23" y="495"/>
                  </a:lnTo>
                  <a:lnTo>
                    <a:pt x="53" y="441"/>
                  </a:lnTo>
                  <a:lnTo>
                    <a:pt x="47" y="429"/>
                  </a:lnTo>
                  <a:lnTo>
                    <a:pt x="23" y="441"/>
                  </a:lnTo>
                  <a:lnTo>
                    <a:pt x="30" y="314"/>
                  </a:lnTo>
                  <a:lnTo>
                    <a:pt x="0" y="215"/>
                  </a:lnTo>
                  <a:lnTo>
                    <a:pt x="30" y="143"/>
                  </a:lnTo>
                  <a:lnTo>
                    <a:pt x="47" y="130"/>
                  </a:lnTo>
                  <a:lnTo>
                    <a:pt x="155" y="173"/>
                  </a:lnTo>
                  <a:lnTo>
                    <a:pt x="339" y="190"/>
                  </a:lnTo>
                  <a:lnTo>
                    <a:pt x="320" y="237"/>
                  </a:lnTo>
                  <a:lnTo>
                    <a:pt x="243" y="322"/>
                  </a:lnTo>
                  <a:lnTo>
                    <a:pt x="237" y="358"/>
                  </a:lnTo>
                  <a:lnTo>
                    <a:pt x="262" y="333"/>
                  </a:lnTo>
                  <a:lnTo>
                    <a:pt x="369" y="250"/>
                  </a:lnTo>
                  <a:lnTo>
                    <a:pt x="381" y="275"/>
                  </a:lnTo>
                  <a:lnTo>
                    <a:pt x="392" y="233"/>
                  </a:lnTo>
                  <a:lnTo>
                    <a:pt x="403" y="143"/>
                  </a:lnTo>
                  <a:lnTo>
                    <a:pt x="381" y="107"/>
                  </a:lnTo>
                  <a:lnTo>
                    <a:pt x="411" y="88"/>
                  </a:lnTo>
                  <a:lnTo>
                    <a:pt x="416" y="66"/>
                  </a:lnTo>
                  <a:lnTo>
                    <a:pt x="392" y="39"/>
                  </a:lnTo>
                  <a:lnTo>
                    <a:pt x="381" y="0"/>
                  </a:lnTo>
                  <a:lnTo>
                    <a:pt x="1326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1922760" y="1114200"/>
              <a:ext cx="1595160" cy="835200"/>
            </a:xfrm>
            <a:custGeom>
              <a:avLst/>
              <a:gdLst/>
              <a:ahLst/>
              <a:rect l="l" t="t" r="r" b="b"/>
              <a:pathLst>
                <a:path w="2049" h="1068">
                  <a:moveTo>
                    <a:pt x="716" y="919"/>
                  </a:moveTo>
                  <a:lnTo>
                    <a:pt x="699" y="1038"/>
                  </a:lnTo>
                  <a:lnTo>
                    <a:pt x="652" y="978"/>
                  </a:lnTo>
                  <a:lnTo>
                    <a:pt x="633" y="983"/>
                  </a:lnTo>
                  <a:lnTo>
                    <a:pt x="627" y="1027"/>
                  </a:lnTo>
                  <a:lnTo>
                    <a:pt x="490" y="1019"/>
                  </a:lnTo>
                  <a:lnTo>
                    <a:pt x="461" y="1051"/>
                  </a:lnTo>
                  <a:lnTo>
                    <a:pt x="395" y="1038"/>
                  </a:lnTo>
                  <a:lnTo>
                    <a:pt x="378" y="1068"/>
                  </a:lnTo>
                  <a:lnTo>
                    <a:pt x="352" y="1045"/>
                  </a:lnTo>
                  <a:lnTo>
                    <a:pt x="343" y="974"/>
                  </a:lnTo>
                  <a:lnTo>
                    <a:pt x="294" y="955"/>
                  </a:lnTo>
                  <a:lnTo>
                    <a:pt x="307" y="914"/>
                  </a:lnTo>
                  <a:lnTo>
                    <a:pt x="265" y="848"/>
                  </a:lnTo>
                  <a:lnTo>
                    <a:pt x="265" y="776"/>
                  </a:lnTo>
                  <a:lnTo>
                    <a:pt x="235" y="752"/>
                  </a:lnTo>
                  <a:lnTo>
                    <a:pt x="169" y="806"/>
                  </a:lnTo>
                  <a:lnTo>
                    <a:pt x="139" y="787"/>
                  </a:lnTo>
                  <a:lnTo>
                    <a:pt x="152" y="752"/>
                  </a:lnTo>
                  <a:lnTo>
                    <a:pt x="145" y="740"/>
                  </a:lnTo>
                  <a:lnTo>
                    <a:pt x="181" y="710"/>
                  </a:lnTo>
                  <a:lnTo>
                    <a:pt x="169" y="650"/>
                  </a:lnTo>
                  <a:lnTo>
                    <a:pt x="186" y="644"/>
                  </a:lnTo>
                  <a:lnTo>
                    <a:pt x="230" y="531"/>
                  </a:lnTo>
                  <a:lnTo>
                    <a:pt x="152" y="518"/>
                  </a:lnTo>
                  <a:lnTo>
                    <a:pt x="83" y="394"/>
                  </a:lnTo>
                  <a:lnTo>
                    <a:pt x="22" y="352"/>
                  </a:lnTo>
                  <a:lnTo>
                    <a:pt x="41" y="346"/>
                  </a:lnTo>
                  <a:lnTo>
                    <a:pt x="30" y="322"/>
                  </a:lnTo>
                  <a:lnTo>
                    <a:pt x="41" y="314"/>
                  </a:lnTo>
                  <a:lnTo>
                    <a:pt x="41" y="292"/>
                  </a:lnTo>
                  <a:lnTo>
                    <a:pt x="0" y="226"/>
                  </a:lnTo>
                  <a:lnTo>
                    <a:pt x="47" y="0"/>
                  </a:lnTo>
                  <a:lnTo>
                    <a:pt x="1062" y="0"/>
                  </a:lnTo>
                  <a:lnTo>
                    <a:pt x="2049" y="4"/>
                  </a:lnTo>
                  <a:lnTo>
                    <a:pt x="1959" y="699"/>
                  </a:lnTo>
                  <a:lnTo>
                    <a:pt x="1936" y="919"/>
                  </a:lnTo>
                  <a:lnTo>
                    <a:pt x="716" y="91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2359080" y="1832040"/>
              <a:ext cx="1073160" cy="741240"/>
            </a:xfrm>
            <a:custGeom>
              <a:avLst/>
              <a:gdLst/>
              <a:ahLst/>
              <a:rect l="l" t="t" r="r" b="b"/>
              <a:pathLst>
                <a:path w="1375" h="948">
                  <a:moveTo>
                    <a:pt x="154" y="0"/>
                  </a:moveTo>
                  <a:lnTo>
                    <a:pt x="0" y="948"/>
                  </a:lnTo>
                  <a:lnTo>
                    <a:pt x="362" y="948"/>
                  </a:lnTo>
                  <a:lnTo>
                    <a:pt x="1273" y="948"/>
                  </a:lnTo>
                  <a:lnTo>
                    <a:pt x="1328" y="471"/>
                  </a:lnTo>
                  <a:lnTo>
                    <a:pt x="1375" y="0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3351240" y="2198520"/>
              <a:ext cx="1208160" cy="550800"/>
            </a:xfrm>
            <a:custGeom>
              <a:avLst/>
              <a:gdLst/>
              <a:ahLst/>
              <a:rect l="l" t="t" r="r" b="b"/>
              <a:pathLst>
                <a:path w="1554" h="711">
                  <a:moveTo>
                    <a:pt x="972" y="0"/>
                  </a:moveTo>
                  <a:lnTo>
                    <a:pt x="54" y="0"/>
                  </a:lnTo>
                  <a:lnTo>
                    <a:pt x="0" y="479"/>
                  </a:lnTo>
                  <a:lnTo>
                    <a:pt x="363" y="479"/>
                  </a:lnTo>
                  <a:lnTo>
                    <a:pt x="344" y="711"/>
                  </a:lnTo>
                  <a:lnTo>
                    <a:pt x="1554" y="711"/>
                  </a:lnTo>
                  <a:lnTo>
                    <a:pt x="1542" y="662"/>
                  </a:lnTo>
                  <a:lnTo>
                    <a:pt x="1512" y="645"/>
                  </a:lnTo>
                  <a:lnTo>
                    <a:pt x="1507" y="592"/>
                  </a:lnTo>
                  <a:lnTo>
                    <a:pt x="1495" y="573"/>
                  </a:lnTo>
                  <a:lnTo>
                    <a:pt x="1476" y="543"/>
                  </a:lnTo>
                  <a:lnTo>
                    <a:pt x="1488" y="507"/>
                  </a:lnTo>
                  <a:lnTo>
                    <a:pt x="1482" y="460"/>
                  </a:lnTo>
                  <a:lnTo>
                    <a:pt x="1482" y="407"/>
                  </a:lnTo>
                  <a:lnTo>
                    <a:pt x="1471" y="394"/>
                  </a:lnTo>
                  <a:lnTo>
                    <a:pt x="1471" y="364"/>
                  </a:lnTo>
                  <a:lnTo>
                    <a:pt x="1446" y="347"/>
                  </a:lnTo>
                  <a:lnTo>
                    <a:pt x="1454" y="287"/>
                  </a:lnTo>
                  <a:lnTo>
                    <a:pt x="1405" y="198"/>
                  </a:lnTo>
                  <a:lnTo>
                    <a:pt x="1405" y="119"/>
                  </a:lnTo>
                  <a:lnTo>
                    <a:pt x="1388" y="113"/>
                  </a:lnTo>
                  <a:lnTo>
                    <a:pt x="1358" y="108"/>
                  </a:lnTo>
                  <a:lnTo>
                    <a:pt x="1352" y="78"/>
                  </a:lnTo>
                  <a:lnTo>
                    <a:pt x="1256" y="31"/>
                  </a:lnTo>
                  <a:lnTo>
                    <a:pt x="1143" y="36"/>
                  </a:lnTo>
                  <a:lnTo>
                    <a:pt x="1120" y="55"/>
                  </a:lnTo>
                  <a:lnTo>
                    <a:pt x="1036" y="0"/>
                  </a:lnTo>
                  <a:lnTo>
                    <a:pt x="972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2548080" y="2573280"/>
              <a:ext cx="1084320" cy="752400"/>
            </a:xfrm>
            <a:custGeom>
              <a:avLst/>
              <a:gdLst/>
              <a:ahLst/>
              <a:rect l="l" t="t" r="r" b="b"/>
              <a:pathLst>
                <a:path w="1396" h="964">
                  <a:moveTo>
                    <a:pt x="0" y="964"/>
                  </a:moveTo>
                  <a:lnTo>
                    <a:pt x="125" y="0"/>
                  </a:lnTo>
                  <a:lnTo>
                    <a:pt x="1396" y="0"/>
                  </a:lnTo>
                  <a:lnTo>
                    <a:pt x="1377" y="232"/>
                  </a:lnTo>
                  <a:lnTo>
                    <a:pt x="1319" y="964"/>
                  </a:lnTo>
                  <a:lnTo>
                    <a:pt x="0" y="964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3570480" y="2749320"/>
              <a:ext cx="1095480" cy="576360"/>
            </a:xfrm>
            <a:custGeom>
              <a:avLst/>
              <a:gdLst/>
              <a:ahLst/>
              <a:rect l="l" t="t" r="r" b="b"/>
              <a:pathLst>
                <a:path w="1403" h="732">
                  <a:moveTo>
                    <a:pt x="1230" y="0"/>
                  </a:moveTo>
                  <a:lnTo>
                    <a:pt x="58" y="0"/>
                  </a:lnTo>
                  <a:lnTo>
                    <a:pt x="0" y="732"/>
                  </a:lnTo>
                  <a:lnTo>
                    <a:pt x="1390" y="732"/>
                  </a:lnTo>
                  <a:lnTo>
                    <a:pt x="1403" y="207"/>
                  </a:lnTo>
                  <a:lnTo>
                    <a:pt x="1367" y="196"/>
                  </a:lnTo>
                  <a:lnTo>
                    <a:pt x="1320" y="113"/>
                  </a:lnTo>
                  <a:lnTo>
                    <a:pt x="1349" y="71"/>
                  </a:lnTo>
                  <a:lnTo>
                    <a:pt x="1362" y="66"/>
                  </a:lnTo>
                  <a:lnTo>
                    <a:pt x="1349" y="30"/>
                  </a:lnTo>
                  <a:lnTo>
                    <a:pt x="1326" y="35"/>
                  </a:lnTo>
                  <a:lnTo>
                    <a:pt x="1266" y="0"/>
                  </a:lnTo>
                  <a:lnTo>
                    <a:pt x="123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2805120" y="3419280"/>
              <a:ext cx="1986120" cy="2073240"/>
            </a:xfrm>
            <a:custGeom>
              <a:avLst/>
              <a:gdLst/>
              <a:ahLst/>
              <a:rect l="l" t="t" r="r" b="b"/>
              <a:pathLst>
                <a:path w="2552" h="2658">
                  <a:moveTo>
                    <a:pt x="701" y="1119"/>
                  </a:moveTo>
                  <a:lnTo>
                    <a:pt x="0" y="1119"/>
                  </a:lnTo>
                  <a:lnTo>
                    <a:pt x="5" y="1161"/>
                  </a:lnTo>
                  <a:lnTo>
                    <a:pt x="53" y="1191"/>
                  </a:lnTo>
                  <a:lnTo>
                    <a:pt x="77" y="1238"/>
                  </a:lnTo>
                  <a:lnTo>
                    <a:pt x="118" y="1260"/>
                  </a:lnTo>
                  <a:lnTo>
                    <a:pt x="207" y="1381"/>
                  </a:lnTo>
                  <a:lnTo>
                    <a:pt x="309" y="1455"/>
                  </a:lnTo>
                  <a:lnTo>
                    <a:pt x="345" y="1658"/>
                  </a:lnTo>
                  <a:lnTo>
                    <a:pt x="392" y="1728"/>
                  </a:lnTo>
                  <a:lnTo>
                    <a:pt x="540" y="1860"/>
                  </a:lnTo>
                  <a:lnTo>
                    <a:pt x="618" y="1873"/>
                  </a:lnTo>
                  <a:lnTo>
                    <a:pt x="731" y="1675"/>
                  </a:lnTo>
                  <a:lnTo>
                    <a:pt x="970" y="1658"/>
                  </a:lnTo>
                  <a:lnTo>
                    <a:pt x="1111" y="1837"/>
                  </a:lnTo>
                  <a:lnTo>
                    <a:pt x="1179" y="2022"/>
                  </a:lnTo>
                  <a:lnTo>
                    <a:pt x="1256" y="2169"/>
                  </a:lnTo>
                  <a:lnTo>
                    <a:pt x="1320" y="2223"/>
                  </a:lnTo>
                  <a:lnTo>
                    <a:pt x="1369" y="2413"/>
                  </a:lnTo>
                  <a:lnTo>
                    <a:pt x="1486" y="2575"/>
                  </a:lnTo>
                  <a:lnTo>
                    <a:pt x="1689" y="2621"/>
                  </a:lnTo>
                  <a:lnTo>
                    <a:pt x="1821" y="2658"/>
                  </a:lnTo>
                  <a:lnTo>
                    <a:pt x="1761" y="2455"/>
                  </a:lnTo>
                  <a:lnTo>
                    <a:pt x="1780" y="2347"/>
                  </a:lnTo>
                  <a:lnTo>
                    <a:pt x="1744" y="2325"/>
                  </a:lnTo>
                  <a:lnTo>
                    <a:pt x="1797" y="2312"/>
                  </a:lnTo>
                  <a:lnTo>
                    <a:pt x="1808" y="2223"/>
                  </a:lnTo>
                  <a:lnTo>
                    <a:pt x="1789" y="2182"/>
                  </a:lnTo>
                  <a:lnTo>
                    <a:pt x="1844" y="2176"/>
                  </a:lnTo>
                  <a:lnTo>
                    <a:pt x="1868" y="2127"/>
                  </a:lnTo>
                  <a:lnTo>
                    <a:pt x="1844" y="2104"/>
                  </a:lnTo>
                  <a:lnTo>
                    <a:pt x="1893" y="2086"/>
                  </a:lnTo>
                  <a:lnTo>
                    <a:pt x="1929" y="2033"/>
                  </a:lnTo>
                  <a:lnTo>
                    <a:pt x="1976" y="2022"/>
                  </a:lnTo>
                  <a:lnTo>
                    <a:pt x="1993" y="1973"/>
                  </a:lnTo>
                  <a:lnTo>
                    <a:pt x="2125" y="1956"/>
                  </a:lnTo>
                  <a:lnTo>
                    <a:pt x="2034" y="2014"/>
                  </a:lnTo>
                  <a:lnTo>
                    <a:pt x="2155" y="1967"/>
                  </a:lnTo>
                  <a:lnTo>
                    <a:pt x="2226" y="1895"/>
                  </a:lnTo>
                  <a:lnTo>
                    <a:pt x="2260" y="1818"/>
                  </a:lnTo>
                  <a:lnTo>
                    <a:pt x="2279" y="1675"/>
                  </a:lnTo>
                  <a:lnTo>
                    <a:pt x="2304" y="1754"/>
                  </a:lnTo>
                  <a:lnTo>
                    <a:pt x="2417" y="1694"/>
                  </a:lnTo>
                  <a:lnTo>
                    <a:pt x="2481" y="1686"/>
                  </a:lnTo>
                  <a:lnTo>
                    <a:pt x="2464" y="1658"/>
                  </a:lnTo>
                  <a:lnTo>
                    <a:pt x="2505" y="1598"/>
                  </a:lnTo>
                  <a:lnTo>
                    <a:pt x="2505" y="1473"/>
                  </a:lnTo>
                  <a:lnTo>
                    <a:pt x="2552" y="1357"/>
                  </a:lnTo>
                  <a:lnTo>
                    <a:pt x="2494" y="1219"/>
                  </a:lnTo>
                  <a:lnTo>
                    <a:pt x="2494" y="1174"/>
                  </a:lnTo>
                  <a:lnTo>
                    <a:pt x="2458" y="1119"/>
                  </a:lnTo>
                  <a:lnTo>
                    <a:pt x="2464" y="725"/>
                  </a:lnTo>
                  <a:lnTo>
                    <a:pt x="2398" y="725"/>
                  </a:lnTo>
                  <a:lnTo>
                    <a:pt x="2386" y="709"/>
                  </a:lnTo>
                  <a:lnTo>
                    <a:pt x="2243" y="631"/>
                  </a:lnTo>
                  <a:lnTo>
                    <a:pt x="2219" y="654"/>
                  </a:lnTo>
                  <a:lnTo>
                    <a:pt x="2172" y="631"/>
                  </a:lnTo>
                  <a:lnTo>
                    <a:pt x="2130" y="654"/>
                  </a:lnTo>
                  <a:lnTo>
                    <a:pt x="2106" y="643"/>
                  </a:lnTo>
                  <a:lnTo>
                    <a:pt x="2029" y="697"/>
                  </a:lnTo>
                  <a:lnTo>
                    <a:pt x="1940" y="637"/>
                  </a:lnTo>
                  <a:lnTo>
                    <a:pt x="1885" y="654"/>
                  </a:lnTo>
                  <a:lnTo>
                    <a:pt x="1868" y="684"/>
                  </a:lnTo>
                  <a:lnTo>
                    <a:pt x="1863" y="643"/>
                  </a:lnTo>
                  <a:lnTo>
                    <a:pt x="1816" y="661"/>
                  </a:lnTo>
                  <a:lnTo>
                    <a:pt x="1772" y="626"/>
                  </a:lnTo>
                  <a:lnTo>
                    <a:pt x="1725" y="654"/>
                  </a:lnTo>
                  <a:lnTo>
                    <a:pt x="1714" y="648"/>
                  </a:lnTo>
                  <a:lnTo>
                    <a:pt x="1689" y="584"/>
                  </a:lnTo>
                  <a:lnTo>
                    <a:pt x="1618" y="601"/>
                  </a:lnTo>
                  <a:lnTo>
                    <a:pt x="1595" y="584"/>
                  </a:lnTo>
                  <a:lnTo>
                    <a:pt x="1486" y="565"/>
                  </a:lnTo>
                  <a:lnTo>
                    <a:pt x="1450" y="507"/>
                  </a:lnTo>
                  <a:lnTo>
                    <a:pt x="1441" y="524"/>
                  </a:lnTo>
                  <a:lnTo>
                    <a:pt x="1398" y="524"/>
                  </a:lnTo>
                  <a:lnTo>
                    <a:pt x="1328" y="481"/>
                  </a:lnTo>
                  <a:lnTo>
                    <a:pt x="1356" y="0"/>
                  </a:lnTo>
                  <a:lnTo>
                    <a:pt x="780" y="0"/>
                  </a:lnTo>
                  <a:lnTo>
                    <a:pt x="701" y="111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3427560" y="3325680"/>
              <a:ext cx="1238400" cy="644400"/>
            </a:xfrm>
            <a:custGeom>
              <a:avLst/>
              <a:gdLst/>
              <a:ahLst/>
              <a:rect l="l" t="t" r="r" b="b"/>
              <a:pathLst>
                <a:path w="1593" h="828">
                  <a:moveTo>
                    <a:pt x="190" y="119"/>
                  </a:moveTo>
                  <a:lnTo>
                    <a:pt x="559" y="119"/>
                  </a:lnTo>
                  <a:lnTo>
                    <a:pt x="529" y="600"/>
                  </a:lnTo>
                  <a:lnTo>
                    <a:pt x="601" y="643"/>
                  </a:lnTo>
                  <a:lnTo>
                    <a:pt x="642" y="643"/>
                  </a:lnTo>
                  <a:lnTo>
                    <a:pt x="653" y="626"/>
                  </a:lnTo>
                  <a:lnTo>
                    <a:pt x="689" y="684"/>
                  </a:lnTo>
                  <a:lnTo>
                    <a:pt x="796" y="703"/>
                  </a:lnTo>
                  <a:lnTo>
                    <a:pt x="819" y="720"/>
                  </a:lnTo>
                  <a:lnTo>
                    <a:pt x="891" y="703"/>
                  </a:lnTo>
                  <a:lnTo>
                    <a:pt x="915" y="767"/>
                  </a:lnTo>
                  <a:lnTo>
                    <a:pt x="926" y="773"/>
                  </a:lnTo>
                  <a:lnTo>
                    <a:pt x="973" y="745"/>
                  </a:lnTo>
                  <a:lnTo>
                    <a:pt x="1017" y="780"/>
                  </a:lnTo>
                  <a:lnTo>
                    <a:pt x="1064" y="762"/>
                  </a:lnTo>
                  <a:lnTo>
                    <a:pt x="1070" y="803"/>
                  </a:lnTo>
                  <a:lnTo>
                    <a:pt x="1087" y="773"/>
                  </a:lnTo>
                  <a:lnTo>
                    <a:pt x="1141" y="754"/>
                  </a:lnTo>
                  <a:lnTo>
                    <a:pt x="1230" y="814"/>
                  </a:lnTo>
                  <a:lnTo>
                    <a:pt x="1307" y="762"/>
                  </a:lnTo>
                  <a:lnTo>
                    <a:pt x="1331" y="773"/>
                  </a:lnTo>
                  <a:lnTo>
                    <a:pt x="1373" y="750"/>
                  </a:lnTo>
                  <a:lnTo>
                    <a:pt x="1420" y="773"/>
                  </a:lnTo>
                  <a:lnTo>
                    <a:pt x="1444" y="750"/>
                  </a:lnTo>
                  <a:lnTo>
                    <a:pt x="1588" y="828"/>
                  </a:lnTo>
                  <a:lnTo>
                    <a:pt x="1593" y="400"/>
                  </a:lnTo>
                  <a:lnTo>
                    <a:pt x="1574" y="119"/>
                  </a:lnTo>
                  <a:lnTo>
                    <a:pt x="1580" y="0"/>
                  </a:lnTo>
                  <a:lnTo>
                    <a:pt x="5" y="0"/>
                  </a:lnTo>
                  <a:lnTo>
                    <a:pt x="0" y="119"/>
                  </a:lnTo>
                  <a:lnTo>
                    <a:pt x="190" y="11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3391200" y="1658880"/>
              <a:ext cx="1065240" cy="630360"/>
            </a:xfrm>
            <a:custGeom>
              <a:avLst/>
              <a:gdLst/>
              <a:ahLst/>
              <a:rect l="l" t="t" r="r" b="b"/>
              <a:pathLst>
                <a:path w="1368" h="804">
                  <a:moveTo>
                    <a:pt x="1285" y="0"/>
                  </a:moveTo>
                  <a:lnTo>
                    <a:pt x="72" y="0"/>
                  </a:lnTo>
                  <a:lnTo>
                    <a:pt x="47" y="220"/>
                  </a:lnTo>
                  <a:lnTo>
                    <a:pt x="0" y="691"/>
                  </a:lnTo>
                  <a:lnTo>
                    <a:pt x="982" y="691"/>
                  </a:lnTo>
                  <a:lnTo>
                    <a:pt x="1065" y="746"/>
                  </a:lnTo>
                  <a:lnTo>
                    <a:pt x="1087" y="727"/>
                  </a:lnTo>
                  <a:lnTo>
                    <a:pt x="1200" y="721"/>
                  </a:lnTo>
                  <a:lnTo>
                    <a:pt x="1296" y="769"/>
                  </a:lnTo>
                  <a:lnTo>
                    <a:pt x="1302" y="799"/>
                  </a:lnTo>
                  <a:lnTo>
                    <a:pt x="1332" y="804"/>
                  </a:lnTo>
                  <a:lnTo>
                    <a:pt x="1302" y="750"/>
                  </a:lnTo>
                  <a:lnTo>
                    <a:pt x="1343" y="661"/>
                  </a:lnTo>
                  <a:lnTo>
                    <a:pt x="1326" y="631"/>
                  </a:lnTo>
                  <a:lnTo>
                    <a:pt x="1326" y="573"/>
                  </a:lnTo>
                  <a:lnTo>
                    <a:pt x="1349" y="573"/>
                  </a:lnTo>
                  <a:lnTo>
                    <a:pt x="1368" y="149"/>
                  </a:lnTo>
                  <a:lnTo>
                    <a:pt x="1302" y="83"/>
                  </a:lnTo>
                  <a:lnTo>
                    <a:pt x="1362" y="0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3448080" y="1119240"/>
              <a:ext cx="1001880" cy="539640"/>
            </a:xfrm>
            <a:custGeom>
              <a:avLst/>
              <a:gdLst/>
              <a:ahLst/>
              <a:rect l="l" t="t" r="r" b="b"/>
              <a:pathLst>
                <a:path w="1290" h="690">
                  <a:moveTo>
                    <a:pt x="90" y="0"/>
                  </a:moveTo>
                  <a:lnTo>
                    <a:pt x="0" y="690"/>
                  </a:lnTo>
                  <a:lnTo>
                    <a:pt x="1290" y="690"/>
                  </a:lnTo>
                  <a:lnTo>
                    <a:pt x="1290" y="643"/>
                  </a:lnTo>
                  <a:lnTo>
                    <a:pt x="1254" y="524"/>
                  </a:lnTo>
                  <a:lnTo>
                    <a:pt x="1254" y="439"/>
                  </a:lnTo>
                  <a:lnTo>
                    <a:pt x="1260" y="309"/>
                  </a:lnTo>
                  <a:lnTo>
                    <a:pt x="1226" y="179"/>
                  </a:lnTo>
                  <a:lnTo>
                    <a:pt x="1236" y="66"/>
                  </a:lnTo>
                  <a:lnTo>
                    <a:pt x="1219" y="0"/>
                  </a:lnTo>
                  <a:lnTo>
                    <a:pt x="529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4392720" y="1042920"/>
              <a:ext cx="965160" cy="1062000"/>
            </a:xfrm>
            <a:custGeom>
              <a:avLst/>
              <a:gdLst/>
              <a:ahLst/>
              <a:rect l="l" t="t" r="r" b="b"/>
              <a:pathLst>
                <a:path w="1237" h="1362">
                  <a:moveTo>
                    <a:pt x="981" y="1362"/>
                  </a:moveTo>
                  <a:lnTo>
                    <a:pt x="957" y="1262"/>
                  </a:lnTo>
                  <a:lnTo>
                    <a:pt x="879" y="1213"/>
                  </a:lnTo>
                  <a:lnTo>
                    <a:pt x="840" y="1141"/>
                  </a:lnTo>
                  <a:lnTo>
                    <a:pt x="780" y="1130"/>
                  </a:lnTo>
                  <a:lnTo>
                    <a:pt x="708" y="1070"/>
                  </a:lnTo>
                  <a:lnTo>
                    <a:pt x="719" y="945"/>
                  </a:lnTo>
                  <a:lnTo>
                    <a:pt x="736" y="909"/>
                  </a:lnTo>
                  <a:lnTo>
                    <a:pt x="695" y="874"/>
                  </a:lnTo>
                  <a:lnTo>
                    <a:pt x="731" y="796"/>
                  </a:lnTo>
                  <a:lnTo>
                    <a:pt x="802" y="761"/>
                  </a:lnTo>
                  <a:lnTo>
                    <a:pt x="808" y="625"/>
                  </a:lnTo>
                  <a:lnTo>
                    <a:pt x="844" y="617"/>
                  </a:lnTo>
                  <a:lnTo>
                    <a:pt x="981" y="499"/>
                  </a:lnTo>
                  <a:lnTo>
                    <a:pt x="1237" y="322"/>
                  </a:lnTo>
                  <a:lnTo>
                    <a:pt x="1053" y="286"/>
                  </a:lnTo>
                  <a:lnTo>
                    <a:pt x="970" y="308"/>
                  </a:lnTo>
                  <a:lnTo>
                    <a:pt x="731" y="177"/>
                  </a:lnTo>
                  <a:lnTo>
                    <a:pt x="601" y="184"/>
                  </a:lnTo>
                  <a:lnTo>
                    <a:pt x="518" y="154"/>
                  </a:lnTo>
                  <a:lnTo>
                    <a:pt x="446" y="154"/>
                  </a:lnTo>
                  <a:lnTo>
                    <a:pt x="386" y="5"/>
                  </a:lnTo>
                  <a:lnTo>
                    <a:pt x="350" y="0"/>
                  </a:lnTo>
                  <a:lnTo>
                    <a:pt x="344" y="99"/>
                  </a:lnTo>
                  <a:lnTo>
                    <a:pt x="0" y="99"/>
                  </a:lnTo>
                  <a:lnTo>
                    <a:pt x="17" y="167"/>
                  </a:lnTo>
                  <a:lnTo>
                    <a:pt x="5" y="280"/>
                  </a:lnTo>
                  <a:lnTo>
                    <a:pt x="41" y="408"/>
                  </a:lnTo>
                  <a:lnTo>
                    <a:pt x="35" y="540"/>
                  </a:lnTo>
                  <a:lnTo>
                    <a:pt x="35" y="625"/>
                  </a:lnTo>
                  <a:lnTo>
                    <a:pt x="71" y="744"/>
                  </a:lnTo>
                  <a:lnTo>
                    <a:pt x="71" y="791"/>
                  </a:lnTo>
                  <a:lnTo>
                    <a:pt x="11" y="874"/>
                  </a:lnTo>
                  <a:lnTo>
                    <a:pt x="77" y="940"/>
                  </a:lnTo>
                  <a:lnTo>
                    <a:pt x="58" y="1362"/>
                  </a:lnTo>
                  <a:lnTo>
                    <a:pt x="981" y="1362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4405320" y="2104920"/>
              <a:ext cx="905040" cy="581040"/>
            </a:xfrm>
            <a:custGeom>
              <a:avLst/>
              <a:gdLst/>
              <a:ahLst/>
              <a:rect l="l" t="t" r="r" b="b"/>
              <a:pathLst>
                <a:path w="1160" h="742">
                  <a:moveTo>
                    <a:pt x="970" y="0"/>
                  </a:moveTo>
                  <a:lnTo>
                    <a:pt x="1000" y="177"/>
                  </a:lnTo>
                  <a:lnTo>
                    <a:pt x="1058" y="201"/>
                  </a:lnTo>
                  <a:lnTo>
                    <a:pt x="1070" y="243"/>
                  </a:lnTo>
                  <a:lnTo>
                    <a:pt x="1155" y="327"/>
                  </a:lnTo>
                  <a:lnTo>
                    <a:pt x="1160" y="356"/>
                  </a:lnTo>
                  <a:lnTo>
                    <a:pt x="1155" y="397"/>
                  </a:lnTo>
                  <a:lnTo>
                    <a:pt x="1124" y="456"/>
                  </a:lnTo>
                  <a:lnTo>
                    <a:pt x="1000" y="499"/>
                  </a:lnTo>
                  <a:lnTo>
                    <a:pt x="987" y="533"/>
                  </a:lnTo>
                  <a:lnTo>
                    <a:pt x="1017" y="569"/>
                  </a:lnTo>
                  <a:lnTo>
                    <a:pt x="1017" y="601"/>
                  </a:lnTo>
                  <a:lnTo>
                    <a:pt x="976" y="665"/>
                  </a:lnTo>
                  <a:lnTo>
                    <a:pt x="929" y="695"/>
                  </a:lnTo>
                  <a:lnTo>
                    <a:pt x="934" y="736"/>
                  </a:lnTo>
                  <a:lnTo>
                    <a:pt x="923" y="742"/>
                  </a:lnTo>
                  <a:lnTo>
                    <a:pt x="868" y="687"/>
                  </a:lnTo>
                  <a:lnTo>
                    <a:pt x="137" y="687"/>
                  </a:lnTo>
                  <a:lnTo>
                    <a:pt x="119" y="659"/>
                  </a:lnTo>
                  <a:lnTo>
                    <a:pt x="132" y="623"/>
                  </a:lnTo>
                  <a:lnTo>
                    <a:pt x="126" y="576"/>
                  </a:lnTo>
                  <a:lnTo>
                    <a:pt x="126" y="523"/>
                  </a:lnTo>
                  <a:lnTo>
                    <a:pt x="113" y="510"/>
                  </a:lnTo>
                  <a:lnTo>
                    <a:pt x="113" y="482"/>
                  </a:lnTo>
                  <a:lnTo>
                    <a:pt x="90" y="463"/>
                  </a:lnTo>
                  <a:lnTo>
                    <a:pt x="96" y="405"/>
                  </a:lnTo>
                  <a:lnTo>
                    <a:pt x="47" y="314"/>
                  </a:lnTo>
                  <a:lnTo>
                    <a:pt x="47" y="237"/>
                  </a:lnTo>
                  <a:lnTo>
                    <a:pt x="30" y="231"/>
                  </a:lnTo>
                  <a:lnTo>
                    <a:pt x="0" y="177"/>
                  </a:lnTo>
                  <a:lnTo>
                    <a:pt x="41" y="90"/>
                  </a:lnTo>
                  <a:lnTo>
                    <a:pt x="24" y="58"/>
                  </a:lnTo>
                  <a:lnTo>
                    <a:pt x="24" y="0"/>
                  </a:lnTo>
                  <a:lnTo>
                    <a:pt x="97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5399280" y="2922480"/>
              <a:ext cx="1095480" cy="506520"/>
            </a:xfrm>
            <a:custGeom>
              <a:avLst/>
              <a:gdLst/>
              <a:ahLst/>
              <a:rect l="l" t="t" r="r" b="b"/>
              <a:pathLst>
                <a:path w="1409" h="654">
                  <a:moveTo>
                    <a:pt x="1091" y="596"/>
                  </a:moveTo>
                  <a:lnTo>
                    <a:pt x="1202" y="582"/>
                  </a:lnTo>
                  <a:lnTo>
                    <a:pt x="1279" y="488"/>
                  </a:lnTo>
                  <a:lnTo>
                    <a:pt x="1409" y="386"/>
                  </a:lnTo>
                  <a:lnTo>
                    <a:pt x="1351" y="356"/>
                  </a:lnTo>
                  <a:lnTo>
                    <a:pt x="1279" y="238"/>
                  </a:lnTo>
                  <a:lnTo>
                    <a:pt x="1279" y="174"/>
                  </a:lnTo>
                  <a:lnTo>
                    <a:pt x="1230" y="132"/>
                  </a:lnTo>
                  <a:lnTo>
                    <a:pt x="1219" y="96"/>
                  </a:lnTo>
                  <a:lnTo>
                    <a:pt x="1177" y="125"/>
                  </a:lnTo>
                  <a:lnTo>
                    <a:pt x="1143" y="132"/>
                  </a:lnTo>
                  <a:lnTo>
                    <a:pt x="1108" y="102"/>
                  </a:lnTo>
                  <a:lnTo>
                    <a:pt x="1079" y="119"/>
                  </a:lnTo>
                  <a:lnTo>
                    <a:pt x="1061" y="119"/>
                  </a:lnTo>
                  <a:lnTo>
                    <a:pt x="1036" y="91"/>
                  </a:lnTo>
                  <a:lnTo>
                    <a:pt x="972" y="72"/>
                  </a:lnTo>
                  <a:lnTo>
                    <a:pt x="929" y="6"/>
                  </a:lnTo>
                  <a:lnTo>
                    <a:pt x="870" y="0"/>
                  </a:lnTo>
                  <a:lnTo>
                    <a:pt x="846" y="19"/>
                  </a:lnTo>
                  <a:lnTo>
                    <a:pt x="865" y="83"/>
                  </a:lnTo>
                  <a:lnTo>
                    <a:pt x="799" y="108"/>
                  </a:lnTo>
                  <a:lnTo>
                    <a:pt x="744" y="96"/>
                  </a:lnTo>
                  <a:lnTo>
                    <a:pt x="752" y="143"/>
                  </a:lnTo>
                  <a:lnTo>
                    <a:pt x="721" y="168"/>
                  </a:lnTo>
                  <a:lnTo>
                    <a:pt x="703" y="202"/>
                  </a:lnTo>
                  <a:lnTo>
                    <a:pt x="680" y="209"/>
                  </a:lnTo>
                  <a:lnTo>
                    <a:pt x="661" y="262"/>
                  </a:lnTo>
                  <a:lnTo>
                    <a:pt x="639" y="287"/>
                  </a:lnTo>
                  <a:lnTo>
                    <a:pt x="576" y="226"/>
                  </a:lnTo>
                  <a:lnTo>
                    <a:pt x="584" y="238"/>
                  </a:lnTo>
                  <a:lnTo>
                    <a:pt x="559" y="245"/>
                  </a:lnTo>
                  <a:lnTo>
                    <a:pt x="531" y="309"/>
                  </a:lnTo>
                  <a:lnTo>
                    <a:pt x="495" y="279"/>
                  </a:lnTo>
                  <a:lnTo>
                    <a:pt x="441" y="328"/>
                  </a:lnTo>
                  <a:lnTo>
                    <a:pt x="350" y="287"/>
                  </a:lnTo>
                  <a:lnTo>
                    <a:pt x="339" y="315"/>
                  </a:lnTo>
                  <a:lnTo>
                    <a:pt x="333" y="298"/>
                  </a:lnTo>
                  <a:lnTo>
                    <a:pt x="298" y="292"/>
                  </a:lnTo>
                  <a:lnTo>
                    <a:pt x="279" y="334"/>
                  </a:lnTo>
                  <a:lnTo>
                    <a:pt x="269" y="315"/>
                  </a:lnTo>
                  <a:lnTo>
                    <a:pt x="243" y="356"/>
                  </a:lnTo>
                  <a:lnTo>
                    <a:pt x="256" y="400"/>
                  </a:lnTo>
                  <a:lnTo>
                    <a:pt x="185" y="422"/>
                  </a:lnTo>
                  <a:lnTo>
                    <a:pt x="196" y="483"/>
                  </a:lnTo>
                  <a:lnTo>
                    <a:pt x="179" y="500"/>
                  </a:lnTo>
                  <a:lnTo>
                    <a:pt x="89" y="464"/>
                  </a:lnTo>
                  <a:lnTo>
                    <a:pt x="58" y="500"/>
                  </a:lnTo>
                  <a:lnTo>
                    <a:pt x="66" y="524"/>
                  </a:lnTo>
                  <a:lnTo>
                    <a:pt x="66" y="573"/>
                  </a:lnTo>
                  <a:lnTo>
                    <a:pt x="41" y="624"/>
                  </a:lnTo>
                  <a:lnTo>
                    <a:pt x="17" y="613"/>
                  </a:lnTo>
                  <a:lnTo>
                    <a:pt x="0" y="654"/>
                  </a:lnTo>
                  <a:lnTo>
                    <a:pt x="273" y="637"/>
                  </a:lnTo>
                  <a:lnTo>
                    <a:pt x="262" y="590"/>
                  </a:lnTo>
                  <a:lnTo>
                    <a:pt x="1091" y="596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4650120" y="3419280"/>
              <a:ext cx="723600" cy="671760"/>
            </a:xfrm>
            <a:custGeom>
              <a:avLst/>
              <a:gdLst/>
              <a:ahLst/>
              <a:rect l="l" t="t" r="r" b="b"/>
              <a:pathLst>
                <a:path w="929" h="863">
                  <a:moveTo>
                    <a:pt x="0" y="0"/>
                  </a:moveTo>
                  <a:lnTo>
                    <a:pt x="19" y="281"/>
                  </a:lnTo>
                  <a:lnTo>
                    <a:pt x="14" y="709"/>
                  </a:lnTo>
                  <a:lnTo>
                    <a:pt x="23" y="725"/>
                  </a:lnTo>
                  <a:lnTo>
                    <a:pt x="91" y="725"/>
                  </a:lnTo>
                  <a:lnTo>
                    <a:pt x="83" y="863"/>
                  </a:lnTo>
                  <a:lnTo>
                    <a:pt x="648" y="863"/>
                  </a:lnTo>
                  <a:lnTo>
                    <a:pt x="662" y="822"/>
                  </a:lnTo>
                  <a:lnTo>
                    <a:pt x="643" y="790"/>
                  </a:lnTo>
                  <a:lnTo>
                    <a:pt x="656" y="750"/>
                  </a:lnTo>
                  <a:lnTo>
                    <a:pt x="630" y="725"/>
                  </a:lnTo>
                  <a:lnTo>
                    <a:pt x="648" y="709"/>
                  </a:lnTo>
                  <a:lnTo>
                    <a:pt x="630" y="695"/>
                  </a:lnTo>
                  <a:lnTo>
                    <a:pt x="665" y="673"/>
                  </a:lnTo>
                  <a:lnTo>
                    <a:pt x="662" y="626"/>
                  </a:lnTo>
                  <a:lnTo>
                    <a:pt x="703" y="607"/>
                  </a:lnTo>
                  <a:lnTo>
                    <a:pt x="684" y="582"/>
                  </a:lnTo>
                  <a:lnTo>
                    <a:pt x="720" y="548"/>
                  </a:lnTo>
                  <a:lnTo>
                    <a:pt x="720" y="530"/>
                  </a:lnTo>
                  <a:lnTo>
                    <a:pt x="756" y="513"/>
                  </a:lnTo>
                  <a:lnTo>
                    <a:pt x="761" y="441"/>
                  </a:lnTo>
                  <a:lnTo>
                    <a:pt x="816" y="392"/>
                  </a:lnTo>
                  <a:lnTo>
                    <a:pt x="816" y="368"/>
                  </a:lnTo>
                  <a:lnTo>
                    <a:pt x="852" y="339"/>
                  </a:lnTo>
                  <a:lnTo>
                    <a:pt x="846" y="285"/>
                  </a:lnTo>
                  <a:lnTo>
                    <a:pt x="882" y="238"/>
                  </a:lnTo>
                  <a:lnTo>
                    <a:pt x="874" y="190"/>
                  </a:lnTo>
                  <a:lnTo>
                    <a:pt x="929" y="149"/>
                  </a:lnTo>
                  <a:lnTo>
                    <a:pt x="916" y="124"/>
                  </a:lnTo>
                  <a:lnTo>
                    <a:pt x="797" y="124"/>
                  </a:lnTo>
                  <a:lnTo>
                    <a:pt x="856" y="53"/>
                  </a:lnTo>
                  <a:lnTo>
                    <a:pt x="839" y="0"/>
                  </a:lnTo>
                  <a:lnTo>
                    <a:pt x="7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4650120" y="3419280"/>
              <a:ext cx="723600" cy="671760"/>
            </a:xfrm>
            <a:custGeom>
              <a:avLst/>
              <a:gdLst/>
              <a:ahLst/>
              <a:rect l="l" t="t" r="r" b="b"/>
              <a:pathLst>
                <a:path w="929" h="863">
                  <a:moveTo>
                    <a:pt x="0" y="0"/>
                  </a:moveTo>
                  <a:lnTo>
                    <a:pt x="19" y="281"/>
                  </a:lnTo>
                  <a:lnTo>
                    <a:pt x="14" y="709"/>
                  </a:lnTo>
                  <a:lnTo>
                    <a:pt x="23" y="725"/>
                  </a:lnTo>
                  <a:lnTo>
                    <a:pt x="91" y="725"/>
                  </a:lnTo>
                  <a:lnTo>
                    <a:pt x="83" y="863"/>
                  </a:lnTo>
                  <a:lnTo>
                    <a:pt x="648" y="863"/>
                  </a:lnTo>
                  <a:lnTo>
                    <a:pt x="662" y="822"/>
                  </a:lnTo>
                  <a:lnTo>
                    <a:pt x="643" y="790"/>
                  </a:lnTo>
                  <a:lnTo>
                    <a:pt x="656" y="750"/>
                  </a:lnTo>
                  <a:lnTo>
                    <a:pt x="630" y="725"/>
                  </a:lnTo>
                  <a:lnTo>
                    <a:pt x="648" y="709"/>
                  </a:lnTo>
                  <a:lnTo>
                    <a:pt x="630" y="695"/>
                  </a:lnTo>
                  <a:lnTo>
                    <a:pt x="665" y="673"/>
                  </a:lnTo>
                  <a:lnTo>
                    <a:pt x="662" y="626"/>
                  </a:lnTo>
                  <a:lnTo>
                    <a:pt x="703" y="607"/>
                  </a:lnTo>
                  <a:lnTo>
                    <a:pt x="684" y="582"/>
                  </a:lnTo>
                  <a:lnTo>
                    <a:pt x="720" y="548"/>
                  </a:lnTo>
                  <a:lnTo>
                    <a:pt x="720" y="530"/>
                  </a:lnTo>
                  <a:lnTo>
                    <a:pt x="756" y="513"/>
                  </a:lnTo>
                  <a:lnTo>
                    <a:pt x="761" y="441"/>
                  </a:lnTo>
                  <a:lnTo>
                    <a:pt x="816" y="392"/>
                  </a:lnTo>
                  <a:lnTo>
                    <a:pt x="816" y="368"/>
                  </a:lnTo>
                  <a:lnTo>
                    <a:pt x="852" y="339"/>
                  </a:lnTo>
                  <a:lnTo>
                    <a:pt x="846" y="285"/>
                  </a:lnTo>
                  <a:lnTo>
                    <a:pt x="882" y="238"/>
                  </a:lnTo>
                  <a:lnTo>
                    <a:pt x="874" y="190"/>
                  </a:lnTo>
                  <a:lnTo>
                    <a:pt x="929" y="149"/>
                  </a:lnTo>
                  <a:lnTo>
                    <a:pt x="916" y="124"/>
                  </a:lnTo>
                  <a:lnTo>
                    <a:pt x="797" y="124"/>
                  </a:lnTo>
                  <a:lnTo>
                    <a:pt x="856" y="53"/>
                  </a:lnTo>
                  <a:lnTo>
                    <a:pt x="839" y="0"/>
                  </a:lnTo>
                  <a:lnTo>
                    <a:pt x="726" y="0"/>
                  </a:lnTo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4510080" y="2646360"/>
              <a:ext cx="938520" cy="869760"/>
            </a:xfrm>
            <a:custGeom>
              <a:avLst/>
              <a:gdLst/>
              <a:ahLst/>
              <a:rect l="l" t="t" r="r" b="b"/>
              <a:pathLst>
                <a:path w="1208" h="1115">
                  <a:moveTo>
                    <a:pt x="0" y="0"/>
                  </a:moveTo>
                  <a:lnTo>
                    <a:pt x="12" y="19"/>
                  </a:lnTo>
                  <a:lnTo>
                    <a:pt x="17" y="72"/>
                  </a:lnTo>
                  <a:lnTo>
                    <a:pt x="48" y="91"/>
                  </a:lnTo>
                  <a:lnTo>
                    <a:pt x="59" y="138"/>
                  </a:lnTo>
                  <a:lnTo>
                    <a:pt x="119" y="173"/>
                  </a:lnTo>
                  <a:lnTo>
                    <a:pt x="144" y="168"/>
                  </a:lnTo>
                  <a:lnTo>
                    <a:pt x="155" y="204"/>
                  </a:lnTo>
                  <a:lnTo>
                    <a:pt x="144" y="209"/>
                  </a:lnTo>
                  <a:lnTo>
                    <a:pt x="113" y="251"/>
                  </a:lnTo>
                  <a:lnTo>
                    <a:pt x="161" y="335"/>
                  </a:lnTo>
                  <a:lnTo>
                    <a:pt x="196" y="345"/>
                  </a:lnTo>
                  <a:lnTo>
                    <a:pt x="179" y="989"/>
                  </a:lnTo>
                  <a:lnTo>
                    <a:pt x="1018" y="989"/>
                  </a:lnTo>
                  <a:lnTo>
                    <a:pt x="1035" y="1042"/>
                  </a:lnTo>
                  <a:lnTo>
                    <a:pt x="976" y="1115"/>
                  </a:lnTo>
                  <a:lnTo>
                    <a:pt x="1095" y="1115"/>
                  </a:lnTo>
                  <a:lnTo>
                    <a:pt x="1118" y="1085"/>
                  </a:lnTo>
                  <a:lnTo>
                    <a:pt x="1101" y="1061"/>
                  </a:lnTo>
                  <a:lnTo>
                    <a:pt x="1125" y="1055"/>
                  </a:lnTo>
                  <a:lnTo>
                    <a:pt x="1112" y="1038"/>
                  </a:lnTo>
                  <a:lnTo>
                    <a:pt x="1136" y="1025"/>
                  </a:lnTo>
                  <a:lnTo>
                    <a:pt x="1125" y="984"/>
                  </a:lnTo>
                  <a:lnTo>
                    <a:pt x="1142" y="1006"/>
                  </a:lnTo>
                  <a:lnTo>
                    <a:pt x="1161" y="965"/>
                  </a:lnTo>
                  <a:lnTo>
                    <a:pt x="1185" y="978"/>
                  </a:lnTo>
                  <a:lnTo>
                    <a:pt x="1208" y="925"/>
                  </a:lnTo>
                  <a:lnTo>
                    <a:pt x="1208" y="876"/>
                  </a:lnTo>
                  <a:lnTo>
                    <a:pt x="1185" y="848"/>
                  </a:lnTo>
                  <a:lnTo>
                    <a:pt x="1178" y="870"/>
                  </a:lnTo>
                  <a:lnTo>
                    <a:pt x="1161" y="859"/>
                  </a:lnTo>
                  <a:lnTo>
                    <a:pt x="1136" y="806"/>
                  </a:lnTo>
                  <a:lnTo>
                    <a:pt x="1148" y="769"/>
                  </a:lnTo>
                  <a:lnTo>
                    <a:pt x="1136" y="710"/>
                  </a:lnTo>
                  <a:lnTo>
                    <a:pt x="982" y="573"/>
                  </a:lnTo>
                  <a:lnTo>
                    <a:pt x="976" y="543"/>
                  </a:lnTo>
                  <a:lnTo>
                    <a:pt x="1023" y="422"/>
                  </a:lnTo>
                  <a:lnTo>
                    <a:pt x="969" y="394"/>
                  </a:lnTo>
                  <a:lnTo>
                    <a:pt x="935" y="413"/>
                  </a:lnTo>
                  <a:lnTo>
                    <a:pt x="905" y="309"/>
                  </a:lnTo>
                  <a:lnTo>
                    <a:pt x="797" y="215"/>
                  </a:lnTo>
                  <a:lnTo>
                    <a:pt x="773" y="113"/>
                  </a:lnTo>
                  <a:lnTo>
                    <a:pt x="786" y="55"/>
                  </a:lnTo>
                  <a:lnTo>
                    <a:pt x="7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4714920" y="4091040"/>
              <a:ext cx="738360" cy="779400"/>
            </a:xfrm>
            <a:custGeom>
              <a:avLst/>
              <a:gdLst/>
              <a:ahLst/>
              <a:rect l="l" t="t" r="r" b="b"/>
              <a:pathLst>
                <a:path w="950" h="1000">
                  <a:moveTo>
                    <a:pt x="859" y="689"/>
                  </a:moveTo>
                  <a:lnTo>
                    <a:pt x="754" y="654"/>
                  </a:lnTo>
                  <a:lnTo>
                    <a:pt x="707" y="667"/>
                  </a:lnTo>
                  <a:lnTo>
                    <a:pt x="699" y="708"/>
                  </a:lnTo>
                  <a:lnTo>
                    <a:pt x="731" y="738"/>
                  </a:lnTo>
                  <a:lnTo>
                    <a:pt x="806" y="712"/>
                  </a:lnTo>
                  <a:lnTo>
                    <a:pt x="818" y="755"/>
                  </a:lnTo>
                  <a:lnTo>
                    <a:pt x="831" y="761"/>
                  </a:lnTo>
                  <a:lnTo>
                    <a:pt x="895" y="720"/>
                  </a:lnTo>
                  <a:lnTo>
                    <a:pt x="914" y="731"/>
                  </a:lnTo>
                  <a:lnTo>
                    <a:pt x="902" y="791"/>
                  </a:lnTo>
                  <a:lnTo>
                    <a:pt x="848" y="868"/>
                  </a:lnTo>
                  <a:lnTo>
                    <a:pt x="950" y="965"/>
                  </a:lnTo>
                  <a:lnTo>
                    <a:pt x="931" y="987"/>
                  </a:lnTo>
                  <a:lnTo>
                    <a:pt x="919" y="995"/>
                  </a:lnTo>
                  <a:lnTo>
                    <a:pt x="902" y="1000"/>
                  </a:lnTo>
                  <a:lnTo>
                    <a:pt x="867" y="942"/>
                  </a:lnTo>
                  <a:lnTo>
                    <a:pt x="801" y="893"/>
                  </a:lnTo>
                  <a:lnTo>
                    <a:pt x="776" y="899"/>
                  </a:lnTo>
                  <a:lnTo>
                    <a:pt x="754" y="965"/>
                  </a:lnTo>
                  <a:lnTo>
                    <a:pt x="658" y="946"/>
                  </a:lnTo>
                  <a:lnTo>
                    <a:pt x="629" y="965"/>
                  </a:lnTo>
                  <a:lnTo>
                    <a:pt x="545" y="942"/>
                  </a:lnTo>
                  <a:lnTo>
                    <a:pt x="505" y="868"/>
                  </a:lnTo>
                  <a:lnTo>
                    <a:pt x="403" y="803"/>
                  </a:lnTo>
                  <a:lnTo>
                    <a:pt x="373" y="803"/>
                  </a:lnTo>
                  <a:lnTo>
                    <a:pt x="368" y="846"/>
                  </a:lnTo>
                  <a:lnTo>
                    <a:pt x="337" y="863"/>
                  </a:lnTo>
                  <a:lnTo>
                    <a:pt x="260" y="857"/>
                  </a:lnTo>
                  <a:lnTo>
                    <a:pt x="136" y="810"/>
                  </a:lnTo>
                  <a:lnTo>
                    <a:pt x="23" y="827"/>
                  </a:lnTo>
                  <a:lnTo>
                    <a:pt x="6" y="797"/>
                  </a:lnTo>
                  <a:lnTo>
                    <a:pt x="47" y="738"/>
                  </a:lnTo>
                  <a:lnTo>
                    <a:pt x="47" y="612"/>
                  </a:lnTo>
                  <a:lnTo>
                    <a:pt x="94" y="495"/>
                  </a:lnTo>
                  <a:lnTo>
                    <a:pt x="36" y="358"/>
                  </a:lnTo>
                  <a:lnTo>
                    <a:pt x="36" y="311"/>
                  </a:lnTo>
                  <a:lnTo>
                    <a:pt x="0" y="256"/>
                  </a:lnTo>
                  <a:lnTo>
                    <a:pt x="0" y="0"/>
                  </a:lnTo>
                  <a:lnTo>
                    <a:pt x="563" y="0"/>
                  </a:lnTo>
                  <a:lnTo>
                    <a:pt x="563" y="11"/>
                  </a:lnTo>
                  <a:lnTo>
                    <a:pt x="577" y="23"/>
                  </a:lnTo>
                  <a:lnTo>
                    <a:pt x="563" y="66"/>
                  </a:lnTo>
                  <a:lnTo>
                    <a:pt x="577" y="77"/>
                  </a:lnTo>
                  <a:lnTo>
                    <a:pt x="558" y="94"/>
                  </a:lnTo>
                  <a:lnTo>
                    <a:pt x="569" y="138"/>
                  </a:lnTo>
                  <a:lnTo>
                    <a:pt x="612" y="173"/>
                  </a:lnTo>
                  <a:lnTo>
                    <a:pt x="569" y="220"/>
                  </a:lnTo>
                  <a:lnTo>
                    <a:pt x="577" y="251"/>
                  </a:lnTo>
                  <a:lnTo>
                    <a:pt x="522" y="298"/>
                  </a:lnTo>
                  <a:lnTo>
                    <a:pt x="486" y="377"/>
                  </a:lnTo>
                  <a:lnTo>
                    <a:pt x="486" y="430"/>
                  </a:lnTo>
                  <a:lnTo>
                    <a:pt x="464" y="441"/>
                  </a:lnTo>
                  <a:lnTo>
                    <a:pt x="475" y="490"/>
                  </a:lnTo>
                  <a:lnTo>
                    <a:pt x="464" y="509"/>
                  </a:lnTo>
                  <a:lnTo>
                    <a:pt x="831" y="509"/>
                  </a:lnTo>
                  <a:lnTo>
                    <a:pt x="806" y="588"/>
                  </a:lnTo>
                  <a:lnTo>
                    <a:pt x="859" y="68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5553360" y="3708360"/>
              <a:ext cx="541080" cy="920520"/>
            </a:xfrm>
            <a:custGeom>
              <a:avLst/>
              <a:gdLst/>
              <a:ahLst/>
              <a:rect l="l" t="t" r="r" b="b"/>
              <a:pathLst>
                <a:path w="695" h="1180">
                  <a:moveTo>
                    <a:pt x="19" y="1149"/>
                  </a:moveTo>
                  <a:lnTo>
                    <a:pt x="66" y="1144"/>
                  </a:lnTo>
                  <a:lnTo>
                    <a:pt x="96" y="1016"/>
                  </a:lnTo>
                  <a:lnTo>
                    <a:pt x="107" y="1180"/>
                  </a:lnTo>
                  <a:lnTo>
                    <a:pt x="214" y="1149"/>
                  </a:lnTo>
                  <a:lnTo>
                    <a:pt x="220" y="1080"/>
                  </a:lnTo>
                  <a:lnTo>
                    <a:pt x="173" y="1035"/>
                  </a:lnTo>
                  <a:lnTo>
                    <a:pt x="179" y="999"/>
                  </a:lnTo>
                  <a:lnTo>
                    <a:pt x="682" y="999"/>
                  </a:lnTo>
                  <a:lnTo>
                    <a:pt x="665" y="952"/>
                  </a:lnTo>
                  <a:lnTo>
                    <a:pt x="672" y="808"/>
                  </a:lnTo>
                  <a:lnTo>
                    <a:pt x="659" y="773"/>
                  </a:lnTo>
                  <a:lnTo>
                    <a:pt x="672" y="714"/>
                  </a:lnTo>
                  <a:lnTo>
                    <a:pt x="695" y="684"/>
                  </a:lnTo>
                  <a:lnTo>
                    <a:pt x="672" y="660"/>
                  </a:lnTo>
                  <a:lnTo>
                    <a:pt x="682" y="643"/>
                  </a:lnTo>
                  <a:lnTo>
                    <a:pt x="653" y="588"/>
                  </a:lnTo>
                  <a:lnTo>
                    <a:pt x="636" y="494"/>
                  </a:lnTo>
                  <a:lnTo>
                    <a:pt x="540" y="0"/>
                  </a:lnTo>
                  <a:lnTo>
                    <a:pt x="47" y="0"/>
                  </a:lnTo>
                  <a:lnTo>
                    <a:pt x="73" y="30"/>
                  </a:lnTo>
                  <a:lnTo>
                    <a:pt x="0" y="773"/>
                  </a:lnTo>
                  <a:lnTo>
                    <a:pt x="19" y="114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5286600" y="3379680"/>
              <a:ext cx="1258920" cy="328680"/>
            </a:xfrm>
            <a:custGeom>
              <a:avLst/>
              <a:gdLst/>
              <a:ahLst/>
              <a:rect l="l" t="t" r="r" b="b"/>
              <a:pathLst>
                <a:path w="1620" h="418">
                  <a:moveTo>
                    <a:pt x="1620" y="6"/>
                  </a:moveTo>
                  <a:lnTo>
                    <a:pt x="411" y="0"/>
                  </a:lnTo>
                  <a:lnTo>
                    <a:pt x="420" y="49"/>
                  </a:lnTo>
                  <a:lnTo>
                    <a:pt x="149" y="66"/>
                  </a:lnTo>
                  <a:lnTo>
                    <a:pt x="130" y="42"/>
                  </a:lnTo>
                  <a:lnTo>
                    <a:pt x="143" y="85"/>
                  </a:lnTo>
                  <a:lnTo>
                    <a:pt x="117" y="96"/>
                  </a:lnTo>
                  <a:lnTo>
                    <a:pt x="130" y="113"/>
                  </a:lnTo>
                  <a:lnTo>
                    <a:pt x="107" y="121"/>
                  </a:lnTo>
                  <a:lnTo>
                    <a:pt x="124" y="143"/>
                  </a:lnTo>
                  <a:lnTo>
                    <a:pt x="100" y="173"/>
                  </a:lnTo>
                  <a:lnTo>
                    <a:pt x="113" y="198"/>
                  </a:lnTo>
                  <a:lnTo>
                    <a:pt x="58" y="239"/>
                  </a:lnTo>
                  <a:lnTo>
                    <a:pt x="64" y="288"/>
                  </a:lnTo>
                  <a:lnTo>
                    <a:pt x="30" y="334"/>
                  </a:lnTo>
                  <a:lnTo>
                    <a:pt x="36" y="388"/>
                  </a:lnTo>
                  <a:lnTo>
                    <a:pt x="0" y="418"/>
                  </a:lnTo>
                  <a:lnTo>
                    <a:pt x="392" y="418"/>
                  </a:lnTo>
                  <a:lnTo>
                    <a:pt x="885" y="418"/>
                  </a:lnTo>
                  <a:lnTo>
                    <a:pt x="1136" y="418"/>
                  </a:lnTo>
                  <a:lnTo>
                    <a:pt x="1136" y="366"/>
                  </a:lnTo>
                  <a:lnTo>
                    <a:pt x="1176" y="352"/>
                  </a:lnTo>
                  <a:lnTo>
                    <a:pt x="1208" y="294"/>
                  </a:lnTo>
                  <a:lnTo>
                    <a:pt x="1285" y="281"/>
                  </a:lnTo>
                  <a:lnTo>
                    <a:pt x="1383" y="226"/>
                  </a:lnTo>
                  <a:lnTo>
                    <a:pt x="1400" y="185"/>
                  </a:lnTo>
                  <a:lnTo>
                    <a:pt x="1447" y="162"/>
                  </a:lnTo>
                  <a:lnTo>
                    <a:pt x="1460" y="185"/>
                  </a:lnTo>
                  <a:lnTo>
                    <a:pt x="1507" y="143"/>
                  </a:lnTo>
                  <a:lnTo>
                    <a:pt x="1548" y="149"/>
                  </a:lnTo>
                  <a:lnTo>
                    <a:pt x="1579" y="96"/>
                  </a:lnTo>
                  <a:lnTo>
                    <a:pt x="1614" y="90"/>
                  </a:lnTo>
                  <a:lnTo>
                    <a:pt x="1620" y="6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5077080" y="3708360"/>
              <a:ext cx="531720" cy="920520"/>
            </a:xfrm>
            <a:custGeom>
              <a:avLst/>
              <a:gdLst/>
              <a:ahLst/>
              <a:rect l="l" t="t" r="r" b="b"/>
              <a:pathLst>
                <a:path w="683" h="1180">
                  <a:moveTo>
                    <a:pt x="629" y="1149"/>
                  </a:moveTo>
                  <a:lnTo>
                    <a:pt x="510" y="1138"/>
                  </a:lnTo>
                  <a:lnTo>
                    <a:pt x="397" y="1180"/>
                  </a:lnTo>
                  <a:lnTo>
                    <a:pt x="342" y="1080"/>
                  </a:lnTo>
                  <a:lnTo>
                    <a:pt x="367" y="999"/>
                  </a:lnTo>
                  <a:lnTo>
                    <a:pt x="0" y="999"/>
                  </a:lnTo>
                  <a:lnTo>
                    <a:pt x="11" y="980"/>
                  </a:lnTo>
                  <a:lnTo>
                    <a:pt x="0" y="933"/>
                  </a:lnTo>
                  <a:lnTo>
                    <a:pt x="22" y="922"/>
                  </a:lnTo>
                  <a:lnTo>
                    <a:pt x="22" y="867"/>
                  </a:lnTo>
                  <a:lnTo>
                    <a:pt x="58" y="792"/>
                  </a:lnTo>
                  <a:lnTo>
                    <a:pt x="113" y="743"/>
                  </a:lnTo>
                  <a:lnTo>
                    <a:pt x="107" y="714"/>
                  </a:lnTo>
                  <a:lnTo>
                    <a:pt x="148" y="665"/>
                  </a:lnTo>
                  <a:lnTo>
                    <a:pt x="107" y="630"/>
                  </a:lnTo>
                  <a:lnTo>
                    <a:pt x="94" y="588"/>
                  </a:lnTo>
                  <a:lnTo>
                    <a:pt x="113" y="571"/>
                  </a:lnTo>
                  <a:lnTo>
                    <a:pt x="99" y="560"/>
                  </a:lnTo>
                  <a:lnTo>
                    <a:pt x="113" y="516"/>
                  </a:lnTo>
                  <a:lnTo>
                    <a:pt x="99" y="505"/>
                  </a:lnTo>
                  <a:lnTo>
                    <a:pt x="99" y="494"/>
                  </a:lnTo>
                  <a:lnTo>
                    <a:pt x="113" y="452"/>
                  </a:lnTo>
                  <a:lnTo>
                    <a:pt x="94" y="422"/>
                  </a:lnTo>
                  <a:lnTo>
                    <a:pt x="107" y="381"/>
                  </a:lnTo>
                  <a:lnTo>
                    <a:pt x="82" y="356"/>
                  </a:lnTo>
                  <a:lnTo>
                    <a:pt x="99" y="339"/>
                  </a:lnTo>
                  <a:lnTo>
                    <a:pt x="82" y="328"/>
                  </a:lnTo>
                  <a:lnTo>
                    <a:pt x="116" y="304"/>
                  </a:lnTo>
                  <a:lnTo>
                    <a:pt x="113" y="256"/>
                  </a:lnTo>
                  <a:lnTo>
                    <a:pt x="154" y="238"/>
                  </a:lnTo>
                  <a:lnTo>
                    <a:pt x="135" y="215"/>
                  </a:lnTo>
                  <a:lnTo>
                    <a:pt x="171" y="179"/>
                  </a:lnTo>
                  <a:lnTo>
                    <a:pt x="171" y="160"/>
                  </a:lnTo>
                  <a:lnTo>
                    <a:pt x="207" y="143"/>
                  </a:lnTo>
                  <a:lnTo>
                    <a:pt x="212" y="74"/>
                  </a:lnTo>
                  <a:lnTo>
                    <a:pt x="267" y="25"/>
                  </a:lnTo>
                  <a:lnTo>
                    <a:pt x="267" y="0"/>
                  </a:lnTo>
                  <a:lnTo>
                    <a:pt x="659" y="0"/>
                  </a:lnTo>
                  <a:lnTo>
                    <a:pt x="683" y="30"/>
                  </a:lnTo>
                  <a:lnTo>
                    <a:pt x="610" y="773"/>
                  </a:lnTo>
                  <a:lnTo>
                    <a:pt x="629" y="114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4938840" y="1498680"/>
              <a:ext cx="785880" cy="798480"/>
            </a:xfrm>
            <a:custGeom>
              <a:avLst/>
              <a:gdLst/>
              <a:ahLst/>
              <a:rect l="l" t="t" r="r" b="b"/>
              <a:pathLst>
                <a:path w="1011" h="1025">
                  <a:moveTo>
                    <a:pt x="427" y="58"/>
                  </a:moveTo>
                  <a:lnTo>
                    <a:pt x="358" y="66"/>
                  </a:lnTo>
                  <a:lnTo>
                    <a:pt x="358" y="0"/>
                  </a:lnTo>
                  <a:lnTo>
                    <a:pt x="226" y="47"/>
                  </a:lnTo>
                  <a:lnTo>
                    <a:pt x="167" y="54"/>
                  </a:lnTo>
                  <a:lnTo>
                    <a:pt x="148" y="35"/>
                  </a:lnTo>
                  <a:lnTo>
                    <a:pt x="113" y="41"/>
                  </a:lnTo>
                  <a:lnTo>
                    <a:pt x="107" y="179"/>
                  </a:lnTo>
                  <a:lnTo>
                    <a:pt x="35" y="214"/>
                  </a:lnTo>
                  <a:lnTo>
                    <a:pt x="0" y="292"/>
                  </a:lnTo>
                  <a:lnTo>
                    <a:pt x="41" y="327"/>
                  </a:lnTo>
                  <a:lnTo>
                    <a:pt x="24" y="363"/>
                  </a:lnTo>
                  <a:lnTo>
                    <a:pt x="13" y="488"/>
                  </a:lnTo>
                  <a:lnTo>
                    <a:pt x="83" y="548"/>
                  </a:lnTo>
                  <a:lnTo>
                    <a:pt x="143" y="559"/>
                  </a:lnTo>
                  <a:lnTo>
                    <a:pt x="184" y="631"/>
                  </a:lnTo>
                  <a:lnTo>
                    <a:pt x="261" y="680"/>
                  </a:lnTo>
                  <a:lnTo>
                    <a:pt x="286" y="780"/>
                  </a:lnTo>
                  <a:lnTo>
                    <a:pt x="316" y="959"/>
                  </a:lnTo>
                  <a:lnTo>
                    <a:pt x="374" y="983"/>
                  </a:lnTo>
                  <a:lnTo>
                    <a:pt x="386" y="1025"/>
                  </a:lnTo>
                  <a:lnTo>
                    <a:pt x="885" y="1025"/>
                  </a:lnTo>
                  <a:lnTo>
                    <a:pt x="874" y="846"/>
                  </a:lnTo>
                  <a:lnTo>
                    <a:pt x="904" y="744"/>
                  </a:lnTo>
                  <a:lnTo>
                    <a:pt x="938" y="535"/>
                  </a:lnTo>
                  <a:lnTo>
                    <a:pt x="1011" y="393"/>
                  </a:lnTo>
                  <a:lnTo>
                    <a:pt x="957" y="416"/>
                  </a:lnTo>
                  <a:lnTo>
                    <a:pt x="945" y="465"/>
                  </a:lnTo>
                  <a:lnTo>
                    <a:pt x="851" y="535"/>
                  </a:lnTo>
                  <a:lnTo>
                    <a:pt x="879" y="457"/>
                  </a:lnTo>
                  <a:lnTo>
                    <a:pt x="915" y="405"/>
                  </a:lnTo>
                  <a:lnTo>
                    <a:pt x="893" y="386"/>
                  </a:lnTo>
                  <a:lnTo>
                    <a:pt x="898" y="339"/>
                  </a:lnTo>
                  <a:lnTo>
                    <a:pt x="862" y="344"/>
                  </a:lnTo>
                  <a:lnTo>
                    <a:pt x="874" y="267"/>
                  </a:lnTo>
                  <a:lnTo>
                    <a:pt x="821" y="239"/>
                  </a:lnTo>
                  <a:lnTo>
                    <a:pt x="821" y="209"/>
                  </a:lnTo>
                  <a:lnTo>
                    <a:pt x="482" y="113"/>
                  </a:lnTo>
                  <a:lnTo>
                    <a:pt x="463" y="77"/>
                  </a:lnTo>
                  <a:lnTo>
                    <a:pt x="427" y="58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5115240" y="2297160"/>
              <a:ext cx="568080" cy="1033200"/>
            </a:xfrm>
            <a:custGeom>
              <a:avLst/>
              <a:gdLst/>
              <a:ahLst/>
              <a:rect l="l" t="t" r="r" b="b"/>
              <a:pathLst>
                <a:path w="732" h="1320">
                  <a:moveTo>
                    <a:pt x="13" y="499"/>
                  </a:moveTo>
                  <a:lnTo>
                    <a:pt x="0" y="557"/>
                  </a:lnTo>
                  <a:lnTo>
                    <a:pt x="24" y="659"/>
                  </a:lnTo>
                  <a:lnTo>
                    <a:pt x="132" y="755"/>
                  </a:lnTo>
                  <a:lnTo>
                    <a:pt x="162" y="857"/>
                  </a:lnTo>
                  <a:lnTo>
                    <a:pt x="196" y="838"/>
                  </a:lnTo>
                  <a:lnTo>
                    <a:pt x="250" y="866"/>
                  </a:lnTo>
                  <a:lnTo>
                    <a:pt x="203" y="987"/>
                  </a:lnTo>
                  <a:lnTo>
                    <a:pt x="209" y="1017"/>
                  </a:lnTo>
                  <a:lnTo>
                    <a:pt x="363" y="1152"/>
                  </a:lnTo>
                  <a:lnTo>
                    <a:pt x="375" y="1213"/>
                  </a:lnTo>
                  <a:lnTo>
                    <a:pt x="363" y="1249"/>
                  </a:lnTo>
                  <a:lnTo>
                    <a:pt x="388" y="1301"/>
                  </a:lnTo>
                  <a:lnTo>
                    <a:pt x="405" y="1314"/>
                  </a:lnTo>
                  <a:lnTo>
                    <a:pt x="412" y="1290"/>
                  </a:lnTo>
                  <a:lnTo>
                    <a:pt x="435" y="1320"/>
                  </a:lnTo>
                  <a:lnTo>
                    <a:pt x="429" y="1296"/>
                  </a:lnTo>
                  <a:lnTo>
                    <a:pt x="457" y="1260"/>
                  </a:lnTo>
                  <a:lnTo>
                    <a:pt x="548" y="1296"/>
                  </a:lnTo>
                  <a:lnTo>
                    <a:pt x="565" y="1279"/>
                  </a:lnTo>
                  <a:lnTo>
                    <a:pt x="553" y="1218"/>
                  </a:lnTo>
                  <a:lnTo>
                    <a:pt x="625" y="1196"/>
                  </a:lnTo>
                  <a:lnTo>
                    <a:pt x="614" y="1152"/>
                  </a:lnTo>
                  <a:lnTo>
                    <a:pt x="638" y="1111"/>
                  </a:lnTo>
                  <a:lnTo>
                    <a:pt x="625" y="1100"/>
                  </a:lnTo>
                  <a:lnTo>
                    <a:pt x="638" y="1100"/>
                  </a:lnTo>
                  <a:lnTo>
                    <a:pt x="638" y="1047"/>
                  </a:lnTo>
                  <a:lnTo>
                    <a:pt x="655" y="1034"/>
                  </a:lnTo>
                  <a:lnTo>
                    <a:pt x="650" y="1011"/>
                  </a:lnTo>
                  <a:lnTo>
                    <a:pt x="710" y="951"/>
                  </a:lnTo>
                  <a:lnTo>
                    <a:pt x="732" y="892"/>
                  </a:lnTo>
                  <a:lnTo>
                    <a:pt x="727" y="843"/>
                  </a:lnTo>
                  <a:lnTo>
                    <a:pt x="697" y="802"/>
                  </a:lnTo>
                  <a:lnTo>
                    <a:pt x="727" y="738"/>
                  </a:lnTo>
                  <a:lnTo>
                    <a:pt x="719" y="177"/>
                  </a:lnTo>
                  <a:lnTo>
                    <a:pt x="667" y="47"/>
                  </a:lnTo>
                  <a:lnTo>
                    <a:pt x="661" y="0"/>
                  </a:lnTo>
                  <a:lnTo>
                    <a:pt x="162" y="0"/>
                  </a:lnTo>
                  <a:lnTo>
                    <a:pt x="245" y="82"/>
                  </a:lnTo>
                  <a:lnTo>
                    <a:pt x="250" y="113"/>
                  </a:lnTo>
                  <a:lnTo>
                    <a:pt x="245" y="154"/>
                  </a:lnTo>
                  <a:lnTo>
                    <a:pt x="214" y="212"/>
                  </a:lnTo>
                  <a:lnTo>
                    <a:pt x="90" y="254"/>
                  </a:lnTo>
                  <a:lnTo>
                    <a:pt x="77" y="290"/>
                  </a:lnTo>
                  <a:lnTo>
                    <a:pt x="109" y="325"/>
                  </a:lnTo>
                  <a:lnTo>
                    <a:pt x="109" y="357"/>
                  </a:lnTo>
                  <a:lnTo>
                    <a:pt x="66" y="421"/>
                  </a:lnTo>
                  <a:lnTo>
                    <a:pt x="19" y="452"/>
                  </a:lnTo>
                  <a:lnTo>
                    <a:pt x="24" y="493"/>
                  </a:lnTo>
                  <a:lnTo>
                    <a:pt x="13" y="49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6651720" y="2333520"/>
              <a:ext cx="841320" cy="480960"/>
            </a:xfrm>
            <a:custGeom>
              <a:avLst/>
              <a:gdLst/>
              <a:ahLst/>
              <a:rect l="l" t="t" r="r" b="b"/>
              <a:pathLst>
                <a:path w="1083" h="614">
                  <a:moveTo>
                    <a:pt x="917" y="66"/>
                  </a:moveTo>
                  <a:lnTo>
                    <a:pt x="131" y="66"/>
                  </a:lnTo>
                  <a:lnTo>
                    <a:pt x="126" y="0"/>
                  </a:lnTo>
                  <a:lnTo>
                    <a:pt x="0" y="73"/>
                  </a:lnTo>
                  <a:lnTo>
                    <a:pt x="35" y="614"/>
                  </a:lnTo>
                  <a:lnTo>
                    <a:pt x="589" y="614"/>
                  </a:lnTo>
                  <a:lnTo>
                    <a:pt x="898" y="614"/>
                  </a:lnTo>
                  <a:lnTo>
                    <a:pt x="923" y="578"/>
                  </a:lnTo>
                  <a:lnTo>
                    <a:pt x="970" y="589"/>
                  </a:lnTo>
                  <a:lnTo>
                    <a:pt x="1017" y="572"/>
                  </a:lnTo>
                  <a:lnTo>
                    <a:pt x="1083" y="501"/>
                  </a:lnTo>
                  <a:lnTo>
                    <a:pt x="1017" y="441"/>
                  </a:lnTo>
                  <a:lnTo>
                    <a:pt x="1011" y="410"/>
                  </a:lnTo>
                  <a:lnTo>
                    <a:pt x="994" y="405"/>
                  </a:lnTo>
                  <a:lnTo>
                    <a:pt x="989" y="358"/>
                  </a:lnTo>
                  <a:lnTo>
                    <a:pt x="1007" y="333"/>
                  </a:lnTo>
                  <a:lnTo>
                    <a:pt x="994" y="305"/>
                  </a:lnTo>
                  <a:lnTo>
                    <a:pt x="1036" y="237"/>
                  </a:lnTo>
                  <a:lnTo>
                    <a:pt x="1060" y="214"/>
                  </a:lnTo>
                  <a:lnTo>
                    <a:pt x="1007" y="186"/>
                  </a:lnTo>
                  <a:lnTo>
                    <a:pt x="975" y="101"/>
                  </a:lnTo>
                  <a:lnTo>
                    <a:pt x="917" y="66"/>
                  </a:lnTo>
                  <a:close/>
                </a:path>
              </a:pathLst>
            </a:custGeom>
            <a:solidFill>
              <a:srgbClr val="0062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7740720" y="1784160"/>
              <a:ext cx="243000" cy="461880"/>
            </a:xfrm>
            <a:custGeom>
              <a:avLst/>
              <a:gdLst/>
              <a:ahLst/>
              <a:rect l="l" t="t" r="r" b="b"/>
              <a:pathLst>
                <a:path w="313" h="592">
                  <a:moveTo>
                    <a:pt x="313" y="514"/>
                  </a:moveTo>
                  <a:lnTo>
                    <a:pt x="260" y="435"/>
                  </a:lnTo>
                  <a:lnTo>
                    <a:pt x="219" y="220"/>
                  </a:lnTo>
                  <a:lnTo>
                    <a:pt x="177" y="0"/>
                  </a:lnTo>
                  <a:lnTo>
                    <a:pt x="130" y="4"/>
                  </a:lnTo>
                  <a:lnTo>
                    <a:pt x="111" y="66"/>
                  </a:lnTo>
                  <a:lnTo>
                    <a:pt x="111" y="83"/>
                  </a:lnTo>
                  <a:lnTo>
                    <a:pt x="100" y="119"/>
                  </a:lnTo>
                  <a:lnTo>
                    <a:pt x="111" y="166"/>
                  </a:lnTo>
                  <a:lnTo>
                    <a:pt x="47" y="220"/>
                  </a:lnTo>
                  <a:lnTo>
                    <a:pt x="42" y="305"/>
                  </a:lnTo>
                  <a:lnTo>
                    <a:pt x="6" y="399"/>
                  </a:lnTo>
                  <a:lnTo>
                    <a:pt x="0" y="569"/>
                  </a:lnTo>
                  <a:lnTo>
                    <a:pt x="19" y="592"/>
                  </a:lnTo>
                  <a:lnTo>
                    <a:pt x="230" y="592"/>
                  </a:lnTo>
                  <a:lnTo>
                    <a:pt x="289" y="556"/>
                  </a:lnTo>
                  <a:lnTo>
                    <a:pt x="307" y="561"/>
                  </a:lnTo>
                  <a:lnTo>
                    <a:pt x="313" y="514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7575840" y="1834920"/>
              <a:ext cx="250560" cy="411120"/>
            </a:xfrm>
            <a:custGeom>
              <a:avLst/>
              <a:gdLst/>
              <a:ahLst/>
              <a:rect l="l" t="t" r="r" b="b"/>
              <a:pathLst>
                <a:path w="322" h="526">
                  <a:moveTo>
                    <a:pt x="228" y="526"/>
                  </a:moveTo>
                  <a:lnTo>
                    <a:pt x="209" y="503"/>
                  </a:lnTo>
                  <a:lnTo>
                    <a:pt x="215" y="333"/>
                  </a:lnTo>
                  <a:lnTo>
                    <a:pt x="251" y="239"/>
                  </a:lnTo>
                  <a:lnTo>
                    <a:pt x="257" y="156"/>
                  </a:lnTo>
                  <a:lnTo>
                    <a:pt x="322" y="102"/>
                  </a:lnTo>
                  <a:lnTo>
                    <a:pt x="309" y="53"/>
                  </a:lnTo>
                  <a:lnTo>
                    <a:pt x="322" y="17"/>
                  </a:lnTo>
                  <a:lnTo>
                    <a:pt x="322" y="0"/>
                  </a:lnTo>
                  <a:lnTo>
                    <a:pt x="0" y="0"/>
                  </a:lnTo>
                  <a:lnTo>
                    <a:pt x="12" y="85"/>
                  </a:lnTo>
                  <a:lnTo>
                    <a:pt x="30" y="126"/>
                  </a:lnTo>
                  <a:lnTo>
                    <a:pt x="12" y="215"/>
                  </a:lnTo>
                  <a:lnTo>
                    <a:pt x="36" y="288"/>
                  </a:lnTo>
                  <a:lnTo>
                    <a:pt x="30" y="311"/>
                  </a:lnTo>
                  <a:lnTo>
                    <a:pt x="66" y="333"/>
                  </a:lnTo>
                  <a:lnTo>
                    <a:pt x="89" y="526"/>
                  </a:lnTo>
                  <a:lnTo>
                    <a:pt x="228" y="526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7386840" y="2501640"/>
              <a:ext cx="230040" cy="447840"/>
            </a:xfrm>
            <a:custGeom>
              <a:avLst/>
              <a:gdLst/>
              <a:ahLst/>
              <a:rect l="l" t="t" r="r" b="b"/>
              <a:pathLst>
                <a:path w="292" h="573">
                  <a:moveTo>
                    <a:pt x="13" y="438"/>
                  </a:moveTo>
                  <a:lnTo>
                    <a:pt x="61" y="490"/>
                  </a:lnTo>
                  <a:lnTo>
                    <a:pt x="143" y="520"/>
                  </a:lnTo>
                  <a:lnTo>
                    <a:pt x="155" y="573"/>
                  </a:lnTo>
                  <a:lnTo>
                    <a:pt x="179" y="543"/>
                  </a:lnTo>
                  <a:lnTo>
                    <a:pt x="256" y="411"/>
                  </a:lnTo>
                  <a:lnTo>
                    <a:pt x="262" y="347"/>
                  </a:lnTo>
                  <a:lnTo>
                    <a:pt x="281" y="334"/>
                  </a:lnTo>
                  <a:lnTo>
                    <a:pt x="292" y="270"/>
                  </a:lnTo>
                  <a:lnTo>
                    <a:pt x="234" y="198"/>
                  </a:lnTo>
                  <a:lnTo>
                    <a:pt x="256" y="162"/>
                  </a:lnTo>
                  <a:lnTo>
                    <a:pt x="270" y="97"/>
                  </a:lnTo>
                  <a:lnTo>
                    <a:pt x="113" y="0"/>
                  </a:lnTo>
                  <a:lnTo>
                    <a:pt x="91" y="23"/>
                  </a:lnTo>
                  <a:lnTo>
                    <a:pt x="49" y="91"/>
                  </a:lnTo>
                  <a:lnTo>
                    <a:pt x="61" y="119"/>
                  </a:lnTo>
                  <a:lnTo>
                    <a:pt x="42" y="144"/>
                  </a:lnTo>
                  <a:lnTo>
                    <a:pt x="49" y="191"/>
                  </a:lnTo>
                  <a:lnTo>
                    <a:pt x="66" y="198"/>
                  </a:lnTo>
                  <a:lnTo>
                    <a:pt x="72" y="227"/>
                  </a:lnTo>
                  <a:lnTo>
                    <a:pt x="138" y="287"/>
                  </a:lnTo>
                  <a:lnTo>
                    <a:pt x="72" y="358"/>
                  </a:lnTo>
                  <a:lnTo>
                    <a:pt x="23" y="375"/>
                  </a:lnTo>
                  <a:lnTo>
                    <a:pt x="0" y="424"/>
                  </a:lnTo>
                  <a:lnTo>
                    <a:pt x="13" y="438"/>
                  </a:lnTo>
                  <a:close/>
                </a:path>
              </a:pathLst>
            </a:custGeom>
            <a:solidFill>
              <a:srgbClr val="0062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7863120" y="2376360"/>
              <a:ext cx="95040" cy="135000"/>
            </a:xfrm>
            <a:custGeom>
              <a:avLst/>
              <a:gdLst/>
              <a:ahLst/>
              <a:rect l="l" t="t" r="r" b="b"/>
              <a:pathLst>
                <a:path w="120" h="170">
                  <a:moveTo>
                    <a:pt x="17" y="170"/>
                  </a:moveTo>
                  <a:lnTo>
                    <a:pt x="101" y="136"/>
                  </a:lnTo>
                  <a:lnTo>
                    <a:pt x="120" y="76"/>
                  </a:lnTo>
                  <a:lnTo>
                    <a:pt x="96" y="59"/>
                  </a:lnTo>
                  <a:lnTo>
                    <a:pt x="71" y="0"/>
                  </a:lnTo>
                  <a:lnTo>
                    <a:pt x="0" y="0"/>
                  </a:lnTo>
                  <a:lnTo>
                    <a:pt x="17" y="17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7618680" y="2376360"/>
              <a:ext cx="258840" cy="190440"/>
            </a:xfrm>
            <a:custGeom>
              <a:avLst/>
              <a:gdLst/>
              <a:ahLst/>
              <a:rect l="l" t="t" r="r" b="b"/>
              <a:pathLst>
                <a:path w="331" h="241">
                  <a:moveTo>
                    <a:pt x="13" y="241"/>
                  </a:moveTo>
                  <a:lnTo>
                    <a:pt x="124" y="206"/>
                  </a:lnTo>
                  <a:lnTo>
                    <a:pt x="160" y="177"/>
                  </a:lnTo>
                  <a:lnTo>
                    <a:pt x="243" y="177"/>
                  </a:lnTo>
                  <a:lnTo>
                    <a:pt x="331" y="172"/>
                  </a:lnTo>
                  <a:lnTo>
                    <a:pt x="314" y="0"/>
                  </a:lnTo>
                  <a:lnTo>
                    <a:pt x="19" y="0"/>
                  </a:lnTo>
                  <a:lnTo>
                    <a:pt x="24" y="172"/>
                  </a:lnTo>
                  <a:lnTo>
                    <a:pt x="36" y="194"/>
                  </a:lnTo>
                  <a:lnTo>
                    <a:pt x="0" y="223"/>
                  </a:lnTo>
                  <a:lnTo>
                    <a:pt x="13" y="241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6390000" y="2636640"/>
              <a:ext cx="695160" cy="654120"/>
            </a:xfrm>
            <a:custGeom>
              <a:avLst/>
              <a:gdLst/>
              <a:ahLst/>
              <a:rect l="l" t="t" r="r" b="b"/>
              <a:pathLst>
                <a:path w="889" h="836">
                  <a:moveTo>
                    <a:pt x="0" y="539"/>
                  </a:moveTo>
                  <a:lnTo>
                    <a:pt x="53" y="531"/>
                  </a:lnTo>
                  <a:lnTo>
                    <a:pt x="94" y="394"/>
                  </a:lnTo>
                  <a:lnTo>
                    <a:pt x="121" y="399"/>
                  </a:lnTo>
                  <a:lnTo>
                    <a:pt x="121" y="424"/>
                  </a:lnTo>
                  <a:lnTo>
                    <a:pt x="149" y="412"/>
                  </a:lnTo>
                  <a:lnTo>
                    <a:pt x="138" y="377"/>
                  </a:lnTo>
                  <a:lnTo>
                    <a:pt x="162" y="333"/>
                  </a:lnTo>
                  <a:lnTo>
                    <a:pt x="204" y="297"/>
                  </a:lnTo>
                  <a:lnTo>
                    <a:pt x="215" y="316"/>
                  </a:lnTo>
                  <a:lnTo>
                    <a:pt x="245" y="297"/>
                  </a:lnTo>
                  <a:lnTo>
                    <a:pt x="305" y="250"/>
                  </a:lnTo>
                  <a:lnTo>
                    <a:pt x="341" y="83"/>
                  </a:lnTo>
                  <a:lnTo>
                    <a:pt x="328" y="11"/>
                  </a:lnTo>
                  <a:lnTo>
                    <a:pt x="358" y="0"/>
                  </a:lnTo>
                  <a:lnTo>
                    <a:pt x="369" y="226"/>
                  </a:lnTo>
                  <a:lnTo>
                    <a:pt x="562" y="226"/>
                  </a:lnTo>
                  <a:lnTo>
                    <a:pt x="567" y="346"/>
                  </a:lnTo>
                  <a:lnTo>
                    <a:pt x="633" y="286"/>
                  </a:lnTo>
                  <a:lnTo>
                    <a:pt x="663" y="286"/>
                  </a:lnTo>
                  <a:lnTo>
                    <a:pt x="688" y="245"/>
                  </a:lnTo>
                  <a:lnTo>
                    <a:pt x="729" y="269"/>
                  </a:lnTo>
                  <a:lnTo>
                    <a:pt x="752" y="269"/>
                  </a:lnTo>
                  <a:lnTo>
                    <a:pt x="759" y="250"/>
                  </a:lnTo>
                  <a:lnTo>
                    <a:pt x="801" y="226"/>
                  </a:lnTo>
                  <a:lnTo>
                    <a:pt x="859" y="250"/>
                  </a:lnTo>
                  <a:lnTo>
                    <a:pt x="889" y="316"/>
                  </a:lnTo>
                  <a:lnTo>
                    <a:pt x="878" y="363"/>
                  </a:lnTo>
                  <a:lnTo>
                    <a:pt x="776" y="286"/>
                  </a:lnTo>
                  <a:lnTo>
                    <a:pt x="765" y="358"/>
                  </a:lnTo>
                  <a:lnTo>
                    <a:pt x="688" y="448"/>
                  </a:lnTo>
                  <a:lnTo>
                    <a:pt x="663" y="435"/>
                  </a:lnTo>
                  <a:lnTo>
                    <a:pt x="616" y="539"/>
                  </a:lnTo>
                  <a:lnTo>
                    <a:pt x="545" y="495"/>
                  </a:lnTo>
                  <a:lnTo>
                    <a:pt x="526" y="574"/>
                  </a:lnTo>
                  <a:lnTo>
                    <a:pt x="441" y="716"/>
                  </a:lnTo>
                  <a:lnTo>
                    <a:pt x="454" y="729"/>
                  </a:lnTo>
                  <a:lnTo>
                    <a:pt x="449" y="759"/>
                  </a:lnTo>
                  <a:lnTo>
                    <a:pt x="418" y="778"/>
                  </a:lnTo>
                  <a:lnTo>
                    <a:pt x="341" y="782"/>
                  </a:lnTo>
                  <a:lnTo>
                    <a:pt x="334" y="806"/>
                  </a:lnTo>
                  <a:lnTo>
                    <a:pt x="275" y="823"/>
                  </a:lnTo>
                  <a:lnTo>
                    <a:pt x="245" y="800"/>
                  </a:lnTo>
                  <a:lnTo>
                    <a:pt x="198" y="836"/>
                  </a:lnTo>
                  <a:lnTo>
                    <a:pt x="143" y="795"/>
                  </a:lnTo>
                  <a:lnTo>
                    <a:pt x="130" y="751"/>
                  </a:lnTo>
                  <a:lnTo>
                    <a:pt x="72" y="723"/>
                  </a:lnTo>
                  <a:lnTo>
                    <a:pt x="0" y="603"/>
                  </a:lnTo>
                  <a:lnTo>
                    <a:pt x="0" y="53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6054840" y="2387520"/>
              <a:ext cx="615960" cy="665280"/>
            </a:xfrm>
            <a:custGeom>
              <a:avLst/>
              <a:gdLst/>
              <a:ahLst/>
              <a:rect l="l" t="t" r="r" b="b"/>
              <a:pathLst>
                <a:path w="795" h="852">
                  <a:moveTo>
                    <a:pt x="30" y="679"/>
                  </a:moveTo>
                  <a:lnTo>
                    <a:pt x="19" y="684"/>
                  </a:lnTo>
                  <a:lnTo>
                    <a:pt x="0" y="59"/>
                  </a:lnTo>
                  <a:lnTo>
                    <a:pt x="245" y="59"/>
                  </a:lnTo>
                  <a:lnTo>
                    <a:pt x="439" y="125"/>
                  </a:lnTo>
                  <a:lnTo>
                    <a:pt x="552" y="100"/>
                  </a:lnTo>
                  <a:lnTo>
                    <a:pt x="659" y="36"/>
                  </a:lnTo>
                  <a:lnTo>
                    <a:pt x="772" y="0"/>
                  </a:lnTo>
                  <a:lnTo>
                    <a:pt x="795" y="317"/>
                  </a:lnTo>
                  <a:lnTo>
                    <a:pt x="765" y="326"/>
                  </a:lnTo>
                  <a:lnTo>
                    <a:pt x="778" y="398"/>
                  </a:lnTo>
                  <a:lnTo>
                    <a:pt x="742" y="565"/>
                  </a:lnTo>
                  <a:lnTo>
                    <a:pt x="682" y="613"/>
                  </a:lnTo>
                  <a:lnTo>
                    <a:pt x="652" y="630"/>
                  </a:lnTo>
                  <a:lnTo>
                    <a:pt x="642" y="613"/>
                  </a:lnTo>
                  <a:lnTo>
                    <a:pt x="599" y="648"/>
                  </a:lnTo>
                  <a:lnTo>
                    <a:pt x="575" y="692"/>
                  </a:lnTo>
                  <a:lnTo>
                    <a:pt x="588" y="726"/>
                  </a:lnTo>
                  <a:lnTo>
                    <a:pt x="558" y="739"/>
                  </a:lnTo>
                  <a:lnTo>
                    <a:pt x="558" y="714"/>
                  </a:lnTo>
                  <a:lnTo>
                    <a:pt x="533" y="709"/>
                  </a:lnTo>
                  <a:lnTo>
                    <a:pt x="492" y="846"/>
                  </a:lnTo>
                  <a:lnTo>
                    <a:pt x="439" y="852"/>
                  </a:lnTo>
                  <a:lnTo>
                    <a:pt x="390" y="810"/>
                  </a:lnTo>
                  <a:lnTo>
                    <a:pt x="379" y="775"/>
                  </a:lnTo>
                  <a:lnTo>
                    <a:pt x="337" y="805"/>
                  </a:lnTo>
                  <a:lnTo>
                    <a:pt x="303" y="810"/>
                  </a:lnTo>
                  <a:lnTo>
                    <a:pt x="268" y="780"/>
                  </a:lnTo>
                  <a:lnTo>
                    <a:pt x="239" y="797"/>
                  </a:lnTo>
                  <a:lnTo>
                    <a:pt x="222" y="797"/>
                  </a:lnTo>
                  <a:lnTo>
                    <a:pt x="196" y="769"/>
                  </a:lnTo>
                  <a:lnTo>
                    <a:pt x="132" y="750"/>
                  </a:lnTo>
                  <a:lnTo>
                    <a:pt x="91" y="684"/>
                  </a:lnTo>
                  <a:lnTo>
                    <a:pt x="30" y="679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6315120" y="3662280"/>
              <a:ext cx="722520" cy="620640"/>
            </a:xfrm>
            <a:custGeom>
              <a:avLst/>
              <a:gdLst/>
              <a:ahLst/>
              <a:rect l="l" t="t" r="r" b="b"/>
              <a:pathLst>
                <a:path w="927" h="793">
                  <a:moveTo>
                    <a:pt x="498" y="793"/>
                  </a:moveTo>
                  <a:lnTo>
                    <a:pt x="498" y="763"/>
                  </a:lnTo>
                  <a:lnTo>
                    <a:pt x="560" y="734"/>
                  </a:lnTo>
                  <a:lnTo>
                    <a:pt x="533" y="663"/>
                  </a:lnTo>
                  <a:lnTo>
                    <a:pt x="665" y="663"/>
                  </a:lnTo>
                  <a:lnTo>
                    <a:pt x="820" y="518"/>
                  </a:lnTo>
                  <a:lnTo>
                    <a:pt x="820" y="471"/>
                  </a:lnTo>
                  <a:lnTo>
                    <a:pt x="927" y="339"/>
                  </a:lnTo>
                  <a:lnTo>
                    <a:pt x="701" y="101"/>
                  </a:lnTo>
                  <a:lnTo>
                    <a:pt x="488" y="101"/>
                  </a:lnTo>
                  <a:lnTo>
                    <a:pt x="488" y="66"/>
                  </a:lnTo>
                  <a:lnTo>
                    <a:pt x="456" y="30"/>
                  </a:lnTo>
                  <a:lnTo>
                    <a:pt x="434" y="41"/>
                  </a:lnTo>
                  <a:lnTo>
                    <a:pt x="434" y="17"/>
                  </a:lnTo>
                  <a:lnTo>
                    <a:pt x="177" y="0"/>
                  </a:lnTo>
                  <a:lnTo>
                    <a:pt x="47" y="53"/>
                  </a:lnTo>
                  <a:lnTo>
                    <a:pt x="0" y="130"/>
                  </a:lnTo>
                  <a:lnTo>
                    <a:pt x="64" y="184"/>
                  </a:lnTo>
                  <a:lnTo>
                    <a:pt x="95" y="184"/>
                  </a:lnTo>
                  <a:lnTo>
                    <a:pt x="160" y="316"/>
                  </a:lnTo>
                  <a:lnTo>
                    <a:pt x="290" y="437"/>
                  </a:lnTo>
                  <a:lnTo>
                    <a:pt x="285" y="459"/>
                  </a:lnTo>
                  <a:lnTo>
                    <a:pt x="321" y="514"/>
                  </a:lnTo>
                  <a:lnTo>
                    <a:pt x="375" y="550"/>
                  </a:lnTo>
                  <a:lnTo>
                    <a:pt x="398" y="644"/>
                  </a:lnTo>
                  <a:lnTo>
                    <a:pt x="434" y="669"/>
                  </a:lnTo>
                  <a:lnTo>
                    <a:pt x="456" y="721"/>
                  </a:lnTo>
                  <a:lnTo>
                    <a:pt x="456" y="770"/>
                  </a:lnTo>
                  <a:lnTo>
                    <a:pt x="498" y="793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7350120" y="2786040"/>
              <a:ext cx="142920" cy="263520"/>
            </a:xfrm>
            <a:custGeom>
              <a:avLst/>
              <a:gdLst/>
              <a:ahLst/>
              <a:rect l="l" t="t" r="r" b="b"/>
              <a:pathLst>
                <a:path w="187" h="337">
                  <a:moveTo>
                    <a:pt x="0" y="36"/>
                  </a:moveTo>
                  <a:lnTo>
                    <a:pt x="25" y="0"/>
                  </a:lnTo>
                  <a:lnTo>
                    <a:pt x="72" y="11"/>
                  </a:lnTo>
                  <a:lnTo>
                    <a:pt x="49" y="58"/>
                  </a:lnTo>
                  <a:lnTo>
                    <a:pt x="55" y="94"/>
                  </a:lnTo>
                  <a:lnTo>
                    <a:pt x="157" y="254"/>
                  </a:lnTo>
                  <a:lnTo>
                    <a:pt x="187" y="315"/>
                  </a:lnTo>
                  <a:lnTo>
                    <a:pt x="175" y="337"/>
                  </a:lnTo>
                  <a:lnTo>
                    <a:pt x="49" y="337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62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2427480" y="3325680"/>
              <a:ext cx="1004760" cy="1093680"/>
            </a:xfrm>
            <a:custGeom>
              <a:avLst/>
              <a:gdLst/>
              <a:ahLst/>
              <a:rect l="l" t="t" r="r" b="b"/>
              <a:pathLst>
                <a:path w="1290" h="1400">
                  <a:moveTo>
                    <a:pt x="488" y="1240"/>
                  </a:moveTo>
                  <a:lnTo>
                    <a:pt x="1188" y="1240"/>
                  </a:lnTo>
                  <a:lnTo>
                    <a:pt x="1266" y="119"/>
                  </a:lnTo>
                  <a:lnTo>
                    <a:pt x="1284" y="119"/>
                  </a:lnTo>
                  <a:lnTo>
                    <a:pt x="1290" y="0"/>
                  </a:lnTo>
                  <a:lnTo>
                    <a:pt x="154" y="0"/>
                  </a:lnTo>
                  <a:lnTo>
                    <a:pt x="0" y="1400"/>
                  </a:lnTo>
                  <a:lnTo>
                    <a:pt x="160" y="1400"/>
                  </a:lnTo>
                  <a:lnTo>
                    <a:pt x="171" y="1282"/>
                  </a:lnTo>
                  <a:lnTo>
                    <a:pt x="493" y="1282"/>
                  </a:lnTo>
                  <a:lnTo>
                    <a:pt x="488" y="1240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5686560" y="4487760"/>
              <a:ext cx="1187640" cy="1230480"/>
            </a:xfrm>
            <a:custGeom>
              <a:avLst/>
              <a:gdLst/>
              <a:ahLst/>
              <a:rect l="l" t="t" r="r" b="b"/>
              <a:pathLst>
                <a:path w="1526" h="1575">
                  <a:moveTo>
                    <a:pt x="42" y="152"/>
                  </a:moveTo>
                  <a:lnTo>
                    <a:pt x="108" y="103"/>
                  </a:lnTo>
                  <a:lnTo>
                    <a:pt x="100" y="139"/>
                  </a:lnTo>
                  <a:lnTo>
                    <a:pt x="268" y="126"/>
                  </a:lnTo>
                  <a:lnTo>
                    <a:pt x="256" y="152"/>
                  </a:lnTo>
                  <a:lnTo>
                    <a:pt x="411" y="239"/>
                  </a:lnTo>
                  <a:lnTo>
                    <a:pt x="464" y="312"/>
                  </a:lnTo>
                  <a:lnTo>
                    <a:pt x="511" y="299"/>
                  </a:lnTo>
                  <a:lnTo>
                    <a:pt x="637" y="265"/>
                  </a:lnTo>
                  <a:lnTo>
                    <a:pt x="660" y="216"/>
                  </a:lnTo>
                  <a:lnTo>
                    <a:pt x="742" y="239"/>
                  </a:lnTo>
                  <a:lnTo>
                    <a:pt x="829" y="324"/>
                  </a:lnTo>
                  <a:lnTo>
                    <a:pt x="837" y="359"/>
                  </a:lnTo>
                  <a:lnTo>
                    <a:pt x="967" y="478"/>
                  </a:lnTo>
                  <a:lnTo>
                    <a:pt x="978" y="580"/>
                  </a:lnTo>
                  <a:lnTo>
                    <a:pt x="967" y="746"/>
                  </a:lnTo>
                  <a:lnTo>
                    <a:pt x="978" y="795"/>
                  </a:lnTo>
                  <a:lnTo>
                    <a:pt x="997" y="759"/>
                  </a:lnTo>
                  <a:lnTo>
                    <a:pt x="1027" y="778"/>
                  </a:lnTo>
                  <a:lnTo>
                    <a:pt x="1019" y="913"/>
                  </a:lnTo>
                  <a:lnTo>
                    <a:pt x="1091" y="1040"/>
                  </a:lnTo>
                  <a:lnTo>
                    <a:pt x="1121" y="1026"/>
                  </a:lnTo>
                  <a:lnTo>
                    <a:pt x="1132" y="1098"/>
                  </a:lnTo>
                  <a:lnTo>
                    <a:pt x="1157" y="1098"/>
                  </a:lnTo>
                  <a:lnTo>
                    <a:pt x="1146" y="1136"/>
                  </a:lnTo>
                  <a:lnTo>
                    <a:pt x="1204" y="1266"/>
                  </a:lnTo>
                  <a:lnTo>
                    <a:pt x="1275" y="1313"/>
                  </a:lnTo>
                  <a:lnTo>
                    <a:pt x="1317" y="1407"/>
                  </a:lnTo>
                  <a:lnTo>
                    <a:pt x="1317" y="1467"/>
                  </a:lnTo>
                  <a:lnTo>
                    <a:pt x="1383" y="1484"/>
                  </a:lnTo>
                  <a:lnTo>
                    <a:pt x="1466" y="1445"/>
                  </a:lnTo>
                  <a:lnTo>
                    <a:pt x="1479" y="1456"/>
                  </a:lnTo>
                  <a:lnTo>
                    <a:pt x="1443" y="1516"/>
                  </a:lnTo>
                  <a:lnTo>
                    <a:pt x="1389" y="1575"/>
                  </a:lnTo>
                  <a:lnTo>
                    <a:pt x="1449" y="1533"/>
                  </a:lnTo>
                  <a:lnTo>
                    <a:pt x="1496" y="1462"/>
                  </a:lnTo>
                  <a:lnTo>
                    <a:pt x="1526" y="1249"/>
                  </a:lnTo>
                  <a:lnTo>
                    <a:pt x="1520" y="1021"/>
                  </a:lnTo>
                  <a:lnTo>
                    <a:pt x="1413" y="765"/>
                  </a:lnTo>
                  <a:lnTo>
                    <a:pt x="1400" y="610"/>
                  </a:lnTo>
                  <a:lnTo>
                    <a:pt x="1300" y="437"/>
                  </a:lnTo>
                  <a:lnTo>
                    <a:pt x="1193" y="84"/>
                  </a:lnTo>
                  <a:lnTo>
                    <a:pt x="1204" y="62"/>
                  </a:lnTo>
                  <a:lnTo>
                    <a:pt x="1113" y="39"/>
                  </a:lnTo>
                  <a:lnTo>
                    <a:pt x="1097" y="56"/>
                  </a:lnTo>
                  <a:lnTo>
                    <a:pt x="1104" y="152"/>
                  </a:lnTo>
                  <a:lnTo>
                    <a:pt x="1072" y="152"/>
                  </a:lnTo>
                  <a:lnTo>
                    <a:pt x="1063" y="103"/>
                  </a:lnTo>
                  <a:lnTo>
                    <a:pt x="543" y="67"/>
                  </a:lnTo>
                  <a:lnTo>
                    <a:pt x="511" y="0"/>
                  </a:lnTo>
                  <a:lnTo>
                    <a:pt x="6" y="0"/>
                  </a:lnTo>
                  <a:lnTo>
                    <a:pt x="0" y="35"/>
                  </a:lnTo>
                  <a:lnTo>
                    <a:pt x="47" y="81"/>
                  </a:lnTo>
                  <a:lnTo>
                    <a:pt x="42" y="152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7631280" y="2216160"/>
              <a:ext cx="517680" cy="306360"/>
            </a:xfrm>
            <a:custGeom>
              <a:avLst/>
              <a:gdLst/>
              <a:ahLst/>
              <a:rect l="l" t="t" r="r" b="b"/>
              <a:pathLst>
                <a:path w="669" h="392">
                  <a:moveTo>
                    <a:pt x="610" y="380"/>
                  </a:moveTo>
                  <a:lnTo>
                    <a:pt x="652" y="392"/>
                  </a:lnTo>
                  <a:lnTo>
                    <a:pt x="655" y="380"/>
                  </a:lnTo>
                  <a:lnTo>
                    <a:pt x="639" y="356"/>
                  </a:lnTo>
                  <a:lnTo>
                    <a:pt x="633" y="380"/>
                  </a:lnTo>
                  <a:lnTo>
                    <a:pt x="610" y="380"/>
                  </a:lnTo>
                  <a:lnTo>
                    <a:pt x="610" y="380"/>
                  </a:lnTo>
                  <a:close/>
                  <a:moveTo>
                    <a:pt x="495" y="361"/>
                  </a:moveTo>
                  <a:lnTo>
                    <a:pt x="567" y="375"/>
                  </a:lnTo>
                  <a:lnTo>
                    <a:pt x="561" y="345"/>
                  </a:lnTo>
                  <a:lnTo>
                    <a:pt x="539" y="339"/>
                  </a:lnTo>
                  <a:lnTo>
                    <a:pt x="495" y="361"/>
                  </a:lnTo>
                  <a:lnTo>
                    <a:pt x="495" y="361"/>
                  </a:lnTo>
                  <a:close/>
                  <a:moveTo>
                    <a:pt x="0" y="201"/>
                  </a:moveTo>
                  <a:lnTo>
                    <a:pt x="17" y="36"/>
                  </a:lnTo>
                  <a:lnTo>
                    <a:pt x="369" y="36"/>
                  </a:lnTo>
                  <a:lnTo>
                    <a:pt x="429" y="0"/>
                  </a:lnTo>
                  <a:lnTo>
                    <a:pt x="448" y="5"/>
                  </a:lnTo>
                  <a:lnTo>
                    <a:pt x="490" y="71"/>
                  </a:lnTo>
                  <a:lnTo>
                    <a:pt x="454" y="137"/>
                  </a:lnTo>
                  <a:lnTo>
                    <a:pt x="507" y="173"/>
                  </a:lnTo>
                  <a:lnTo>
                    <a:pt x="548" y="256"/>
                  </a:lnTo>
                  <a:lnTo>
                    <a:pt x="580" y="273"/>
                  </a:lnTo>
                  <a:lnTo>
                    <a:pt x="646" y="273"/>
                  </a:lnTo>
                  <a:lnTo>
                    <a:pt x="646" y="243"/>
                  </a:lnTo>
                  <a:lnTo>
                    <a:pt x="633" y="220"/>
                  </a:lnTo>
                  <a:lnTo>
                    <a:pt x="652" y="220"/>
                  </a:lnTo>
                  <a:lnTo>
                    <a:pt x="669" y="273"/>
                  </a:lnTo>
                  <a:lnTo>
                    <a:pt x="627" y="309"/>
                  </a:lnTo>
                  <a:lnTo>
                    <a:pt x="567" y="314"/>
                  </a:lnTo>
                  <a:lnTo>
                    <a:pt x="531" y="292"/>
                  </a:lnTo>
                  <a:lnTo>
                    <a:pt x="460" y="320"/>
                  </a:lnTo>
                  <a:lnTo>
                    <a:pt x="418" y="279"/>
                  </a:lnTo>
                  <a:lnTo>
                    <a:pt x="394" y="262"/>
                  </a:lnTo>
                  <a:lnTo>
                    <a:pt x="369" y="201"/>
                  </a:lnTo>
                  <a:lnTo>
                    <a:pt x="0" y="201"/>
                  </a:lnTo>
                  <a:lnTo>
                    <a:pt x="0" y="201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7877520" y="1395360"/>
              <a:ext cx="576000" cy="790560"/>
            </a:xfrm>
            <a:custGeom>
              <a:avLst/>
              <a:gdLst/>
              <a:ahLst/>
              <a:rect l="l" t="t" r="r" b="b"/>
              <a:pathLst>
                <a:path w="743" h="1011">
                  <a:moveTo>
                    <a:pt x="469" y="774"/>
                  </a:moveTo>
                  <a:lnTo>
                    <a:pt x="475" y="791"/>
                  </a:lnTo>
                  <a:lnTo>
                    <a:pt x="483" y="774"/>
                  </a:lnTo>
                  <a:lnTo>
                    <a:pt x="469" y="774"/>
                  </a:lnTo>
                  <a:lnTo>
                    <a:pt x="469" y="774"/>
                  </a:lnTo>
                  <a:close/>
                  <a:moveTo>
                    <a:pt x="451" y="749"/>
                  </a:moveTo>
                  <a:lnTo>
                    <a:pt x="464" y="757"/>
                  </a:lnTo>
                  <a:lnTo>
                    <a:pt x="464" y="727"/>
                  </a:lnTo>
                  <a:lnTo>
                    <a:pt x="451" y="749"/>
                  </a:lnTo>
                  <a:lnTo>
                    <a:pt x="451" y="749"/>
                  </a:lnTo>
                  <a:close/>
                  <a:moveTo>
                    <a:pt x="422" y="763"/>
                  </a:moveTo>
                  <a:lnTo>
                    <a:pt x="428" y="785"/>
                  </a:lnTo>
                  <a:lnTo>
                    <a:pt x="451" y="774"/>
                  </a:lnTo>
                  <a:lnTo>
                    <a:pt x="434" y="738"/>
                  </a:lnTo>
                  <a:lnTo>
                    <a:pt x="422" y="763"/>
                  </a:lnTo>
                  <a:lnTo>
                    <a:pt x="422" y="763"/>
                  </a:lnTo>
                  <a:close/>
                  <a:moveTo>
                    <a:pt x="42" y="721"/>
                  </a:moveTo>
                  <a:lnTo>
                    <a:pt x="0" y="501"/>
                  </a:lnTo>
                  <a:lnTo>
                    <a:pt x="83" y="488"/>
                  </a:lnTo>
                  <a:lnTo>
                    <a:pt x="78" y="446"/>
                  </a:lnTo>
                  <a:lnTo>
                    <a:pt x="108" y="410"/>
                  </a:lnTo>
                  <a:lnTo>
                    <a:pt x="102" y="309"/>
                  </a:lnTo>
                  <a:lnTo>
                    <a:pt x="132" y="203"/>
                  </a:lnTo>
                  <a:lnTo>
                    <a:pt x="132" y="137"/>
                  </a:lnTo>
                  <a:lnTo>
                    <a:pt x="196" y="13"/>
                  </a:lnTo>
                  <a:lnTo>
                    <a:pt x="226" y="0"/>
                  </a:lnTo>
                  <a:lnTo>
                    <a:pt x="268" y="35"/>
                  </a:lnTo>
                  <a:lnTo>
                    <a:pt x="274" y="47"/>
                  </a:lnTo>
                  <a:lnTo>
                    <a:pt x="315" y="60"/>
                  </a:lnTo>
                  <a:lnTo>
                    <a:pt x="405" y="19"/>
                  </a:lnTo>
                  <a:lnTo>
                    <a:pt x="500" y="90"/>
                  </a:lnTo>
                  <a:lnTo>
                    <a:pt x="528" y="245"/>
                  </a:lnTo>
                  <a:lnTo>
                    <a:pt x="560" y="410"/>
                  </a:lnTo>
                  <a:lnTo>
                    <a:pt x="611" y="427"/>
                  </a:lnTo>
                  <a:lnTo>
                    <a:pt x="624" y="488"/>
                  </a:lnTo>
                  <a:lnTo>
                    <a:pt x="665" y="523"/>
                  </a:lnTo>
                  <a:lnTo>
                    <a:pt x="712" y="518"/>
                  </a:lnTo>
                  <a:lnTo>
                    <a:pt x="743" y="618"/>
                  </a:lnTo>
                  <a:lnTo>
                    <a:pt x="611" y="667"/>
                  </a:lnTo>
                  <a:lnTo>
                    <a:pt x="533" y="738"/>
                  </a:lnTo>
                  <a:lnTo>
                    <a:pt x="469" y="714"/>
                  </a:lnTo>
                  <a:lnTo>
                    <a:pt x="451" y="678"/>
                  </a:lnTo>
                  <a:lnTo>
                    <a:pt x="434" y="678"/>
                  </a:lnTo>
                  <a:lnTo>
                    <a:pt x="405" y="791"/>
                  </a:lnTo>
                  <a:lnTo>
                    <a:pt x="375" y="785"/>
                  </a:lnTo>
                  <a:lnTo>
                    <a:pt x="338" y="827"/>
                  </a:lnTo>
                  <a:lnTo>
                    <a:pt x="315" y="810"/>
                  </a:lnTo>
                  <a:lnTo>
                    <a:pt x="304" y="851"/>
                  </a:lnTo>
                  <a:lnTo>
                    <a:pt x="279" y="827"/>
                  </a:lnTo>
                  <a:lnTo>
                    <a:pt x="243" y="840"/>
                  </a:lnTo>
                  <a:lnTo>
                    <a:pt x="179" y="970"/>
                  </a:lnTo>
                  <a:lnTo>
                    <a:pt x="138" y="1011"/>
                  </a:lnTo>
                  <a:lnTo>
                    <a:pt x="83" y="934"/>
                  </a:lnTo>
                  <a:lnTo>
                    <a:pt x="42" y="721"/>
                  </a:lnTo>
                  <a:lnTo>
                    <a:pt x="42" y="721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6166080" y="3382920"/>
              <a:ext cx="1306440" cy="547560"/>
            </a:xfrm>
            <a:custGeom>
              <a:avLst/>
              <a:gdLst/>
              <a:ahLst/>
              <a:rect l="l" t="t" r="r" b="b"/>
              <a:pathLst>
                <a:path w="1680" h="697">
                  <a:moveTo>
                    <a:pt x="1633" y="363"/>
                  </a:moveTo>
                  <a:lnTo>
                    <a:pt x="1675" y="358"/>
                  </a:lnTo>
                  <a:lnTo>
                    <a:pt x="1680" y="262"/>
                  </a:lnTo>
                  <a:lnTo>
                    <a:pt x="1581" y="66"/>
                  </a:lnTo>
                  <a:lnTo>
                    <a:pt x="1586" y="0"/>
                  </a:lnTo>
                  <a:lnTo>
                    <a:pt x="484" y="0"/>
                  </a:lnTo>
                  <a:lnTo>
                    <a:pt x="479" y="83"/>
                  </a:lnTo>
                  <a:lnTo>
                    <a:pt x="443" y="90"/>
                  </a:lnTo>
                  <a:lnTo>
                    <a:pt x="414" y="143"/>
                  </a:lnTo>
                  <a:lnTo>
                    <a:pt x="371" y="135"/>
                  </a:lnTo>
                  <a:lnTo>
                    <a:pt x="324" y="179"/>
                  </a:lnTo>
                  <a:lnTo>
                    <a:pt x="311" y="154"/>
                  </a:lnTo>
                  <a:lnTo>
                    <a:pt x="266" y="179"/>
                  </a:lnTo>
                  <a:lnTo>
                    <a:pt x="247" y="220"/>
                  </a:lnTo>
                  <a:lnTo>
                    <a:pt x="149" y="275"/>
                  </a:lnTo>
                  <a:lnTo>
                    <a:pt x="72" y="286"/>
                  </a:lnTo>
                  <a:lnTo>
                    <a:pt x="40" y="344"/>
                  </a:lnTo>
                  <a:lnTo>
                    <a:pt x="0" y="358"/>
                  </a:lnTo>
                  <a:lnTo>
                    <a:pt x="0" y="410"/>
                  </a:lnTo>
                  <a:lnTo>
                    <a:pt x="234" y="410"/>
                  </a:lnTo>
                  <a:lnTo>
                    <a:pt x="366" y="358"/>
                  </a:lnTo>
                  <a:lnTo>
                    <a:pt x="622" y="375"/>
                  </a:lnTo>
                  <a:lnTo>
                    <a:pt x="622" y="399"/>
                  </a:lnTo>
                  <a:lnTo>
                    <a:pt x="644" y="388"/>
                  </a:lnTo>
                  <a:lnTo>
                    <a:pt x="674" y="422"/>
                  </a:lnTo>
                  <a:lnTo>
                    <a:pt x="674" y="457"/>
                  </a:lnTo>
                  <a:lnTo>
                    <a:pt x="889" y="457"/>
                  </a:lnTo>
                  <a:lnTo>
                    <a:pt x="1115" y="697"/>
                  </a:lnTo>
                  <a:lnTo>
                    <a:pt x="1258" y="650"/>
                  </a:lnTo>
                  <a:lnTo>
                    <a:pt x="1336" y="542"/>
                  </a:lnTo>
                  <a:lnTo>
                    <a:pt x="1473" y="506"/>
                  </a:lnTo>
                  <a:lnTo>
                    <a:pt x="1518" y="465"/>
                  </a:lnTo>
                  <a:lnTo>
                    <a:pt x="1518" y="416"/>
                  </a:lnTo>
                  <a:lnTo>
                    <a:pt x="1473" y="416"/>
                  </a:lnTo>
                  <a:lnTo>
                    <a:pt x="1509" y="352"/>
                  </a:lnTo>
                  <a:lnTo>
                    <a:pt x="1437" y="309"/>
                  </a:lnTo>
                  <a:lnTo>
                    <a:pt x="1496" y="292"/>
                  </a:lnTo>
                  <a:lnTo>
                    <a:pt x="1537" y="333"/>
                  </a:lnTo>
                  <a:lnTo>
                    <a:pt x="1567" y="333"/>
                  </a:lnTo>
                  <a:lnTo>
                    <a:pt x="1633" y="262"/>
                  </a:lnTo>
                  <a:lnTo>
                    <a:pt x="1614" y="184"/>
                  </a:lnTo>
                  <a:lnTo>
                    <a:pt x="1581" y="245"/>
                  </a:lnTo>
                  <a:lnTo>
                    <a:pt x="1567" y="179"/>
                  </a:lnTo>
                  <a:lnTo>
                    <a:pt x="1454" y="190"/>
                  </a:lnTo>
                  <a:lnTo>
                    <a:pt x="1449" y="100"/>
                  </a:lnTo>
                  <a:lnTo>
                    <a:pt x="1477" y="162"/>
                  </a:lnTo>
                  <a:lnTo>
                    <a:pt x="1562" y="118"/>
                  </a:lnTo>
                  <a:lnTo>
                    <a:pt x="1603" y="126"/>
                  </a:lnTo>
                  <a:lnTo>
                    <a:pt x="1667" y="262"/>
                  </a:lnTo>
                  <a:lnTo>
                    <a:pt x="1663" y="344"/>
                  </a:lnTo>
                  <a:lnTo>
                    <a:pt x="1633" y="363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6745320" y="1834920"/>
              <a:ext cx="1132200" cy="811440"/>
            </a:xfrm>
            <a:custGeom>
              <a:avLst/>
              <a:gdLst/>
              <a:ahLst/>
              <a:rect l="l" t="t" r="r" b="b"/>
              <a:pathLst>
                <a:path w="1452" h="1036">
                  <a:moveTo>
                    <a:pt x="1400" y="906"/>
                  </a:moveTo>
                  <a:lnTo>
                    <a:pt x="1400" y="900"/>
                  </a:lnTo>
                  <a:lnTo>
                    <a:pt x="1339" y="948"/>
                  </a:lnTo>
                  <a:lnTo>
                    <a:pt x="1143" y="978"/>
                  </a:lnTo>
                  <a:lnTo>
                    <a:pt x="1102" y="1006"/>
                  </a:lnTo>
                  <a:lnTo>
                    <a:pt x="1102" y="1030"/>
                  </a:lnTo>
                  <a:lnTo>
                    <a:pt x="1132" y="1036"/>
                  </a:lnTo>
                  <a:lnTo>
                    <a:pt x="1413" y="953"/>
                  </a:lnTo>
                  <a:lnTo>
                    <a:pt x="1452" y="929"/>
                  </a:lnTo>
                  <a:lnTo>
                    <a:pt x="1441" y="917"/>
                  </a:lnTo>
                  <a:lnTo>
                    <a:pt x="1413" y="923"/>
                  </a:lnTo>
                  <a:lnTo>
                    <a:pt x="1364" y="948"/>
                  </a:lnTo>
                  <a:lnTo>
                    <a:pt x="1400" y="906"/>
                  </a:lnTo>
                  <a:lnTo>
                    <a:pt x="1400" y="906"/>
                  </a:lnTo>
                  <a:close/>
                  <a:moveTo>
                    <a:pt x="791" y="703"/>
                  </a:moveTo>
                  <a:lnTo>
                    <a:pt x="851" y="738"/>
                  </a:lnTo>
                  <a:lnTo>
                    <a:pt x="882" y="823"/>
                  </a:lnTo>
                  <a:lnTo>
                    <a:pt x="934" y="851"/>
                  </a:lnTo>
                  <a:lnTo>
                    <a:pt x="1089" y="948"/>
                  </a:lnTo>
                  <a:lnTo>
                    <a:pt x="1078" y="1013"/>
                  </a:lnTo>
                  <a:lnTo>
                    <a:pt x="1132" y="936"/>
                  </a:lnTo>
                  <a:lnTo>
                    <a:pt x="1119" y="917"/>
                  </a:lnTo>
                  <a:lnTo>
                    <a:pt x="1155" y="887"/>
                  </a:lnTo>
                  <a:lnTo>
                    <a:pt x="1143" y="865"/>
                  </a:lnTo>
                  <a:lnTo>
                    <a:pt x="1138" y="691"/>
                  </a:lnTo>
                  <a:lnTo>
                    <a:pt x="1155" y="524"/>
                  </a:lnTo>
                  <a:lnTo>
                    <a:pt x="1132" y="333"/>
                  </a:lnTo>
                  <a:lnTo>
                    <a:pt x="1096" y="309"/>
                  </a:lnTo>
                  <a:lnTo>
                    <a:pt x="1102" y="286"/>
                  </a:lnTo>
                  <a:lnTo>
                    <a:pt x="1078" y="213"/>
                  </a:lnTo>
                  <a:lnTo>
                    <a:pt x="1096" y="126"/>
                  </a:lnTo>
                  <a:lnTo>
                    <a:pt x="1078" y="83"/>
                  </a:lnTo>
                  <a:lnTo>
                    <a:pt x="1066" y="0"/>
                  </a:lnTo>
                  <a:lnTo>
                    <a:pt x="780" y="0"/>
                  </a:lnTo>
                  <a:lnTo>
                    <a:pt x="678" y="77"/>
                  </a:lnTo>
                  <a:lnTo>
                    <a:pt x="654" y="149"/>
                  </a:lnTo>
                  <a:lnTo>
                    <a:pt x="582" y="203"/>
                  </a:lnTo>
                  <a:lnTo>
                    <a:pt x="618" y="232"/>
                  </a:lnTo>
                  <a:lnTo>
                    <a:pt x="595" y="256"/>
                  </a:lnTo>
                  <a:lnTo>
                    <a:pt x="618" y="333"/>
                  </a:lnTo>
                  <a:lnTo>
                    <a:pt x="488" y="394"/>
                  </a:lnTo>
                  <a:lnTo>
                    <a:pt x="381" y="405"/>
                  </a:lnTo>
                  <a:lnTo>
                    <a:pt x="279" y="369"/>
                  </a:lnTo>
                  <a:lnTo>
                    <a:pt x="113" y="405"/>
                  </a:lnTo>
                  <a:lnTo>
                    <a:pt x="162" y="507"/>
                  </a:lnTo>
                  <a:lnTo>
                    <a:pt x="0" y="637"/>
                  </a:lnTo>
                  <a:lnTo>
                    <a:pt x="6" y="703"/>
                  </a:lnTo>
                  <a:lnTo>
                    <a:pt x="791" y="703"/>
                  </a:lnTo>
                  <a:lnTo>
                    <a:pt x="791" y="703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5270760" y="1382760"/>
              <a:ext cx="1103040" cy="1055520"/>
            </a:xfrm>
            <a:custGeom>
              <a:avLst/>
              <a:gdLst/>
              <a:ahLst/>
              <a:rect l="l" t="t" r="r" b="b"/>
              <a:pathLst>
                <a:path w="1419" h="1347">
                  <a:moveTo>
                    <a:pt x="0" y="202"/>
                  </a:moveTo>
                  <a:lnTo>
                    <a:pt x="185" y="136"/>
                  </a:lnTo>
                  <a:lnTo>
                    <a:pt x="334" y="31"/>
                  </a:lnTo>
                  <a:lnTo>
                    <a:pt x="435" y="0"/>
                  </a:lnTo>
                  <a:lnTo>
                    <a:pt x="326" y="119"/>
                  </a:lnTo>
                  <a:lnTo>
                    <a:pt x="326" y="163"/>
                  </a:lnTo>
                  <a:lnTo>
                    <a:pt x="416" y="136"/>
                  </a:lnTo>
                  <a:lnTo>
                    <a:pt x="529" y="232"/>
                  </a:lnTo>
                  <a:lnTo>
                    <a:pt x="635" y="240"/>
                  </a:lnTo>
                  <a:lnTo>
                    <a:pt x="731" y="185"/>
                  </a:lnTo>
                  <a:lnTo>
                    <a:pt x="904" y="163"/>
                  </a:lnTo>
                  <a:lnTo>
                    <a:pt x="916" y="215"/>
                  </a:lnTo>
                  <a:lnTo>
                    <a:pt x="1010" y="227"/>
                  </a:lnTo>
                  <a:lnTo>
                    <a:pt x="1034" y="227"/>
                  </a:lnTo>
                  <a:lnTo>
                    <a:pt x="1059" y="304"/>
                  </a:lnTo>
                  <a:lnTo>
                    <a:pt x="1106" y="345"/>
                  </a:lnTo>
                  <a:lnTo>
                    <a:pt x="1029" y="358"/>
                  </a:lnTo>
                  <a:lnTo>
                    <a:pt x="998" y="334"/>
                  </a:lnTo>
                  <a:lnTo>
                    <a:pt x="987" y="370"/>
                  </a:lnTo>
                  <a:lnTo>
                    <a:pt x="869" y="328"/>
                  </a:lnTo>
                  <a:lnTo>
                    <a:pt x="720" y="375"/>
                  </a:lnTo>
                  <a:lnTo>
                    <a:pt x="654" y="430"/>
                  </a:lnTo>
                  <a:lnTo>
                    <a:pt x="654" y="375"/>
                  </a:lnTo>
                  <a:lnTo>
                    <a:pt x="593" y="398"/>
                  </a:lnTo>
                  <a:lnTo>
                    <a:pt x="488" y="549"/>
                  </a:lnTo>
                  <a:lnTo>
                    <a:pt x="464" y="530"/>
                  </a:lnTo>
                  <a:lnTo>
                    <a:pt x="471" y="483"/>
                  </a:lnTo>
                  <a:lnTo>
                    <a:pt x="435" y="488"/>
                  </a:lnTo>
                  <a:lnTo>
                    <a:pt x="445" y="411"/>
                  </a:lnTo>
                  <a:lnTo>
                    <a:pt x="394" y="381"/>
                  </a:lnTo>
                  <a:lnTo>
                    <a:pt x="394" y="353"/>
                  </a:lnTo>
                  <a:lnTo>
                    <a:pt x="55" y="257"/>
                  </a:lnTo>
                  <a:lnTo>
                    <a:pt x="36" y="221"/>
                  </a:lnTo>
                  <a:lnTo>
                    <a:pt x="0" y="202"/>
                  </a:lnTo>
                  <a:lnTo>
                    <a:pt x="0" y="202"/>
                  </a:lnTo>
                  <a:close/>
                  <a:moveTo>
                    <a:pt x="1419" y="1025"/>
                  </a:moveTo>
                  <a:lnTo>
                    <a:pt x="1394" y="984"/>
                  </a:lnTo>
                  <a:lnTo>
                    <a:pt x="1358" y="846"/>
                  </a:lnTo>
                  <a:lnTo>
                    <a:pt x="1313" y="792"/>
                  </a:lnTo>
                  <a:lnTo>
                    <a:pt x="1236" y="818"/>
                  </a:lnTo>
                  <a:lnTo>
                    <a:pt x="1189" y="882"/>
                  </a:lnTo>
                  <a:lnTo>
                    <a:pt x="1155" y="888"/>
                  </a:lnTo>
                  <a:lnTo>
                    <a:pt x="1142" y="865"/>
                  </a:lnTo>
                  <a:lnTo>
                    <a:pt x="1159" y="811"/>
                  </a:lnTo>
                  <a:lnTo>
                    <a:pt x="1200" y="775"/>
                  </a:lnTo>
                  <a:lnTo>
                    <a:pt x="1241" y="705"/>
                  </a:lnTo>
                  <a:lnTo>
                    <a:pt x="1208" y="566"/>
                  </a:lnTo>
                  <a:lnTo>
                    <a:pt x="1225" y="554"/>
                  </a:lnTo>
                  <a:lnTo>
                    <a:pt x="1051" y="424"/>
                  </a:lnTo>
                  <a:lnTo>
                    <a:pt x="938" y="411"/>
                  </a:lnTo>
                  <a:lnTo>
                    <a:pt x="916" y="447"/>
                  </a:lnTo>
                  <a:lnTo>
                    <a:pt x="938" y="483"/>
                  </a:lnTo>
                  <a:lnTo>
                    <a:pt x="869" y="513"/>
                  </a:lnTo>
                  <a:lnTo>
                    <a:pt x="861" y="584"/>
                  </a:lnTo>
                  <a:lnTo>
                    <a:pt x="833" y="609"/>
                  </a:lnTo>
                  <a:lnTo>
                    <a:pt x="814" y="543"/>
                  </a:lnTo>
                  <a:lnTo>
                    <a:pt x="725" y="650"/>
                  </a:lnTo>
                  <a:lnTo>
                    <a:pt x="684" y="888"/>
                  </a:lnTo>
                  <a:lnTo>
                    <a:pt x="731" y="984"/>
                  </a:lnTo>
                  <a:lnTo>
                    <a:pt x="739" y="1020"/>
                  </a:lnTo>
                  <a:lnTo>
                    <a:pt x="731" y="1127"/>
                  </a:lnTo>
                  <a:lnTo>
                    <a:pt x="665" y="1306"/>
                  </a:lnTo>
                  <a:lnTo>
                    <a:pt x="618" y="1334"/>
                  </a:lnTo>
                  <a:lnTo>
                    <a:pt x="998" y="1334"/>
                  </a:lnTo>
                  <a:lnTo>
                    <a:pt x="1004" y="1347"/>
                  </a:lnTo>
                  <a:lnTo>
                    <a:pt x="1249" y="1347"/>
                  </a:lnTo>
                  <a:lnTo>
                    <a:pt x="1302" y="1282"/>
                  </a:lnTo>
                  <a:lnTo>
                    <a:pt x="1302" y="1248"/>
                  </a:lnTo>
                  <a:lnTo>
                    <a:pt x="1341" y="1193"/>
                  </a:lnTo>
                  <a:lnTo>
                    <a:pt x="1345" y="1152"/>
                  </a:lnTo>
                  <a:lnTo>
                    <a:pt x="1400" y="1133"/>
                  </a:lnTo>
                  <a:lnTo>
                    <a:pt x="1419" y="1025"/>
                  </a:lnTo>
                  <a:lnTo>
                    <a:pt x="1419" y="1025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6248520" y="2860560"/>
              <a:ext cx="1211400" cy="522360"/>
            </a:xfrm>
            <a:custGeom>
              <a:avLst/>
              <a:gdLst/>
              <a:ahLst/>
              <a:rect l="l" t="t" r="r" b="b"/>
              <a:pathLst>
                <a:path w="1559" h="671">
                  <a:moveTo>
                    <a:pt x="0" y="671"/>
                  </a:moveTo>
                  <a:lnTo>
                    <a:pt x="109" y="658"/>
                  </a:lnTo>
                  <a:lnTo>
                    <a:pt x="186" y="565"/>
                  </a:lnTo>
                  <a:lnTo>
                    <a:pt x="316" y="463"/>
                  </a:lnTo>
                  <a:lnTo>
                    <a:pt x="329" y="505"/>
                  </a:lnTo>
                  <a:lnTo>
                    <a:pt x="384" y="546"/>
                  </a:lnTo>
                  <a:lnTo>
                    <a:pt x="429" y="511"/>
                  </a:lnTo>
                  <a:lnTo>
                    <a:pt x="461" y="533"/>
                  </a:lnTo>
                  <a:lnTo>
                    <a:pt x="520" y="516"/>
                  </a:lnTo>
                  <a:lnTo>
                    <a:pt x="525" y="492"/>
                  </a:lnTo>
                  <a:lnTo>
                    <a:pt x="602" y="488"/>
                  </a:lnTo>
                  <a:lnTo>
                    <a:pt x="633" y="469"/>
                  </a:lnTo>
                  <a:lnTo>
                    <a:pt x="638" y="439"/>
                  </a:lnTo>
                  <a:lnTo>
                    <a:pt x="625" y="428"/>
                  </a:lnTo>
                  <a:lnTo>
                    <a:pt x="710" y="285"/>
                  </a:lnTo>
                  <a:lnTo>
                    <a:pt x="729" y="207"/>
                  </a:lnTo>
                  <a:lnTo>
                    <a:pt x="798" y="251"/>
                  </a:lnTo>
                  <a:lnTo>
                    <a:pt x="845" y="149"/>
                  </a:lnTo>
                  <a:lnTo>
                    <a:pt x="870" y="160"/>
                  </a:lnTo>
                  <a:lnTo>
                    <a:pt x="947" y="72"/>
                  </a:lnTo>
                  <a:lnTo>
                    <a:pt x="958" y="0"/>
                  </a:lnTo>
                  <a:lnTo>
                    <a:pt x="1060" y="77"/>
                  </a:lnTo>
                  <a:lnTo>
                    <a:pt x="1072" y="30"/>
                  </a:lnTo>
                  <a:lnTo>
                    <a:pt x="1124" y="55"/>
                  </a:lnTo>
                  <a:lnTo>
                    <a:pt x="1113" y="77"/>
                  </a:lnTo>
                  <a:lnTo>
                    <a:pt x="1132" y="96"/>
                  </a:lnTo>
                  <a:lnTo>
                    <a:pt x="1190" y="124"/>
                  </a:lnTo>
                  <a:lnTo>
                    <a:pt x="1209" y="155"/>
                  </a:lnTo>
                  <a:lnTo>
                    <a:pt x="1209" y="173"/>
                  </a:lnTo>
                  <a:lnTo>
                    <a:pt x="1173" y="237"/>
                  </a:lnTo>
                  <a:lnTo>
                    <a:pt x="1179" y="256"/>
                  </a:lnTo>
                  <a:lnTo>
                    <a:pt x="1375" y="369"/>
                  </a:lnTo>
                  <a:lnTo>
                    <a:pt x="1364" y="439"/>
                  </a:lnTo>
                  <a:lnTo>
                    <a:pt x="1399" y="511"/>
                  </a:lnTo>
                  <a:lnTo>
                    <a:pt x="1375" y="529"/>
                  </a:lnTo>
                  <a:lnTo>
                    <a:pt x="1405" y="575"/>
                  </a:lnTo>
                  <a:lnTo>
                    <a:pt x="1356" y="582"/>
                  </a:lnTo>
                  <a:lnTo>
                    <a:pt x="1356" y="599"/>
                  </a:lnTo>
                  <a:lnTo>
                    <a:pt x="1469" y="624"/>
                  </a:lnTo>
                  <a:lnTo>
                    <a:pt x="1482" y="671"/>
                  </a:lnTo>
                  <a:lnTo>
                    <a:pt x="0" y="671"/>
                  </a:lnTo>
                  <a:lnTo>
                    <a:pt x="0" y="671"/>
                  </a:lnTo>
                  <a:close/>
                  <a:moveTo>
                    <a:pt x="1477" y="362"/>
                  </a:moveTo>
                  <a:lnTo>
                    <a:pt x="1493" y="362"/>
                  </a:lnTo>
                  <a:lnTo>
                    <a:pt x="1486" y="386"/>
                  </a:lnTo>
                  <a:lnTo>
                    <a:pt x="1441" y="480"/>
                  </a:lnTo>
                  <a:lnTo>
                    <a:pt x="1463" y="558"/>
                  </a:lnTo>
                  <a:lnTo>
                    <a:pt x="1499" y="529"/>
                  </a:lnTo>
                  <a:lnTo>
                    <a:pt x="1518" y="447"/>
                  </a:lnTo>
                  <a:lnTo>
                    <a:pt x="1559" y="337"/>
                  </a:lnTo>
                  <a:lnTo>
                    <a:pt x="1477" y="362"/>
                  </a:lnTo>
                  <a:lnTo>
                    <a:pt x="1477" y="362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6248520" y="2860560"/>
              <a:ext cx="1211400" cy="522360"/>
            </a:xfrm>
            <a:custGeom>
              <a:avLst/>
              <a:gdLst/>
              <a:ahLst/>
              <a:rect l="l" t="t" r="r" b="b"/>
              <a:pathLst>
                <a:path w="1559" h="671">
                  <a:moveTo>
                    <a:pt x="0" y="671"/>
                  </a:moveTo>
                  <a:lnTo>
                    <a:pt x="109" y="658"/>
                  </a:lnTo>
                  <a:lnTo>
                    <a:pt x="186" y="565"/>
                  </a:lnTo>
                  <a:lnTo>
                    <a:pt x="316" y="463"/>
                  </a:lnTo>
                  <a:lnTo>
                    <a:pt x="329" y="505"/>
                  </a:lnTo>
                  <a:lnTo>
                    <a:pt x="384" y="546"/>
                  </a:lnTo>
                  <a:lnTo>
                    <a:pt x="429" y="511"/>
                  </a:lnTo>
                  <a:lnTo>
                    <a:pt x="461" y="533"/>
                  </a:lnTo>
                  <a:lnTo>
                    <a:pt x="520" y="516"/>
                  </a:lnTo>
                  <a:lnTo>
                    <a:pt x="525" y="492"/>
                  </a:lnTo>
                  <a:lnTo>
                    <a:pt x="602" y="488"/>
                  </a:lnTo>
                  <a:lnTo>
                    <a:pt x="633" y="469"/>
                  </a:lnTo>
                  <a:lnTo>
                    <a:pt x="638" y="439"/>
                  </a:lnTo>
                  <a:lnTo>
                    <a:pt x="625" y="428"/>
                  </a:lnTo>
                  <a:lnTo>
                    <a:pt x="710" y="285"/>
                  </a:lnTo>
                  <a:lnTo>
                    <a:pt x="729" y="207"/>
                  </a:lnTo>
                  <a:lnTo>
                    <a:pt x="798" y="251"/>
                  </a:lnTo>
                  <a:lnTo>
                    <a:pt x="845" y="149"/>
                  </a:lnTo>
                  <a:lnTo>
                    <a:pt x="870" y="160"/>
                  </a:lnTo>
                  <a:lnTo>
                    <a:pt x="947" y="72"/>
                  </a:lnTo>
                  <a:lnTo>
                    <a:pt x="958" y="0"/>
                  </a:lnTo>
                  <a:lnTo>
                    <a:pt x="1060" y="77"/>
                  </a:lnTo>
                  <a:lnTo>
                    <a:pt x="1072" y="30"/>
                  </a:lnTo>
                  <a:lnTo>
                    <a:pt x="1124" y="55"/>
                  </a:lnTo>
                  <a:lnTo>
                    <a:pt x="1113" y="77"/>
                  </a:lnTo>
                  <a:lnTo>
                    <a:pt x="1132" y="96"/>
                  </a:lnTo>
                  <a:lnTo>
                    <a:pt x="1190" y="124"/>
                  </a:lnTo>
                  <a:lnTo>
                    <a:pt x="1209" y="155"/>
                  </a:lnTo>
                  <a:lnTo>
                    <a:pt x="1209" y="173"/>
                  </a:lnTo>
                  <a:lnTo>
                    <a:pt x="1173" y="237"/>
                  </a:lnTo>
                  <a:lnTo>
                    <a:pt x="1179" y="256"/>
                  </a:lnTo>
                  <a:lnTo>
                    <a:pt x="1375" y="369"/>
                  </a:lnTo>
                  <a:lnTo>
                    <a:pt x="1364" y="439"/>
                  </a:lnTo>
                  <a:lnTo>
                    <a:pt x="1399" y="511"/>
                  </a:lnTo>
                  <a:lnTo>
                    <a:pt x="1375" y="529"/>
                  </a:lnTo>
                  <a:lnTo>
                    <a:pt x="1405" y="575"/>
                  </a:lnTo>
                  <a:lnTo>
                    <a:pt x="1356" y="582"/>
                  </a:lnTo>
                  <a:lnTo>
                    <a:pt x="1356" y="599"/>
                  </a:lnTo>
                  <a:lnTo>
                    <a:pt x="1469" y="624"/>
                  </a:lnTo>
                  <a:lnTo>
                    <a:pt x="1482" y="671"/>
                  </a:lnTo>
                  <a:lnTo>
                    <a:pt x="0" y="671"/>
                  </a:lnTo>
                  <a:lnTo>
                    <a:pt x="0" y="671"/>
                  </a:lnTo>
                  <a:close/>
                  <a:moveTo>
                    <a:pt x="1477" y="362"/>
                  </a:moveTo>
                  <a:lnTo>
                    <a:pt x="1493" y="362"/>
                  </a:lnTo>
                  <a:lnTo>
                    <a:pt x="1486" y="386"/>
                  </a:lnTo>
                  <a:lnTo>
                    <a:pt x="1441" y="480"/>
                  </a:lnTo>
                  <a:lnTo>
                    <a:pt x="1463" y="558"/>
                  </a:lnTo>
                  <a:lnTo>
                    <a:pt x="1499" y="529"/>
                  </a:lnTo>
                  <a:lnTo>
                    <a:pt x="1518" y="447"/>
                  </a:lnTo>
                  <a:lnTo>
                    <a:pt x="1559" y="337"/>
                  </a:lnTo>
                  <a:lnTo>
                    <a:pt x="1477" y="362"/>
                  </a:lnTo>
                  <a:lnTo>
                    <a:pt x="1477" y="362"/>
                  </a:lnTo>
                  <a:close/>
                </a:path>
              </a:pathLst>
            </a:custGeom>
            <a:solidFill>
              <a:srgbClr val="0062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6251760" y="2859120"/>
              <a:ext cx="1146240" cy="523800"/>
            </a:xfrm>
            <a:custGeom>
              <a:avLst/>
              <a:gdLst/>
              <a:ahLst/>
              <a:rect l="l" t="t" r="r" b="b"/>
              <a:pathLst>
                <a:path w="1475" h="673">
                  <a:moveTo>
                    <a:pt x="1475" y="673"/>
                  </a:moveTo>
                  <a:lnTo>
                    <a:pt x="1468" y="627"/>
                  </a:lnTo>
                  <a:lnTo>
                    <a:pt x="1351" y="603"/>
                  </a:lnTo>
                  <a:lnTo>
                    <a:pt x="1351" y="582"/>
                  </a:lnTo>
                  <a:lnTo>
                    <a:pt x="1396" y="577"/>
                  </a:lnTo>
                  <a:lnTo>
                    <a:pt x="1372" y="531"/>
                  </a:lnTo>
                  <a:lnTo>
                    <a:pt x="1394" y="513"/>
                  </a:lnTo>
                  <a:lnTo>
                    <a:pt x="1360" y="445"/>
                  </a:lnTo>
                  <a:lnTo>
                    <a:pt x="1368" y="371"/>
                  </a:lnTo>
                  <a:lnTo>
                    <a:pt x="1176" y="264"/>
                  </a:lnTo>
                  <a:lnTo>
                    <a:pt x="1170" y="238"/>
                  </a:lnTo>
                  <a:lnTo>
                    <a:pt x="1202" y="179"/>
                  </a:lnTo>
                  <a:lnTo>
                    <a:pt x="1202" y="151"/>
                  </a:lnTo>
                  <a:lnTo>
                    <a:pt x="1181" y="128"/>
                  </a:lnTo>
                  <a:lnTo>
                    <a:pt x="1125" y="94"/>
                  </a:lnTo>
                  <a:lnTo>
                    <a:pt x="1114" y="77"/>
                  </a:lnTo>
                  <a:lnTo>
                    <a:pt x="1119" y="55"/>
                  </a:lnTo>
                  <a:lnTo>
                    <a:pt x="1067" y="34"/>
                  </a:lnTo>
                  <a:lnTo>
                    <a:pt x="1061" y="83"/>
                  </a:lnTo>
                  <a:lnTo>
                    <a:pt x="953" y="0"/>
                  </a:lnTo>
                  <a:lnTo>
                    <a:pt x="944" y="72"/>
                  </a:lnTo>
                  <a:lnTo>
                    <a:pt x="863" y="164"/>
                  </a:lnTo>
                  <a:lnTo>
                    <a:pt x="842" y="151"/>
                  </a:lnTo>
                  <a:lnTo>
                    <a:pt x="795" y="254"/>
                  </a:lnTo>
                  <a:lnTo>
                    <a:pt x="727" y="209"/>
                  </a:lnTo>
                  <a:lnTo>
                    <a:pt x="707" y="288"/>
                  </a:lnTo>
                  <a:lnTo>
                    <a:pt x="622" y="430"/>
                  </a:lnTo>
                  <a:lnTo>
                    <a:pt x="633" y="445"/>
                  </a:lnTo>
                  <a:lnTo>
                    <a:pt x="628" y="475"/>
                  </a:lnTo>
                  <a:lnTo>
                    <a:pt x="581" y="496"/>
                  </a:lnTo>
                  <a:lnTo>
                    <a:pt x="518" y="496"/>
                  </a:lnTo>
                  <a:lnTo>
                    <a:pt x="513" y="518"/>
                  </a:lnTo>
                  <a:lnTo>
                    <a:pt x="456" y="541"/>
                  </a:lnTo>
                  <a:lnTo>
                    <a:pt x="424" y="513"/>
                  </a:lnTo>
                  <a:lnTo>
                    <a:pt x="377" y="552"/>
                  </a:lnTo>
                  <a:lnTo>
                    <a:pt x="326" y="509"/>
                  </a:lnTo>
                  <a:lnTo>
                    <a:pt x="315" y="464"/>
                  </a:lnTo>
                  <a:lnTo>
                    <a:pt x="181" y="569"/>
                  </a:lnTo>
                  <a:lnTo>
                    <a:pt x="108" y="661"/>
                  </a:lnTo>
                  <a:lnTo>
                    <a:pt x="0" y="673"/>
                  </a:lnTo>
                  <a:lnTo>
                    <a:pt x="1475" y="673"/>
                  </a:lnTo>
                  <a:close/>
                </a:path>
              </a:pathLst>
            </a:custGeom>
            <a:solidFill>
              <a:srgbClr val="006200"/>
            </a:solidFill>
            <a:ln w="32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25" name=""/>
          <p:cNvSpPr/>
          <p:nvPr/>
        </p:nvSpPr>
        <p:spPr>
          <a:xfrm>
            <a:off x="4336920" y="3957480"/>
            <a:ext cx="892440" cy="152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6" name=""/>
          <p:cNvSpPr/>
          <p:nvPr/>
        </p:nvSpPr>
        <p:spPr>
          <a:xfrm>
            <a:off x="4283640" y="3925800"/>
            <a:ext cx="1017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Tenaska (263)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7" name=""/>
          <p:cNvSpPr/>
          <p:nvPr/>
        </p:nvSpPr>
        <p:spPr>
          <a:xfrm>
            <a:off x="2806560" y="1109520"/>
            <a:ext cx="79380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8" name=""/>
          <p:cNvSpPr/>
          <p:nvPr/>
        </p:nvSpPr>
        <p:spPr>
          <a:xfrm>
            <a:off x="2745720" y="1063800"/>
            <a:ext cx="918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Colstrip (37)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9" name=""/>
          <p:cNvSpPr/>
          <p:nvPr/>
        </p:nvSpPr>
        <p:spPr>
          <a:xfrm>
            <a:off x="5369040" y="2144880"/>
            <a:ext cx="503280" cy="17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0" name=""/>
          <p:cNvSpPr/>
          <p:nvPr/>
        </p:nvSpPr>
        <p:spPr>
          <a:xfrm>
            <a:off x="6135840" y="2212920"/>
            <a:ext cx="453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1" name=""/>
          <p:cNvSpPr/>
          <p:nvPr/>
        </p:nvSpPr>
        <p:spPr>
          <a:xfrm>
            <a:off x="5397480" y="1709640"/>
            <a:ext cx="128592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2" name=""/>
          <p:cNvSpPr/>
          <p:nvPr/>
        </p:nvSpPr>
        <p:spPr>
          <a:xfrm>
            <a:off x="5345640" y="1670040"/>
            <a:ext cx="1403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Michigan Power (65)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3" name=""/>
          <p:cNvSpPr/>
          <p:nvPr/>
        </p:nvSpPr>
        <p:spPr>
          <a:xfrm>
            <a:off x="6029280" y="2166840"/>
            <a:ext cx="563760" cy="14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4" name=""/>
          <p:cNvSpPr/>
          <p:nvPr/>
        </p:nvSpPr>
        <p:spPr>
          <a:xfrm>
            <a:off x="5971320" y="2117880"/>
            <a:ext cx="67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Ada (14)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5" name=""/>
          <p:cNvSpPr/>
          <p:nvPr/>
        </p:nvSpPr>
        <p:spPr>
          <a:xfrm>
            <a:off x="703440" y="3313080"/>
            <a:ext cx="50616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6" name=""/>
          <p:cNvSpPr/>
          <p:nvPr/>
        </p:nvSpPr>
        <p:spPr>
          <a:xfrm>
            <a:off x="1386000" y="3232080"/>
            <a:ext cx="5652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7" name=""/>
          <p:cNvSpPr/>
          <p:nvPr/>
        </p:nvSpPr>
        <p:spPr>
          <a:xfrm>
            <a:off x="1806480" y="3218040"/>
            <a:ext cx="900360" cy="166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8" name=""/>
          <p:cNvSpPr/>
          <p:nvPr/>
        </p:nvSpPr>
        <p:spPr>
          <a:xfrm>
            <a:off x="1747440" y="3178080"/>
            <a:ext cx="1031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 Cogen (41)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9" name=""/>
          <p:cNvSpPr/>
          <p:nvPr/>
        </p:nvSpPr>
        <p:spPr>
          <a:xfrm>
            <a:off x="1806480" y="3408480"/>
            <a:ext cx="838440" cy="156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0" name=""/>
          <p:cNvSpPr/>
          <p:nvPr/>
        </p:nvSpPr>
        <p:spPr>
          <a:xfrm>
            <a:off x="1751400" y="3357720"/>
            <a:ext cx="946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Saguaro (10)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1" name=""/>
          <p:cNvSpPr/>
          <p:nvPr/>
        </p:nvSpPr>
        <p:spPr>
          <a:xfrm>
            <a:off x="865080" y="3651120"/>
            <a:ext cx="11124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2" name=""/>
          <p:cNvSpPr/>
          <p:nvPr/>
        </p:nvSpPr>
        <p:spPr>
          <a:xfrm>
            <a:off x="496800" y="3782880"/>
            <a:ext cx="747720" cy="16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3" name=""/>
          <p:cNvSpPr/>
          <p:nvPr/>
        </p:nvSpPr>
        <p:spPr>
          <a:xfrm>
            <a:off x="423720" y="3735360"/>
            <a:ext cx="897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MT Poso (8)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4" name=""/>
          <p:cNvSpPr/>
          <p:nvPr/>
        </p:nvSpPr>
        <p:spPr>
          <a:xfrm>
            <a:off x="515880" y="3346560"/>
            <a:ext cx="982800" cy="177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5" name=""/>
          <p:cNvSpPr/>
          <p:nvPr/>
        </p:nvSpPr>
        <p:spPr>
          <a:xfrm>
            <a:off x="446040" y="3309840"/>
            <a:ext cx="113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ACE Cogen (42)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6" name=""/>
          <p:cNvSpPr/>
          <p:nvPr/>
        </p:nvSpPr>
        <p:spPr>
          <a:xfrm>
            <a:off x="6684840" y="2801880"/>
            <a:ext cx="373320" cy="14292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c0c0c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7" name=""/>
          <p:cNvSpPr/>
          <p:nvPr/>
        </p:nvSpPr>
        <p:spPr>
          <a:xfrm>
            <a:off x="7792920" y="3156120"/>
            <a:ext cx="993960" cy="495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8" name=""/>
          <p:cNvSpPr/>
          <p:nvPr/>
        </p:nvSpPr>
        <p:spPr>
          <a:xfrm>
            <a:off x="7738920" y="3108240"/>
            <a:ext cx="1158840" cy="57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5000"/>
              </a:lnSpc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Linden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(182)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5000"/>
              </a:lnSpc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Camden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(37)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5000"/>
              </a:lnSpc>
              <a:tabLst>
                <a:tab algn="l" pos="0"/>
                <a:tab algn="r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Bayonne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9" name=""/>
          <p:cNvSpPr/>
          <p:nvPr/>
        </p:nvSpPr>
        <p:spPr>
          <a:xfrm>
            <a:off x="7515360" y="2730600"/>
            <a:ext cx="11088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0" name=""/>
          <p:cNvSpPr/>
          <p:nvPr/>
        </p:nvSpPr>
        <p:spPr>
          <a:xfrm>
            <a:off x="6373800" y="2820960"/>
            <a:ext cx="1000080" cy="157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1" name=""/>
          <p:cNvSpPr/>
          <p:nvPr/>
        </p:nvSpPr>
        <p:spPr>
          <a:xfrm>
            <a:off x="6320160" y="2771640"/>
            <a:ext cx="112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 Power (31)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2" name=""/>
          <p:cNvSpPr/>
          <p:nvPr/>
        </p:nvSpPr>
        <p:spPr>
          <a:xfrm>
            <a:off x="6534000" y="2357280"/>
            <a:ext cx="824040" cy="141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3" name=""/>
          <p:cNvSpPr/>
          <p:nvPr/>
        </p:nvSpPr>
        <p:spPr>
          <a:xfrm>
            <a:off x="6465240" y="2297160"/>
            <a:ext cx="967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Gilberton  (8)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4" name=""/>
          <p:cNvSpPr/>
          <p:nvPr/>
        </p:nvSpPr>
        <p:spPr>
          <a:xfrm>
            <a:off x="7234200" y="2019240"/>
            <a:ext cx="1160640" cy="157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5" name=""/>
          <p:cNvSpPr/>
          <p:nvPr/>
        </p:nvSpPr>
        <p:spPr>
          <a:xfrm>
            <a:off x="7167240" y="1974960"/>
            <a:ext cx="129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Panther Creek (42)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6" name=""/>
          <p:cNvSpPr/>
          <p:nvPr/>
        </p:nvSpPr>
        <p:spPr>
          <a:xfrm>
            <a:off x="7496280" y="2811600"/>
            <a:ext cx="11088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7" name=""/>
          <p:cNvSpPr/>
          <p:nvPr/>
        </p:nvSpPr>
        <p:spPr>
          <a:xfrm>
            <a:off x="7429680" y="2744640"/>
            <a:ext cx="110880" cy="11304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120" bIns="33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8" name=""/>
          <p:cNvSpPr/>
          <p:nvPr/>
        </p:nvSpPr>
        <p:spPr>
          <a:xfrm>
            <a:off x="7569360" y="2876400"/>
            <a:ext cx="220680" cy="249480"/>
          </a:xfrm>
          <a:prstGeom prst="line">
            <a:avLst/>
          </a:prstGeom>
          <a:ln w="6480">
            <a:solidFill>
              <a:srgbClr val="ffffff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9" name=""/>
          <p:cNvSpPr/>
          <p:nvPr/>
        </p:nvSpPr>
        <p:spPr>
          <a:xfrm>
            <a:off x="7408800" y="2432160"/>
            <a:ext cx="11124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0" name=""/>
          <p:cNvSpPr/>
          <p:nvPr/>
        </p:nvSpPr>
        <p:spPr>
          <a:xfrm flipV="1">
            <a:off x="7483320" y="2178000"/>
            <a:ext cx="131760" cy="246240"/>
          </a:xfrm>
          <a:prstGeom prst="line">
            <a:avLst/>
          </a:prstGeom>
          <a:ln w="6480">
            <a:solidFill>
              <a:srgbClr val="ffffff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1" name=""/>
          <p:cNvSpPr/>
          <p:nvPr/>
        </p:nvSpPr>
        <p:spPr>
          <a:xfrm>
            <a:off x="6889680" y="2503440"/>
            <a:ext cx="11124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2" name=""/>
          <p:cNvSpPr/>
          <p:nvPr/>
        </p:nvSpPr>
        <p:spPr>
          <a:xfrm>
            <a:off x="6832440" y="2670120"/>
            <a:ext cx="11124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3" name=""/>
          <p:cNvSpPr/>
          <p:nvPr/>
        </p:nvSpPr>
        <p:spPr>
          <a:xfrm>
            <a:off x="6246720" y="2036880"/>
            <a:ext cx="11124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4" name=""/>
          <p:cNvSpPr/>
          <p:nvPr/>
        </p:nvSpPr>
        <p:spPr>
          <a:xfrm>
            <a:off x="5818320" y="1913040"/>
            <a:ext cx="11088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5" name=""/>
          <p:cNvSpPr/>
          <p:nvPr/>
        </p:nvSpPr>
        <p:spPr>
          <a:xfrm>
            <a:off x="4199040" y="3965400"/>
            <a:ext cx="110880" cy="11304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120" bIns="33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6" name=""/>
          <p:cNvSpPr/>
          <p:nvPr/>
        </p:nvSpPr>
        <p:spPr>
          <a:xfrm>
            <a:off x="1665360" y="3432240"/>
            <a:ext cx="11088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7" name=""/>
          <p:cNvSpPr/>
          <p:nvPr/>
        </p:nvSpPr>
        <p:spPr>
          <a:xfrm>
            <a:off x="1646280" y="3284640"/>
            <a:ext cx="11124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8" name=""/>
          <p:cNvSpPr/>
          <p:nvPr/>
        </p:nvSpPr>
        <p:spPr>
          <a:xfrm>
            <a:off x="988920" y="3551400"/>
            <a:ext cx="11124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9" name=""/>
          <p:cNvSpPr/>
          <p:nvPr/>
        </p:nvSpPr>
        <p:spPr>
          <a:xfrm>
            <a:off x="3027240" y="1308240"/>
            <a:ext cx="111240" cy="112680"/>
          </a:xfrm>
          <a:prstGeom prst="ellipse">
            <a:avLst/>
          </a:prstGeom>
          <a:solidFill>
            <a:srgbClr val="ff3300"/>
          </a:solidFill>
          <a:ln w="648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0" name="PlaceHolder 1"/>
          <p:cNvSpPr>
            <a:spLocks noGrp="1"/>
          </p:cNvSpPr>
          <p:nvPr>
            <p:ph type="title"/>
          </p:nvPr>
        </p:nvSpPr>
        <p:spPr>
          <a:xfrm>
            <a:off x="0" y="34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Accomplishments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71" name=""/>
          <p:cNvSpPr/>
          <p:nvPr/>
        </p:nvSpPr>
        <p:spPr>
          <a:xfrm>
            <a:off x="14400" y="609480"/>
            <a:ext cx="914400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289080" indent="-289080" algn="ctr">
              <a:lnSpc>
                <a:spcPct val="90000"/>
              </a:lnSpc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expansion in our QF Restructuring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2" name=""/>
          <p:cNvSpPr/>
          <p:nvPr/>
        </p:nvSpPr>
        <p:spPr>
          <a:xfrm>
            <a:off x="0" y="4003560"/>
            <a:ext cx="3595680" cy="2854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3" name=""/>
          <p:cNvSpPr/>
          <p:nvPr/>
        </p:nvSpPr>
        <p:spPr>
          <a:xfrm>
            <a:off x="4346640" y="5800680"/>
            <a:ext cx="3808440" cy="988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4" name=""/>
          <p:cNvSpPr/>
          <p:nvPr/>
        </p:nvSpPr>
        <p:spPr>
          <a:xfrm>
            <a:off x="6510240" y="4191120"/>
            <a:ext cx="2633760" cy="1058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75" name="" descr=""/>
          <p:cNvPicPr/>
          <p:nvPr/>
        </p:nvPicPr>
        <p:blipFill>
          <a:blip r:embed="rId1"/>
          <a:stretch/>
        </p:blipFill>
        <p:spPr>
          <a:xfrm>
            <a:off x="19080" y="4014720"/>
            <a:ext cx="3510000" cy="2889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6" name="" descr=""/>
          <p:cNvPicPr/>
          <p:nvPr/>
        </p:nvPicPr>
        <p:blipFill>
          <a:blip r:embed="rId2"/>
          <a:stretch/>
        </p:blipFill>
        <p:spPr>
          <a:xfrm>
            <a:off x="4395960" y="5857920"/>
            <a:ext cx="3711240" cy="99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7" name="" descr=""/>
          <p:cNvPicPr/>
          <p:nvPr/>
        </p:nvPicPr>
        <p:blipFill>
          <a:blip r:embed="rId3"/>
          <a:stretch/>
        </p:blipFill>
        <p:spPr>
          <a:xfrm>
            <a:off x="6566040" y="4257720"/>
            <a:ext cx="2550960" cy="987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8" name=""/>
          <p:cNvSpPr/>
          <p:nvPr/>
        </p:nvSpPr>
        <p:spPr>
          <a:xfrm>
            <a:off x="6693840" y="1236600"/>
            <a:ext cx="954000" cy="355680"/>
          </a:xfrm>
          <a:prstGeom prst="rect">
            <a:avLst/>
          </a:prstGeom>
          <a:solidFill>
            <a:srgbClr val="006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25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Board Presentation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782640" y="1504440"/>
            <a:ext cx="7848720" cy="4753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975"/>
              </a:spcBef>
              <a:spcAft>
                <a:spcPts val="1301"/>
              </a:spcAft>
              <a:buClr>
                <a:srgbClr val="00a000"/>
              </a:buClr>
              <a:buSzPct val="85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Review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199"/>
              </a:spcAft>
              <a:buClr>
                <a:srgbClr val="ffffff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Quarter/Year to Date Snapshot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"/>
          <p:cNvGraphicFramePr/>
          <p:nvPr/>
        </p:nvGraphicFramePr>
        <p:xfrm>
          <a:off x="103320" y="1376280"/>
          <a:ext cx="8824680" cy="4648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3320" y="1376280"/>
                    <a:ext cx="8824680" cy="464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9" name=""/>
          <p:cNvSpPr/>
          <p:nvPr/>
        </p:nvSpPr>
        <p:spPr>
          <a:xfrm>
            <a:off x="0" y="87300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EBIT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61920" y="1517760"/>
            <a:ext cx="1068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 millions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714240" y="5856120"/>
            <a:ext cx="3569760" cy="483840"/>
            <a:chOff x="714240" y="5856120"/>
            <a:chExt cx="3569760" cy="483840"/>
          </a:xfrm>
        </p:grpSpPr>
        <p:sp>
          <p:nvSpPr>
            <p:cNvPr id="52" name=""/>
            <p:cNvSpPr/>
            <p:nvPr/>
          </p:nvSpPr>
          <p:spPr>
            <a:xfrm>
              <a:off x="714240" y="5987880"/>
              <a:ext cx="354492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31880" y="5856120"/>
              <a:ext cx="3552120" cy="48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6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Fourth Quarter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Growth Continues, Driven by Commodity Services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55" name=""/>
          <p:cNvGrpSpPr/>
          <p:nvPr/>
        </p:nvGrpSpPr>
        <p:grpSpPr>
          <a:xfrm>
            <a:off x="5464080" y="5861160"/>
            <a:ext cx="3596760" cy="483840"/>
            <a:chOff x="5464080" y="5861160"/>
            <a:chExt cx="3596760" cy="483840"/>
          </a:xfrm>
        </p:grpSpPr>
        <p:sp>
          <p:nvSpPr>
            <p:cNvPr id="56" name=""/>
            <p:cNvSpPr/>
            <p:nvPr/>
          </p:nvSpPr>
          <p:spPr>
            <a:xfrm>
              <a:off x="5464080" y="5992920"/>
              <a:ext cx="357156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481720" y="5861160"/>
              <a:ext cx="3579120" cy="48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6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Full Year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8" name=""/>
          <p:cNvSpPr/>
          <p:nvPr/>
        </p:nvSpPr>
        <p:spPr>
          <a:xfrm flipV="1">
            <a:off x="1635120" y="5229000"/>
            <a:ext cx="507960" cy="114120"/>
          </a:xfrm>
          <a:prstGeom prst="line">
            <a:avLst/>
          </a:prstGeom>
          <a:ln w="12600">
            <a:solidFill>
              <a:srgbClr val="ffff00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1587240" y="5003640"/>
            <a:ext cx="53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2801520" y="4298040"/>
            <a:ext cx="496080" cy="927360"/>
          </a:xfrm>
          <a:prstGeom prst="line">
            <a:avLst/>
          </a:prstGeom>
          <a:ln w="12600">
            <a:solidFill>
              <a:srgbClr val="ffff00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517840" y="4460760"/>
            <a:ext cx="636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276%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6296040" y="3718080"/>
            <a:ext cx="511200" cy="350640"/>
          </a:xfrm>
          <a:prstGeom prst="line">
            <a:avLst/>
          </a:prstGeom>
          <a:ln w="12600">
            <a:solidFill>
              <a:srgbClr val="ffff00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6237000" y="3538440"/>
            <a:ext cx="53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24%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7469280" y="1932120"/>
            <a:ext cx="500040" cy="1769760"/>
          </a:xfrm>
          <a:prstGeom prst="line">
            <a:avLst/>
          </a:prstGeom>
          <a:ln w="12600">
            <a:solidFill>
              <a:srgbClr val="ffff00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7176960" y="2509920"/>
            <a:ext cx="636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123%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"/>
          <p:cNvGraphicFramePr/>
          <p:nvPr/>
        </p:nvGraphicFramePr>
        <p:xfrm>
          <a:off x="158760" y="1038240"/>
          <a:ext cx="8788320" cy="5167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8760" y="1038240"/>
                    <a:ext cx="8788320" cy="516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68" name=""/>
          <p:cNvGrpSpPr/>
          <p:nvPr/>
        </p:nvGrpSpPr>
        <p:grpSpPr>
          <a:xfrm>
            <a:off x="965160" y="6068880"/>
            <a:ext cx="2406240" cy="487800"/>
            <a:chOff x="965160" y="6068880"/>
            <a:chExt cx="2406240" cy="487800"/>
          </a:xfrm>
        </p:grpSpPr>
        <p:sp>
          <p:nvSpPr>
            <p:cNvPr id="69" name=""/>
            <p:cNvSpPr/>
            <p:nvPr/>
          </p:nvSpPr>
          <p:spPr>
            <a:xfrm>
              <a:off x="965160" y="6078240"/>
              <a:ext cx="2406240" cy="47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Strategic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Assets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988560" y="6068880"/>
              <a:ext cx="237384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1" name=""/>
          <p:cNvGrpSpPr/>
          <p:nvPr/>
        </p:nvGrpSpPr>
        <p:grpSpPr>
          <a:xfrm>
            <a:off x="3622680" y="6068880"/>
            <a:ext cx="2437920" cy="487800"/>
            <a:chOff x="3622680" y="6068880"/>
            <a:chExt cx="2437920" cy="487800"/>
          </a:xfrm>
        </p:grpSpPr>
        <p:sp>
          <p:nvSpPr>
            <p:cNvPr id="72" name=""/>
            <p:cNvSpPr/>
            <p:nvPr/>
          </p:nvSpPr>
          <p:spPr>
            <a:xfrm>
              <a:off x="3622680" y="6078240"/>
              <a:ext cx="2437920" cy="47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Merchant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Assets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646440" y="6068880"/>
              <a:ext cx="240408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4" name=""/>
          <p:cNvGrpSpPr/>
          <p:nvPr/>
        </p:nvGrpSpPr>
        <p:grpSpPr>
          <a:xfrm>
            <a:off x="6264360" y="6068880"/>
            <a:ext cx="2422080" cy="487800"/>
            <a:chOff x="6264360" y="6068880"/>
            <a:chExt cx="2422080" cy="487800"/>
          </a:xfrm>
        </p:grpSpPr>
        <p:sp>
          <p:nvSpPr>
            <p:cNvPr id="75" name=""/>
            <p:cNvSpPr/>
            <p:nvPr/>
          </p:nvSpPr>
          <p:spPr>
            <a:xfrm>
              <a:off x="6264360" y="6078240"/>
              <a:ext cx="2422080" cy="478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Off Balance Sheet</a:t>
              </a:r>
              <a:br>
                <a:rPr sz="1400"/>
              </a:b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Assets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6287760" y="6068880"/>
              <a:ext cx="2388600" cy="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7" name=""/>
          <p:cNvSpPr/>
          <p:nvPr/>
        </p:nvSpPr>
        <p:spPr>
          <a:xfrm>
            <a:off x="998640" y="2278080"/>
            <a:ext cx="1025280" cy="47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431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Net PRM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958680" y="2838600"/>
            <a:ext cx="1113120" cy="4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217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Working Capital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976320" y="3184560"/>
            <a:ext cx="104760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366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 Assets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979560" y="3801960"/>
            <a:ext cx="102240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Assets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954000" y="4748040"/>
            <a:ext cx="109224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929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Power Plants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996840" y="1881360"/>
            <a:ext cx="101916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$2,443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3664080" y="3827520"/>
            <a:ext cx="91260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$1,053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6516720" y="4141800"/>
            <a:ext cx="68580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$830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5041800" y="1246320"/>
            <a:ext cx="4025880" cy="186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5037120" y="1766880"/>
            <a:ext cx="516240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dec" pos="2577960"/>
                <a:tab algn="dec" pos="3657600"/>
                <a:tab algn="dec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Assets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$2,443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$2,371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dec" pos="2577960"/>
                <a:tab algn="dec" pos="3657600"/>
                <a:tab algn="dec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Assets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1,053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710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dec" pos="2577960"/>
                <a:tab algn="dec" pos="3657600"/>
                <a:tab algn="dec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Subtotal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$3,496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$3,081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dec" pos="2577960"/>
                <a:tab algn="dec" pos="3657600"/>
                <a:tab algn="dec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 Balance Sheet Assets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830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998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dec" pos="2577960"/>
                <a:tab algn="dec" pos="3657600"/>
                <a:tab algn="dec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Total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$4,326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$4,079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7273800" y="3019320"/>
            <a:ext cx="454320" cy="32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8346960" y="3012840"/>
            <a:ext cx="438120" cy="61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4951440" y="1233360"/>
            <a:ext cx="50958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spcBef>
                <a:spcPts val="751"/>
              </a:spcBef>
              <a:tabLst>
                <a:tab algn="l" pos="0"/>
                <a:tab algn="ctr" pos="2463840"/>
                <a:tab algn="ctr" pos="3492360"/>
                <a:tab algn="ctr" pos="44067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</a:t>
            </a:r>
            <a:br>
              <a:rPr sz="1200"/>
            </a:b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12/31/00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3668760" y="1994040"/>
            <a:ext cx="1057320" cy="24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65 Net PRM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586320" y="2463840"/>
            <a:ext cx="1403280" cy="38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63 Working Capital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2293920" y="2565360"/>
            <a:ext cx="112392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477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Other Assets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2319480" y="3436920"/>
            <a:ext cx="101124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701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Assets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2298600" y="4498920"/>
            <a:ext cx="103680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1,065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Power Plants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2363760" y="1889280"/>
            <a:ext cx="93672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$2,371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5011560" y="4289400"/>
            <a:ext cx="100980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$710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7637400" y="3876840"/>
            <a:ext cx="101772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0" y="1620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Capital Deployed</a:t>
            </a:r>
            <a:br>
              <a:rPr sz="2800"/>
            </a:b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millions)</a:t>
            </a:r>
            <a:endParaRPr b="1" lang="en-US" sz="2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 flipH="1" flipV="1">
            <a:off x="3333600" y="2381400"/>
            <a:ext cx="317520" cy="164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 flipH="1">
            <a:off x="3352680" y="2101680"/>
            <a:ext cx="400320" cy="1652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"/>
          <p:cNvGraphicFramePr/>
          <p:nvPr/>
        </p:nvGraphicFramePr>
        <p:xfrm>
          <a:off x="177840" y="1473120"/>
          <a:ext cx="8686800" cy="4711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7840" y="1473120"/>
                    <a:ext cx="8686800" cy="471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3" name=""/>
          <p:cNvSpPr/>
          <p:nvPr/>
        </p:nvSpPr>
        <p:spPr>
          <a:xfrm>
            <a:off x="5916960" y="426240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3037320" y="38908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3770640" y="38908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7352280" y="443700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8161560" y="4649760"/>
            <a:ext cx="46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1503720" y="17924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2235600" y="36464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4423320" y="38908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5150160" y="418320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6642360" y="427212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13.3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0760" y="6519960"/>
            <a:ext cx="345744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Gas Daily, Power Markets Week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0" y="619560"/>
            <a:ext cx="914400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Quarter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790920" y="334476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" name=""/>
          <p:cNvGraphicFramePr/>
          <p:nvPr/>
        </p:nvGraphicFramePr>
        <p:xfrm>
          <a:off x="469800" y="1549440"/>
          <a:ext cx="8191440" cy="486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9800" y="1549440"/>
                    <a:ext cx="8191440" cy="486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9" name=""/>
          <p:cNvSpPr/>
          <p:nvPr/>
        </p:nvSpPr>
        <p:spPr>
          <a:xfrm>
            <a:off x="5899320" y="4377240"/>
            <a:ext cx="1244520" cy="36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+34%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0" y="663480"/>
            <a:ext cx="9144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 MWh)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Physical Electricity Sales Volumes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1955880" y="5042520"/>
            <a:ext cx="1244520" cy="36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+46%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"/>
          <p:cNvGraphicFramePr/>
          <p:nvPr/>
        </p:nvGraphicFramePr>
        <p:xfrm>
          <a:off x="303120" y="1198440"/>
          <a:ext cx="8643960" cy="5222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3120" y="1198440"/>
                    <a:ext cx="8643960" cy="522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5" name=""/>
          <p:cNvSpPr/>
          <p:nvPr/>
        </p:nvSpPr>
        <p:spPr>
          <a:xfrm>
            <a:off x="5229360" y="3583800"/>
            <a:ext cx="893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13.9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7210440" y="2259720"/>
            <a:ext cx="1082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25.2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6068880" y="4772520"/>
            <a:ext cx="1244880" cy="36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+82%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0" y="706320"/>
            <a:ext cx="9144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(Bcf/d)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946080" y="3719520"/>
            <a:ext cx="959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13.3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2914560" y="2454120"/>
            <a:ext cx="1170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23.1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Natural Gas Physical Volumes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1924200" y="4839480"/>
            <a:ext cx="1244520" cy="36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+74%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" name=""/>
          <p:cNvGraphicFramePr/>
          <p:nvPr/>
        </p:nvGraphicFramePr>
        <p:xfrm>
          <a:off x="779400" y="1255680"/>
          <a:ext cx="7778880" cy="5354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9400" y="1255680"/>
                    <a:ext cx="7778880" cy="535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5" name=""/>
          <p:cNvSpPr/>
          <p:nvPr/>
        </p:nvSpPr>
        <p:spPr>
          <a:xfrm>
            <a:off x="1352520" y="5490360"/>
            <a:ext cx="7639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ctr" pos="406440"/>
                <a:tab algn="ctr" pos="2235240"/>
                <a:tab algn="ctr" pos="4064040"/>
                <a:tab algn="ctr" pos="59436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44%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60%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66%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74%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1378080" y="2715480"/>
            <a:ext cx="7638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ctr" pos="406440"/>
                <a:tab algn="ctr" pos="2235240"/>
                <a:tab algn="ctr" pos="4064040"/>
                <a:tab algn="ctr" pos="589284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100%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100%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100%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0" y="658800"/>
            <a:ext cx="9144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(North America Gas and Power Transactions)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Rapidly Increasing Utilization of EnronOnline 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tshepperd</cp:lastModifiedBy>
  <cp:lastPrinted>2000-12-11T19:12:01Z</cp:lastPrinted>
  <dcterms:modified xsi:type="dcterms:W3CDTF">2000-12-12T17:03:41Z</dcterms:modified>
  <cp:revision>222</cp:revision>
  <dc:subject/>
  <dc:title>Presentation to the Board of Directors</dc:title>
</cp:coreProperties>
</file>