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0BDAF5-1D03-4C20-8825-25F1E620B65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A08466-080A-49F7-90D4-6A5DC35E2D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o01894_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5562720" cy="175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28800" y="2971800"/>
            <a:ext cx="3429000" cy="389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HAPPY MAY BIRTHDAYS!!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Julia Murray (3)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Frank Sayre (13)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Brent Hendry (16)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Jason Peters (18)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Twanda Sweet (23)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David Portz (23)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Genia Fitzgerald (24)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Michael Robinson (26)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Ice Cream Celebration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Monday, May 28,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3:00 PM – EB 38C2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2438280"/>
            <a:ext cx="5410080" cy="5715000"/>
          </a:xfrm>
          <a:prstGeom prst="rect">
            <a:avLst/>
          </a:prstGeom>
          <a:solidFill>
            <a:srgbClr val="cc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143000" y="2819520"/>
            <a:ext cx="4572000" cy="4800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71600" y="3048120"/>
            <a:ext cx="4114800" cy="434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71600" y="3048120"/>
            <a:ext cx="4191120" cy="44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ICE CREAM CELEBRATION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MAY BIRTHDAYS!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Julia Murray (3)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Frank Sayre (13)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Brent Hendry (16)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Jason Peters (18)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Twanda Sweet (23)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David Portz (23)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Genia Fitzgerald (24)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Michael Robison (26)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Wednesday, May 9,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3:30 PM – EB 38C2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2001-03-22T14:16:40Z</dcterms:created>
  <dc:creator>hkeiser</dc:creator>
  <dc:description/>
  <dc:language>en-US</dc:language>
  <cp:lastModifiedBy>hkeiser</cp:lastModifiedBy>
  <dcterms:modified xsi:type="dcterms:W3CDTF">2001-05-01T16:43:29Z</dcterms:modified>
  <cp:revision>26</cp:revision>
  <dc:subject/>
  <dc:title>PowerPoint Presentation</dc:title>
</cp:coreProperties>
</file>