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  <Override PartName="/ppt/media/image2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6858000" cy="9144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9596D1D-E323-4658-B165-203DCF106565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14440" y="812520"/>
            <a:ext cx="5829120" cy="1523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14440" y="2641680"/>
            <a:ext cx="5829120" cy="5486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14080" y="8331120"/>
            <a:ext cx="142884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2343240" y="8331120"/>
            <a:ext cx="21715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4915080" y="8331120"/>
            <a:ext cx="142848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0D4A388-69B2-4161-8238-B2C59DAE49B2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o00683_" descr=""/>
          <p:cNvPicPr/>
          <p:nvPr/>
        </p:nvPicPr>
        <p:blipFill>
          <a:blip r:embed="rId1"/>
          <a:stretch/>
        </p:blipFill>
        <p:spPr>
          <a:xfrm>
            <a:off x="685800" y="1523880"/>
            <a:ext cx="5486400" cy="56390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"/>
          <p:cNvSpPr/>
          <p:nvPr/>
        </p:nvSpPr>
        <p:spPr>
          <a:xfrm>
            <a:off x="1981080" y="4267080"/>
            <a:ext cx="2971800" cy="155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0000"/>
                </a:solidFill>
                <a:effectLst/>
                <a:uFillTx/>
                <a:latin typeface="Comic Sans MS"/>
              </a:rPr>
              <a:t>Matt Maxwell (4)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0000"/>
                </a:solidFill>
                <a:effectLst/>
                <a:uFillTx/>
                <a:latin typeface="Comic Sans MS"/>
              </a:rPr>
              <a:t>Brenda Whitehead (5)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0000"/>
                </a:solidFill>
                <a:effectLst/>
                <a:uFillTx/>
                <a:latin typeface="Comic Sans MS"/>
              </a:rPr>
              <a:t>Janette Elbertson (15)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0000"/>
                </a:solidFill>
                <a:effectLst/>
                <a:uFillTx/>
                <a:latin typeface="Comic Sans MS"/>
              </a:rPr>
              <a:t>Mark Haedicke (24)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0000"/>
                </a:solidFill>
                <a:effectLst/>
                <a:uFillTx/>
                <a:latin typeface="Comic Sans MS"/>
              </a:rPr>
              <a:t>Pat Radford (26)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0000"/>
                </a:solidFill>
                <a:effectLst/>
                <a:uFillTx/>
                <a:latin typeface="Comic Sans MS"/>
              </a:rPr>
              <a:t>Coralina Rivera (30</a:t>
            </a:r>
            <a:r>
              <a:rPr b="0" lang="en-US" sz="1600" strike="noStrike" u="none">
                <a:solidFill>
                  <a:srgbClr val="3333cc"/>
                </a:solidFill>
                <a:effectLst/>
                <a:uFillTx/>
                <a:latin typeface="Comic Sans MS"/>
              </a:rPr>
              <a:t>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 txBox="1"/>
          <p:nvPr/>
        </p:nvSpPr>
        <p:spPr>
          <a:xfrm>
            <a:off x="838080" y="762120"/>
            <a:ext cx="5105520" cy="53316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Plain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12600">
                  <a:solidFill>
                    <a:srgbClr val="eaeaea"/>
                  </a:solidFill>
                  <a:miter/>
                </a:ln>
                <a:gradFill rotWithShape="0">
                  <a:gsLst>
                    <a:gs pos="0">
                      <a:srgbClr val="9400ed"/>
                    </a:gs>
                    <a:gs pos="100000">
                      <a:srgbClr val="0000ff"/>
                    </a:gs>
                  </a:gsLst>
                  <a:lin ang="10800000"/>
                </a:gradFill>
                <a:effectLst>
                  <a:outerShdw dist="153753" dir="2700000" blurRad="0" rotWithShape="0">
                    <a:srgbClr val="c0c0c0"/>
                  </a:outerShdw>
                </a:effectLst>
                <a:uFillTx/>
                <a:latin typeface="Comic Sans MS"/>
              </a:rPr>
              <a:t>HAPPY MARCH BIRTHDAYS!!</a:t>
            </a:r>
            <a:endParaRPr b="0" lang="en-US" sz="2400" spc="3" strike="noStrike" u="none">
              <a:ln w="12600">
                <a:solidFill>
                  <a:srgbClr val="eaeaea"/>
                </a:solidFill>
                <a:miter/>
              </a:ln>
              <a:gradFill rotWithShape="0">
                <a:gsLst>
                  <a:gs pos="0">
                    <a:srgbClr val="9400ed"/>
                  </a:gs>
                  <a:gs pos="100000">
                    <a:srgbClr val="0000ff"/>
                  </a:gs>
                </a:gsLst>
                <a:lin ang="10800000"/>
              </a:gradFill>
              <a:effectLst>
                <a:outerShdw dist="153753" dir="2700000" blurRad="0" rotWithShape="0">
                  <a:srgbClr val="c0c0c0"/>
                </a:outerShdw>
              </a:effectLst>
              <a:uFillTx/>
              <a:latin typeface="Comic Sans MS"/>
              <a:ea typeface="Comic Sans MS"/>
            </a:endParaRPr>
          </a:p>
        </p:txBody>
      </p:sp>
      <p:sp>
        <p:nvSpPr>
          <p:cNvPr id="8" name=""/>
          <p:cNvSpPr/>
          <p:nvPr/>
        </p:nvSpPr>
        <p:spPr>
          <a:xfrm>
            <a:off x="1828440" y="7315200"/>
            <a:ext cx="3099960" cy="100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33ff"/>
                </a:solidFill>
                <a:effectLst/>
                <a:uFillTx/>
                <a:latin typeface="Comic Sans MS"/>
              </a:rPr>
              <a:t>Ice Cream Social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33ff"/>
                </a:solidFill>
                <a:effectLst/>
                <a:uFillTx/>
                <a:latin typeface="Comic Sans MS"/>
              </a:rPr>
              <a:t>Monday, March 26, 2001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33ff"/>
                </a:solidFill>
                <a:effectLst/>
                <a:uFillTx/>
                <a:latin typeface="Comic Sans MS"/>
              </a:rPr>
              <a:t>3:00 PM - 38C2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9" name="" descr=""/>
          <p:cNvPicPr/>
          <p:nvPr/>
        </p:nvPicPr>
        <p:blipFill>
          <a:blip r:embed="rId2"/>
          <a:stretch/>
        </p:blipFill>
        <p:spPr>
          <a:xfrm>
            <a:off x="457200" y="8229600"/>
            <a:ext cx="304920" cy="304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" name=""/>
          <p:cNvSpPr/>
          <p:nvPr/>
        </p:nvSpPr>
        <p:spPr>
          <a:xfrm>
            <a:off x="0" y="0"/>
            <a:ext cx="272880" cy="2195640"/>
          </a:xfrm>
          <a:custGeom>
            <a:avLst/>
            <a:gdLst/>
            <a:ahLst/>
            <a:rect l="l" t="t" r="r" b="b"/>
            <a:pathLst>
              <a:path w="344" h="1383">
                <a:moveTo>
                  <a:pt x="0" y="0"/>
                </a:moveTo>
                <a:lnTo>
                  <a:pt x="196" y="227"/>
                </a:lnTo>
                <a:lnTo>
                  <a:pt x="344" y="399"/>
                </a:lnTo>
                <a:lnTo>
                  <a:pt x="111" y="431"/>
                </a:lnTo>
                <a:lnTo>
                  <a:pt x="253" y="612"/>
                </a:lnTo>
                <a:lnTo>
                  <a:pt x="111" y="808"/>
                </a:lnTo>
                <a:lnTo>
                  <a:pt x="325" y="858"/>
                </a:lnTo>
                <a:lnTo>
                  <a:pt x="148" y="1089"/>
                </a:lnTo>
                <a:lnTo>
                  <a:pt x="253" y="1367"/>
                </a:lnTo>
                <a:lnTo>
                  <a:pt x="0" y="1383"/>
                </a:lnTo>
                <a:lnTo>
                  <a:pt x="0" y="0"/>
                </a:lnTo>
                <a:close/>
              </a:path>
            </a:pathLst>
          </a:custGeom>
          <a:solidFill>
            <a:srgbClr val="3f3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0" y="2170080"/>
            <a:ext cx="339840" cy="1992240"/>
          </a:xfrm>
          <a:custGeom>
            <a:avLst/>
            <a:gdLst/>
            <a:ahLst/>
            <a:rect l="l" t="t" r="r" b="b"/>
            <a:pathLst>
              <a:path w="428" h="1255">
                <a:moveTo>
                  <a:pt x="0" y="16"/>
                </a:moveTo>
                <a:lnTo>
                  <a:pt x="253" y="0"/>
                </a:lnTo>
                <a:lnTo>
                  <a:pt x="374" y="74"/>
                </a:lnTo>
                <a:lnTo>
                  <a:pt x="267" y="172"/>
                </a:lnTo>
                <a:lnTo>
                  <a:pt x="357" y="353"/>
                </a:lnTo>
                <a:lnTo>
                  <a:pt x="179" y="468"/>
                </a:lnTo>
                <a:lnTo>
                  <a:pt x="303" y="633"/>
                </a:lnTo>
                <a:lnTo>
                  <a:pt x="215" y="714"/>
                </a:lnTo>
                <a:lnTo>
                  <a:pt x="428" y="879"/>
                </a:lnTo>
                <a:lnTo>
                  <a:pt x="338" y="961"/>
                </a:lnTo>
                <a:lnTo>
                  <a:pt x="428" y="1076"/>
                </a:lnTo>
                <a:lnTo>
                  <a:pt x="190" y="1175"/>
                </a:lnTo>
                <a:lnTo>
                  <a:pt x="0" y="1255"/>
                </a:lnTo>
                <a:lnTo>
                  <a:pt x="0" y="16"/>
                </a:lnTo>
                <a:close/>
              </a:path>
            </a:pathLst>
          </a:custGeom>
          <a:solidFill>
            <a:srgbClr val="00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0" y="4035600"/>
            <a:ext cx="297000" cy="1793880"/>
          </a:xfrm>
          <a:custGeom>
            <a:avLst/>
            <a:gdLst/>
            <a:ahLst/>
            <a:rect l="l" t="t" r="r" b="b"/>
            <a:pathLst>
              <a:path w="374" h="1130">
                <a:moveTo>
                  <a:pt x="190" y="0"/>
                </a:moveTo>
                <a:lnTo>
                  <a:pt x="374" y="114"/>
                </a:lnTo>
                <a:lnTo>
                  <a:pt x="232" y="295"/>
                </a:lnTo>
                <a:lnTo>
                  <a:pt x="357" y="426"/>
                </a:lnTo>
                <a:lnTo>
                  <a:pt x="125" y="475"/>
                </a:lnTo>
                <a:lnTo>
                  <a:pt x="357" y="883"/>
                </a:lnTo>
                <a:lnTo>
                  <a:pt x="196" y="834"/>
                </a:lnTo>
                <a:lnTo>
                  <a:pt x="286" y="1130"/>
                </a:lnTo>
                <a:lnTo>
                  <a:pt x="0" y="1112"/>
                </a:lnTo>
                <a:lnTo>
                  <a:pt x="0" y="80"/>
                </a:lnTo>
                <a:lnTo>
                  <a:pt x="190" y="0"/>
                </a:lnTo>
                <a:close/>
              </a:path>
            </a:pathLst>
          </a:custGeom>
          <a:solidFill>
            <a:srgbClr val="3fff3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0" y="5800680"/>
            <a:ext cx="254160" cy="1798560"/>
          </a:xfrm>
          <a:custGeom>
            <a:avLst/>
            <a:gdLst/>
            <a:ahLst/>
            <a:rect l="l" t="t" r="r" b="b"/>
            <a:pathLst>
              <a:path w="321" h="1133">
                <a:moveTo>
                  <a:pt x="0" y="0"/>
                </a:moveTo>
                <a:lnTo>
                  <a:pt x="286" y="18"/>
                </a:lnTo>
                <a:lnTo>
                  <a:pt x="125" y="198"/>
                </a:lnTo>
                <a:lnTo>
                  <a:pt x="321" y="395"/>
                </a:lnTo>
                <a:lnTo>
                  <a:pt x="142" y="461"/>
                </a:lnTo>
                <a:lnTo>
                  <a:pt x="303" y="576"/>
                </a:lnTo>
                <a:lnTo>
                  <a:pt x="125" y="806"/>
                </a:lnTo>
                <a:lnTo>
                  <a:pt x="321" y="872"/>
                </a:lnTo>
                <a:lnTo>
                  <a:pt x="152" y="1010"/>
                </a:lnTo>
                <a:lnTo>
                  <a:pt x="0" y="1133"/>
                </a:lnTo>
                <a:lnTo>
                  <a:pt x="0" y="0"/>
                </a:lnTo>
                <a:close/>
              </a:path>
            </a:pathLst>
          </a:cu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0" y="7404120"/>
            <a:ext cx="311040" cy="1739880"/>
          </a:xfrm>
          <a:custGeom>
            <a:avLst/>
            <a:gdLst/>
            <a:ahLst/>
            <a:rect l="l" t="t" r="r" b="b"/>
            <a:pathLst>
              <a:path w="392" h="1096">
                <a:moveTo>
                  <a:pt x="0" y="123"/>
                </a:moveTo>
                <a:lnTo>
                  <a:pt x="0" y="1096"/>
                </a:lnTo>
                <a:lnTo>
                  <a:pt x="286" y="880"/>
                </a:lnTo>
                <a:lnTo>
                  <a:pt x="161" y="649"/>
                </a:lnTo>
                <a:lnTo>
                  <a:pt x="392" y="419"/>
                </a:lnTo>
                <a:lnTo>
                  <a:pt x="215" y="256"/>
                </a:lnTo>
                <a:lnTo>
                  <a:pt x="374" y="107"/>
                </a:lnTo>
                <a:lnTo>
                  <a:pt x="152" y="0"/>
                </a:lnTo>
                <a:lnTo>
                  <a:pt x="0" y="123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0" y="8593200"/>
            <a:ext cx="1368360" cy="550800"/>
          </a:xfrm>
          <a:custGeom>
            <a:avLst/>
            <a:gdLst/>
            <a:ahLst/>
            <a:rect l="l" t="t" r="r" b="b"/>
            <a:pathLst>
              <a:path w="1725" h="347">
                <a:moveTo>
                  <a:pt x="0" y="347"/>
                </a:moveTo>
                <a:lnTo>
                  <a:pt x="286" y="131"/>
                </a:lnTo>
                <a:lnTo>
                  <a:pt x="499" y="0"/>
                </a:lnTo>
                <a:lnTo>
                  <a:pt x="605" y="179"/>
                </a:lnTo>
                <a:lnTo>
                  <a:pt x="747" y="0"/>
                </a:lnTo>
                <a:lnTo>
                  <a:pt x="960" y="163"/>
                </a:lnTo>
                <a:lnTo>
                  <a:pt x="1440" y="31"/>
                </a:lnTo>
                <a:lnTo>
                  <a:pt x="1460" y="179"/>
                </a:lnTo>
                <a:lnTo>
                  <a:pt x="1707" y="65"/>
                </a:lnTo>
                <a:lnTo>
                  <a:pt x="1725" y="347"/>
                </a:lnTo>
                <a:lnTo>
                  <a:pt x="0" y="347"/>
                </a:lnTo>
                <a:close/>
              </a:path>
            </a:pathLst>
          </a:cu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1355760" y="8513640"/>
            <a:ext cx="1039680" cy="630360"/>
          </a:xfrm>
          <a:custGeom>
            <a:avLst/>
            <a:gdLst/>
            <a:ahLst/>
            <a:rect l="l" t="t" r="r" b="b"/>
            <a:pathLst>
              <a:path w="1312" h="397">
                <a:moveTo>
                  <a:pt x="0" y="115"/>
                </a:moveTo>
                <a:lnTo>
                  <a:pt x="304" y="0"/>
                </a:lnTo>
                <a:lnTo>
                  <a:pt x="356" y="294"/>
                </a:lnTo>
                <a:lnTo>
                  <a:pt x="551" y="50"/>
                </a:lnTo>
                <a:lnTo>
                  <a:pt x="694" y="181"/>
                </a:lnTo>
                <a:lnTo>
                  <a:pt x="993" y="0"/>
                </a:lnTo>
                <a:lnTo>
                  <a:pt x="1028" y="328"/>
                </a:lnTo>
                <a:lnTo>
                  <a:pt x="1187" y="163"/>
                </a:lnTo>
                <a:lnTo>
                  <a:pt x="1312" y="397"/>
                </a:lnTo>
                <a:lnTo>
                  <a:pt x="18" y="397"/>
                </a:lnTo>
                <a:lnTo>
                  <a:pt x="0" y="115"/>
                </a:lnTo>
                <a:close/>
              </a:path>
            </a:pathLst>
          </a:custGeom>
          <a:solidFill>
            <a:srgbClr val="ff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6589800" y="0"/>
            <a:ext cx="268200" cy="2625840"/>
          </a:xfrm>
          <a:custGeom>
            <a:avLst/>
            <a:gdLst/>
            <a:ahLst/>
            <a:rect l="l" t="t" r="r" b="b"/>
            <a:pathLst>
              <a:path w="338" h="1654">
                <a:moveTo>
                  <a:pt x="338" y="1654"/>
                </a:moveTo>
                <a:lnTo>
                  <a:pt x="0" y="1557"/>
                </a:lnTo>
                <a:lnTo>
                  <a:pt x="196" y="1376"/>
                </a:lnTo>
                <a:lnTo>
                  <a:pt x="0" y="1227"/>
                </a:lnTo>
                <a:lnTo>
                  <a:pt x="229" y="846"/>
                </a:lnTo>
                <a:lnTo>
                  <a:pt x="13" y="798"/>
                </a:lnTo>
                <a:lnTo>
                  <a:pt x="192" y="567"/>
                </a:lnTo>
                <a:lnTo>
                  <a:pt x="85" y="289"/>
                </a:lnTo>
                <a:lnTo>
                  <a:pt x="338" y="0"/>
                </a:lnTo>
                <a:lnTo>
                  <a:pt x="338" y="1654"/>
                </a:lnTo>
                <a:close/>
              </a:path>
            </a:pathLst>
          </a:custGeom>
          <a:solidFill>
            <a:srgbClr val="3f3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5489640" y="0"/>
            <a:ext cx="1368360" cy="662040"/>
          </a:xfrm>
          <a:custGeom>
            <a:avLst/>
            <a:gdLst/>
            <a:ahLst/>
            <a:rect l="l" t="t" r="r" b="b"/>
            <a:pathLst>
              <a:path w="1725" h="417">
                <a:moveTo>
                  <a:pt x="1725" y="0"/>
                </a:moveTo>
                <a:lnTo>
                  <a:pt x="1472" y="289"/>
                </a:lnTo>
                <a:lnTo>
                  <a:pt x="1253" y="369"/>
                </a:lnTo>
                <a:lnTo>
                  <a:pt x="1147" y="269"/>
                </a:lnTo>
                <a:lnTo>
                  <a:pt x="951" y="351"/>
                </a:lnTo>
                <a:lnTo>
                  <a:pt x="826" y="188"/>
                </a:lnTo>
                <a:lnTo>
                  <a:pt x="650" y="301"/>
                </a:lnTo>
                <a:lnTo>
                  <a:pt x="559" y="220"/>
                </a:lnTo>
                <a:lnTo>
                  <a:pt x="383" y="417"/>
                </a:lnTo>
                <a:lnTo>
                  <a:pt x="292" y="335"/>
                </a:lnTo>
                <a:lnTo>
                  <a:pt x="169" y="417"/>
                </a:lnTo>
                <a:lnTo>
                  <a:pt x="60" y="197"/>
                </a:lnTo>
                <a:lnTo>
                  <a:pt x="0" y="0"/>
                </a:lnTo>
                <a:lnTo>
                  <a:pt x="1725" y="0"/>
                </a:lnTo>
                <a:close/>
              </a:path>
            </a:pathLst>
          </a:custGeom>
          <a:solidFill>
            <a:srgbClr val="00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4416480" y="0"/>
            <a:ext cx="1119240" cy="619200"/>
          </a:xfrm>
          <a:custGeom>
            <a:avLst/>
            <a:gdLst/>
            <a:ahLst/>
            <a:rect l="l" t="t" r="r" b="b"/>
            <a:pathLst>
              <a:path w="1412" h="390">
                <a:moveTo>
                  <a:pt x="1412" y="197"/>
                </a:moveTo>
                <a:lnTo>
                  <a:pt x="1226" y="358"/>
                </a:lnTo>
                <a:lnTo>
                  <a:pt x="1030" y="227"/>
                </a:lnTo>
                <a:lnTo>
                  <a:pt x="888" y="340"/>
                </a:lnTo>
                <a:lnTo>
                  <a:pt x="836" y="128"/>
                </a:lnTo>
                <a:lnTo>
                  <a:pt x="500" y="390"/>
                </a:lnTo>
                <a:lnTo>
                  <a:pt x="444" y="193"/>
                </a:lnTo>
                <a:lnTo>
                  <a:pt x="179" y="308"/>
                </a:lnTo>
                <a:lnTo>
                  <a:pt x="0" y="0"/>
                </a:lnTo>
                <a:lnTo>
                  <a:pt x="1352" y="0"/>
                </a:lnTo>
                <a:lnTo>
                  <a:pt x="1412" y="197"/>
                </a:lnTo>
                <a:close/>
              </a:path>
            </a:pathLst>
          </a:custGeom>
          <a:solidFill>
            <a:srgbClr val="3fff3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3481560" y="0"/>
            <a:ext cx="1076040" cy="488880"/>
          </a:xfrm>
          <a:custGeom>
            <a:avLst/>
            <a:gdLst/>
            <a:ahLst/>
            <a:rect l="l" t="t" r="r" b="b"/>
            <a:pathLst>
              <a:path w="1356" h="308">
                <a:moveTo>
                  <a:pt x="1177" y="0"/>
                </a:moveTo>
                <a:lnTo>
                  <a:pt x="1356" y="308"/>
                </a:lnTo>
                <a:lnTo>
                  <a:pt x="962" y="115"/>
                </a:lnTo>
                <a:lnTo>
                  <a:pt x="749" y="296"/>
                </a:lnTo>
                <a:lnTo>
                  <a:pt x="678" y="131"/>
                </a:lnTo>
                <a:lnTo>
                  <a:pt x="553" y="280"/>
                </a:lnTo>
                <a:lnTo>
                  <a:pt x="306" y="115"/>
                </a:lnTo>
                <a:lnTo>
                  <a:pt x="235" y="296"/>
                </a:lnTo>
                <a:lnTo>
                  <a:pt x="0" y="152"/>
                </a:lnTo>
                <a:lnTo>
                  <a:pt x="23" y="12"/>
                </a:lnTo>
                <a:lnTo>
                  <a:pt x="1177" y="0"/>
                </a:lnTo>
                <a:close/>
              </a:path>
            </a:pathLst>
          </a:cu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2370240" y="0"/>
            <a:ext cx="1130040" cy="593640"/>
          </a:xfrm>
          <a:custGeom>
            <a:avLst/>
            <a:gdLst/>
            <a:ahLst/>
            <a:rect l="l" t="t" r="r" b="b"/>
            <a:pathLst>
              <a:path w="1423" h="374">
                <a:moveTo>
                  <a:pt x="1423" y="12"/>
                </a:moveTo>
                <a:lnTo>
                  <a:pt x="0" y="0"/>
                </a:lnTo>
                <a:lnTo>
                  <a:pt x="215" y="275"/>
                </a:lnTo>
                <a:lnTo>
                  <a:pt x="697" y="161"/>
                </a:lnTo>
                <a:lnTo>
                  <a:pt x="945" y="374"/>
                </a:lnTo>
                <a:lnTo>
                  <a:pt x="1124" y="209"/>
                </a:lnTo>
                <a:lnTo>
                  <a:pt x="1283" y="358"/>
                </a:lnTo>
                <a:lnTo>
                  <a:pt x="1400" y="152"/>
                </a:lnTo>
                <a:lnTo>
                  <a:pt x="1423" y="12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1170000" y="0"/>
            <a:ext cx="1200240" cy="554040"/>
          </a:xfrm>
          <a:custGeom>
            <a:avLst/>
            <a:gdLst/>
            <a:ahLst/>
            <a:rect l="l" t="t" r="r" b="b"/>
            <a:pathLst>
              <a:path w="1511" h="349">
                <a:moveTo>
                  <a:pt x="1511" y="0"/>
                </a:moveTo>
                <a:lnTo>
                  <a:pt x="1227" y="349"/>
                </a:lnTo>
                <a:lnTo>
                  <a:pt x="1119" y="168"/>
                </a:lnTo>
                <a:lnTo>
                  <a:pt x="820" y="324"/>
                </a:lnTo>
                <a:lnTo>
                  <a:pt x="553" y="128"/>
                </a:lnTo>
                <a:lnTo>
                  <a:pt x="284" y="317"/>
                </a:lnTo>
                <a:lnTo>
                  <a:pt x="161" y="62"/>
                </a:lnTo>
                <a:lnTo>
                  <a:pt x="2" y="161"/>
                </a:lnTo>
                <a:lnTo>
                  <a:pt x="0" y="0"/>
                </a:lnTo>
                <a:lnTo>
                  <a:pt x="1511" y="0"/>
                </a:lnTo>
                <a:close/>
              </a:path>
            </a:pathLst>
          </a:cu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0" y="0"/>
            <a:ext cx="1171440" cy="633240"/>
          </a:xfrm>
          <a:custGeom>
            <a:avLst/>
            <a:gdLst/>
            <a:ahLst/>
            <a:rect l="l" t="t" r="r" b="b"/>
            <a:pathLst>
              <a:path w="1477" h="399">
                <a:moveTo>
                  <a:pt x="1477" y="161"/>
                </a:moveTo>
                <a:lnTo>
                  <a:pt x="1191" y="399"/>
                </a:lnTo>
                <a:lnTo>
                  <a:pt x="1137" y="103"/>
                </a:lnTo>
                <a:lnTo>
                  <a:pt x="941" y="349"/>
                </a:lnTo>
                <a:lnTo>
                  <a:pt x="801" y="128"/>
                </a:lnTo>
                <a:lnTo>
                  <a:pt x="499" y="275"/>
                </a:lnTo>
                <a:lnTo>
                  <a:pt x="284" y="71"/>
                </a:lnTo>
                <a:lnTo>
                  <a:pt x="196" y="227"/>
                </a:lnTo>
                <a:lnTo>
                  <a:pt x="0" y="0"/>
                </a:lnTo>
                <a:lnTo>
                  <a:pt x="1475" y="0"/>
                </a:lnTo>
                <a:lnTo>
                  <a:pt x="1477" y="161"/>
                </a:lnTo>
                <a:close/>
              </a:path>
            </a:pathLst>
          </a:custGeom>
          <a:solidFill>
            <a:srgbClr val="ff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2395440" y="8383680"/>
            <a:ext cx="1184400" cy="760320"/>
          </a:xfrm>
          <a:custGeom>
            <a:avLst/>
            <a:gdLst/>
            <a:ahLst/>
            <a:rect l="l" t="t" r="r" b="b"/>
            <a:pathLst>
              <a:path w="1490" h="479">
                <a:moveTo>
                  <a:pt x="0" y="479"/>
                </a:moveTo>
                <a:lnTo>
                  <a:pt x="179" y="229"/>
                </a:lnTo>
                <a:lnTo>
                  <a:pt x="392" y="344"/>
                </a:lnTo>
                <a:lnTo>
                  <a:pt x="622" y="147"/>
                </a:lnTo>
                <a:lnTo>
                  <a:pt x="889" y="263"/>
                </a:lnTo>
                <a:lnTo>
                  <a:pt x="1031" y="0"/>
                </a:lnTo>
                <a:lnTo>
                  <a:pt x="1369" y="295"/>
                </a:lnTo>
                <a:lnTo>
                  <a:pt x="1490" y="479"/>
                </a:lnTo>
                <a:lnTo>
                  <a:pt x="0" y="479"/>
                </a:lnTo>
                <a:close/>
              </a:path>
            </a:pathLst>
          </a:custGeom>
          <a:solidFill>
            <a:srgbClr val="3f3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3483000" y="8564400"/>
            <a:ext cx="1241280" cy="579600"/>
          </a:xfrm>
          <a:custGeom>
            <a:avLst/>
            <a:gdLst/>
            <a:ahLst/>
            <a:rect l="l" t="t" r="r" b="b"/>
            <a:pathLst>
              <a:path w="1563" h="365">
                <a:moveTo>
                  <a:pt x="1563" y="181"/>
                </a:moveTo>
                <a:lnTo>
                  <a:pt x="1314" y="83"/>
                </a:lnTo>
                <a:lnTo>
                  <a:pt x="1047" y="246"/>
                </a:lnTo>
                <a:lnTo>
                  <a:pt x="834" y="65"/>
                </a:lnTo>
                <a:lnTo>
                  <a:pt x="728" y="262"/>
                </a:lnTo>
                <a:lnTo>
                  <a:pt x="478" y="49"/>
                </a:lnTo>
                <a:lnTo>
                  <a:pt x="319" y="197"/>
                </a:lnTo>
                <a:lnTo>
                  <a:pt x="140" y="0"/>
                </a:lnTo>
                <a:lnTo>
                  <a:pt x="0" y="181"/>
                </a:lnTo>
                <a:lnTo>
                  <a:pt x="121" y="365"/>
                </a:lnTo>
                <a:lnTo>
                  <a:pt x="1490" y="365"/>
                </a:lnTo>
                <a:lnTo>
                  <a:pt x="1563" y="181"/>
                </a:lnTo>
                <a:close/>
              </a:path>
            </a:pathLst>
          </a:custGeom>
          <a:solidFill>
            <a:srgbClr val="00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4665600" y="8539200"/>
            <a:ext cx="1243080" cy="604800"/>
          </a:xfrm>
          <a:custGeom>
            <a:avLst/>
            <a:gdLst/>
            <a:ahLst/>
            <a:rect l="l" t="t" r="r" b="b"/>
            <a:pathLst>
              <a:path w="1566" h="381">
                <a:moveTo>
                  <a:pt x="73" y="197"/>
                </a:moveTo>
                <a:lnTo>
                  <a:pt x="216" y="0"/>
                </a:lnTo>
                <a:lnTo>
                  <a:pt x="287" y="262"/>
                </a:lnTo>
                <a:lnTo>
                  <a:pt x="465" y="115"/>
                </a:lnTo>
                <a:lnTo>
                  <a:pt x="517" y="246"/>
                </a:lnTo>
                <a:lnTo>
                  <a:pt x="732" y="49"/>
                </a:lnTo>
                <a:lnTo>
                  <a:pt x="909" y="262"/>
                </a:lnTo>
                <a:lnTo>
                  <a:pt x="926" y="49"/>
                </a:lnTo>
                <a:lnTo>
                  <a:pt x="1264" y="278"/>
                </a:lnTo>
                <a:lnTo>
                  <a:pt x="1425" y="181"/>
                </a:lnTo>
                <a:lnTo>
                  <a:pt x="1566" y="381"/>
                </a:lnTo>
                <a:lnTo>
                  <a:pt x="0" y="381"/>
                </a:lnTo>
                <a:lnTo>
                  <a:pt x="73" y="197"/>
                </a:lnTo>
                <a:close/>
              </a:path>
            </a:pathLst>
          </a:custGeom>
          <a:solidFill>
            <a:srgbClr val="3fff3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5797440" y="8026560"/>
            <a:ext cx="1060560" cy="1117440"/>
          </a:xfrm>
          <a:custGeom>
            <a:avLst/>
            <a:gdLst/>
            <a:ahLst/>
            <a:rect l="l" t="t" r="r" b="b"/>
            <a:pathLst>
              <a:path w="1337" h="704">
                <a:moveTo>
                  <a:pt x="141" y="704"/>
                </a:moveTo>
                <a:lnTo>
                  <a:pt x="1337" y="704"/>
                </a:lnTo>
                <a:lnTo>
                  <a:pt x="1337" y="64"/>
                </a:lnTo>
                <a:lnTo>
                  <a:pt x="911" y="0"/>
                </a:lnTo>
                <a:lnTo>
                  <a:pt x="1191" y="360"/>
                </a:lnTo>
                <a:lnTo>
                  <a:pt x="857" y="261"/>
                </a:lnTo>
                <a:lnTo>
                  <a:pt x="1072" y="606"/>
                </a:lnTo>
                <a:lnTo>
                  <a:pt x="552" y="348"/>
                </a:lnTo>
                <a:lnTo>
                  <a:pt x="431" y="606"/>
                </a:lnTo>
                <a:lnTo>
                  <a:pt x="164" y="323"/>
                </a:lnTo>
                <a:lnTo>
                  <a:pt x="0" y="504"/>
                </a:lnTo>
                <a:lnTo>
                  <a:pt x="141" y="704"/>
                </a:lnTo>
                <a:close/>
              </a:path>
            </a:pathLst>
          </a:cu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6519960" y="6237360"/>
            <a:ext cx="338040" cy="1890720"/>
          </a:xfrm>
          <a:custGeom>
            <a:avLst/>
            <a:gdLst/>
            <a:ahLst/>
            <a:rect l="l" t="t" r="r" b="b"/>
            <a:pathLst>
              <a:path w="426" h="1191">
                <a:moveTo>
                  <a:pt x="0" y="1127"/>
                </a:moveTo>
                <a:lnTo>
                  <a:pt x="284" y="962"/>
                </a:lnTo>
                <a:lnTo>
                  <a:pt x="124" y="716"/>
                </a:lnTo>
                <a:lnTo>
                  <a:pt x="320" y="618"/>
                </a:lnTo>
                <a:lnTo>
                  <a:pt x="71" y="477"/>
                </a:lnTo>
                <a:lnTo>
                  <a:pt x="355" y="379"/>
                </a:lnTo>
                <a:lnTo>
                  <a:pt x="0" y="136"/>
                </a:lnTo>
                <a:lnTo>
                  <a:pt x="196" y="71"/>
                </a:lnTo>
                <a:lnTo>
                  <a:pt x="426" y="0"/>
                </a:lnTo>
                <a:lnTo>
                  <a:pt x="426" y="1191"/>
                </a:lnTo>
                <a:lnTo>
                  <a:pt x="0" y="1127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6435720" y="4343400"/>
            <a:ext cx="422280" cy="1998720"/>
          </a:xfrm>
          <a:custGeom>
            <a:avLst/>
            <a:gdLst/>
            <a:ahLst/>
            <a:rect l="l" t="t" r="r" b="b"/>
            <a:pathLst>
              <a:path w="532" h="1259">
                <a:moveTo>
                  <a:pt x="532" y="1188"/>
                </a:moveTo>
                <a:lnTo>
                  <a:pt x="532" y="0"/>
                </a:lnTo>
                <a:lnTo>
                  <a:pt x="290" y="35"/>
                </a:lnTo>
                <a:lnTo>
                  <a:pt x="88" y="80"/>
                </a:lnTo>
                <a:lnTo>
                  <a:pt x="284" y="289"/>
                </a:lnTo>
                <a:lnTo>
                  <a:pt x="88" y="434"/>
                </a:lnTo>
                <a:lnTo>
                  <a:pt x="302" y="569"/>
                </a:lnTo>
                <a:lnTo>
                  <a:pt x="194" y="684"/>
                </a:lnTo>
                <a:lnTo>
                  <a:pt x="319" y="845"/>
                </a:lnTo>
                <a:lnTo>
                  <a:pt x="0" y="1026"/>
                </a:lnTo>
                <a:lnTo>
                  <a:pt x="302" y="1259"/>
                </a:lnTo>
                <a:lnTo>
                  <a:pt x="532" y="1188"/>
                </a:lnTo>
                <a:close/>
              </a:path>
            </a:pathLst>
          </a:cu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6462720" y="2471760"/>
            <a:ext cx="395280" cy="1935000"/>
          </a:xfrm>
          <a:custGeom>
            <a:avLst/>
            <a:gdLst/>
            <a:ahLst/>
            <a:rect l="l" t="t" r="r" b="b"/>
            <a:pathLst>
              <a:path w="497" h="1219">
                <a:moveTo>
                  <a:pt x="255" y="1219"/>
                </a:moveTo>
                <a:lnTo>
                  <a:pt x="88" y="1035"/>
                </a:lnTo>
                <a:lnTo>
                  <a:pt x="320" y="904"/>
                </a:lnTo>
                <a:lnTo>
                  <a:pt x="71" y="804"/>
                </a:lnTo>
                <a:lnTo>
                  <a:pt x="338" y="608"/>
                </a:lnTo>
                <a:lnTo>
                  <a:pt x="0" y="329"/>
                </a:lnTo>
                <a:lnTo>
                  <a:pt x="320" y="246"/>
                </a:lnTo>
                <a:lnTo>
                  <a:pt x="159" y="0"/>
                </a:lnTo>
                <a:lnTo>
                  <a:pt x="497" y="97"/>
                </a:lnTo>
                <a:lnTo>
                  <a:pt x="497" y="1184"/>
                </a:lnTo>
                <a:lnTo>
                  <a:pt x="255" y="1219"/>
                </a:lnTo>
                <a:close/>
              </a:path>
            </a:pathLst>
          </a:custGeom>
          <a:solidFill>
            <a:srgbClr val="ff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2001-03-02T18:14:21Z</dcterms:created>
  <dc:creator>hkeiser</dc:creator>
  <dc:description/>
  <dc:language>en-US</dc:language>
  <cp:lastModifiedBy>hkeiser</cp:lastModifiedBy>
  <dcterms:modified xsi:type="dcterms:W3CDTF">2001-03-14T16:50:55Z</dcterms:modified>
  <cp:revision>18</cp:revision>
  <dc:subject/>
  <dc:title>PowerPoint Presentation</dc:title>
</cp:coreProperties>
</file>