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FF15B9-FC8B-4EB4-9702-CD46DAF8C2D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A07673F-5EFC-405C-B0C3-CBEF27495D8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 Profile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914400" y="1676520"/>
            <a:ext cx="990720" cy="4597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BFG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238880" y="3733920"/>
            <a:ext cx="990720" cy="5209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Rate Lenders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914400" y="3733920"/>
            <a:ext cx="990720" cy="7344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Rate Lenders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162920" y="1828800"/>
            <a:ext cx="1218960" cy="33768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Rabobank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886200" y="1752480"/>
            <a:ext cx="1295280" cy="70380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Morgan Guaranty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371600" y="22096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133720" y="1828800"/>
            <a:ext cx="1676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>
            <a:off x="2133360" y="21337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257800" y="19051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>
            <a:off x="5257440" y="21337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696080" y="22096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752480" y="2819520"/>
            <a:ext cx="99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LIBOR + 0.5%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438280" y="220968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LIBOR -  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638680" y="1447920"/>
            <a:ext cx="990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562720" y="2209680"/>
            <a:ext cx="1218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LIBOR - 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438280" y="1447920"/>
            <a:ext cx="990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477120" y="2743200"/>
            <a:ext cx="990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38080" y="4648320"/>
            <a:ext cx="144792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Net Cost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 LIBOR + 0.5%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- (LIBOR - X)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11.5% + 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162920" y="4495680"/>
            <a:ext cx="144756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Net Cost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LIBOR - 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+ 11%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- 11%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LIBOR - 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2001-03-14T01:43:33Z</dcterms:created>
  <dc:creator>MIS Admin</dc:creator>
  <dc:description/>
  <dc:language>en-US</dc:language>
  <cp:lastModifiedBy>MIS Admin</cp:lastModifiedBy>
  <dcterms:modified xsi:type="dcterms:W3CDTF">2001-03-14T01:57:45Z</dcterms:modified>
  <cp:revision>3</cp:revision>
  <dc:subject/>
  <dc:title>Swap Profile</dc:title>
</cp:coreProperties>
</file>