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80238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499"/>
              </a:spcBef>
              <a:buClr>
                <a:srgbClr val="ffffff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499"/>
              </a:spcBef>
              <a:buClr>
                <a:srgbClr val="ffffff"/>
              </a:buClr>
              <a:buSzPct val="112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234280" y="5979960"/>
            <a:ext cx="817560" cy="817560"/>
            <a:chOff x="8234280" y="5979960"/>
            <a:chExt cx="817560" cy="817560"/>
          </a:xfrm>
        </p:grpSpPr>
        <p:sp>
          <p:nvSpPr>
            <p:cNvPr id="3" name=""/>
            <p:cNvSpPr/>
            <p:nvPr/>
          </p:nvSpPr>
          <p:spPr>
            <a:xfrm>
              <a:off x="8726400" y="6283440"/>
              <a:ext cx="241560" cy="237960"/>
            </a:xfrm>
            <a:custGeom>
              <a:avLst/>
              <a:gdLst/>
              <a:ahLst/>
              <a:rect l="l" t="t" r="r" b="b"/>
              <a:pathLst>
                <a:path w="152" h="150">
                  <a:moveTo>
                    <a:pt x="14" y="149"/>
                  </a:moveTo>
                  <a:lnTo>
                    <a:pt x="151" y="13"/>
                  </a:lnTo>
                  <a:lnTo>
                    <a:pt x="136" y="0"/>
                  </a:lnTo>
                  <a:lnTo>
                    <a:pt x="0" y="135"/>
                  </a:lnTo>
                  <a:lnTo>
                    <a:pt x="14" y="14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" name=""/>
            <p:cNvGrpSpPr/>
            <p:nvPr/>
          </p:nvGrpSpPr>
          <p:grpSpPr>
            <a:xfrm>
              <a:off x="8234280" y="5979960"/>
              <a:ext cx="817560" cy="817560"/>
              <a:chOff x="8234280" y="5979960"/>
              <a:chExt cx="817560" cy="817560"/>
            </a:xfrm>
          </p:grpSpPr>
          <p:sp>
            <p:nvSpPr>
              <p:cNvPr id="5" name=""/>
              <p:cNvSpPr/>
              <p:nvPr/>
            </p:nvSpPr>
            <p:spPr>
              <a:xfrm>
                <a:off x="8488440" y="6281640"/>
                <a:ext cx="110880" cy="109800"/>
              </a:xfrm>
              <a:custGeom>
                <a:avLst/>
                <a:gdLst/>
                <a:ahLst/>
                <a:rect l="l" t="t" r="r" b="b"/>
                <a:pathLst>
                  <a:path w="70" h="69">
                    <a:moveTo>
                      <a:pt x="69" y="55"/>
                    </a:moveTo>
                    <a:lnTo>
                      <a:pt x="14" y="0"/>
                    </a:lnTo>
                    <a:lnTo>
                      <a:pt x="0" y="14"/>
                    </a:lnTo>
                    <a:lnTo>
                      <a:pt x="56" y="68"/>
                    </a:lnTo>
                    <a:lnTo>
                      <a:pt x="69" y="55"/>
                    </a:lnTo>
                  </a:path>
                </a:pathLst>
              </a:custGeom>
              <a:solidFill>
                <a:srgbClr val="ff001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" name=""/>
              <p:cNvGrpSpPr/>
              <p:nvPr/>
            </p:nvGrpSpPr>
            <p:grpSpPr>
              <a:xfrm>
                <a:off x="8234280" y="5979960"/>
                <a:ext cx="817560" cy="817560"/>
                <a:chOff x="8234280" y="5979960"/>
                <a:chExt cx="817560" cy="817560"/>
              </a:xfrm>
            </p:grpSpPr>
            <p:sp>
              <p:nvSpPr>
                <p:cNvPr id="7" name=""/>
                <p:cNvSpPr/>
                <p:nvPr/>
              </p:nvSpPr>
              <p:spPr>
                <a:xfrm>
                  <a:off x="8234280" y="6283440"/>
                  <a:ext cx="165240" cy="163440"/>
                </a:xfrm>
                <a:custGeom>
                  <a:avLst/>
                  <a:gdLst/>
                  <a:ahLst/>
                  <a:rect l="l" t="t" r="r" b="b"/>
                  <a:pathLst>
                    <a:path w="104" h="103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103" y="36"/>
                      </a:lnTo>
                      <a:lnTo>
                        <a:pt x="90" y="49"/>
                      </a:lnTo>
                      <a:lnTo>
                        <a:pt x="67" y="26"/>
                      </a:lnTo>
                      <a:lnTo>
                        <a:pt x="55" y="38"/>
                      </a:lnTo>
                      <a:lnTo>
                        <a:pt x="78" y="61"/>
                      </a:lnTo>
                      <a:lnTo>
                        <a:pt x="65" y="72"/>
                      </a:lnTo>
                      <a:lnTo>
                        <a:pt x="42" y="50"/>
                      </a:lnTo>
                      <a:lnTo>
                        <a:pt x="26" y="67"/>
                      </a:lnTo>
                      <a:lnTo>
                        <a:pt x="49" y="89"/>
                      </a:lnTo>
                      <a:lnTo>
                        <a:pt x="37" y="10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8313840" y="6362640"/>
                  <a:ext cx="174600" cy="173160"/>
                </a:xfrm>
                <a:custGeom>
                  <a:avLst/>
                  <a:gdLst/>
                  <a:ahLst/>
                  <a:rect l="l" t="t" r="r" b="b"/>
                  <a:pathLst>
                    <a:path w="110" h="109">
                      <a:moveTo>
                        <a:pt x="66" y="0"/>
                      </a:moveTo>
                      <a:lnTo>
                        <a:pt x="82" y="16"/>
                      </a:lnTo>
                      <a:lnTo>
                        <a:pt x="59" y="65"/>
                      </a:lnTo>
                      <a:lnTo>
                        <a:pt x="95" y="28"/>
                      </a:lnTo>
                      <a:lnTo>
                        <a:pt x="109" y="42"/>
                      </a:lnTo>
                      <a:lnTo>
                        <a:pt x="44" y="108"/>
                      </a:lnTo>
                      <a:lnTo>
                        <a:pt x="28" y="93"/>
                      </a:lnTo>
                      <a:lnTo>
                        <a:pt x="52" y="42"/>
                      </a:lnTo>
                      <a:lnTo>
                        <a:pt x="14" y="79"/>
                      </a:lnTo>
                      <a:lnTo>
                        <a:pt x="0" y="65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8575560" y="6622920"/>
                  <a:ext cx="173160" cy="174600"/>
                </a:xfrm>
                <a:custGeom>
                  <a:avLst/>
                  <a:gdLst/>
                  <a:ahLst/>
                  <a:rect l="l" t="t" r="r" b="b"/>
                  <a:pathLst>
                    <a:path w="109" h="110">
                      <a:moveTo>
                        <a:pt x="65" y="0"/>
                      </a:moveTo>
                      <a:lnTo>
                        <a:pt x="82" y="16"/>
                      </a:lnTo>
                      <a:lnTo>
                        <a:pt x="58" y="66"/>
                      </a:lnTo>
                      <a:lnTo>
                        <a:pt x="95" y="29"/>
                      </a:lnTo>
                      <a:lnTo>
                        <a:pt x="108" y="43"/>
                      </a:lnTo>
                      <a:lnTo>
                        <a:pt x="42" y="109"/>
                      </a:lnTo>
                      <a:lnTo>
                        <a:pt x="27" y="93"/>
                      </a:lnTo>
                      <a:lnTo>
                        <a:pt x="50" y="42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65" y="0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8405640" y="6453360"/>
                  <a:ext cx="155880" cy="172800"/>
                </a:xfrm>
                <a:custGeom>
                  <a:avLst/>
                  <a:gdLst/>
                  <a:ahLst/>
                  <a:rect l="l" t="t" r="r" b="b"/>
                  <a:pathLst>
                    <a:path w="98" h="109">
                      <a:moveTo>
                        <a:pt x="0" y="66"/>
                      </a:moveTo>
                      <a:lnTo>
                        <a:pt x="66" y="0"/>
                      </a:lnTo>
                      <a:lnTo>
                        <a:pt x="80" y="14"/>
                      </a:lnTo>
                      <a:lnTo>
                        <a:pt x="85" y="19"/>
                      </a:lnTo>
                      <a:lnTo>
                        <a:pt x="90" y="25"/>
                      </a:lnTo>
                      <a:lnTo>
                        <a:pt x="92" y="27"/>
                      </a:lnTo>
                      <a:lnTo>
                        <a:pt x="94" y="30"/>
                      </a:lnTo>
                      <a:lnTo>
                        <a:pt x="95" y="32"/>
                      </a:lnTo>
                      <a:lnTo>
                        <a:pt x="96" y="35"/>
                      </a:lnTo>
                      <a:lnTo>
                        <a:pt x="97" y="38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97" y="45"/>
                      </a:lnTo>
                      <a:lnTo>
                        <a:pt x="96" y="48"/>
                      </a:lnTo>
                      <a:lnTo>
                        <a:pt x="94" y="51"/>
                      </a:lnTo>
                      <a:lnTo>
                        <a:pt x="92" y="53"/>
                      </a:lnTo>
                      <a:lnTo>
                        <a:pt x="90" y="56"/>
                      </a:lnTo>
                      <a:lnTo>
                        <a:pt x="87" y="59"/>
                      </a:lnTo>
                      <a:lnTo>
                        <a:pt x="83" y="61"/>
                      </a:lnTo>
                      <a:lnTo>
                        <a:pt x="80" y="63"/>
                      </a:lnTo>
                      <a:lnTo>
                        <a:pt x="77" y="64"/>
                      </a:lnTo>
                      <a:lnTo>
                        <a:pt x="74" y="65"/>
                      </a:lnTo>
                      <a:lnTo>
                        <a:pt x="70" y="64"/>
                      </a:lnTo>
                      <a:lnTo>
                        <a:pt x="67" y="63"/>
                      </a:lnTo>
                      <a:lnTo>
                        <a:pt x="63" y="61"/>
                      </a:lnTo>
                      <a:lnTo>
                        <a:pt x="65" y="64"/>
                      </a:lnTo>
                      <a:lnTo>
                        <a:pt x="67" y="67"/>
                      </a:lnTo>
                      <a:lnTo>
                        <a:pt x="67" y="68"/>
                      </a:lnTo>
                      <a:lnTo>
                        <a:pt x="67" y="70"/>
                      </a:lnTo>
                      <a:lnTo>
                        <a:pt x="68" y="71"/>
                      </a:lnTo>
                      <a:lnTo>
                        <a:pt x="67" y="72"/>
                      </a:lnTo>
                      <a:lnTo>
                        <a:pt x="66" y="75"/>
                      </a:lnTo>
                      <a:lnTo>
                        <a:pt x="65" y="78"/>
                      </a:lnTo>
                      <a:lnTo>
                        <a:pt x="62" y="82"/>
                      </a:lnTo>
                      <a:lnTo>
                        <a:pt x="59" y="85"/>
                      </a:lnTo>
                      <a:lnTo>
                        <a:pt x="49" y="96"/>
                      </a:lnTo>
                      <a:lnTo>
                        <a:pt x="47" y="97"/>
                      </a:lnTo>
                      <a:lnTo>
                        <a:pt x="46" y="98"/>
                      </a:lnTo>
                      <a:lnTo>
                        <a:pt x="45" y="99"/>
                      </a:lnTo>
                      <a:lnTo>
                        <a:pt x="44" y="101"/>
                      </a:lnTo>
                      <a:lnTo>
                        <a:pt x="43" y="102"/>
                      </a:lnTo>
                      <a:lnTo>
                        <a:pt x="42" y="104"/>
                      </a:lnTo>
                      <a:lnTo>
                        <a:pt x="42" y="106"/>
                      </a:lnTo>
                      <a:lnTo>
                        <a:pt x="41" y="108"/>
                      </a:lnTo>
                      <a:lnTo>
                        <a:pt x="28" y="93"/>
                      </a:lnTo>
                      <a:lnTo>
                        <a:pt x="28" y="92"/>
                      </a:lnTo>
                      <a:lnTo>
                        <a:pt x="29" y="90"/>
                      </a:lnTo>
                      <a:lnTo>
                        <a:pt x="29" y="89"/>
                      </a:lnTo>
                      <a:lnTo>
                        <a:pt x="30" y="87"/>
                      </a:lnTo>
                      <a:lnTo>
                        <a:pt x="31" y="85"/>
                      </a:lnTo>
                      <a:lnTo>
                        <a:pt x="32" y="84"/>
                      </a:lnTo>
                      <a:lnTo>
                        <a:pt x="33" y="83"/>
                      </a:lnTo>
                      <a:lnTo>
                        <a:pt x="34" y="82"/>
                      </a:lnTo>
                      <a:lnTo>
                        <a:pt x="46" y="71"/>
                      </a:lnTo>
                      <a:lnTo>
                        <a:pt x="48" y="68"/>
                      </a:lnTo>
                      <a:lnTo>
                        <a:pt x="49" y="66"/>
                      </a:lnTo>
                      <a:lnTo>
                        <a:pt x="49" y="64"/>
                      </a:lnTo>
                      <a:lnTo>
                        <a:pt x="49" y="61"/>
                      </a:lnTo>
                      <a:lnTo>
                        <a:pt x="48" y="59"/>
                      </a:lnTo>
                      <a:lnTo>
                        <a:pt x="47" y="57"/>
                      </a:lnTo>
                      <a:lnTo>
                        <a:pt x="45" y="55"/>
                      </a:lnTo>
                      <a:lnTo>
                        <a:pt x="44" y="53"/>
                      </a:lnTo>
                      <a:lnTo>
                        <a:pt x="42" y="51"/>
                      </a:lnTo>
                      <a:lnTo>
                        <a:pt x="13" y="80"/>
                      </a:lnTo>
                      <a:lnTo>
                        <a:pt x="0" y="66"/>
                      </a:lnTo>
                      <a:lnTo>
                        <a:pt x="52" y="42"/>
                      </a:lnTo>
                      <a:lnTo>
                        <a:pt x="55" y="44"/>
                      </a:lnTo>
                      <a:lnTo>
                        <a:pt x="57" y="46"/>
                      </a:lnTo>
                      <a:lnTo>
                        <a:pt x="60" y="47"/>
                      </a:lnTo>
                      <a:lnTo>
                        <a:pt x="63" y="48"/>
                      </a:lnTo>
                      <a:lnTo>
                        <a:pt x="65" y="48"/>
                      </a:lnTo>
                      <a:lnTo>
                        <a:pt x="68" y="47"/>
                      </a:lnTo>
                      <a:lnTo>
                        <a:pt x="70" y="46"/>
                      </a:lnTo>
                      <a:lnTo>
                        <a:pt x="72" y="44"/>
                      </a:lnTo>
                      <a:lnTo>
                        <a:pt x="75" y="42"/>
                      </a:lnTo>
                      <a:lnTo>
                        <a:pt x="76" y="39"/>
                      </a:lnTo>
                      <a:lnTo>
                        <a:pt x="76" y="37"/>
                      </a:lnTo>
                      <a:lnTo>
                        <a:pt x="76" y="34"/>
                      </a:lnTo>
                      <a:lnTo>
                        <a:pt x="76" y="32"/>
                      </a:lnTo>
                      <a:lnTo>
                        <a:pt x="74" y="29"/>
                      </a:lnTo>
                      <a:lnTo>
                        <a:pt x="72" y="26"/>
                      </a:lnTo>
                      <a:lnTo>
                        <a:pt x="70" y="24"/>
                      </a:lnTo>
                      <a:lnTo>
                        <a:pt x="52" y="42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8505720" y="6551640"/>
                  <a:ext cx="139680" cy="141120"/>
                </a:xfrm>
                <a:custGeom>
                  <a:avLst/>
                  <a:gdLst/>
                  <a:ahLst/>
                  <a:rect l="l" t="t" r="r" b="b"/>
                  <a:pathLst>
                    <a:path w="88" h="89">
                      <a:moveTo>
                        <a:pt x="49" y="78"/>
                      </a:moveTo>
                      <a:lnTo>
                        <a:pt x="46" y="81"/>
                      </a:lnTo>
                      <a:lnTo>
                        <a:pt x="43" y="83"/>
                      </a:lnTo>
                      <a:lnTo>
                        <a:pt x="40" y="85"/>
                      </a:lnTo>
                      <a:lnTo>
                        <a:pt x="37" y="86"/>
                      </a:lnTo>
                      <a:lnTo>
                        <a:pt x="34" y="87"/>
                      </a:lnTo>
                      <a:lnTo>
                        <a:pt x="32" y="88"/>
                      </a:lnTo>
                      <a:lnTo>
                        <a:pt x="29" y="88"/>
                      </a:lnTo>
                      <a:lnTo>
                        <a:pt x="26" y="88"/>
                      </a:lnTo>
                      <a:lnTo>
                        <a:pt x="24" y="87"/>
                      </a:lnTo>
                      <a:lnTo>
                        <a:pt x="21" y="86"/>
                      </a:lnTo>
                      <a:lnTo>
                        <a:pt x="19" y="86"/>
                      </a:lnTo>
                      <a:lnTo>
                        <a:pt x="17" y="85"/>
                      </a:lnTo>
                      <a:lnTo>
                        <a:pt x="13" y="82"/>
                      </a:lnTo>
                      <a:lnTo>
                        <a:pt x="9" y="78"/>
                      </a:lnTo>
                      <a:lnTo>
                        <a:pt x="5" y="75"/>
                      </a:lnTo>
                      <a:lnTo>
                        <a:pt x="3" y="70"/>
                      </a:lnTo>
                      <a:lnTo>
                        <a:pt x="2" y="68"/>
                      </a:lnTo>
                      <a:lnTo>
                        <a:pt x="1" y="66"/>
                      </a:lnTo>
                      <a:lnTo>
                        <a:pt x="0" y="63"/>
                      </a:lnTo>
                      <a:lnTo>
                        <a:pt x="0" y="61"/>
                      </a:lnTo>
                      <a:lnTo>
                        <a:pt x="0" y="58"/>
                      </a:lnTo>
                      <a:lnTo>
                        <a:pt x="0" y="56"/>
                      </a:lnTo>
                      <a:lnTo>
                        <a:pt x="0" y="53"/>
                      </a:lnTo>
                      <a:lnTo>
                        <a:pt x="1" y="50"/>
                      </a:lnTo>
                      <a:lnTo>
                        <a:pt x="3" y="47"/>
                      </a:lnTo>
                      <a:lnTo>
                        <a:pt x="4" y="44"/>
                      </a:lnTo>
                      <a:lnTo>
                        <a:pt x="7" y="41"/>
                      </a:lnTo>
                      <a:lnTo>
                        <a:pt x="9" y="38"/>
                      </a:lnTo>
                      <a:lnTo>
                        <a:pt x="38" y="10"/>
                      </a:lnTo>
                      <a:lnTo>
                        <a:pt x="41" y="8"/>
                      </a:lnTo>
                      <a:lnTo>
                        <a:pt x="44" y="5"/>
                      </a:lnTo>
                      <a:lnTo>
                        <a:pt x="47" y="4"/>
                      </a:lnTo>
                      <a:lnTo>
                        <a:pt x="49" y="2"/>
                      </a:lnTo>
                      <a:lnTo>
                        <a:pt x="52" y="1"/>
                      </a:lnTo>
                      <a:lnTo>
                        <a:pt x="55" y="1"/>
                      </a:lnTo>
                      <a:lnTo>
                        <a:pt x="58" y="0"/>
                      </a:lnTo>
                      <a:lnTo>
                        <a:pt x="60" y="1"/>
                      </a:lnTo>
                      <a:lnTo>
                        <a:pt x="63" y="1"/>
                      </a:lnTo>
                      <a:lnTo>
                        <a:pt x="65" y="1"/>
                      </a:lnTo>
                      <a:lnTo>
                        <a:pt x="68" y="2"/>
                      </a:lnTo>
                      <a:lnTo>
                        <a:pt x="70" y="4"/>
                      </a:lnTo>
                      <a:lnTo>
                        <a:pt x="74" y="7"/>
                      </a:lnTo>
                      <a:lnTo>
                        <a:pt x="78" y="10"/>
                      </a:lnTo>
                      <a:lnTo>
                        <a:pt x="81" y="14"/>
                      </a:lnTo>
                      <a:lnTo>
                        <a:pt x="84" y="18"/>
                      </a:lnTo>
                      <a:lnTo>
                        <a:pt x="85" y="20"/>
                      </a:lnTo>
                      <a:lnTo>
                        <a:pt x="86" y="23"/>
                      </a:lnTo>
                      <a:lnTo>
                        <a:pt x="86" y="25"/>
                      </a:lnTo>
                      <a:lnTo>
                        <a:pt x="87" y="27"/>
                      </a:lnTo>
                      <a:lnTo>
                        <a:pt x="87" y="30"/>
                      </a:lnTo>
                      <a:lnTo>
                        <a:pt x="86" y="33"/>
                      </a:lnTo>
                      <a:lnTo>
                        <a:pt x="86" y="35"/>
                      </a:lnTo>
                      <a:lnTo>
                        <a:pt x="85" y="38"/>
                      </a:lnTo>
                      <a:lnTo>
                        <a:pt x="84" y="41"/>
                      </a:lnTo>
                      <a:lnTo>
                        <a:pt x="82" y="44"/>
                      </a:lnTo>
                      <a:lnTo>
                        <a:pt x="80" y="47"/>
                      </a:lnTo>
                      <a:lnTo>
                        <a:pt x="77" y="50"/>
                      </a:lnTo>
                      <a:lnTo>
                        <a:pt x="49" y="78"/>
                      </a:lnTo>
                      <a:lnTo>
                        <a:pt x="20" y="56"/>
                      </a:lnTo>
                      <a:lnTo>
                        <a:pt x="19" y="57"/>
                      </a:lnTo>
                      <a:lnTo>
                        <a:pt x="18" y="59"/>
                      </a:lnTo>
                      <a:lnTo>
                        <a:pt x="18" y="60"/>
                      </a:lnTo>
                      <a:lnTo>
                        <a:pt x="18" y="61"/>
                      </a:lnTo>
                      <a:lnTo>
                        <a:pt x="18" y="63"/>
                      </a:lnTo>
                      <a:lnTo>
                        <a:pt x="18" y="64"/>
                      </a:lnTo>
                      <a:lnTo>
                        <a:pt x="19" y="66"/>
                      </a:lnTo>
                      <a:lnTo>
                        <a:pt x="20" y="67"/>
                      </a:lnTo>
                      <a:lnTo>
                        <a:pt x="21" y="69"/>
                      </a:lnTo>
                      <a:lnTo>
                        <a:pt x="23" y="69"/>
                      </a:lnTo>
                      <a:lnTo>
                        <a:pt x="24" y="70"/>
                      </a:lnTo>
                      <a:lnTo>
                        <a:pt x="26" y="70"/>
                      </a:lnTo>
                      <a:lnTo>
                        <a:pt x="28" y="70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1" y="68"/>
                      </a:lnTo>
                      <a:lnTo>
                        <a:pt x="67" y="32"/>
                      </a:lnTo>
                      <a:lnTo>
                        <a:pt x="68" y="31"/>
                      </a:lnTo>
                      <a:lnTo>
                        <a:pt x="68" y="30"/>
                      </a:lnTo>
                      <a:lnTo>
                        <a:pt x="69" y="28"/>
                      </a:lnTo>
                      <a:lnTo>
                        <a:pt x="69" y="27"/>
                      </a:lnTo>
                      <a:lnTo>
                        <a:pt x="69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7" y="21"/>
                      </a:lnTo>
                      <a:lnTo>
                        <a:pt x="65" y="20"/>
                      </a:lnTo>
                      <a:lnTo>
                        <a:pt x="64" y="19"/>
                      </a:lnTo>
                      <a:lnTo>
                        <a:pt x="62" y="18"/>
                      </a:lnTo>
                      <a:lnTo>
                        <a:pt x="60" y="18"/>
                      </a:lnTo>
                      <a:lnTo>
                        <a:pt x="59" y="18"/>
                      </a:lnTo>
                      <a:lnTo>
                        <a:pt x="58" y="19"/>
                      </a:lnTo>
                      <a:lnTo>
                        <a:pt x="56" y="20"/>
                      </a:lnTo>
                      <a:lnTo>
                        <a:pt x="55" y="20"/>
                      </a:lnTo>
                      <a:lnTo>
                        <a:pt x="20" y="56"/>
                      </a:lnTo>
                      <a:lnTo>
                        <a:pt x="49" y="78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8726400" y="636732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3" y="204"/>
                      </a:moveTo>
                      <a:lnTo>
                        <a:pt x="204" y="14"/>
                      </a:lnTo>
                      <a:lnTo>
                        <a:pt x="190" y="0"/>
                      </a:lnTo>
                      <a:lnTo>
                        <a:pt x="0" y="190"/>
                      </a:lnTo>
                      <a:lnTo>
                        <a:pt x="13" y="204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8339040" y="5979960"/>
                  <a:ext cx="325440" cy="325440"/>
                </a:xfrm>
                <a:custGeom>
                  <a:avLst/>
                  <a:gdLst/>
                  <a:ahLst/>
                  <a:rect l="l" t="t" r="r" b="b"/>
                  <a:pathLst>
                    <a:path w="205" h="205">
                      <a:moveTo>
                        <a:pt x="14" y="204"/>
                      </a:moveTo>
                      <a:lnTo>
                        <a:pt x="204" y="13"/>
                      </a:lnTo>
                      <a:lnTo>
                        <a:pt x="190" y="0"/>
                      </a:lnTo>
                      <a:lnTo>
                        <a:pt x="0" y="191"/>
                      </a:lnTo>
                      <a:lnTo>
                        <a:pt x="14" y="20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8640720" y="621648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3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49"/>
                      </a:lnTo>
                      <a:lnTo>
                        <a:pt x="13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8555040" y="6130800"/>
                  <a:ext cx="260280" cy="260640"/>
                </a:xfrm>
                <a:custGeom>
                  <a:avLst/>
                  <a:gdLst/>
                  <a:ahLst/>
                  <a:rect l="l" t="t" r="r" b="b"/>
                  <a:pathLst>
                    <a:path w="164" h="164">
                      <a:moveTo>
                        <a:pt x="14" y="163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0"/>
                      </a:lnTo>
                      <a:lnTo>
                        <a:pt x="14" y="163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8488440" y="6064200"/>
                  <a:ext cx="260280" cy="262080"/>
                </a:xfrm>
                <a:custGeom>
                  <a:avLst/>
                  <a:gdLst/>
                  <a:ahLst/>
                  <a:rect l="l" t="t" r="r" b="b"/>
                  <a:pathLst>
                    <a:path w="164" h="165">
                      <a:moveTo>
                        <a:pt x="14" y="164"/>
                      </a:moveTo>
                      <a:lnTo>
                        <a:pt x="163" y="14"/>
                      </a:lnTo>
                      <a:lnTo>
                        <a:pt x="149" y="0"/>
                      </a:lnTo>
                      <a:lnTo>
                        <a:pt x="0" y="151"/>
                      </a:lnTo>
                      <a:lnTo>
                        <a:pt x="14" y="164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8640720" y="6432480"/>
                  <a:ext cx="109440" cy="111240"/>
                </a:xfrm>
                <a:custGeom>
                  <a:avLst/>
                  <a:gdLst/>
                  <a:ahLst/>
                  <a:rect l="l" t="t" r="r" b="b"/>
                  <a:pathLst>
                    <a:path w="69" h="70">
                      <a:moveTo>
                        <a:pt x="68" y="55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54" y="69"/>
                      </a:lnTo>
                      <a:lnTo>
                        <a:pt x="68" y="55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8921880" y="6283440"/>
                  <a:ext cx="129960" cy="12996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3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1c77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8769240" y="6130800"/>
                  <a:ext cx="131760" cy="131760"/>
                </a:xfrm>
                <a:custGeom>
                  <a:avLst/>
                  <a:gdLst/>
                  <a:ahLst/>
                  <a:rect l="l" t="t" r="r" b="b"/>
                  <a:pathLst>
                    <a:path w="83" h="83">
                      <a:moveTo>
                        <a:pt x="82" y="68"/>
                      </a:moveTo>
                      <a:lnTo>
                        <a:pt x="14" y="0"/>
                      </a:lnTo>
                      <a:lnTo>
                        <a:pt x="0" y="14"/>
                      </a:lnTo>
                      <a:lnTo>
                        <a:pt x="68" y="82"/>
                      </a:lnTo>
                      <a:lnTo>
                        <a:pt x="82" y="68"/>
                      </a:lnTo>
                    </a:path>
                  </a:pathLst>
                </a:custGeom>
                <a:solidFill>
                  <a:srgbClr val="66ff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8618400" y="5979960"/>
                  <a:ext cx="130320" cy="130320"/>
                </a:xfrm>
                <a:custGeom>
                  <a:avLst/>
                  <a:gdLst/>
                  <a:ahLst/>
                  <a:rect l="l" t="t" r="r" b="b"/>
                  <a:pathLst>
                    <a:path w="82" h="82">
                      <a:moveTo>
                        <a:pt x="81" y="67"/>
                      </a:moveTo>
                      <a:lnTo>
                        <a:pt x="15" y="0"/>
                      </a:lnTo>
                      <a:lnTo>
                        <a:pt x="0" y="13"/>
                      </a:lnTo>
                      <a:lnTo>
                        <a:pt x="67" y="81"/>
                      </a:lnTo>
                      <a:lnTo>
                        <a:pt x="81" y="67"/>
                      </a:lnTo>
                    </a:path>
                  </a:pathLst>
                </a:custGeom>
                <a:solidFill>
                  <a:srgbClr val="ff0017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3209760" y="2354400"/>
            <a:ext cx="2787840" cy="1757160"/>
            <a:chOff x="3209760" y="2354400"/>
            <a:chExt cx="2787840" cy="1757160"/>
          </a:xfrm>
        </p:grpSpPr>
        <p:sp>
          <p:nvSpPr>
            <p:cNvPr id="28" name=""/>
            <p:cNvSpPr/>
            <p:nvPr/>
          </p:nvSpPr>
          <p:spPr>
            <a:xfrm>
              <a:off x="3209760" y="2362320"/>
              <a:ext cx="559080" cy="556920"/>
            </a:xfrm>
            <a:custGeom>
              <a:avLst/>
              <a:gdLst/>
              <a:ahLst/>
              <a:rect l="l" t="t" r="r" b="b"/>
              <a:pathLst>
                <a:path w="352" h="351">
                  <a:moveTo>
                    <a:pt x="0" y="225"/>
                  </a:moveTo>
                  <a:lnTo>
                    <a:pt x="226" y="0"/>
                  </a:lnTo>
                  <a:lnTo>
                    <a:pt x="351" y="125"/>
                  </a:lnTo>
                  <a:lnTo>
                    <a:pt x="308" y="167"/>
                  </a:lnTo>
                  <a:lnTo>
                    <a:pt x="230" y="90"/>
                  </a:lnTo>
                  <a:lnTo>
                    <a:pt x="189" y="131"/>
                  </a:lnTo>
                  <a:lnTo>
                    <a:pt x="265" y="208"/>
                  </a:lnTo>
                  <a:lnTo>
                    <a:pt x="222" y="249"/>
                  </a:lnTo>
                  <a:lnTo>
                    <a:pt x="146" y="174"/>
                  </a:lnTo>
                  <a:lnTo>
                    <a:pt x="90" y="229"/>
                  </a:lnTo>
                  <a:lnTo>
                    <a:pt x="168" y="307"/>
                  </a:lnTo>
                  <a:lnTo>
                    <a:pt x="126" y="350"/>
                  </a:lnTo>
                  <a:lnTo>
                    <a:pt x="0" y="225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481560" y="2633760"/>
              <a:ext cx="593640" cy="593640"/>
            </a:xfrm>
            <a:custGeom>
              <a:avLst/>
              <a:gdLst/>
              <a:ahLst/>
              <a:rect l="l" t="t" r="r" b="b"/>
              <a:pathLst>
                <a:path w="374" h="374">
                  <a:moveTo>
                    <a:pt x="226" y="0"/>
                  </a:moveTo>
                  <a:lnTo>
                    <a:pt x="282" y="56"/>
                  </a:lnTo>
                  <a:lnTo>
                    <a:pt x="200" y="225"/>
                  </a:lnTo>
                  <a:lnTo>
                    <a:pt x="201" y="226"/>
                  </a:lnTo>
                  <a:lnTo>
                    <a:pt x="327" y="100"/>
                  </a:lnTo>
                  <a:lnTo>
                    <a:pt x="373" y="146"/>
                  </a:lnTo>
                  <a:lnTo>
                    <a:pt x="148" y="373"/>
                  </a:lnTo>
                  <a:lnTo>
                    <a:pt x="94" y="319"/>
                  </a:lnTo>
                  <a:lnTo>
                    <a:pt x="174" y="146"/>
                  </a:lnTo>
                  <a:lnTo>
                    <a:pt x="48" y="272"/>
                  </a:lnTo>
                  <a:lnTo>
                    <a:pt x="0" y="225"/>
                  </a:lnTo>
                  <a:lnTo>
                    <a:pt x="226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371840" y="3522600"/>
              <a:ext cx="592200" cy="588960"/>
            </a:xfrm>
            <a:custGeom>
              <a:avLst/>
              <a:gdLst/>
              <a:ahLst/>
              <a:rect l="l" t="t" r="r" b="b"/>
              <a:pathLst>
                <a:path w="373" h="371">
                  <a:moveTo>
                    <a:pt x="225" y="0"/>
                  </a:moveTo>
                  <a:lnTo>
                    <a:pt x="281" y="56"/>
                  </a:lnTo>
                  <a:lnTo>
                    <a:pt x="200" y="226"/>
                  </a:lnTo>
                  <a:lnTo>
                    <a:pt x="325" y="100"/>
                  </a:lnTo>
                  <a:lnTo>
                    <a:pt x="372" y="147"/>
                  </a:lnTo>
                  <a:lnTo>
                    <a:pt x="147" y="370"/>
                  </a:lnTo>
                  <a:lnTo>
                    <a:pt x="94" y="320"/>
                  </a:lnTo>
                  <a:lnTo>
                    <a:pt x="174" y="146"/>
                  </a:lnTo>
                  <a:lnTo>
                    <a:pt x="47" y="273"/>
                  </a:lnTo>
                  <a:lnTo>
                    <a:pt x="0" y="225"/>
                  </a:lnTo>
                  <a:lnTo>
                    <a:pt x="225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141800" y="3284640"/>
              <a:ext cx="27000" cy="90360"/>
            </a:xfrm>
            <a:custGeom>
              <a:avLst/>
              <a:gdLst/>
              <a:ahLst/>
              <a:rect l="l" t="t" r="r" b="b"/>
              <a:pathLst>
                <a:path w="17" h="57">
                  <a:moveTo>
                    <a:pt x="0" y="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16" y="33"/>
                  </a:lnTo>
                  <a:lnTo>
                    <a:pt x="13" y="14"/>
                  </a:lnTo>
                  <a:lnTo>
                    <a:pt x="0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141800" y="2943360"/>
              <a:ext cx="181080" cy="353880"/>
            </a:xfrm>
            <a:custGeom>
              <a:avLst/>
              <a:gdLst/>
              <a:ahLst/>
              <a:rect l="l" t="t" r="r" b="b"/>
              <a:pathLst>
                <a:path w="114" h="223">
                  <a:moveTo>
                    <a:pt x="0" y="164"/>
                  </a:moveTo>
                  <a:lnTo>
                    <a:pt x="0" y="211"/>
                  </a:lnTo>
                  <a:lnTo>
                    <a:pt x="10" y="216"/>
                  </a:lnTo>
                  <a:lnTo>
                    <a:pt x="22" y="221"/>
                  </a:lnTo>
                  <a:lnTo>
                    <a:pt x="33" y="222"/>
                  </a:lnTo>
                  <a:lnTo>
                    <a:pt x="44" y="221"/>
                  </a:lnTo>
                  <a:lnTo>
                    <a:pt x="66" y="211"/>
                  </a:lnTo>
                  <a:lnTo>
                    <a:pt x="88" y="192"/>
                  </a:lnTo>
                  <a:lnTo>
                    <a:pt x="103" y="174"/>
                  </a:lnTo>
                  <a:lnTo>
                    <a:pt x="111" y="155"/>
                  </a:lnTo>
                  <a:lnTo>
                    <a:pt x="113" y="138"/>
                  </a:lnTo>
                  <a:lnTo>
                    <a:pt x="109" y="121"/>
                  </a:lnTo>
                  <a:lnTo>
                    <a:pt x="101" y="103"/>
                  </a:lnTo>
                  <a:lnTo>
                    <a:pt x="88" y="85"/>
                  </a:lnTo>
                  <a:lnTo>
                    <a:pt x="53" y="48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00"/>
                  </a:lnTo>
                  <a:lnTo>
                    <a:pt x="19" y="82"/>
                  </a:lnTo>
                  <a:lnTo>
                    <a:pt x="34" y="100"/>
                  </a:lnTo>
                  <a:lnTo>
                    <a:pt x="41" y="117"/>
                  </a:lnTo>
                  <a:lnTo>
                    <a:pt x="40" y="134"/>
                  </a:lnTo>
                  <a:lnTo>
                    <a:pt x="28" y="151"/>
                  </a:lnTo>
                  <a:lnTo>
                    <a:pt x="12" y="163"/>
                  </a:lnTo>
                  <a:lnTo>
                    <a:pt x="0" y="16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792600" y="2952720"/>
              <a:ext cx="350640" cy="576360"/>
            </a:xfrm>
            <a:custGeom>
              <a:avLst/>
              <a:gdLst/>
              <a:ahLst/>
              <a:rect l="l" t="t" r="r" b="b"/>
              <a:pathLst>
                <a:path w="221" h="363">
                  <a:moveTo>
                    <a:pt x="220" y="94"/>
                  </a:moveTo>
                  <a:lnTo>
                    <a:pt x="220" y="0"/>
                  </a:lnTo>
                  <a:lnTo>
                    <a:pt x="0" y="220"/>
                  </a:lnTo>
                  <a:lnTo>
                    <a:pt x="47" y="267"/>
                  </a:lnTo>
                  <a:lnTo>
                    <a:pt x="144" y="170"/>
                  </a:lnTo>
                  <a:lnTo>
                    <a:pt x="153" y="179"/>
                  </a:lnTo>
                  <a:lnTo>
                    <a:pt x="161" y="189"/>
                  </a:lnTo>
                  <a:lnTo>
                    <a:pt x="167" y="204"/>
                  </a:lnTo>
                  <a:lnTo>
                    <a:pt x="167" y="221"/>
                  </a:lnTo>
                  <a:lnTo>
                    <a:pt x="159" y="234"/>
                  </a:lnTo>
                  <a:lnTo>
                    <a:pt x="120" y="274"/>
                  </a:lnTo>
                  <a:lnTo>
                    <a:pt x="105" y="292"/>
                  </a:lnTo>
                  <a:lnTo>
                    <a:pt x="99" y="302"/>
                  </a:lnTo>
                  <a:lnTo>
                    <a:pt x="95" y="315"/>
                  </a:lnTo>
                  <a:lnTo>
                    <a:pt x="142" y="362"/>
                  </a:lnTo>
                  <a:lnTo>
                    <a:pt x="146" y="350"/>
                  </a:lnTo>
                  <a:lnTo>
                    <a:pt x="152" y="339"/>
                  </a:lnTo>
                  <a:lnTo>
                    <a:pt x="167" y="321"/>
                  </a:lnTo>
                  <a:lnTo>
                    <a:pt x="201" y="286"/>
                  </a:lnTo>
                  <a:lnTo>
                    <a:pt x="220" y="265"/>
                  </a:lnTo>
                  <a:lnTo>
                    <a:pt x="220" y="209"/>
                  </a:lnTo>
                  <a:lnTo>
                    <a:pt x="216" y="204"/>
                  </a:lnTo>
                  <a:lnTo>
                    <a:pt x="217" y="203"/>
                  </a:lnTo>
                  <a:lnTo>
                    <a:pt x="220" y="205"/>
                  </a:lnTo>
                  <a:lnTo>
                    <a:pt x="220" y="158"/>
                  </a:lnTo>
                  <a:lnTo>
                    <a:pt x="215" y="158"/>
                  </a:lnTo>
                  <a:lnTo>
                    <a:pt x="196" y="151"/>
                  </a:lnTo>
                  <a:lnTo>
                    <a:pt x="178" y="136"/>
                  </a:lnTo>
                  <a:lnTo>
                    <a:pt x="220" y="9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370400" y="3284640"/>
              <a:ext cx="237960" cy="446040"/>
            </a:xfrm>
            <a:custGeom>
              <a:avLst/>
              <a:gdLst/>
              <a:ahLst/>
              <a:rect l="l" t="t" r="r" b="b"/>
              <a:pathLst>
                <a:path w="150" h="281">
                  <a:moveTo>
                    <a:pt x="0" y="189"/>
                  </a:moveTo>
                  <a:lnTo>
                    <a:pt x="0" y="280"/>
                  </a:lnTo>
                  <a:lnTo>
                    <a:pt x="20" y="263"/>
                  </a:lnTo>
                  <a:lnTo>
                    <a:pt x="115" y="168"/>
                  </a:lnTo>
                  <a:lnTo>
                    <a:pt x="133" y="147"/>
                  </a:lnTo>
                  <a:lnTo>
                    <a:pt x="143" y="128"/>
                  </a:lnTo>
                  <a:lnTo>
                    <a:pt x="148" y="109"/>
                  </a:lnTo>
                  <a:lnTo>
                    <a:pt x="149" y="91"/>
                  </a:lnTo>
                  <a:lnTo>
                    <a:pt x="145" y="75"/>
                  </a:lnTo>
                  <a:lnTo>
                    <a:pt x="138" y="58"/>
                  </a:lnTo>
                  <a:lnTo>
                    <a:pt x="117" y="31"/>
                  </a:lnTo>
                  <a:lnTo>
                    <a:pt x="89" y="10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5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08"/>
                  </a:lnTo>
                  <a:lnTo>
                    <a:pt x="40" y="67"/>
                  </a:lnTo>
                  <a:lnTo>
                    <a:pt x="49" y="61"/>
                  </a:lnTo>
                  <a:lnTo>
                    <a:pt x="58" y="61"/>
                  </a:lnTo>
                  <a:lnTo>
                    <a:pt x="70" y="63"/>
                  </a:lnTo>
                  <a:lnTo>
                    <a:pt x="79" y="69"/>
                  </a:lnTo>
                  <a:lnTo>
                    <a:pt x="86" y="78"/>
                  </a:lnTo>
                  <a:lnTo>
                    <a:pt x="88" y="89"/>
                  </a:lnTo>
                  <a:lnTo>
                    <a:pt x="87" y="99"/>
                  </a:lnTo>
                  <a:lnTo>
                    <a:pt x="81" y="107"/>
                  </a:lnTo>
                  <a:lnTo>
                    <a:pt x="0" y="18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135320" y="3309840"/>
              <a:ext cx="236520" cy="447840"/>
            </a:xfrm>
            <a:custGeom>
              <a:avLst/>
              <a:gdLst/>
              <a:ahLst/>
              <a:rect l="l" t="t" r="r" b="b"/>
              <a:pathLst>
                <a:path w="149" h="282">
                  <a:moveTo>
                    <a:pt x="148" y="92"/>
                  </a:moveTo>
                  <a:lnTo>
                    <a:pt x="148" y="0"/>
                  </a:lnTo>
                  <a:lnTo>
                    <a:pt x="128" y="17"/>
                  </a:lnTo>
                  <a:lnTo>
                    <a:pt x="32" y="113"/>
                  </a:lnTo>
                  <a:lnTo>
                    <a:pt x="16" y="132"/>
                  </a:lnTo>
                  <a:lnTo>
                    <a:pt x="6" y="152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10" y="222"/>
                  </a:lnTo>
                  <a:lnTo>
                    <a:pt x="31" y="249"/>
                  </a:lnTo>
                  <a:lnTo>
                    <a:pt x="58" y="271"/>
                  </a:lnTo>
                  <a:lnTo>
                    <a:pt x="74" y="277"/>
                  </a:lnTo>
                  <a:lnTo>
                    <a:pt x="91" y="281"/>
                  </a:lnTo>
                  <a:lnTo>
                    <a:pt x="109" y="280"/>
                  </a:lnTo>
                  <a:lnTo>
                    <a:pt x="128" y="275"/>
                  </a:lnTo>
                  <a:lnTo>
                    <a:pt x="148" y="264"/>
                  </a:lnTo>
                  <a:lnTo>
                    <a:pt x="148" y="173"/>
                  </a:lnTo>
                  <a:lnTo>
                    <a:pt x="108" y="213"/>
                  </a:lnTo>
                  <a:lnTo>
                    <a:pt x="99" y="218"/>
                  </a:lnTo>
                  <a:lnTo>
                    <a:pt x="89" y="220"/>
                  </a:lnTo>
                  <a:lnTo>
                    <a:pt x="78" y="218"/>
                  </a:lnTo>
                  <a:lnTo>
                    <a:pt x="69" y="211"/>
                  </a:lnTo>
                  <a:lnTo>
                    <a:pt x="62" y="202"/>
                  </a:lnTo>
                  <a:lnTo>
                    <a:pt x="60" y="191"/>
                  </a:lnTo>
                  <a:lnTo>
                    <a:pt x="62" y="181"/>
                  </a:lnTo>
                  <a:lnTo>
                    <a:pt x="68" y="173"/>
                  </a:lnTo>
                  <a:lnTo>
                    <a:pt x="148" y="92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888080" y="2354400"/>
              <a:ext cx="1109520" cy="1403280"/>
            </a:xfrm>
            <a:custGeom>
              <a:avLst/>
              <a:gdLst/>
              <a:ahLst/>
              <a:rect l="l" t="t" r="r" b="b"/>
              <a:pathLst>
                <a:path w="699" h="884">
                  <a:moveTo>
                    <a:pt x="698" y="230"/>
                  </a:moveTo>
                  <a:lnTo>
                    <a:pt x="471" y="0"/>
                  </a:lnTo>
                  <a:lnTo>
                    <a:pt x="7" y="463"/>
                  </a:lnTo>
                  <a:lnTo>
                    <a:pt x="54" y="510"/>
                  </a:lnTo>
                  <a:lnTo>
                    <a:pt x="471" y="94"/>
                  </a:lnTo>
                  <a:lnTo>
                    <a:pt x="606" y="230"/>
                  </a:lnTo>
                  <a:lnTo>
                    <a:pt x="0" y="836"/>
                  </a:lnTo>
                  <a:lnTo>
                    <a:pt x="47" y="883"/>
                  </a:lnTo>
                  <a:lnTo>
                    <a:pt x="698" y="23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4384800" y="1838160"/>
            <a:ext cx="1103040" cy="1403640"/>
          </a:xfrm>
          <a:custGeom>
            <a:avLst/>
            <a:gdLst/>
            <a:ahLst/>
            <a:rect l="l" t="t" r="r" b="b"/>
            <a:pathLst>
              <a:path w="695" h="884">
                <a:moveTo>
                  <a:pt x="371" y="835"/>
                </a:moveTo>
                <a:lnTo>
                  <a:pt x="230" y="694"/>
                </a:lnTo>
                <a:lnTo>
                  <a:pt x="694" y="231"/>
                </a:lnTo>
                <a:lnTo>
                  <a:pt x="463" y="0"/>
                </a:lnTo>
                <a:lnTo>
                  <a:pt x="0" y="464"/>
                </a:lnTo>
                <a:lnTo>
                  <a:pt x="47" y="511"/>
                </a:lnTo>
                <a:lnTo>
                  <a:pt x="463" y="95"/>
                </a:lnTo>
                <a:lnTo>
                  <a:pt x="599" y="231"/>
                </a:lnTo>
                <a:lnTo>
                  <a:pt x="136" y="694"/>
                </a:lnTo>
                <a:lnTo>
                  <a:pt x="324" y="883"/>
                </a:lnTo>
                <a:lnTo>
                  <a:pt x="371" y="835"/>
                </a:lnTo>
              </a:path>
            </a:pathLst>
          </a:cu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568680" y="1324080"/>
            <a:ext cx="1403280" cy="1401480"/>
          </a:xfrm>
          <a:custGeom>
            <a:avLst/>
            <a:gdLst/>
            <a:ahLst/>
            <a:rect l="l" t="t" r="r" b="b"/>
            <a:pathLst>
              <a:path w="884" h="883">
                <a:moveTo>
                  <a:pt x="561" y="835"/>
                </a:moveTo>
                <a:lnTo>
                  <a:pt x="419" y="694"/>
                </a:lnTo>
                <a:lnTo>
                  <a:pt x="883" y="230"/>
                </a:lnTo>
                <a:lnTo>
                  <a:pt x="653" y="0"/>
                </a:lnTo>
                <a:lnTo>
                  <a:pt x="0" y="654"/>
                </a:lnTo>
                <a:lnTo>
                  <a:pt x="47" y="701"/>
                </a:lnTo>
                <a:lnTo>
                  <a:pt x="653" y="95"/>
                </a:lnTo>
                <a:lnTo>
                  <a:pt x="788" y="230"/>
                </a:lnTo>
                <a:lnTo>
                  <a:pt x="325" y="694"/>
                </a:lnTo>
                <a:lnTo>
                  <a:pt x="514" y="882"/>
                </a:lnTo>
                <a:lnTo>
                  <a:pt x="561" y="835"/>
                </a:lnTo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4000" y="4305240"/>
            <a:ext cx="8534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d1c11"/>
                </a:solidFill>
                <a:effectLst/>
                <a:uFillTx/>
                <a:latin typeface="Arial"/>
              </a:rPr>
              <a:t>Enron Gas Pipeline Group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2421000" y="6575400"/>
            <a:ext cx="473688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09560" y="-85680"/>
            <a:ext cx="8137440" cy="139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-85680"/>
            <a:ext cx="8931240" cy="98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85840" y="55440"/>
            <a:ext cx="45565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Northern Natural Gas Company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61680" y="419040"/>
            <a:ext cx="85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547360" y="419040"/>
            <a:ext cx="1745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Area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81200" y="419040"/>
            <a:ext cx="85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64720" y="419040"/>
            <a:ext cx="1914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Plants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00640" y="2013120"/>
            <a:ext cx="1962000" cy="2263680"/>
          </a:xfrm>
          <a:custGeom>
            <a:avLst/>
            <a:gdLst/>
            <a:ahLst/>
            <a:rect l="l" t="t" r="r" b="b"/>
            <a:pathLst>
              <a:path w="1236" h="1426">
                <a:moveTo>
                  <a:pt x="79" y="102"/>
                </a:moveTo>
                <a:lnTo>
                  <a:pt x="394" y="0"/>
                </a:lnTo>
                <a:lnTo>
                  <a:pt x="447" y="128"/>
                </a:lnTo>
                <a:lnTo>
                  <a:pt x="880" y="369"/>
                </a:lnTo>
                <a:lnTo>
                  <a:pt x="972" y="496"/>
                </a:lnTo>
                <a:lnTo>
                  <a:pt x="1012" y="636"/>
                </a:lnTo>
                <a:lnTo>
                  <a:pt x="1170" y="598"/>
                </a:lnTo>
                <a:lnTo>
                  <a:pt x="1235" y="662"/>
                </a:lnTo>
                <a:lnTo>
                  <a:pt x="1104" y="891"/>
                </a:lnTo>
                <a:lnTo>
                  <a:pt x="1025" y="1425"/>
                </a:lnTo>
                <a:lnTo>
                  <a:pt x="473" y="1425"/>
                </a:lnTo>
                <a:lnTo>
                  <a:pt x="368" y="1323"/>
                </a:lnTo>
                <a:lnTo>
                  <a:pt x="381" y="1196"/>
                </a:lnTo>
                <a:lnTo>
                  <a:pt x="328" y="1081"/>
                </a:lnTo>
                <a:lnTo>
                  <a:pt x="315" y="967"/>
                </a:lnTo>
                <a:lnTo>
                  <a:pt x="0" y="700"/>
                </a:lnTo>
                <a:lnTo>
                  <a:pt x="0" y="433"/>
                </a:lnTo>
                <a:lnTo>
                  <a:pt x="79" y="102"/>
                </a:lnTo>
              </a:path>
            </a:pathLst>
          </a:custGeom>
          <a:noFill/>
          <a:ln cap="rnd" w="1260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10200" y="1771560"/>
            <a:ext cx="2297160" cy="1252800"/>
          </a:xfrm>
          <a:custGeom>
            <a:avLst/>
            <a:gdLst/>
            <a:ahLst/>
            <a:rect l="l" t="t" r="r" b="b"/>
            <a:pathLst>
              <a:path w="1447" h="789">
                <a:moveTo>
                  <a:pt x="0" y="267"/>
                </a:moveTo>
                <a:lnTo>
                  <a:pt x="447" y="534"/>
                </a:lnTo>
                <a:lnTo>
                  <a:pt x="539" y="661"/>
                </a:lnTo>
                <a:lnTo>
                  <a:pt x="565" y="788"/>
                </a:lnTo>
                <a:lnTo>
                  <a:pt x="815" y="508"/>
                </a:lnTo>
                <a:lnTo>
                  <a:pt x="1446" y="407"/>
                </a:lnTo>
                <a:lnTo>
                  <a:pt x="1170" y="203"/>
                </a:lnTo>
                <a:lnTo>
                  <a:pt x="788" y="381"/>
                </a:lnTo>
                <a:lnTo>
                  <a:pt x="447" y="229"/>
                </a:lnTo>
                <a:lnTo>
                  <a:pt x="644" y="38"/>
                </a:lnTo>
                <a:lnTo>
                  <a:pt x="473" y="0"/>
                </a:lnTo>
                <a:lnTo>
                  <a:pt x="0" y="267"/>
                </a:lnTo>
              </a:path>
            </a:pathLst>
          </a:custGeom>
          <a:noFill/>
          <a:ln cap="rnd" w="1260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97280" y="923760"/>
            <a:ext cx="2214720" cy="2827440"/>
          </a:xfrm>
          <a:custGeom>
            <a:avLst/>
            <a:gdLst/>
            <a:ahLst/>
            <a:rect l="l" t="t" r="r" b="b"/>
            <a:pathLst>
              <a:path w="1395" h="1781">
                <a:moveTo>
                  <a:pt x="0" y="0"/>
                </a:moveTo>
                <a:lnTo>
                  <a:pt x="460" y="0"/>
                </a:lnTo>
                <a:lnTo>
                  <a:pt x="1394" y="216"/>
                </a:lnTo>
                <a:lnTo>
                  <a:pt x="1078" y="559"/>
                </a:lnTo>
                <a:lnTo>
                  <a:pt x="934" y="1093"/>
                </a:lnTo>
                <a:lnTo>
                  <a:pt x="934" y="1373"/>
                </a:lnTo>
                <a:lnTo>
                  <a:pt x="1249" y="1640"/>
                </a:lnTo>
                <a:lnTo>
                  <a:pt x="1275" y="1780"/>
                </a:lnTo>
                <a:lnTo>
                  <a:pt x="184" y="1780"/>
                </a:lnTo>
                <a:lnTo>
                  <a:pt x="184" y="1259"/>
                </a:lnTo>
                <a:lnTo>
                  <a:pt x="92" y="1131"/>
                </a:lnTo>
                <a:lnTo>
                  <a:pt x="158" y="1055"/>
                </a:lnTo>
                <a:lnTo>
                  <a:pt x="158" y="941"/>
                </a:lnTo>
                <a:lnTo>
                  <a:pt x="119" y="636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85800" y="2457360"/>
            <a:ext cx="2505240" cy="1798560"/>
          </a:xfrm>
          <a:custGeom>
            <a:avLst/>
            <a:gdLst/>
            <a:ahLst/>
            <a:rect l="l" t="t" r="r" b="b"/>
            <a:pathLst>
              <a:path w="1578" h="1133">
                <a:moveTo>
                  <a:pt x="0" y="0"/>
                </a:moveTo>
                <a:lnTo>
                  <a:pt x="1551" y="0"/>
                </a:lnTo>
                <a:lnTo>
                  <a:pt x="1551" y="76"/>
                </a:lnTo>
                <a:lnTo>
                  <a:pt x="1485" y="178"/>
                </a:lnTo>
                <a:lnTo>
                  <a:pt x="1577" y="305"/>
                </a:lnTo>
                <a:lnTo>
                  <a:pt x="1577" y="801"/>
                </a:lnTo>
                <a:lnTo>
                  <a:pt x="1512" y="801"/>
                </a:lnTo>
                <a:lnTo>
                  <a:pt x="1512" y="1132"/>
                </a:lnTo>
                <a:lnTo>
                  <a:pt x="1236" y="1030"/>
                </a:lnTo>
                <a:lnTo>
                  <a:pt x="1130" y="954"/>
                </a:lnTo>
                <a:lnTo>
                  <a:pt x="0" y="954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00640" y="2013120"/>
            <a:ext cx="1962000" cy="2263680"/>
          </a:xfrm>
          <a:custGeom>
            <a:avLst/>
            <a:gdLst/>
            <a:ahLst/>
            <a:rect l="l" t="t" r="r" b="b"/>
            <a:pathLst>
              <a:path w="1236" h="1426">
                <a:moveTo>
                  <a:pt x="65" y="102"/>
                </a:moveTo>
                <a:lnTo>
                  <a:pt x="394" y="0"/>
                </a:lnTo>
                <a:lnTo>
                  <a:pt x="447" y="128"/>
                </a:lnTo>
                <a:lnTo>
                  <a:pt x="880" y="369"/>
                </a:lnTo>
                <a:lnTo>
                  <a:pt x="972" y="496"/>
                </a:lnTo>
                <a:lnTo>
                  <a:pt x="1012" y="636"/>
                </a:lnTo>
                <a:lnTo>
                  <a:pt x="1170" y="598"/>
                </a:lnTo>
                <a:lnTo>
                  <a:pt x="1235" y="662"/>
                </a:lnTo>
                <a:lnTo>
                  <a:pt x="1091" y="891"/>
                </a:lnTo>
                <a:lnTo>
                  <a:pt x="1025" y="1425"/>
                </a:lnTo>
                <a:lnTo>
                  <a:pt x="473" y="1425"/>
                </a:lnTo>
                <a:lnTo>
                  <a:pt x="368" y="1323"/>
                </a:lnTo>
                <a:lnTo>
                  <a:pt x="381" y="1196"/>
                </a:lnTo>
                <a:lnTo>
                  <a:pt x="328" y="1081"/>
                </a:lnTo>
                <a:lnTo>
                  <a:pt x="315" y="954"/>
                </a:lnTo>
                <a:lnTo>
                  <a:pt x="0" y="700"/>
                </a:lnTo>
                <a:lnTo>
                  <a:pt x="0" y="433"/>
                </a:lnTo>
                <a:lnTo>
                  <a:pt x="65" y="102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65280" y="3992400"/>
            <a:ext cx="2901960" cy="1494000"/>
          </a:xfrm>
          <a:custGeom>
            <a:avLst/>
            <a:gdLst/>
            <a:ahLst/>
            <a:rect l="l" t="t" r="r" b="b"/>
            <a:pathLst>
              <a:path w="1828" h="941">
                <a:moveTo>
                  <a:pt x="0" y="0"/>
                </a:moveTo>
                <a:lnTo>
                  <a:pt x="1143" y="0"/>
                </a:lnTo>
                <a:lnTo>
                  <a:pt x="1262" y="63"/>
                </a:lnTo>
                <a:lnTo>
                  <a:pt x="1525" y="165"/>
                </a:lnTo>
                <a:lnTo>
                  <a:pt x="1696" y="750"/>
                </a:lnTo>
                <a:lnTo>
                  <a:pt x="1827" y="940"/>
                </a:lnTo>
                <a:lnTo>
                  <a:pt x="394" y="940"/>
                </a:lnTo>
                <a:lnTo>
                  <a:pt x="394" y="610"/>
                </a:lnTo>
                <a:lnTo>
                  <a:pt x="0" y="610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86280" y="3749760"/>
            <a:ext cx="2171520" cy="1414440"/>
          </a:xfrm>
          <a:custGeom>
            <a:avLst/>
            <a:gdLst/>
            <a:ahLst/>
            <a:rect l="l" t="t" r="r" b="b"/>
            <a:pathLst>
              <a:path w="1368" h="891">
                <a:moveTo>
                  <a:pt x="0" y="0"/>
                </a:moveTo>
                <a:lnTo>
                  <a:pt x="1170" y="0"/>
                </a:lnTo>
                <a:lnTo>
                  <a:pt x="1196" y="102"/>
                </a:lnTo>
                <a:lnTo>
                  <a:pt x="1196" y="216"/>
                </a:lnTo>
                <a:lnTo>
                  <a:pt x="1301" y="343"/>
                </a:lnTo>
                <a:lnTo>
                  <a:pt x="1367" y="496"/>
                </a:lnTo>
                <a:lnTo>
                  <a:pt x="1196" y="636"/>
                </a:lnTo>
                <a:lnTo>
                  <a:pt x="1235" y="725"/>
                </a:lnTo>
                <a:lnTo>
                  <a:pt x="1091" y="890"/>
                </a:lnTo>
                <a:lnTo>
                  <a:pt x="157" y="890"/>
                </a:lnTo>
                <a:lnTo>
                  <a:pt x="0" y="318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81600" y="4473720"/>
            <a:ext cx="66600" cy="68868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5038560" y="2314440"/>
            <a:ext cx="52560" cy="195264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4067280" y="4500720"/>
            <a:ext cx="957240" cy="6429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5006880" y="4253040"/>
            <a:ext cx="23760" cy="2649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960360" y="3384720"/>
            <a:ext cx="1109880" cy="10713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5006880" y="4424040"/>
            <a:ext cx="703440" cy="7308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5719680" y="4272120"/>
            <a:ext cx="451080" cy="1425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6178680" y="4120920"/>
            <a:ext cx="503280" cy="2235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710160" y="5114880"/>
            <a:ext cx="328320" cy="75420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773520" y="2819520"/>
            <a:ext cx="493560" cy="137160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317840" y="3102120"/>
            <a:ext cx="295560" cy="1029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691160" y="3121200"/>
            <a:ext cx="358560" cy="22536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11640" y="2276640"/>
            <a:ext cx="1943280" cy="142560"/>
          </a:xfrm>
          <a:custGeom>
            <a:avLst/>
            <a:gdLst/>
            <a:ahLst/>
            <a:rect l="l" t="t" r="r" b="b"/>
            <a:pathLst>
              <a:path w="1224" h="90">
                <a:moveTo>
                  <a:pt x="0" y="0"/>
                </a:moveTo>
                <a:lnTo>
                  <a:pt x="40" y="0"/>
                </a:lnTo>
                <a:lnTo>
                  <a:pt x="66" y="0"/>
                </a:lnTo>
                <a:lnTo>
                  <a:pt x="106" y="0"/>
                </a:lnTo>
                <a:lnTo>
                  <a:pt x="158" y="0"/>
                </a:lnTo>
                <a:lnTo>
                  <a:pt x="184" y="0"/>
                </a:lnTo>
                <a:lnTo>
                  <a:pt x="211" y="0"/>
                </a:lnTo>
                <a:lnTo>
                  <a:pt x="250" y="0"/>
                </a:lnTo>
                <a:lnTo>
                  <a:pt x="290" y="0"/>
                </a:lnTo>
                <a:lnTo>
                  <a:pt x="316" y="0"/>
                </a:lnTo>
                <a:lnTo>
                  <a:pt x="369" y="0"/>
                </a:lnTo>
                <a:lnTo>
                  <a:pt x="395" y="0"/>
                </a:lnTo>
                <a:lnTo>
                  <a:pt x="421" y="0"/>
                </a:lnTo>
                <a:lnTo>
                  <a:pt x="461" y="0"/>
                </a:lnTo>
                <a:lnTo>
                  <a:pt x="487" y="0"/>
                </a:lnTo>
                <a:lnTo>
                  <a:pt x="526" y="0"/>
                </a:lnTo>
                <a:lnTo>
                  <a:pt x="605" y="0"/>
                </a:lnTo>
                <a:lnTo>
                  <a:pt x="631" y="38"/>
                </a:lnTo>
                <a:lnTo>
                  <a:pt x="671" y="38"/>
                </a:lnTo>
                <a:lnTo>
                  <a:pt x="697" y="38"/>
                </a:lnTo>
                <a:lnTo>
                  <a:pt x="737" y="38"/>
                </a:lnTo>
                <a:lnTo>
                  <a:pt x="763" y="38"/>
                </a:lnTo>
                <a:lnTo>
                  <a:pt x="842" y="38"/>
                </a:lnTo>
                <a:lnTo>
                  <a:pt x="921" y="38"/>
                </a:lnTo>
                <a:lnTo>
                  <a:pt x="986" y="38"/>
                </a:lnTo>
                <a:lnTo>
                  <a:pt x="1026" y="89"/>
                </a:lnTo>
                <a:lnTo>
                  <a:pt x="1052" y="89"/>
                </a:lnTo>
                <a:lnTo>
                  <a:pt x="1091" y="89"/>
                </a:lnTo>
                <a:lnTo>
                  <a:pt x="1118" y="89"/>
                </a:lnTo>
                <a:lnTo>
                  <a:pt x="1157" y="89"/>
                </a:lnTo>
                <a:lnTo>
                  <a:pt x="1197" y="89"/>
                </a:lnTo>
                <a:lnTo>
                  <a:pt x="1223" y="89"/>
                </a:lnTo>
                <a:lnTo>
                  <a:pt x="1223" y="76"/>
                </a:lnTo>
              </a:path>
            </a:pathLst>
          </a:custGeom>
          <a:noFill/>
          <a:ln cap="rnd" w="1260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10280" y="2314440"/>
            <a:ext cx="171360" cy="93024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5130720" y="1991880"/>
            <a:ext cx="192240" cy="265320"/>
          </a:xfrm>
          <a:prstGeom prst="line">
            <a:avLst/>
          </a:prstGeom>
          <a:ln w="1260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75040" y="2998800"/>
            <a:ext cx="257400" cy="228600"/>
          </a:xfrm>
          <a:prstGeom prst="ellipse">
            <a:avLst/>
          </a:prstGeom>
          <a:solidFill>
            <a:srgbClr val="ffff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2160" y="3022560"/>
            <a:ext cx="900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45440" y="6010200"/>
            <a:ext cx="167004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944960" y="1690560"/>
            <a:ext cx="31284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49360" y="1751040"/>
            <a:ext cx="900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775040" y="2998800"/>
            <a:ext cx="257400" cy="22860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4944960" y="1771560"/>
            <a:ext cx="336600" cy="243000"/>
            <a:chOff x="4944960" y="1771560"/>
            <a:chExt cx="336600" cy="243000"/>
          </a:xfrm>
        </p:grpSpPr>
        <p:sp>
          <p:nvSpPr>
            <p:cNvPr id="77" name=""/>
            <p:cNvSpPr/>
            <p:nvPr/>
          </p:nvSpPr>
          <p:spPr>
            <a:xfrm>
              <a:off x="4944960" y="1771560"/>
              <a:ext cx="336600" cy="243000"/>
            </a:xfrm>
            <a:custGeom>
              <a:avLst/>
              <a:gdLst/>
              <a:ahLst/>
              <a:rect l="l" t="t" r="r" b="b"/>
              <a:pathLst>
                <a:path w="212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211" y="114"/>
                  </a:lnTo>
                  <a:lnTo>
                    <a:pt x="211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944960" y="1771560"/>
              <a:ext cx="336600" cy="243000"/>
            </a:xfrm>
            <a:custGeom>
              <a:avLst/>
              <a:gdLst/>
              <a:ahLst/>
              <a:rect l="l" t="t" r="r" b="b"/>
              <a:pathLst>
                <a:path w="212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211" y="114"/>
                  </a:lnTo>
                  <a:lnTo>
                    <a:pt x="211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4299120" y="1913040"/>
            <a:ext cx="334800" cy="242640"/>
            <a:chOff x="4299120" y="1913040"/>
            <a:chExt cx="334800" cy="242640"/>
          </a:xfrm>
        </p:grpSpPr>
        <p:sp>
          <p:nvSpPr>
            <p:cNvPr id="80" name=""/>
            <p:cNvSpPr/>
            <p:nvPr/>
          </p:nvSpPr>
          <p:spPr>
            <a:xfrm>
              <a:off x="4299120" y="1913040"/>
              <a:ext cx="334800" cy="242640"/>
            </a:xfrm>
            <a:custGeom>
              <a:avLst/>
              <a:gdLst/>
              <a:ahLst/>
              <a:rect l="l" t="t" r="r" b="b"/>
              <a:pathLst>
                <a:path w="211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4" y="152"/>
                  </a:lnTo>
                  <a:lnTo>
                    <a:pt x="210" y="114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4299120" y="1913040"/>
              <a:ext cx="334800" cy="242640"/>
            </a:xfrm>
            <a:custGeom>
              <a:avLst/>
              <a:gdLst/>
              <a:ahLst/>
              <a:rect l="l" t="t" r="r" b="b"/>
              <a:pathLst>
                <a:path w="211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4" y="152"/>
                  </a:lnTo>
                  <a:lnTo>
                    <a:pt x="210" y="114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" name=""/>
          <p:cNvGrpSpPr/>
          <p:nvPr/>
        </p:nvGrpSpPr>
        <p:grpSpPr>
          <a:xfrm>
            <a:off x="4716360" y="3002040"/>
            <a:ext cx="314280" cy="244440"/>
            <a:chOff x="4716360" y="3002040"/>
            <a:chExt cx="314280" cy="244440"/>
          </a:xfrm>
        </p:grpSpPr>
        <p:sp>
          <p:nvSpPr>
            <p:cNvPr id="83" name=""/>
            <p:cNvSpPr/>
            <p:nvPr/>
          </p:nvSpPr>
          <p:spPr>
            <a:xfrm>
              <a:off x="4716360" y="3002040"/>
              <a:ext cx="314280" cy="244440"/>
            </a:xfrm>
            <a:custGeom>
              <a:avLst/>
              <a:gdLst/>
              <a:ahLst/>
              <a:rect l="l" t="t" r="r" b="b"/>
              <a:pathLst>
                <a:path w="198" h="154">
                  <a:moveTo>
                    <a:pt x="52" y="0"/>
                  </a:moveTo>
                  <a:lnTo>
                    <a:pt x="0" y="39"/>
                  </a:lnTo>
                  <a:lnTo>
                    <a:pt x="0" y="115"/>
                  </a:lnTo>
                  <a:lnTo>
                    <a:pt x="52" y="153"/>
                  </a:lnTo>
                  <a:lnTo>
                    <a:pt x="131" y="153"/>
                  </a:lnTo>
                  <a:lnTo>
                    <a:pt x="197" y="115"/>
                  </a:lnTo>
                  <a:lnTo>
                    <a:pt x="197" y="39"/>
                  </a:lnTo>
                  <a:lnTo>
                    <a:pt x="131" y="0"/>
                  </a:lnTo>
                  <a:lnTo>
                    <a:pt x="52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716360" y="3002040"/>
              <a:ext cx="314280" cy="244440"/>
            </a:xfrm>
            <a:custGeom>
              <a:avLst/>
              <a:gdLst/>
              <a:ahLst/>
              <a:rect l="l" t="t" r="r" b="b"/>
              <a:pathLst>
                <a:path w="198" h="154">
                  <a:moveTo>
                    <a:pt x="52" y="0"/>
                  </a:moveTo>
                  <a:lnTo>
                    <a:pt x="0" y="39"/>
                  </a:lnTo>
                  <a:lnTo>
                    <a:pt x="0" y="115"/>
                  </a:lnTo>
                  <a:lnTo>
                    <a:pt x="52" y="153"/>
                  </a:lnTo>
                  <a:lnTo>
                    <a:pt x="131" y="153"/>
                  </a:lnTo>
                  <a:lnTo>
                    <a:pt x="197" y="115"/>
                  </a:lnTo>
                  <a:lnTo>
                    <a:pt x="197" y="39"/>
                  </a:lnTo>
                  <a:lnTo>
                    <a:pt x="131" y="0"/>
                  </a:lnTo>
                  <a:lnTo>
                    <a:pt x="52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4944960" y="3224160"/>
            <a:ext cx="336600" cy="244440"/>
            <a:chOff x="4944960" y="3224160"/>
            <a:chExt cx="336600" cy="244440"/>
          </a:xfrm>
        </p:grpSpPr>
        <p:sp>
          <p:nvSpPr>
            <p:cNvPr id="86" name=""/>
            <p:cNvSpPr/>
            <p:nvPr/>
          </p:nvSpPr>
          <p:spPr>
            <a:xfrm>
              <a:off x="4944960" y="3224160"/>
              <a:ext cx="336600" cy="244440"/>
            </a:xfrm>
            <a:custGeom>
              <a:avLst/>
              <a:gdLst/>
              <a:ahLst/>
              <a:rect l="l" t="t" r="r" b="b"/>
              <a:pathLst>
                <a:path w="212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5" y="153"/>
                  </a:lnTo>
                  <a:lnTo>
                    <a:pt x="211" y="115"/>
                  </a:lnTo>
                  <a:lnTo>
                    <a:pt x="211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944960" y="3224160"/>
              <a:ext cx="336600" cy="244440"/>
            </a:xfrm>
            <a:custGeom>
              <a:avLst/>
              <a:gdLst/>
              <a:ahLst/>
              <a:rect l="l" t="t" r="r" b="b"/>
              <a:pathLst>
                <a:path w="212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5" y="153"/>
                  </a:lnTo>
                  <a:lnTo>
                    <a:pt x="211" y="115"/>
                  </a:lnTo>
                  <a:lnTo>
                    <a:pt x="211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5338800" y="3079800"/>
            <a:ext cx="257040" cy="228600"/>
          </a:xfrm>
          <a:prstGeom prst="rect">
            <a:avLst/>
          </a:prstGeom>
          <a:solidFill>
            <a:srgbClr val="ffcc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902200" y="3848040"/>
            <a:ext cx="236520" cy="22716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299280" y="3686040"/>
            <a:ext cx="255600" cy="247680"/>
          </a:xfrm>
          <a:prstGeom prst="ellipse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611760" y="4008600"/>
            <a:ext cx="257400" cy="228600"/>
          </a:xfrm>
          <a:prstGeom prst="rect">
            <a:avLst/>
          </a:prstGeom>
          <a:solidFill>
            <a:srgbClr val="ffcc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5905440" y="3851280"/>
            <a:ext cx="314280" cy="243000"/>
            <a:chOff x="5905440" y="3851280"/>
            <a:chExt cx="314280" cy="243000"/>
          </a:xfrm>
        </p:grpSpPr>
        <p:sp>
          <p:nvSpPr>
            <p:cNvPr id="93" name=""/>
            <p:cNvSpPr/>
            <p:nvPr/>
          </p:nvSpPr>
          <p:spPr>
            <a:xfrm>
              <a:off x="5905440" y="3851280"/>
              <a:ext cx="314280" cy="243000"/>
            </a:xfrm>
            <a:custGeom>
              <a:avLst/>
              <a:gdLst/>
              <a:ahLst/>
              <a:rect l="l" t="t" r="r" b="b"/>
              <a:pathLst>
                <a:path w="198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197" y="114"/>
                  </a:lnTo>
                  <a:lnTo>
                    <a:pt x="197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905440" y="3851280"/>
              <a:ext cx="314280" cy="243000"/>
            </a:xfrm>
            <a:custGeom>
              <a:avLst/>
              <a:gdLst/>
              <a:ahLst/>
              <a:rect l="l" t="t" r="r" b="b"/>
              <a:pathLst>
                <a:path w="198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197" y="114"/>
                  </a:lnTo>
                  <a:lnTo>
                    <a:pt x="197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5" name=""/>
          <p:cNvGrpSpPr/>
          <p:nvPr/>
        </p:nvGrpSpPr>
        <p:grpSpPr>
          <a:xfrm>
            <a:off x="6302520" y="3689280"/>
            <a:ext cx="334800" cy="243000"/>
            <a:chOff x="6302520" y="3689280"/>
            <a:chExt cx="334800" cy="243000"/>
          </a:xfrm>
        </p:grpSpPr>
        <p:sp>
          <p:nvSpPr>
            <p:cNvPr id="96" name=""/>
            <p:cNvSpPr/>
            <p:nvPr/>
          </p:nvSpPr>
          <p:spPr>
            <a:xfrm>
              <a:off x="6302520" y="3689280"/>
              <a:ext cx="334800" cy="243000"/>
            </a:xfrm>
            <a:custGeom>
              <a:avLst/>
              <a:gdLst/>
              <a:ahLst/>
              <a:rect l="l" t="t" r="r" b="b"/>
              <a:pathLst>
                <a:path w="211" h="153">
                  <a:moveTo>
                    <a:pt x="65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5" y="152"/>
                  </a:lnTo>
                  <a:lnTo>
                    <a:pt x="144" y="152"/>
                  </a:lnTo>
                  <a:lnTo>
                    <a:pt x="210" y="114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5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302520" y="3689280"/>
              <a:ext cx="334800" cy="243000"/>
            </a:xfrm>
            <a:custGeom>
              <a:avLst/>
              <a:gdLst/>
              <a:ahLst/>
              <a:rect l="l" t="t" r="r" b="b"/>
              <a:pathLst>
                <a:path w="211" h="153">
                  <a:moveTo>
                    <a:pt x="65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5" y="152"/>
                  </a:lnTo>
                  <a:lnTo>
                    <a:pt x="144" y="152"/>
                  </a:lnTo>
                  <a:lnTo>
                    <a:pt x="210" y="114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5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" name=""/>
          <p:cNvGrpSpPr/>
          <p:nvPr/>
        </p:nvGrpSpPr>
        <p:grpSpPr>
          <a:xfrm>
            <a:off x="6218280" y="4152960"/>
            <a:ext cx="334800" cy="244440"/>
            <a:chOff x="6218280" y="4152960"/>
            <a:chExt cx="334800" cy="244440"/>
          </a:xfrm>
        </p:grpSpPr>
        <p:sp>
          <p:nvSpPr>
            <p:cNvPr id="99" name=""/>
            <p:cNvSpPr/>
            <p:nvPr/>
          </p:nvSpPr>
          <p:spPr>
            <a:xfrm>
              <a:off x="6218280" y="4152960"/>
              <a:ext cx="334800" cy="244440"/>
            </a:xfrm>
            <a:custGeom>
              <a:avLst/>
              <a:gdLst/>
              <a:ahLst/>
              <a:rect l="l" t="t" r="r" b="b"/>
              <a:pathLst>
                <a:path w="211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5" y="153"/>
                  </a:lnTo>
                  <a:lnTo>
                    <a:pt x="210" y="115"/>
                  </a:lnTo>
                  <a:lnTo>
                    <a:pt x="210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218280" y="4152960"/>
              <a:ext cx="334800" cy="244440"/>
            </a:xfrm>
            <a:custGeom>
              <a:avLst/>
              <a:gdLst/>
              <a:ahLst/>
              <a:rect l="l" t="t" r="r" b="b"/>
              <a:pathLst>
                <a:path w="211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5" y="153"/>
                  </a:lnTo>
                  <a:lnTo>
                    <a:pt x="210" y="115"/>
                  </a:lnTo>
                  <a:lnTo>
                    <a:pt x="210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4549680" y="4233960"/>
            <a:ext cx="314280" cy="244440"/>
            <a:chOff x="4549680" y="4233960"/>
            <a:chExt cx="314280" cy="244440"/>
          </a:xfrm>
        </p:grpSpPr>
        <p:sp>
          <p:nvSpPr>
            <p:cNvPr id="102" name=""/>
            <p:cNvSpPr/>
            <p:nvPr/>
          </p:nvSpPr>
          <p:spPr>
            <a:xfrm>
              <a:off x="4549680" y="4233960"/>
              <a:ext cx="314280" cy="244440"/>
            </a:xfrm>
            <a:custGeom>
              <a:avLst/>
              <a:gdLst/>
              <a:ahLst/>
              <a:rect l="l" t="t" r="r" b="b"/>
              <a:pathLst>
                <a:path w="198" h="154">
                  <a:moveTo>
                    <a:pt x="65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5" y="153"/>
                  </a:lnTo>
                  <a:lnTo>
                    <a:pt x="144" y="153"/>
                  </a:lnTo>
                  <a:lnTo>
                    <a:pt x="197" y="115"/>
                  </a:lnTo>
                  <a:lnTo>
                    <a:pt x="197" y="38"/>
                  </a:lnTo>
                  <a:lnTo>
                    <a:pt x="144" y="0"/>
                  </a:lnTo>
                  <a:lnTo>
                    <a:pt x="65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549680" y="4233960"/>
              <a:ext cx="314280" cy="244440"/>
            </a:xfrm>
            <a:custGeom>
              <a:avLst/>
              <a:gdLst/>
              <a:ahLst/>
              <a:rect l="l" t="t" r="r" b="b"/>
              <a:pathLst>
                <a:path w="198" h="154">
                  <a:moveTo>
                    <a:pt x="65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5" y="153"/>
                  </a:lnTo>
                  <a:lnTo>
                    <a:pt x="144" y="153"/>
                  </a:lnTo>
                  <a:lnTo>
                    <a:pt x="197" y="115"/>
                  </a:lnTo>
                  <a:lnTo>
                    <a:pt x="197" y="38"/>
                  </a:lnTo>
                  <a:lnTo>
                    <a:pt x="144" y="0"/>
                  </a:lnTo>
                  <a:lnTo>
                    <a:pt x="65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" name=""/>
          <p:cNvGrpSpPr/>
          <p:nvPr/>
        </p:nvGrpSpPr>
        <p:grpSpPr>
          <a:xfrm>
            <a:off x="4068720" y="4618080"/>
            <a:ext cx="314280" cy="243000"/>
            <a:chOff x="4068720" y="4618080"/>
            <a:chExt cx="314280" cy="243000"/>
          </a:xfrm>
        </p:grpSpPr>
        <p:sp>
          <p:nvSpPr>
            <p:cNvPr id="105" name=""/>
            <p:cNvSpPr/>
            <p:nvPr/>
          </p:nvSpPr>
          <p:spPr>
            <a:xfrm>
              <a:off x="4068720" y="4618080"/>
              <a:ext cx="314280" cy="243000"/>
            </a:xfrm>
            <a:custGeom>
              <a:avLst/>
              <a:gdLst/>
              <a:ahLst/>
              <a:rect l="l" t="t" r="r" b="b"/>
              <a:pathLst>
                <a:path w="198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197" y="114"/>
                  </a:lnTo>
                  <a:lnTo>
                    <a:pt x="197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068720" y="4618080"/>
              <a:ext cx="314280" cy="243000"/>
            </a:xfrm>
            <a:custGeom>
              <a:avLst/>
              <a:gdLst/>
              <a:ahLst/>
              <a:rect l="l" t="t" r="r" b="b"/>
              <a:pathLst>
                <a:path w="198" h="153">
                  <a:moveTo>
                    <a:pt x="66" y="0"/>
                  </a:moveTo>
                  <a:lnTo>
                    <a:pt x="0" y="38"/>
                  </a:lnTo>
                  <a:lnTo>
                    <a:pt x="0" y="114"/>
                  </a:lnTo>
                  <a:lnTo>
                    <a:pt x="66" y="152"/>
                  </a:lnTo>
                  <a:lnTo>
                    <a:pt x="145" y="152"/>
                  </a:lnTo>
                  <a:lnTo>
                    <a:pt x="197" y="114"/>
                  </a:lnTo>
                  <a:lnTo>
                    <a:pt x="197" y="38"/>
                  </a:lnTo>
                  <a:lnTo>
                    <a:pt x="145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" name=""/>
          <p:cNvGrpSpPr/>
          <p:nvPr/>
        </p:nvGrpSpPr>
        <p:grpSpPr>
          <a:xfrm>
            <a:off x="3589200" y="5000760"/>
            <a:ext cx="335160" cy="244440"/>
            <a:chOff x="3589200" y="5000760"/>
            <a:chExt cx="335160" cy="244440"/>
          </a:xfrm>
        </p:grpSpPr>
        <p:sp>
          <p:nvSpPr>
            <p:cNvPr id="108" name=""/>
            <p:cNvSpPr/>
            <p:nvPr/>
          </p:nvSpPr>
          <p:spPr>
            <a:xfrm>
              <a:off x="3589200" y="5000760"/>
              <a:ext cx="335160" cy="244440"/>
            </a:xfrm>
            <a:custGeom>
              <a:avLst/>
              <a:gdLst/>
              <a:ahLst/>
              <a:rect l="l" t="t" r="r" b="b"/>
              <a:pathLst>
                <a:path w="211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4" y="153"/>
                  </a:lnTo>
                  <a:lnTo>
                    <a:pt x="210" y="115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6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589200" y="5000760"/>
              <a:ext cx="335160" cy="244440"/>
            </a:xfrm>
            <a:custGeom>
              <a:avLst/>
              <a:gdLst/>
              <a:ahLst/>
              <a:rect l="l" t="t" r="r" b="b"/>
              <a:pathLst>
                <a:path w="211" h="154">
                  <a:moveTo>
                    <a:pt x="66" y="0"/>
                  </a:moveTo>
                  <a:lnTo>
                    <a:pt x="0" y="38"/>
                  </a:lnTo>
                  <a:lnTo>
                    <a:pt x="0" y="115"/>
                  </a:lnTo>
                  <a:lnTo>
                    <a:pt x="66" y="153"/>
                  </a:lnTo>
                  <a:lnTo>
                    <a:pt x="144" y="153"/>
                  </a:lnTo>
                  <a:lnTo>
                    <a:pt x="210" y="115"/>
                  </a:lnTo>
                  <a:lnTo>
                    <a:pt x="210" y="38"/>
                  </a:lnTo>
                  <a:lnTo>
                    <a:pt x="144" y="0"/>
                  </a:lnTo>
                  <a:lnTo>
                    <a:pt x="66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0" name=""/>
          <p:cNvSpPr/>
          <p:nvPr/>
        </p:nvSpPr>
        <p:spPr>
          <a:xfrm>
            <a:off x="3419640" y="3301920"/>
            <a:ext cx="255600" cy="249480"/>
          </a:xfrm>
          <a:prstGeom prst="rect">
            <a:avLst/>
          </a:prstGeom>
          <a:solidFill>
            <a:srgbClr val="ffcc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299120" y="1913040"/>
            <a:ext cx="29196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716360" y="3022560"/>
            <a:ext cx="27144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944960" y="3224160"/>
            <a:ext cx="2714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280120" y="3083040"/>
            <a:ext cx="35388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302520" y="3689280"/>
            <a:ext cx="2714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405480" y="3749760"/>
            <a:ext cx="41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905440" y="3851280"/>
            <a:ext cx="2714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6019200" y="3911760"/>
            <a:ext cx="152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551640" y="4011480"/>
            <a:ext cx="334800" cy="26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0" y="4173480"/>
            <a:ext cx="2714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248520" y="4191120"/>
            <a:ext cx="2286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549680" y="4233960"/>
            <a:ext cx="3542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89200" y="5000760"/>
            <a:ext cx="3542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68720" y="4618080"/>
            <a:ext cx="35568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359160" y="3325680"/>
            <a:ext cx="35568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944960" y="1771560"/>
            <a:ext cx="27144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629240" y="2697120"/>
            <a:ext cx="236520" cy="228600"/>
          </a:xfrm>
          <a:prstGeom prst="rect">
            <a:avLst/>
          </a:prstGeom>
          <a:solidFill>
            <a:srgbClr val="ffcc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549680" y="2700360"/>
            <a:ext cx="354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465800" y="2235240"/>
            <a:ext cx="314280" cy="304920"/>
          </a:xfrm>
          <a:custGeom>
            <a:avLst/>
            <a:gdLst/>
            <a:ahLst/>
            <a:rect l="l" t="t" r="r" b="b"/>
            <a:pathLst>
              <a:path w="198" h="192">
                <a:moveTo>
                  <a:pt x="105" y="0"/>
                </a:moveTo>
                <a:lnTo>
                  <a:pt x="0" y="191"/>
                </a:lnTo>
                <a:lnTo>
                  <a:pt x="197" y="191"/>
                </a:lnTo>
                <a:lnTo>
                  <a:pt x="105" y="0"/>
                </a:lnTo>
              </a:path>
            </a:pathLst>
          </a:custGeom>
          <a:solidFill>
            <a:srgbClr val="69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508720" y="4537080"/>
            <a:ext cx="314280" cy="324000"/>
          </a:xfrm>
          <a:custGeom>
            <a:avLst/>
            <a:gdLst/>
            <a:ahLst/>
            <a:rect l="l" t="t" r="r" b="b"/>
            <a:pathLst>
              <a:path w="198" h="204">
                <a:moveTo>
                  <a:pt x="92" y="0"/>
                </a:moveTo>
                <a:lnTo>
                  <a:pt x="0" y="203"/>
                </a:lnTo>
                <a:lnTo>
                  <a:pt x="197" y="203"/>
                </a:lnTo>
                <a:lnTo>
                  <a:pt x="92" y="0"/>
                </a:lnTo>
              </a:path>
            </a:pathLst>
          </a:custGeom>
          <a:solidFill>
            <a:srgbClr val="69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465800" y="2316240"/>
            <a:ext cx="2919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27120" y="5938920"/>
            <a:ext cx="247680" cy="131760"/>
          </a:xfrm>
          <a:custGeom>
            <a:avLst/>
            <a:gdLst/>
            <a:ahLst/>
            <a:rect l="l" t="t" r="r" b="b"/>
            <a:pathLst>
              <a:path w="156" h="83">
                <a:moveTo>
                  <a:pt x="85" y="0"/>
                </a:moveTo>
                <a:lnTo>
                  <a:pt x="0" y="82"/>
                </a:lnTo>
                <a:lnTo>
                  <a:pt x="155" y="82"/>
                </a:lnTo>
                <a:lnTo>
                  <a:pt x="85" y="0"/>
                </a:lnTo>
              </a:path>
            </a:pathLst>
          </a:custGeom>
          <a:solidFill>
            <a:srgbClr val="ccffff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37880" y="5397480"/>
            <a:ext cx="1005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Plants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035000" y="5678640"/>
            <a:ext cx="1107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Plants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029960" y="5916600"/>
            <a:ext cx="131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Construction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33240" y="5648400"/>
            <a:ext cx="246240" cy="203040"/>
          </a:xfrm>
          <a:custGeom>
            <a:avLst/>
            <a:gdLst/>
            <a:ahLst/>
            <a:rect l="l" t="t" r="r" b="b"/>
            <a:pathLst>
              <a:path w="155" h="128">
                <a:moveTo>
                  <a:pt x="47" y="0"/>
                </a:moveTo>
                <a:lnTo>
                  <a:pt x="0" y="32"/>
                </a:lnTo>
                <a:lnTo>
                  <a:pt x="0" y="96"/>
                </a:lnTo>
                <a:lnTo>
                  <a:pt x="47" y="127"/>
                </a:lnTo>
                <a:lnTo>
                  <a:pt x="107" y="127"/>
                </a:lnTo>
                <a:lnTo>
                  <a:pt x="154" y="96"/>
                </a:lnTo>
                <a:lnTo>
                  <a:pt x="154" y="32"/>
                </a:lnTo>
                <a:lnTo>
                  <a:pt x="107" y="0"/>
                </a:lnTo>
                <a:lnTo>
                  <a:pt x="47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50880" y="5353200"/>
            <a:ext cx="203040" cy="2016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6248520" y="3962520"/>
            <a:ext cx="304560" cy="228600"/>
            <a:chOff x="6248520" y="3962520"/>
            <a:chExt cx="304560" cy="228600"/>
          </a:xfrm>
        </p:grpSpPr>
        <p:sp>
          <p:nvSpPr>
            <p:cNvPr id="139" name=""/>
            <p:cNvSpPr/>
            <p:nvPr/>
          </p:nvSpPr>
          <p:spPr>
            <a:xfrm>
              <a:off x="6248520" y="3962520"/>
              <a:ext cx="304560" cy="228600"/>
            </a:xfrm>
            <a:custGeom>
              <a:avLst/>
              <a:gdLst/>
              <a:ahLst/>
              <a:rect l="l" t="t" r="r" b="b"/>
              <a:pathLst>
                <a:path w="192" h="144">
                  <a:moveTo>
                    <a:pt x="59" y="0"/>
                  </a:moveTo>
                  <a:lnTo>
                    <a:pt x="0" y="36"/>
                  </a:lnTo>
                  <a:lnTo>
                    <a:pt x="0" y="107"/>
                  </a:lnTo>
                  <a:lnTo>
                    <a:pt x="59" y="143"/>
                  </a:lnTo>
                  <a:lnTo>
                    <a:pt x="131" y="143"/>
                  </a:lnTo>
                  <a:lnTo>
                    <a:pt x="191" y="107"/>
                  </a:lnTo>
                  <a:lnTo>
                    <a:pt x="191" y="36"/>
                  </a:lnTo>
                  <a:lnTo>
                    <a:pt x="131" y="0"/>
                  </a:lnTo>
                  <a:lnTo>
                    <a:pt x="59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6248520" y="3962520"/>
              <a:ext cx="304560" cy="228600"/>
            </a:xfrm>
            <a:custGeom>
              <a:avLst/>
              <a:gdLst/>
              <a:ahLst/>
              <a:rect l="l" t="t" r="r" b="b"/>
              <a:pathLst>
                <a:path w="192" h="144">
                  <a:moveTo>
                    <a:pt x="59" y="0"/>
                  </a:moveTo>
                  <a:lnTo>
                    <a:pt x="0" y="36"/>
                  </a:lnTo>
                  <a:lnTo>
                    <a:pt x="0" y="107"/>
                  </a:lnTo>
                  <a:lnTo>
                    <a:pt x="59" y="143"/>
                  </a:lnTo>
                  <a:lnTo>
                    <a:pt x="131" y="143"/>
                  </a:lnTo>
                  <a:lnTo>
                    <a:pt x="191" y="107"/>
                  </a:lnTo>
                  <a:lnTo>
                    <a:pt x="191" y="36"/>
                  </a:lnTo>
                  <a:lnTo>
                    <a:pt x="131" y="0"/>
                  </a:lnTo>
                  <a:lnTo>
                    <a:pt x="59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5486400" y="2286000"/>
            <a:ext cx="304920" cy="228600"/>
            <a:chOff x="5486400" y="2286000"/>
            <a:chExt cx="304920" cy="228600"/>
          </a:xfrm>
        </p:grpSpPr>
        <p:sp>
          <p:nvSpPr>
            <p:cNvPr id="142" name=""/>
            <p:cNvSpPr/>
            <p:nvPr/>
          </p:nvSpPr>
          <p:spPr>
            <a:xfrm>
              <a:off x="5486400" y="2286000"/>
              <a:ext cx="304920" cy="228600"/>
            </a:xfrm>
            <a:custGeom>
              <a:avLst/>
              <a:gdLst/>
              <a:ahLst/>
              <a:rect l="l" t="t" r="r" b="b"/>
              <a:pathLst>
                <a:path w="192" h="144">
                  <a:moveTo>
                    <a:pt x="60" y="0"/>
                  </a:moveTo>
                  <a:lnTo>
                    <a:pt x="0" y="36"/>
                  </a:lnTo>
                  <a:lnTo>
                    <a:pt x="0" y="107"/>
                  </a:lnTo>
                  <a:lnTo>
                    <a:pt x="60" y="143"/>
                  </a:lnTo>
                  <a:lnTo>
                    <a:pt x="131" y="143"/>
                  </a:lnTo>
                  <a:lnTo>
                    <a:pt x="191" y="107"/>
                  </a:lnTo>
                  <a:lnTo>
                    <a:pt x="191" y="36"/>
                  </a:lnTo>
                  <a:lnTo>
                    <a:pt x="131" y="0"/>
                  </a:lnTo>
                  <a:lnTo>
                    <a:pt x="60" y="0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486400" y="2286000"/>
              <a:ext cx="304920" cy="228600"/>
            </a:xfrm>
            <a:custGeom>
              <a:avLst/>
              <a:gdLst/>
              <a:ahLst/>
              <a:rect l="l" t="t" r="r" b="b"/>
              <a:pathLst>
                <a:path w="192" h="144">
                  <a:moveTo>
                    <a:pt x="60" y="0"/>
                  </a:moveTo>
                  <a:lnTo>
                    <a:pt x="0" y="36"/>
                  </a:lnTo>
                  <a:lnTo>
                    <a:pt x="0" y="107"/>
                  </a:lnTo>
                  <a:lnTo>
                    <a:pt x="60" y="143"/>
                  </a:lnTo>
                  <a:lnTo>
                    <a:pt x="131" y="143"/>
                  </a:lnTo>
                  <a:lnTo>
                    <a:pt x="191" y="107"/>
                  </a:lnTo>
                  <a:lnTo>
                    <a:pt x="191" y="36"/>
                  </a:lnTo>
                  <a:lnTo>
                    <a:pt x="131" y="0"/>
                  </a:lnTo>
                  <a:lnTo>
                    <a:pt x="60" y="0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2597040" y="336600"/>
            <a:ext cx="455652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Northern Natural Gas Company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South End Plants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27120" y="5938920"/>
            <a:ext cx="247680" cy="131760"/>
          </a:xfrm>
          <a:custGeom>
            <a:avLst/>
            <a:gdLst/>
            <a:ahLst/>
            <a:rect l="l" t="t" r="r" b="b"/>
            <a:pathLst>
              <a:path w="156" h="83">
                <a:moveTo>
                  <a:pt x="85" y="0"/>
                </a:moveTo>
                <a:lnTo>
                  <a:pt x="0" y="82"/>
                </a:lnTo>
                <a:lnTo>
                  <a:pt x="155" y="82"/>
                </a:lnTo>
                <a:lnTo>
                  <a:pt x="85" y="0"/>
                </a:lnTo>
              </a:path>
            </a:pathLst>
          </a:custGeom>
          <a:solidFill>
            <a:srgbClr val="ccffff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037880" y="5397480"/>
            <a:ext cx="1005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Plants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035000" y="5678640"/>
            <a:ext cx="1107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Plants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29960" y="5916600"/>
            <a:ext cx="1317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Construction</a:t>
            </a:r>
            <a:endParaRPr b="0" lang="en-US" sz="1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3377880" y="4133880"/>
            <a:ext cx="531720" cy="12204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H="1">
            <a:off x="3579480" y="3602160"/>
            <a:ext cx="563400" cy="143640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409920" y="4302000"/>
            <a:ext cx="90360" cy="73656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4188960" y="1814400"/>
            <a:ext cx="1513080" cy="174168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987720" y="4133880"/>
            <a:ext cx="528840" cy="57132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533760" y="5024520"/>
            <a:ext cx="496800" cy="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4032360" y="4390560"/>
            <a:ext cx="123840" cy="59868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529160" y="3268800"/>
            <a:ext cx="565200" cy="15084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>
            <a:off x="4562640" y="2178000"/>
            <a:ext cx="801360" cy="20628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518000" y="2430360"/>
            <a:ext cx="1440" cy="17640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4529160" y="2490840"/>
            <a:ext cx="509400" cy="10944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517840" y="3081240"/>
            <a:ext cx="4375080" cy="3105360"/>
          </a:xfrm>
          <a:custGeom>
            <a:avLst/>
            <a:gdLst/>
            <a:ahLst/>
            <a:rect l="l" t="t" r="r" b="b"/>
            <a:pathLst>
              <a:path w="2756" h="1956">
                <a:moveTo>
                  <a:pt x="769" y="0"/>
                </a:moveTo>
                <a:lnTo>
                  <a:pt x="1366" y="0"/>
                </a:lnTo>
                <a:lnTo>
                  <a:pt x="1366" y="353"/>
                </a:lnTo>
                <a:lnTo>
                  <a:pt x="2113" y="476"/>
                </a:lnTo>
                <a:lnTo>
                  <a:pt x="2242" y="459"/>
                </a:lnTo>
                <a:lnTo>
                  <a:pt x="2541" y="511"/>
                </a:lnTo>
                <a:lnTo>
                  <a:pt x="2626" y="528"/>
                </a:lnTo>
                <a:lnTo>
                  <a:pt x="2626" y="881"/>
                </a:lnTo>
                <a:lnTo>
                  <a:pt x="2755" y="1127"/>
                </a:lnTo>
                <a:lnTo>
                  <a:pt x="2691" y="1251"/>
                </a:lnTo>
                <a:lnTo>
                  <a:pt x="2434" y="1286"/>
                </a:lnTo>
                <a:lnTo>
                  <a:pt x="2050" y="1550"/>
                </a:lnTo>
                <a:lnTo>
                  <a:pt x="1965" y="1743"/>
                </a:lnTo>
                <a:lnTo>
                  <a:pt x="2007" y="1955"/>
                </a:lnTo>
                <a:lnTo>
                  <a:pt x="1495" y="1814"/>
                </a:lnTo>
                <a:lnTo>
                  <a:pt x="1195" y="1392"/>
                </a:lnTo>
                <a:lnTo>
                  <a:pt x="940" y="1321"/>
                </a:lnTo>
                <a:lnTo>
                  <a:pt x="790" y="1444"/>
                </a:lnTo>
                <a:lnTo>
                  <a:pt x="598" y="1356"/>
                </a:lnTo>
                <a:lnTo>
                  <a:pt x="406" y="1074"/>
                </a:lnTo>
                <a:lnTo>
                  <a:pt x="0" y="810"/>
                </a:lnTo>
                <a:lnTo>
                  <a:pt x="769" y="810"/>
                </a:lnTo>
                <a:lnTo>
                  <a:pt x="769" y="0"/>
                </a:lnTo>
              </a:path>
            </a:pathLst>
          </a:custGeom>
          <a:noFill/>
          <a:ln cap="rnd" w="255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076640" y="1768320"/>
            <a:ext cx="2373480" cy="979560"/>
          </a:xfrm>
          <a:custGeom>
            <a:avLst/>
            <a:gdLst/>
            <a:ahLst/>
            <a:rect l="l" t="t" r="r" b="b"/>
            <a:pathLst>
              <a:path w="1495" h="617">
                <a:moveTo>
                  <a:pt x="0" y="0"/>
                </a:moveTo>
                <a:lnTo>
                  <a:pt x="1410" y="0"/>
                </a:lnTo>
                <a:lnTo>
                  <a:pt x="1452" y="35"/>
                </a:lnTo>
                <a:lnTo>
                  <a:pt x="1387" y="89"/>
                </a:lnTo>
                <a:lnTo>
                  <a:pt x="1494" y="158"/>
                </a:lnTo>
                <a:lnTo>
                  <a:pt x="1494" y="616"/>
                </a:lnTo>
                <a:lnTo>
                  <a:pt x="0" y="616"/>
                </a:ln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738600" y="2746440"/>
            <a:ext cx="2779560" cy="1147680"/>
          </a:xfrm>
          <a:custGeom>
            <a:avLst/>
            <a:gdLst/>
            <a:ahLst/>
            <a:rect l="l" t="t" r="r" b="b"/>
            <a:pathLst>
              <a:path w="1751" h="723">
                <a:moveTo>
                  <a:pt x="0" y="0"/>
                </a:moveTo>
                <a:lnTo>
                  <a:pt x="1686" y="0"/>
                </a:lnTo>
                <a:lnTo>
                  <a:pt x="1729" y="123"/>
                </a:lnTo>
                <a:lnTo>
                  <a:pt x="1750" y="281"/>
                </a:lnTo>
                <a:lnTo>
                  <a:pt x="1750" y="722"/>
                </a:lnTo>
                <a:lnTo>
                  <a:pt x="1473" y="670"/>
                </a:lnTo>
                <a:lnTo>
                  <a:pt x="1344" y="687"/>
                </a:lnTo>
                <a:lnTo>
                  <a:pt x="597" y="564"/>
                </a:lnTo>
                <a:lnTo>
                  <a:pt x="597" y="211"/>
                </a:lnTo>
                <a:lnTo>
                  <a:pt x="0" y="211"/>
                </a:lnTo>
                <a:lnTo>
                  <a:pt x="0" y="0"/>
                </a:lnTo>
              </a:path>
            </a:pathLst>
          </a:custGeom>
          <a:noFill/>
          <a:ln cap="rnd" w="25560">
            <a:solidFill>
              <a:srgbClr val="96969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H="1">
            <a:off x="4188960" y="3100320"/>
            <a:ext cx="360360" cy="23328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992920" y="3747960"/>
            <a:ext cx="1440" cy="217440"/>
          </a:xfrm>
          <a:prstGeom prst="line">
            <a:avLst/>
          </a:prstGeom>
          <a:ln w="2556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483240" y="1143000"/>
            <a:ext cx="343080" cy="262080"/>
          </a:xfrm>
          <a:custGeom>
            <a:avLst/>
            <a:gdLst/>
            <a:ahLst/>
            <a:rect l="l" t="t" r="r" b="b"/>
            <a:pathLst>
              <a:path w="216" h="165">
                <a:moveTo>
                  <a:pt x="121" y="0"/>
                </a:moveTo>
                <a:lnTo>
                  <a:pt x="0" y="164"/>
                </a:lnTo>
                <a:lnTo>
                  <a:pt x="215" y="164"/>
                </a:lnTo>
                <a:lnTo>
                  <a:pt x="121" y="0"/>
                </a:lnTo>
              </a:path>
            </a:pathLst>
          </a:custGeom>
          <a:solidFill>
            <a:srgbClr val="ccffff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909960" y="4303800"/>
            <a:ext cx="311040" cy="253800"/>
          </a:xfrm>
          <a:custGeom>
            <a:avLst/>
            <a:gdLst/>
            <a:ahLst/>
            <a:rect l="l" t="t" r="r" b="b"/>
            <a:pathLst>
              <a:path w="196" h="160">
                <a:moveTo>
                  <a:pt x="60" y="0"/>
                </a:moveTo>
                <a:lnTo>
                  <a:pt x="0" y="49"/>
                </a:lnTo>
                <a:lnTo>
                  <a:pt x="0" y="110"/>
                </a:lnTo>
                <a:lnTo>
                  <a:pt x="60" y="159"/>
                </a:lnTo>
                <a:lnTo>
                  <a:pt x="135" y="159"/>
                </a:lnTo>
                <a:lnTo>
                  <a:pt x="195" y="110"/>
                </a:lnTo>
                <a:lnTo>
                  <a:pt x="195" y="49"/>
                </a:lnTo>
                <a:lnTo>
                  <a:pt x="135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122800" y="5076720"/>
            <a:ext cx="312840" cy="236520"/>
          </a:xfrm>
          <a:custGeom>
            <a:avLst/>
            <a:gdLst/>
            <a:ahLst/>
            <a:rect l="l" t="t" r="r" b="b"/>
            <a:pathLst>
              <a:path w="197" h="149">
                <a:moveTo>
                  <a:pt x="60" y="0"/>
                </a:moveTo>
                <a:lnTo>
                  <a:pt x="0" y="37"/>
                </a:lnTo>
                <a:lnTo>
                  <a:pt x="0" y="111"/>
                </a:lnTo>
                <a:lnTo>
                  <a:pt x="60" y="148"/>
                </a:lnTo>
                <a:lnTo>
                  <a:pt x="136" y="148"/>
                </a:lnTo>
                <a:lnTo>
                  <a:pt x="196" y="111"/>
                </a:lnTo>
                <a:lnTo>
                  <a:pt x="196" y="37"/>
                </a:lnTo>
                <a:lnTo>
                  <a:pt x="136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33760" y="3168720"/>
            <a:ext cx="293760" cy="26028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511440" y="3672000"/>
            <a:ext cx="293760" cy="2412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010040" y="4976640"/>
            <a:ext cx="317520" cy="2430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908520" y="3828960"/>
            <a:ext cx="317520" cy="2430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516560" y="4640400"/>
            <a:ext cx="293400" cy="26028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662360" y="3495600"/>
            <a:ext cx="317520" cy="2430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286080" y="4572000"/>
            <a:ext cx="292320" cy="2412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444840" y="4908600"/>
            <a:ext cx="293760" cy="2412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122720" y="3184560"/>
            <a:ext cx="317520" cy="24444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397400" y="2890800"/>
            <a:ext cx="317520" cy="2430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373640" y="2119320"/>
            <a:ext cx="309600" cy="23328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916440" y="4673520"/>
            <a:ext cx="317520" cy="24444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029280" y="3935520"/>
            <a:ext cx="317520" cy="24264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122880" y="4370400"/>
            <a:ext cx="311400" cy="236520"/>
          </a:xfrm>
          <a:custGeom>
            <a:avLst/>
            <a:gdLst/>
            <a:ahLst/>
            <a:rect l="l" t="t" r="r" b="b"/>
            <a:pathLst>
              <a:path w="196" h="149">
                <a:moveTo>
                  <a:pt x="60" y="0"/>
                </a:moveTo>
                <a:lnTo>
                  <a:pt x="0" y="37"/>
                </a:lnTo>
                <a:lnTo>
                  <a:pt x="0" y="111"/>
                </a:lnTo>
                <a:lnTo>
                  <a:pt x="60" y="148"/>
                </a:lnTo>
                <a:lnTo>
                  <a:pt x="135" y="148"/>
                </a:lnTo>
                <a:lnTo>
                  <a:pt x="195" y="111"/>
                </a:lnTo>
                <a:lnTo>
                  <a:pt x="195" y="37"/>
                </a:lnTo>
                <a:lnTo>
                  <a:pt x="135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456160" y="4054320"/>
            <a:ext cx="311400" cy="236520"/>
          </a:xfrm>
          <a:custGeom>
            <a:avLst/>
            <a:gdLst/>
            <a:ahLst/>
            <a:rect l="l" t="t" r="r" b="b"/>
            <a:pathLst>
              <a:path w="196" h="149">
                <a:moveTo>
                  <a:pt x="60" y="0"/>
                </a:moveTo>
                <a:lnTo>
                  <a:pt x="0" y="37"/>
                </a:lnTo>
                <a:lnTo>
                  <a:pt x="0" y="111"/>
                </a:lnTo>
                <a:lnTo>
                  <a:pt x="60" y="148"/>
                </a:lnTo>
                <a:lnTo>
                  <a:pt x="135" y="148"/>
                </a:lnTo>
                <a:lnTo>
                  <a:pt x="195" y="111"/>
                </a:lnTo>
                <a:lnTo>
                  <a:pt x="195" y="37"/>
                </a:lnTo>
                <a:lnTo>
                  <a:pt x="135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84840" y="1579680"/>
            <a:ext cx="311040" cy="237960"/>
          </a:xfrm>
          <a:custGeom>
            <a:avLst/>
            <a:gdLst/>
            <a:ahLst/>
            <a:rect l="l" t="t" r="r" b="b"/>
            <a:pathLst>
              <a:path w="196" h="150">
                <a:moveTo>
                  <a:pt x="60" y="0"/>
                </a:moveTo>
                <a:lnTo>
                  <a:pt x="0" y="38"/>
                </a:lnTo>
                <a:lnTo>
                  <a:pt x="0" y="112"/>
                </a:lnTo>
                <a:lnTo>
                  <a:pt x="60" y="149"/>
                </a:lnTo>
                <a:lnTo>
                  <a:pt x="135" y="149"/>
                </a:lnTo>
                <a:lnTo>
                  <a:pt x="195" y="112"/>
                </a:lnTo>
                <a:lnTo>
                  <a:pt x="195" y="38"/>
                </a:lnTo>
                <a:lnTo>
                  <a:pt x="135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473880" y="1969920"/>
            <a:ext cx="312840" cy="236880"/>
          </a:xfrm>
          <a:custGeom>
            <a:avLst/>
            <a:gdLst/>
            <a:ahLst/>
            <a:rect l="l" t="t" r="r" b="b"/>
            <a:pathLst>
              <a:path w="197" h="149">
                <a:moveTo>
                  <a:pt x="60" y="0"/>
                </a:moveTo>
                <a:lnTo>
                  <a:pt x="0" y="37"/>
                </a:lnTo>
                <a:lnTo>
                  <a:pt x="0" y="111"/>
                </a:lnTo>
                <a:lnTo>
                  <a:pt x="60" y="148"/>
                </a:lnTo>
                <a:lnTo>
                  <a:pt x="136" y="148"/>
                </a:lnTo>
                <a:lnTo>
                  <a:pt x="196" y="111"/>
                </a:lnTo>
                <a:lnTo>
                  <a:pt x="196" y="37"/>
                </a:lnTo>
                <a:lnTo>
                  <a:pt x="136" y="0"/>
                </a:lnTo>
                <a:lnTo>
                  <a:pt x="60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857760" y="3495600"/>
            <a:ext cx="317520" cy="2430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33240" y="5648400"/>
            <a:ext cx="246240" cy="203040"/>
          </a:xfrm>
          <a:custGeom>
            <a:avLst/>
            <a:gdLst/>
            <a:ahLst/>
            <a:rect l="l" t="t" r="r" b="b"/>
            <a:pathLst>
              <a:path w="155" h="128">
                <a:moveTo>
                  <a:pt x="47" y="0"/>
                </a:moveTo>
                <a:lnTo>
                  <a:pt x="0" y="32"/>
                </a:lnTo>
                <a:lnTo>
                  <a:pt x="0" y="96"/>
                </a:lnTo>
                <a:lnTo>
                  <a:pt x="47" y="127"/>
                </a:lnTo>
                <a:lnTo>
                  <a:pt x="107" y="127"/>
                </a:lnTo>
                <a:lnTo>
                  <a:pt x="154" y="96"/>
                </a:lnTo>
                <a:lnTo>
                  <a:pt x="154" y="32"/>
                </a:lnTo>
                <a:lnTo>
                  <a:pt x="107" y="0"/>
                </a:lnTo>
                <a:lnTo>
                  <a:pt x="47" y="0"/>
                </a:lnTo>
              </a:path>
            </a:pathLst>
          </a:custGeom>
          <a:solidFill>
            <a:srgbClr val="ff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50880" y="5353200"/>
            <a:ext cx="203040" cy="201600"/>
          </a:xfrm>
          <a:prstGeom prst="rect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4" name=""/>
          <p:cNvGrpSpPr/>
          <p:nvPr/>
        </p:nvGrpSpPr>
        <p:grpSpPr>
          <a:xfrm>
            <a:off x="3209760" y="2354400"/>
            <a:ext cx="2787840" cy="1757160"/>
            <a:chOff x="3209760" y="2354400"/>
            <a:chExt cx="2787840" cy="1757160"/>
          </a:xfrm>
        </p:grpSpPr>
        <p:sp>
          <p:nvSpPr>
            <p:cNvPr id="195" name=""/>
            <p:cNvSpPr/>
            <p:nvPr/>
          </p:nvSpPr>
          <p:spPr>
            <a:xfrm>
              <a:off x="3209760" y="2362320"/>
              <a:ext cx="559080" cy="556920"/>
            </a:xfrm>
            <a:custGeom>
              <a:avLst/>
              <a:gdLst/>
              <a:ahLst/>
              <a:rect l="l" t="t" r="r" b="b"/>
              <a:pathLst>
                <a:path w="352" h="351">
                  <a:moveTo>
                    <a:pt x="0" y="225"/>
                  </a:moveTo>
                  <a:lnTo>
                    <a:pt x="226" y="0"/>
                  </a:lnTo>
                  <a:lnTo>
                    <a:pt x="351" y="125"/>
                  </a:lnTo>
                  <a:lnTo>
                    <a:pt x="308" y="167"/>
                  </a:lnTo>
                  <a:lnTo>
                    <a:pt x="230" y="90"/>
                  </a:lnTo>
                  <a:lnTo>
                    <a:pt x="189" y="131"/>
                  </a:lnTo>
                  <a:lnTo>
                    <a:pt x="265" y="208"/>
                  </a:lnTo>
                  <a:lnTo>
                    <a:pt x="222" y="249"/>
                  </a:lnTo>
                  <a:lnTo>
                    <a:pt x="146" y="174"/>
                  </a:lnTo>
                  <a:lnTo>
                    <a:pt x="90" y="229"/>
                  </a:lnTo>
                  <a:lnTo>
                    <a:pt x="168" y="307"/>
                  </a:lnTo>
                  <a:lnTo>
                    <a:pt x="126" y="350"/>
                  </a:lnTo>
                  <a:lnTo>
                    <a:pt x="0" y="225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481560" y="2633760"/>
              <a:ext cx="593640" cy="593640"/>
            </a:xfrm>
            <a:custGeom>
              <a:avLst/>
              <a:gdLst/>
              <a:ahLst/>
              <a:rect l="l" t="t" r="r" b="b"/>
              <a:pathLst>
                <a:path w="374" h="374">
                  <a:moveTo>
                    <a:pt x="226" y="0"/>
                  </a:moveTo>
                  <a:lnTo>
                    <a:pt x="282" y="56"/>
                  </a:lnTo>
                  <a:lnTo>
                    <a:pt x="200" y="225"/>
                  </a:lnTo>
                  <a:lnTo>
                    <a:pt x="201" y="226"/>
                  </a:lnTo>
                  <a:lnTo>
                    <a:pt x="327" y="100"/>
                  </a:lnTo>
                  <a:lnTo>
                    <a:pt x="373" y="146"/>
                  </a:lnTo>
                  <a:lnTo>
                    <a:pt x="148" y="373"/>
                  </a:lnTo>
                  <a:lnTo>
                    <a:pt x="94" y="319"/>
                  </a:lnTo>
                  <a:lnTo>
                    <a:pt x="174" y="146"/>
                  </a:lnTo>
                  <a:lnTo>
                    <a:pt x="48" y="272"/>
                  </a:lnTo>
                  <a:lnTo>
                    <a:pt x="0" y="225"/>
                  </a:lnTo>
                  <a:lnTo>
                    <a:pt x="226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371840" y="3522600"/>
              <a:ext cx="592200" cy="588960"/>
            </a:xfrm>
            <a:custGeom>
              <a:avLst/>
              <a:gdLst/>
              <a:ahLst/>
              <a:rect l="l" t="t" r="r" b="b"/>
              <a:pathLst>
                <a:path w="373" h="371">
                  <a:moveTo>
                    <a:pt x="225" y="0"/>
                  </a:moveTo>
                  <a:lnTo>
                    <a:pt x="281" y="56"/>
                  </a:lnTo>
                  <a:lnTo>
                    <a:pt x="200" y="226"/>
                  </a:lnTo>
                  <a:lnTo>
                    <a:pt x="325" y="100"/>
                  </a:lnTo>
                  <a:lnTo>
                    <a:pt x="372" y="147"/>
                  </a:lnTo>
                  <a:lnTo>
                    <a:pt x="147" y="370"/>
                  </a:lnTo>
                  <a:lnTo>
                    <a:pt x="94" y="320"/>
                  </a:lnTo>
                  <a:lnTo>
                    <a:pt x="174" y="146"/>
                  </a:lnTo>
                  <a:lnTo>
                    <a:pt x="47" y="273"/>
                  </a:lnTo>
                  <a:lnTo>
                    <a:pt x="0" y="225"/>
                  </a:lnTo>
                  <a:lnTo>
                    <a:pt x="225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141800" y="3284640"/>
              <a:ext cx="27000" cy="90360"/>
            </a:xfrm>
            <a:custGeom>
              <a:avLst/>
              <a:gdLst/>
              <a:ahLst/>
              <a:rect l="l" t="t" r="r" b="b"/>
              <a:pathLst>
                <a:path w="17" h="57">
                  <a:moveTo>
                    <a:pt x="0" y="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16" y="33"/>
                  </a:lnTo>
                  <a:lnTo>
                    <a:pt x="13" y="14"/>
                  </a:lnTo>
                  <a:lnTo>
                    <a:pt x="0" y="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141800" y="2943360"/>
              <a:ext cx="181080" cy="353880"/>
            </a:xfrm>
            <a:custGeom>
              <a:avLst/>
              <a:gdLst/>
              <a:ahLst/>
              <a:rect l="l" t="t" r="r" b="b"/>
              <a:pathLst>
                <a:path w="114" h="223">
                  <a:moveTo>
                    <a:pt x="0" y="164"/>
                  </a:moveTo>
                  <a:lnTo>
                    <a:pt x="0" y="211"/>
                  </a:lnTo>
                  <a:lnTo>
                    <a:pt x="10" y="216"/>
                  </a:lnTo>
                  <a:lnTo>
                    <a:pt x="22" y="221"/>
                  </a:lnTo>
                  <a:lnTo>
                    <a:pt x="33" y="222"/>
                  </a:lnTo>
                  <a:lnTo>
                    <a:pt x="44" y="221"/>
                  </a:lnTo>
                  <a:lnTo>
                    <a:pt x="66" y="211"/>
                  </a:lnTo>
                  <a:lnTo>
                    <a:pt x="88" y="192"/>
                  </a:lnTo>
                  <a:lnTo>
                    <a:pt x="103" y="174"/>
                  </a:lnTo>
                  <a:lnTo>
                    <a:pt x="111" y="155"/>
                  </a:lnTo>
                  <a:lnTo>
                    <a:pt x="113" y="138"/>
                  </a:lnTo>
                  <a:lnTo>
                    <a:pt x="109" y="121"/>
                  </a:lnTo>
                  <a:lnTo>
                    <a:pt x="101" y="103"/>
                  </a:lnTo>
                  <a:lnTo>
                    <a:pt x="88" y="85"/>
                  </a:lnTo>
                  <a:lnTo>
                    <a:pt x="53" y="48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00"/>
                  </a:lnTo>
                  <a:lnTo>
                    <a:pt x="19" y="82"/>
                  </a:lnTo>
                  <a:lnTo>
                    <a:pt x="34" y="100"/>
                  </a:lnTo>
                  <a:lnTo>
                    <a:pt x="41" y="117"/>
                  </a:lnTo>
                  <a:lnTo>
                    <a:pt x="40" y="134"/>
                  </a:lnTo>
                  <a:lnTo>
                    <a:pt x="28" y="151"/>
                  </a:lnTo>
                  <a:lnTo>
                    <a:pt x="12" y="163"/>
                  </a:lnTo>
                  <a:lnTo>
                    <a:pt x="0" y="16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792600" y="2952720"/>
              <a:ext cx="350640" cy="576360"/>
            </a:xfrm>
            <a:custGeom>
              <a:avLst/>
              <a:gdLst/>
              <a:ahLst/>
              <a:rect l="l" t="t" r="r" b="b"/>
              <a:pathLst>
                <a:path w="221" h="363">
                  <a:moveTo>
                    <a:pt x="220" y="94"/>
                  </a:moveTo>
                  <a:lnTo>
                    <a:pt x="220" y="0"/>
                  </a:lnTo>
                  <a:lnTo>
                    <a:pt x="0" y="220"/>
                  </a:lnTo>
                  <a:lnTo>
                    <a:pt x="47" y="267"/>
                  </a:lnTo>
                  <a:lnTo>
                    <a:pt x="144" y="170"/>
                  </a:lnTo>
                  <a:lnTo>
                    <a:pt x="153" y="179"/>
                  </a:lnTo>
                  <a:lnTo>
                    <a:pt x="161" y="189"/>
                  </a:lnTo>
                  <a:lnTo>
                    <a:pt x="167" y="204"/>
                  </a:lnTo>
                  <a:lnTo>
                    <a:pt x="167" y="221"/>
                  </a:lnTo>
                  <a:lnTo>
                    <a:pt x="159" y="234"/>
                  </a:lnTo>
                  <a:lnTo>
                    <a:pt x="120" y="274"/>
                  </a:lnTo>
                  <a:lnTo>
                    <a:pt x="105" y="292"/>
                  </a:lnTo>
                  <a:lnTo>
                    <a:pt x="99" y="302"/>
                  </a:lnTo>
                  <a:lnTo>
                    <a:pt x="95" y="315"/>
                  </a:lnTo>
                  <a:lnTo>
                    <a:pt x="142" y="362"/>
                  </a:lnTo>
                  <a:lnTo>
                    <a:pt x="146" y="350"/>
                  </a:lnTo>
                  <a:lnTo>
                    <a:pt x="152" y="339"/>
                  </a:lnTo>
                  <a:lnTo>
                    <a:pt x="167" y="321"/>
                  </a:lnTo>
                  <a:lnTo>
                    <a:pt x="201" y="286"/>
                  </a:lnTo>
                  <a:lnTo>
                    <a:pt x="220" y="265"/>
                  </a:lnTo>
                  <a:lnTo>
                    <a:pt x="220" y="209"/>
                  </a:lnTo>
                  <a:lnTo>
                    <a:pt x="216" y="204"/>
                  </a:lnTo>
                  <a:lnTo>
                    <a:pt x="217" y="203"/>
                  </a:lnTo>
                  <a:lnTo>
                    <a:pt x="220" y="205"/>
                  </a:lnTo>
                  <a:lnTo>
                    <a:pt x="220" y="158"/>
                  </a:lnTo>
                  <a:lnTo>
                    <a:pt x="215" y="158"/>
                  </a:lnTo>
                  <a:lnTo>
                    <a:pt x="196" y="151"/>
                  </a:lnTo>
                  <a:lnTo>
                    <a:pt x="178" y="136"/>
                  </a:lnTo>
                  <a:lnTo>
                    <a:pt x="220" y="94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370400" y="3284640"/>
              <a:ext cx="237960" cy="446040"/>
            </a:xfrm>
            <a:custGeom>
              <a:avLst/>
              <a:gdLst/>
              <a:ahLst/>
              <a:rect l="l" t="t" r="r" b="b"/>
              <a:pathLst>
                <a:path w="150" h="281">
                  <a:moveTo>
                    <a:pt x="0" y="189"/>
                  </a:moveTo>
                  <a:lnTo>
                    <a:pt x="0" y="280"/>
                  </a:lnTo>
                  <a:lnTo>
                    <a:pt x="20" y="263"/>
                  </a:lnTo>
                  <a:lnTo>
                    <a:pt x="115" y="168"/>
                  </a:lnTo>
                  <a:lnTo>
                    <a:pt x="133" y="147"/>
                  </a:lnTo>
                  <a:lnTo>
                    <a:pt x="143" y="128"/>
                  </a:lnTo>
                  <a:lnTo>
                    <a:pt x="148" y="109"/>
                  </a:lnTo>
                  <a:lnTo>
                    <a:pt x="149" y="91"/>
                  </a:lnTo>
                  <a:lnTo>
                    <a:pt x="145" y="75"/>
                  </a:lnTo>
                  <a:lnTo>
                    <a:pt x="138" y="58"/>
                  </a:lnTo>
                  <a:lnTo>
                    <a:pt x="117" y="31"/>
                  </a:lnTo>
                  <a:lnTo>
                    <a:pt x="89" y="10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5"/>
                  </a:lnTo>
                  <a:lnTo>
                    <a:pt x="1" y="15"/>
                  </a:lnTo>
                  <a:lnTo>
                    <a:pt x="0" y="16"/>
                  </a:lnTo>
                  <a:lnTo>
                    <a:pt x="0" y="108"/>
                  </a:lnTo>
                  <a:lnTo>
                    <a:pt x="40" y="67"/>
                  </a:lnTo>
                  <a:lnTo>
                    <a:pt x="49" y="61"/>
                  </a:lnTo>
                  <a:lnTo>
                    <a:pt x="58" y="61"/>
                  </a:lnTo>
                  <a:lnTo>
                    <a:pt x="70" y="63"/>
                  </a:lnTo>
                  <a:lnTo>
                    <a:pt x="79" y="69"/>
                  </a:lnTo>
                  <a:lnTo>
                    <a:pt x="86" y="78"/>
                  </a:lnTo>
                  <a:lnTo>
                    <a:pt x="88" y="89"/>
                  </a:lnTo>
                  <a:lnTo>
                    <a:pt x="87" y="99"/>
                  </a:lnTo>
                  <a:lnTo>
                    <a:pt x="81" y="107"/>
                  </a:lnTo>
                  <a:lnTo>
                    <a:pt x="0" y="189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135320" y="3309840"/>
              <a:ext cx="236520" cy="447840"/>
            </a:xfrm>
            <a:custGeom>
              <a:avLst/>
              <a:gdLst/>
              <a:ahLst/>
              <a:rect l="l" t="t" r="r" b="b"/>
              <a:pathLst>
                <a:path w="149" h="282">
                  <a:moveTo>
                    <a:pt x="148" y="92"/>
                  </a:moveTo>
                  <a:lnTo>
                    <a:pt x="148" y="0"/>
                  </a:lnTo>
                  <a:lnTo>
                    <a:pt x="128" y="17"/>
                  </a:lnTo>
                  <a:lnTo>
                    <a:pt x="32" y="113"/>
                  </a:lnTo>
                  <a:lnTo>
                    <a:pt x="16" y="132"/>
                  </a:lnTo>
                  <a:lnTo>
                    <a:pt x="6" y="152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10" y="222"/>
                  </a:lnTo>
                  <a:lnTo>
                    <a:pt x="31" y="249"/>
                  </a:lnTo>
                  <a:lnTo>
                    <a:pt x="58" y="271"/>
                  </a:lnTo>
                  <a:lnTo>
                    <a:pt x="74" y="277"/>
                  </a:lnTo>
                  <a:lnTo>
                    <a:pt x="91" y="281"/>
                  </a:lnTo>
                  <a:lnTo>
                    <a:pt x="109" y="280"/>
                  </a:lnTo>
                  <a:lnTo>
                    <a:pt x="128" y="275"/>
                  </a:lnTo>
                  <a:lnTo>
                    <a:pt x="148" y="264"/>
                  </a:lnTo>
                  <a:lnTo>
                    <a:pt x="148" y="173"/>
                  </a:lnTo>
                  <a:lnTo>
                    <a:pt x="108" y="213"/>
                  </a:lnTo>
                  <a:lnTo>
                    <a:pt x="99" y="218"/>
                  </a:lnTo>
                  <a:lnTo>
                    <a:pt x="89" y="220"/>
                  </a:lnTo>
                  <a:lnTo>
                    <a:pt x="78" y="218"/>
                  </a:lnTo>
                  <a:lnTo>
                    <a:pt x="69" y="211"/>
                  </a:lnTo>
                  <a:lnTo>
                    <a:pt x="62" y="202"/>
                  </a:lnTo>
                  <a:lnTo>
                    <a:pt x="60" y="191"/>
                  </a:lnTo>
                  <a:lnTo>
                    <a:pt x="62" y="181"/>
                  </a:lnTo>
                  <a:lnTo>
                    <a:pt x="68" y="173"/>
                  </a:lnTo>
                  <a:lnTo>
                    <a:pt x="148" y="92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888080" y="2354400"/>
              <a:ext cx="1109520" cy="1403280"/>
            </a:xfrm>
            <a:custGeom>
              <a:avLst/>
              <a:gdLst/>
              <a:ahLst/>
              <a:rect l="l" t="t" r="r" b="b"/>
              <a:pathLst>
                <a:path w="699" h="884">
                  <a:moveTo>
                    <a:pt x="698" y="230"/>
                  </a:moveTo>
                  <a:lnTo>
                    <a:pt x="471" y="0"/>
                  </a:lnTo>
                  <a:lnTo>
                    <a:pt x="7" y="463"/>
                  </a:lnTo>
                  <a:lnTo>
                    <a:pt x="54" y="510"/>
                  </a:lnTo>
                  <a:lnTo>
                    <a:pt x="471" y="94"/>
                  </a:lnTo>
                  <a:lnTo>
                    <a:pt x="606" y="230"/>
                  </a:lnTo>
                  <a:lnTo>
                    <a:pt x="0" y="836"/>
                  </a:lnTo>
                  <a:lnTo>
                    <a:pt x="47" y="883"/>
                  </a:lnTo>
                  <a:lnTo>
                    <a:pt x="698" y="230"/>
                  </a:lnTo>
                </a:path>
              </a:pathLst>
            </a:custGeom>
            <a:solidFill>
              <a:srgbClr val="1c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4" name=""/>
          <p:cNvSpPr/>
          <p:nvPr/>
        </p:nvSpPr>
        <p:spPr>
          <a:xfrm>
            <a:off x="4384800" y="1838160"/>
            <a:ext cx="1103040" cy="1403640"/>
          </a:xfrm>
          <a:custGeom>
            <a:avLst/>
            <a:gdLst/>
            <a:ahLst/>
            <a:rect l="l" t="t" r="r" b="b"/>
            <a:pathLst>
              <a:path w="695" h="884">
                <a:moveTo>
                  <a:pt x="371" y="835"/>
                </a:moveTo>
                <a:lnTo>
                  <a:pt x="230" y="694"/>
                </a:lnTo>
                <a:lnTo>
                  <a:pt x="694" y="231"/>
                </a:lnTo>
                <a:lnTo>
                  <a:pt x="463" y="0"/>
                </a:lnTo>
                <a:lnTo>
                  <a:pt x="0" y="464"/>
                </a:lnTo>
                <a:lnTo>
                  <a:pt x="47" y="511"/>
                </a:lnTo>
                <a:lnTo>
                  <a:pt x="463" y="95"/>
                </a:lnTo>
                <a:lnTo>
                  <a:pt x="599" y="231"/>
                </a:lnTo>
                <a:lnTo>
                  <a:pt x="136" y="694"/>
                </a:lnTo>
                <a:lnTo>
                  <a:pt x="324" y="883"/>
                </a:lnTo>
                <a:lnTo>
                  <a:pt x="371" y="835"/>
                </a:lnTo>
              </a:path>
            </a:pathLst>
          </a:cu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568680" y="1324080"/>
            <a:ext cx="1403280" cy="1401480"/>
          </a:xfrm>
          <a:custGeom>
            <a:avLst/>
            <a:gdLst/>
            <a:ahLst/>
            <a:rect l="l" t="t" r="r" b="b"/>
            <a:pathLst>
              <a:path w="884" h="883">
                <a:moveTo>
                  <a:pt x="561" y="835"/>
                </a:moveTo>
                <a:lnTo>
                  <a:pt x="419" y="694"/>
                </a:lnTo>
                <a:lnTo>
                  <a:pt x="883" y="230"/>
                </a:lnTo>
                <a:lnTo>
                  <a:pt x="653" y="0"/>
                </a:lnTo>
                <a:lnTo>
                  <a:pt x="0" y="654"/>
                </a:lnTo>
                <a:lnTo>
                  <a:pt x="47" y="701"/>
                </a:lnTo>
                <a:lnTo>
                  <a:pt x="653" y="95"/>
                </a:lnTo>
                <a:lnTo>
                  <a:pt x="788" y="230"/>
                </a:lnTo>
                <a:lnTo>
                  <a:pt x="325" y="694"/>
                </a:lnTo>
                <a:lnTo>
                  <a:pt x="514" y="882"/>
                </a:lnTo>
                <a:lnTo>
                  <a:pt x="561" y="835"/>
                </a:lnTo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24000" y="4305240"/>
            <a:ext cx="8534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d1c11"/>
                </a:solidFill>
                <a:effectLst/>
                <a:uFillTx/>
                <a:latin typeface="Arial"/>
              </a:rPr>
              <a:t>Enron Gas Pipeline Group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1997-10-02T11:22:50Z</dcterms:created>
  <dc:creator>LFeener</dc:creator>
  <dc:description/>
  <dc:language>en-US</dc:language>
  <cp:lastModifiedBy>tgeacco</cp:lastModifiedBy>
  <cp:lastPrinted>2000-04-11T18:26:38Z</cp:lastPrinted>
  <dcterms:modified xsi:type="dcterms:W3CDTF">2000-08-02T14:42:39Z</dcterms:modified>
  <cp:revision>138</cp:revision>
  <dc:subject/>
  <dc:title>No Slide Title</dc:title>
</cp:coreProperties>
</file>