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58A93A-B997-4503-A073-41E2182A6D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1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7697520" y="96804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South America</a:t>
            </a: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30C91C-53D2-4AA8-945B-D0647BE80C0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62120" y="1233360"/>
          <a:ext cx="7467480" cy="478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33360"/>
                    <a:ext cx="7467480" cy="478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828800" y="304920"/>
            <a:ext cx="541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Elektro Short Position w/ Free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981000" y="538200"/>
          <a:ext cx="7183440" cy="578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1000" y="538200"/>
                    <a:ext cx="7183440" cy="578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80880" y="5638680"/>
            <a:ext cx="7696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PB Refin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14800" y="5715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66680" y="5715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6200" y="5715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362320" y="5715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5105520"/>
            <a:ext cx="7772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Furnas Collar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920" y="533412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5334120"/>
            <a:ext cx="7925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Electrobolt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5791320"/>
            <a:ext cx="3048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14800" y="5791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71600" y="5257800"/>
            <a:ext cx="2895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7160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0968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3828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81080" y="5486400"/>
            <a:ext cx="6705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8108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6868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3880" y="50292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502920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+90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50292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+130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495680" y="5257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6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864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866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36232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5257800"/>
            <a:ext cx="609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81080" y="52578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943600" y="525780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467480" y="525780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00200" y="556272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+40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71800" y="556272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+40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09880" y="5562720"/>
            <a:ext cx="533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+40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152280" y="380880"/>
          <a:ext cx="8991720" cy="4724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380880"/>
                    <a:ext cx="899172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0" y="5867280"/>
            <a:ext cx="8915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9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Riogen Phase 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81280" y="6019920"/>
            <a:ext cx="5105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88620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8640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08660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68680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343400" y="5791320"/>
            <a:ext cx="83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91320" y="5791320"/>
            <a:ext cx="83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5791320"/>
            <a:ext cx="838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05320" y="586728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+322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6172200"/>
            <a:ext cx="9144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9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PB Marketing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58128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886200" y="6248520"/>
            <a:ext cx="4800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86200" y="6172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86400" y="6172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86600" y="6172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686800" y="6172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67080" y="6019920"/>
            <a:ext cx="91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+400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91320" y="6019920"/>
            <a:ext cx="83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+400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391520" y="6019920"/>
            <a:ext cx="83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+400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26708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8620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09880" y="5029200"/>
            <a:ext cx="609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+130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"/>
          <p:cNvGraphicFramePr/>
          <p:nvPr/>
        </p:nvGraphicFramePr>
        <p:xfrm>
          <a:off x="152280" y="457200"/>
          <a:ext cx="8991720" cy="6095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457200"/>
                    <a:ext cx="8991720" cy="609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 flipV="1">
            <a:off x="2286000" y="4267080"/>
            <a:ext cx="0" cy="15242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3886200" y="2057400"/>
            <a:ext cx="0" cy="36576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5486400" y="3048120"/>
            <a:ext cx="0" cy="27432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7086600" y="4571640"/>
            <a:ext cx="0" cy="121932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2001-02-15T19:19:05Z</dcterms:created>
  <dc:creator>Enron Servicos do Brasil</dc:creator>
  <dc:description/>
  <dc:language>en-US</dc:language>
  <cp:lastModifiedBy>Enron Servicos do Brasil</cp:lastModifiedBy>
  <cp:lastPrinted>2001-02-21T12:26:53Z</cp:lastPrinted>
  <dcterms:modified xsi:type="dcterms:W3CDTF">2001-02-21T13:47:31Z</dcterms:modified>
  <cp:revision>20</cp:revision>
  <dc:subject/>
  <dc:title>No Slide Title</dc:title>
</cp:coreProperties>
</file>