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wmf" ContentType="image/x-wmf"/>
  <Override PartName="/ppt/media/image2.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 name="PlaceHolder 1"/>
          <p:cNvSpPr>
            <a:spLocks noGrp="1"/>
          </p:cNvSpPr>
          <p:nvPr>
            <p:ph type="sldImg"/>
          </p:nvPr>
        </p:nvSpPr>
        <p:spPr>
          <a:xfrm>
            <a:off x="533520" y="764280"/>
            <a:ext cx="6704640" cy="3771360"/>
          </a:xfrm>
          <a:prstGeom prst="rect">
            <a:avLst/>
          </a:prstGeom>
          <a:noFill/>
          <a:ln w="0">
            <a:noFill/>
          </a:ln>
        </p:spPr>
        <p:txBody>
          <a:bodyPr lIns="0" rIns="0" tIns="0" bIns="0" anchor="ctr">
            <a:noAutofit/>
          </a:bodyPr>
          <a:p>
            <a:pPr algn="ctr"/>
            <a:r>
              <a:rPr b="0" lang="en-US" sz="4400" strike="noStrike" u="none">
                <a:solidFill>
                  <a:srgbClr val="000000"/>
                </a:solidFill>
                <a:effectLst/>
                <a:uFillTx/>
                <a:latin typeface="Arial"/>
              </a:rPr>
              <a:t>Click to move the slide</a:t>
            </a:r>
            <a:endParaRPr b="0" lang="en-US" sz="4400" strike="noStrike" u="none">
              <a:solidFill>
                <a:srgbClr val="000000"/>
              </a:solidFill>
              <a:effectLst/>
              <a:uFillTx/>
              <a:latin typeface="Arial"/>
            </a:endParaRPr>
          </a:p>
        </p:txBody>
      </p:sp>
      <p:sp>
        <p:nvSpPr>
          <p:cNvPr id="9" name="PlaceHolder 2"/>
          <p:cNvSpPr>
            <a:spLocks noGrp="1"/>
          </p:cNvSpPr>
          <p:nvPr>
            <p:ph type="body"/>
          </p:nvPr>
        </p:nvSpPr>
        <p:spPr>
          <a:xfrm>
            <a:off x="777240" y="4777560"/>
            <a:ext cx="6217560" cy="4525920"/>
          </a:xfrm>
          <a:prstGeom prst="rect">
            <a:avLst/>
          </a:prstGeom>
          <a:noFill/>
          <a:ln w="0">
            <a:noFill/>
          </a:ln>
        </p:spPr>
        <p:txBody>
          <a:bodyPr lIns="0" rIns="0" tIns="0" bIns="0" anchor="t">
            <a:noAutofit/>
          </a:bodyPr>
          <a:p>
            <a:pPr indent="0">
              <a:buNone/>
            </a:pPr>
            <a:r>
              <a:rPr b="0" lang="en-US" sz="2000" strike="noStrike" u="none">
                <a:solidFill>
                  <a:srgbClr val="000000"/>
                </a:solidFill>
                <a:effectLst/>
                <a:uFillTx/>
                <a:latin typeface="Arial"/>
              </a:rPr>
              <a:t>Click to edit the notes format</a:t>
            </a:r>
            <a:endParaRPr b="0" lang="en-US" sz="2000" strike="noStrike" u="none">
              <a:solidFill>
                <a:srgbClr val="000000"/>
              </a:solidFill>
              <a:effectLst/>
              <a:uFillTx/>
              <a:latin typeface="Arial"/>
            </a:endParaRPr>
          </a:p>
        </p:txBody>
      </p:sp>
      <p:sp>
        <p:nvSpPr>
          <p:cNvPr id="10" name="PlaceHolder 3"/>
          <p:cNvSpPr>
            <a:spLocks noGrp="1"/>
          </p:cNvSpPr>
          <p:nvPr>
            <p:ph type="hdr"/>
          </p:nvPr>
        </p:nvSpPr>
        <p:spPr>
          <a:xfrm>
            <a:off x="0" y="0"/>
            <a:ext cx="3372840" cy="502560"/>
          </a:xfrm>
          <a:prstGeom prst="rect">
            <a:avLst/>
          </a:prstGeom>
          <a:noFill/>
          <a:ln w="0">
            <a:noFill/>
          </a:ln>
        </p:spPr>
        <p:txBody>
          <a:bodyPr lIns="0" rIns="0" tIns="0" bIns="0" anchor="t">
            <a:noAutofit/>
          </a:bodyPr>
          <a:p>
            <a:pPr indent="0">
              <a:buNone/>
            </a:pPr>
            <a:r>
              <a:rPr b="0" lang="en-US" sz="1400" strike="noStrike" u="none">
                <a:solidFill>
                  <a:srgbClr val="000000"/>
                </a:solidFill>
                <a:effectLst/>
                <a:uFillTx/>
                <a:latin typeface="Times New Roman"/>
              </a:rPr>
              <a:t>&lt;header&gt;</a:t>
            </a:r>
            <a:endParaRPr b="0" lang="en-US" sz="1400" strike="noStrike" u="none">
              <a:solidFill>
                <a:srgbClr val="000000"/>
              </a:solidFill>
              <a:effectLst/>
              <a:uFillTx/>
              <a:latin typeface="Times New Roman"/>
            </a:endParaRPr>
          </a:p>
        </p:txBody>
      </p:sp>
      <p:sp>
        <p:nvSpPr>
          <p:cNvPr id="11" name="PlaceHolder 4"/>
          <p:cNvSpPr>
            <a:spLocks noGrp="1"/>
          </p:cNvSpPr>
          <p:nvPr>
            <p:ph type="dt" idx="1"/>
          </p:nvPr>
        </p:nvSpPr>
        <p:spPr>
          <a:xfrm>
            <a:off x="4399200" y="0"/>
            <a:ext cx="3372840" cy="502560"/>
          </a:xfrm>
          <a:prstGeom prst="rect">
            <a:avLst/>
          </a:prstGeom>
          <a:noFill/>
          <a:ln w="0">
            <a:noFill/>
          </a:ln>
        </p:spPr>
        <p:txBody>
          <a:bodyPr lIns="0" rIns="0" tIns="0" bIns="0" anchor="t">
            <a:noAutofit/>
          </a:bodyPr>
          <a:lstStyle>
            <a:lvl1pPr indent="0" algn="r">
              <a:buNone/>
              <a:defRPr b="0" lang="en-US" sz="1400" strike="noStrike" u="none">
                <a:solidFill>
                  <a:srgbClr val="000000"/>
                </a:solidFill>
                <a:effectLst/>
                <a:uFillTx/>
                <a:latin typeface="Times New Roman"/>
              </a:defRPr>
            </a:lvl1pPr>
          </a:lstStyle>
          <a:p>
            <a:pPr indent="0" algn="r">
              <a:buNone/>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2" name="PlaceHolder 5"/>
          <p:cNvSpPr>
            <a:spLocks noGrp="1"/>
          </p:cNvSpPr>
          <p:nvPr>
            <p:ph type="ftr" idx="2"/>
          </p:nvPr>
        </p:nvSpPr>
        <p:spPr>
          <a:xfrm>
            <a:off x="0" y="9555480"/>
            <a:ext cx="3372840" cy="502560"/>
          </a:xfrm>
          <a:prstGeom prst="rect">
            <a:avLst/>
          </a:prstGeom>
          <a:noFill/>
          <a:ln w="0">
            <a:noFill/>
          </a:ln>
        </p:spPr>
        <p:txBody>
          <a:bodyPr lIns="0" rIns="0" tIns="0" bIns="0" anchor="b">
            <a:noAutofit/>
          </a:bodyPr>
          <a:lstStyle>
            <a:lvl1pPr indent="0">
              <a:buNone/>
              <a:defRPr b="0" lang="en-US" sz="1400" strike="noStrike" u="none">
                <a:solidFill>
                  <a:srgbClr val="000000"/>
                </a:solidFill>
                <a:effectLst/>
                <a:uFillTx/>
                <a:latin typeface="Times New Roman"/>
              </a:defRPr>
            </a:lvl1pPr>
          </a:lstStyle>
          <a:p>
            <a:pPr indent="0">
              <a:buNone/>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3" name="PlaceHolder 6"/>
          <p:cNvSpPr>
            <a:spLocks noGrp="1"/>
          </p:cNvSpPr>
          <p:nvPr>
            <p:ph type="sldNum" idx="3"/>
          </p:nvPr>
        </p:nvSpPr>
        <p:spPr>
          <a:xfrm>
            <a:off x="4399200" y="9555480"/>
            <a:ext cx="3372840" cy="502560"/>
          </a:xfrm>
          <a:prstGeom prst="rect">
            <a:avLst/>
          </a:prstGeom>
          <a:noFill/>
          <a:ln w="0">
            <a:noFill/>
          </a:ln>
        </p:spPr>
        <p:txBody>
          <a:bodyPr lIns="0" rIns="0" tIns="0" bIns="0" anchor="b">
            <a:noAutofit/>
          </a:bodyPr>
          <a:lstStyle>
            <a:lvl1pPr indent="0" algn="r">
              <a:buNone/>
              <a:defRPr b="0" lang="en-US" sz="1400" strike="noStrike" u="none">
                <a:solidFill>
                  <a:srgbClr val="000000"/>
                </a:solidFill>
                <a:effectLst/>
                <a:uFillTx/>
                <a:latin typeface="Times New Roman"/>
              </a:defRPr>
            </a:lvl1pPr>
          </a:lstStyle>
          <a:p>
            <a:pPr indent="0" algn="r">
              <a:buNone/>
            </a:pPr>
            <a:fld id="{76385BC1-8995-4855-9093-FADE3677B059}"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sldImg"/>
          </p:nvPr>
        </p:nvSpPr>
        <p:spPr>
          <a:xfrm>
            <a:off x="1371600" y="768240"/>
            <a:ext cx="5029200" cy="3767400"/>
          </a:xfrm>
          <a:prstGeom prst="rect">
            <a:avLst/>
          </a:prstGeom>
          <a:ln w="0">
            <a:noFill/>
          </a:ln>
        </p:spPr>
      </p:sp>
      <p:sp>
        <p:nvSpPr>
          <p:cNvPr id="61" name="PlaceHolder 2"/>
          <p:cNvSpPr>
            <a:spLocks noGrp="1"/>
          </p:cNvSpPr>
          <p:nvPr>
            <p:ph type="body"/>
          </p:nvPr>
        </p:nvSpPr>
        <p:spPr>
          <a:xfrm>
            <a:off x="777240" y="4773240"/>
            <a:ext cx="6217920" cy="4526280"/>
          </a:xfrm>
          <a:prstGeom prst="rect">
            <a:avLst/>
          </a:prstGeom>
          <a:noFill/>
          <a:ln w="0">
            <a:noFill/>
          </a:ln>
        </p:spPr>
        <p:txBody>
          <a:bodyPr lIns="0" rIns="0" tIns="0" bIns="0" anchor="t">
            <a:spAutoFit/>
          </a:bodyPr>
          <a:p>
            <a:pPr indent="0" algn="r">
              <a:lnSpc>
                <a:spcPct val="100000"/>
              </a:lnSpc>
              <a:buNone/>
            </a:pPr>
            <a:r>
              <a:rPr b="0" lang="en-US" sz="1200" strike="noStrike" u="none">
                <a:solidFill>
                  <a:srgbClr val="000000"/>
                </a:solidFill>
                <a:effectLst/>
                <a:uFillTx/>
                <a:latin typeface="Times New Roman"/>
                <a:ea typeface="Times New Roman"/>
              </a:rPr>
              <a:t>1</a:t>
            </a:r>
            <a:endParaRPr b="0" lang="en-US" sz="1200" strike="noStrike" u="none">
              <a:solidFill>
                <a:srgbClr val="000000"/>
              </a:solidFill>
              <a:effectLst/>
              <a:uFillTx/>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PlaceHolder 1"/>
          <p:cNvSpPr>
            <a:spLocks noGrp="1"/>
          </p:cNvSpPr>
          <p:nvPr>
            <p:ph type="sldImg"/>
          </p:nvPr>
        </p:nvSpPr>
        <p:spPr>
          <a:xfrm>
            <a:off x="1371600" y="768240"/>
            <a:ext cx="5029200" cy="3767400"/>
          </a:xfrm>
          <a:prstGeom prst="rect">
            <a:avLst/>
          </a:prstGeom>
          <a:ln w="0">
            <a:noFill/>
          </a:ln>
        </p:spPr>
      </p:sp>
      <p:sp>
        <p:nvSpPr>
          <p:cNvPr id="63" name="PlaceHolder 2"/>
          <p:cNvSpPr>
            <a:spLocks noGrp="1"/>
          </p:cNvSpPr>
          <p:nvPr>
            <p:ph type="body"/>
          </p:nvPr>
        </p:nvSpPr>
        <p:spPr>
          <a:xfrm>
            <a:off x="777240" y="4773240"/>
            <a:ext cx="6217920" cy="4526280"/>
          </a:xfrm>
          <a:prstGeom prst="rect">
            <a:avLst/>
          </a:prstGeom>
          <a:noFill/>
          <a:ln w="0">
            <a:noFill/>
          </a:ln>
        </p:spPr>
        <p:txBody>
          <a:bodyPr lIns="0" rIns="0" tIns="0" bIns="0" anchor="t">
            <a:spAutoFit/>
          </a:bodyPr>
          <a:p>
            <a:pPr indent="0" algn="r">
              <a:lnSpc>
                <a:spcPct val="100000"/>
              </a:lnSpc>
              <a:buNone/>
            </a:pPr>
            <a:r>
              <a:rPr b="0" lang="en-US" sz="1200" strike="noStrike" u="none">
                <a:solidFill>
                  <a:srgbClr val="000000"/>
                </a:solidFill>
                <a:effectLst/>
                <a:uFillTx/>
                <a:latin typeface="Times New Roman"/>
                <a:ea typeface="Times New Roman"/>
              </a:rPr>
              <a:t>3</a:t>
            </a:r>
            <a:endParaRPr b="0" lang="en-US" sz="1200" strike="noStrike" u="none">
              <a:solidFill>
                <a:srgbClr val="000000"/>
              </a:solidFill>
              <a:effectLst/>
              <a:uFillTx/>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sldImg"/>
          </p:nvPr>
        </p:nvSpPr>
        <p:spPr>
          <a:xfrm>
            <a:off x="1371600" y="768240"/>
            <a:ext cx="5029200" cy="3767400"/>
          </a:xfrm>
          <a:prstGeom prst="rect">
            <a:avLst/>
          </a:prstGeom>
          <a:ln w="0">
            <a:noFill/>
          </a:ln>
        </p:spPr>
      </p:sp>
      <p:sp>
        <p:nvSpPr>
          <p:cNvPr id="65" name="PlaceHolder 2"/>
          <p:cNvSpPr>
            <a:spLocks noGrp="1"/>
          </p:cNvSpPr>
          <p:nvPr>
            <p:ph type="body"/>
          </p:nvPr>
        </p:nvSpPr>
        <p:spPr>
          <a:xfrm>
            <a:off x="777240" y="4773240"/>
            <a:ext cx="6217920" cy="4526280"/>
          </a:xfrm>
          <a:prstGeom prst="rect">
            <a:avLst/>
          </a:prstGeom>
          <a:noFill/>
          <a:ln w="0">
            <a:noFill/>
          </a:ln>
        </p:spPr>
        <p:txBody>
          <a:bodyPr lIns="0" rIns="0" tIns="0" bIns="0" anchor="t">
            <a:spAutoFit/>
          </a:bodyPr>
          <a:p>
            <a:pPr indent="0" algn="r">
              <a:lnSpc>
                <a:spcPct val="100000"/>
              </a:lnSpc>
              <a:buNone/>
            </a:pPr>
            <a:r>
              <a:rPr b="0" lang="en-US" sz="1200" strike="noStrike" u="none">
                <a:solidFill>
                  <a:srgbClr val="000000"/>
                </a:solidFill>
                <a:effectLst/>
                <a:uFillTx/>
                <a:latin typeface="Times New Roman"/>
                <a:ea typeface="Times New Roman"/>
              </a:rPr>
              <a:t>2</a:t>
            </a:r>
            <a:endParaRPr b="0" lang="en-US" sz="12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PlaceHolder 1"/>
          <p:cNvSpPr>
            <a:spLocks noGrp="1"/>
          </p:cNvSpPr>
          <p:nvPr>
            <p:ph type="sldImg"/>
          </p:nvPr>
        </p:nvSpPr>
        <p:spPr>
          <a:xfrm>
            <a:off x="1371600" y="768240"/>
            <a:ext cx="5029200" cy="3767400"/>
          </a:xfrm>
          <a:prstGeom prst="rect">
            <a:avLst/>
          </a:prstGeom>
          <a:ln w="0">
            <a:noFill/>
          </a:ln>
        </p:spPr>
      </p:sp>
      <p:sp>
        <p:nvSpPr>
          <p:cNvPr id="67" name="PlaceHolder 2"/>
          <p:cNvSpPr>
            <a:spLocks noGrp="1"/>
          </p:cNvSpPr>
          <p:nvPr>
            <p:ph type="body"/>
          </p:nvPr>
        </p:nvSpPr>
        <p:spPr>
          <a:xfrm>
            <a:off x="777240" y="4773240"/>
            <a:ext cx="6217920" cy="4526280"/>
          </a:xfrm>
          <a:prstGeom prst="rect">
            <a:avLst/>
          </a:prstGeom>
          <a:noFill/>
          <a:ln w="0">
            <a:noFill/>
          </a:ln>
        </p:spPr>
        <p:txBody>
          <a:bodyPr lIns="0" rIns="0" tIns="0" bIns="0" anchor="t">
            <a:spAutoFit/>
          </a:bodyPr>
          <a:p>
            <a:pPr indent="0" algn="r">
              <a:lnSpc>
                <a:spcPct val="100000"/>
              </a:lnSpc>
              <a:buNone/>
            </a:pPr>
            <a:r>
              <a:rPr b="0" lang="en-US" sz="1200" strike="noStrike" u="none">
                <a:solidFill>
                  <a:srgbClr val="000000"/>
                </a:solidFill>
                <a:effectLst/>
                <a:uFillTx/>
                <a:latin typeface="Times New Roman"/>
                <a:ea typeface="Times New Roman"/>
              </a:rPr>
              <a:t>3</a:t>
            </a:r>
            <a:endParaRPr b="0" lang="en-US" sz="1200" strike="noStrike" u="none">
              <a:solidFill>
                <a:srgbClr val="000000"/>
              </a:solidFill>
              <a:effectLst/>
              <a:uFillTx/>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 name="PlaceHolder 1"/>
          <p:cNvSpPr>
            <a:spLocks noGrp="1"/>
          </p:cNvSpPr>
          <p:nvPr>
            <p:ph type="sldImg"/>
          </p:nvPr>
        </p:nvSpPr>
        <p:spPr>
          <a:xfrm>
            <a:off x="1371600" y="768240"/>
            <a:ext cx="5029200" cy="3767400"/>
          </a:xfrm>
          <a:prstGeom prst="rect">
            <a:avLst/>
          </a:prstGeom>
          <a:ln w="0">
            <a:noFill/>
          </a:ln>
        </p:spPr>
      </p:sp>
      <p:sp>
        <p:nvSpPr>
          <p:cNvPr id="69" name="PlaceHolder 2"/>
          <p:cNvSpPr>
            <a:spLocks noGrp="1"/>
          </p:cNvSpPr>
          <p:nvPr>
            <p:ph type="body"/>
          </p:nvPr>
        </p:nvSpPr>
        <p:spPr>
          <a:xfrm>
            <a:off x="777240" y="4773240"/>
            <a:ext cx="6217920" cy="4526280"/>
          </a:xfrm>
          <a:prstGeom prst="rect">
            <a:avLst/>
          </a:prstGeom>
          <a:noFill/>
          <a:ln w="0">
            <a:noFill/>
          </a:ln>
        </p:spPr>
        <p:txBody>
          <a:bodyPr lIns="0" rIns="0" tIns="0" bIns="0" anchor="t">
            <a:spAutoFit/>
          </a:bodyPr>
          <a:p>
            <a:pPr indent="0" algn="r">
              <a:lnSpc>
                <a:spcPct val="100000"/>
              </a:lnSpc>
              <a:buNone/>
            </a:pPr>
            <a:r>
              <a:rPr b="0" lang="en-US" sz="1200" strike="noStrike" u="none">
                <a:solidFill>
                  <a:srgbClr val="000000"/>
                </a:solidFill>
                <a:effectLst/>
                <a:uFillTx/>
                <a:latin typeface="Times New Roman"/>
                <a:ea typeface="Times New Roman"/>
              </a:rPr>
              <a:t>4</a:t>
            </a:r>
            <a:endParaRPr b="0" lang="en-US" sz="1200" strike="noStrike" u="none">
              <a:solidFill>
                <a:srgbClr val="000000"/>
              </a:solidFill>
              <a:effectLst/>
              <a:uFillTx/>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 name="PlaceHolder 1"/>
          <p:cNvSpPr>
            <a:spLocks noGrp="1"/>
          </p:cNvSpPr>
          <p:nvPr>
            <p:ph type="sldImg"/>
          </p:nvPr>
        </p:nvSpPr>
        <p:spPr>
          <a:xfrm>
            <a:off x="1371600" y="768240"/>
            <a:ext cx="5029200" cy="3767400"/>
          </a:xfrm>
          <a:prstGeom prst="rect">
            <a:avLst/>
          </a:prstGeom>
          <a:ln w="0">
            <a:noFill/>
          </a:ln>
        </p:spPr>
      </p:sp>
      <p:sp>
        <p:nvSpPr>
          <p:cNvPr id="71" name="PlaceHolder 2"/>
          <p:cNvSpPr>
            <a:spLocks noGrp="1"/>
          </p:cNvSpPr>
          <p:nvPr>
            <p:ph type="body"/>
          </p:nvPr>
        </p:nvSpPr>
        <p:spPr>
          <a:xfrm>
            <a:off x="777240" y="4773240"/>
            <a:ext cx="6217920" cy="4526280"/>
          </a:xfrm>
          <a:prstGeom prst="rect">
            <a:avLst/>
          </a:prstGeom>
          <a:noFill/>
          <a:ln w="0">
            <a:noFill/>
          </a:ln>
        </p:spPr>
        <p:txBody>
          <a:bodyPr lIns="0" rIns="0" tIns="0" bIns="0" anchor="t">
            <a:spAutoFit/>
          </a:bodyPr>
          <a:p>
            <a:pPr indent="0" algn="r">
              <a:lnSpc>
                <a:spcPct val="100000"/>
              </a:lnSpc>
              <a:buNone/>
            </a:pPr>
            <a:r>
              <a:rPr b="0" lang="en-US" sz="1200" strike="noStrike" u="none">
                <a:solidFill>
                  <a:srgbClr val="000000"/>
                </a:solidFill>
                <a:effectLst/>
                <a:uFillTx/>
                <a:latin typeface="Times New Roman"/>
                <a:ea typeface="Times New Roman"/>
              </a:rPr>
              <a:t>3</a:t>
            </a:r>
            <a:endParaRPr b="0" lang="en-US" sz="1200" strike="noStrike" u="none">
              <a:solidFill>
                <a:srgbClr val="000000"/>
              </a:solidFill>
              <a:effectLst/>
              <a:uFillTx/>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PlaceHolder 1"/>
          <p:cNvSpPr>
            <a:spLocks noGrp="1"/>
          </p:cNvSpPr>
          <p:nvPr>
            <p:ph type="sldImg"/>
          </p:nvPr>
        </p:nvSpPr>
        <p:spPr>
          <a:xfrm>
            <a:off x="1371600" y="768240"/>
            <a:ext cx="5029200" cy="3767400"/>
          </a:xfrm>
          <a:prstGeom prst="rect">
            <a:avLst/>
          </a:prstGeom>
          <a:ln w="0">
            <a:noFill/>
          </a:ln>
        </p:spPr>
      </p:sp>
      <p:sp>
        <p:nvSpPr>
          <p:cNvPr id="73" name="PlaceHolder 2"/>
          <p:cNvSpPr>
            <a:spLocks noGrp="1"/>
          </p:cNvSpPr>
          <p:nvPr>
            <p:ph type="body"/>
          </p:nvPr>
        </p:nvSpPr>
        <p:spPr>
          <a:xfrm>
            <a:off x="777240" y="4773240"/>
            <a:ext cx="6217920" cy="4526280"/>
          </a:xfrm>
          <a:prstGeom prst="rect">
            <a:avLst/>
          </a:prstGeom>
          <a:noFill/>
          <a:ln w="0">
            <a:noFill/>
          </a:ln>
        </p:spPr>
        <p:txBody>
          <a:bodyPr lIns="0" rIns="0" tIns="0" bIns="0" anchor="t">
            <a:spAutoFit/>
          </a:bodyPr>
          <a:p>
            <a:pPr indent="0" algn="r">
              <a:lnSpc>
                <a:spcPct val="100000"/>
              </a:lnSpc>
              <a:buNone/>
            </a:pPr>
            <a:r>
              <a:rPr b="0" lang="en-US" sz="1200" strike="noStrike" u="none">
                <a:solidFill>
                  <a:srgbClr val="000000"/>
                </a:solidFill>
                <a:effectLst/>
                <a:uFillTx/>
                <a:latin typeface="Times New Roman"/>
                <a:ea typeface="Times New Roman"/>
              </a:rPr>
              <a:t>3</a:t>
            </a:r>
            <a:endParaRPr b="0" lang="en-US" sz="1200" strike="noStrike" u="none">
              <a:solidFill>
                <a:srgbClr val="000000"/>
              </a:solidFill>
              <a:effectLst/>
              <a:uFillTx/>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PlaceHolder 1"/>
          <p:cNvSpPr>
            <a:spLocks noGrp="1"/>
          </p:cNvSpPr>
          <p:nvPr>
            <p:ph type="sldImg"/>
          </p:nvPr>
        </p:nvSpPr>
        <p:spPr>
          <a:xfrm>
            <a:off x="1371600" y="768240"/>
            <a:ext cx="5029200" cy="3767400"/>
          </a:xfrm>
          <a:prstGeom prst="rect">
            <a:avLst/>
          </a:prstGeom>
          <a:ln w="0">
            <a:noFill/>
          </a:ln>
        </p:spPr>
      </p:sp>
      <p:sp>
        <p:nvSpPr>
          <p:cNvPr id="75" name="PlaceHolder 2"/>
          <p:cNvSpPr>
            <a:spLocks noGrp="1"/>
          </p:cNvSpPr>
          <p:nvPr>
            <p:ph type="body"/>
          </p:nvPr>
        </p:nvSpPr>
        <p:spPr>
          <a:xfrm>
            <a:off x="777240" y="4773240"/>
            <a:ext cx="6217920" cy="4526280"/>
          </a:xfrm>
          <a:prstGeom prst="rect">
            <a:avLst/>
          </a:prstGeom>
          <a:noFill/>
          <a:ln w="0">
            <a:noFill/>
          </a:ln>
        </p:spPr>
        <p:txBody>
          <a:bodyPr lIns="0" rIns="0" tIns="0" bIns="0" anchor="t">
            <a:spAutoFit/>
          </a:bodyPr>
          <a:p>
            <a:pPr indent="0" algn="r">
              <a:lnSpc>
                <a:spcPct val="100000"/>
              </a:lnSpc>
              <a:buNone/>
            </a:pPr>
            <a:r>
              <a:rPr b="0" lang="en-US" sz="1200" strike="noStrike" u="none">
                <a:solidFill>
                  <a:srgbClr val="000000"/>
                </a:solidFill>
                <a:effectLst/>
                <a:uFillTx/>
                <a:latin typeface="Times New Roman"/>
                <a:ea typeface="Times New Roman"/>
              </a:rPr>
              <a:t>3</a:t>
            </a: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Master">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Master">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pPr>
            <a:endParaRPr b="0" lang="en-US" sz="4400" strike="noStrike" u="none">
              <a:solidFill>
                <a:srgbClr val="000000"/>
              </a:solidFill>
              <a:effectLst/>
              <a:uFillTx/>
              <a:latin typeface="Arial"/>
            </a:endParaRPr>
          </a:p>
        </p:txBody>
      </p:sp>
      <p:sp>
        <p:nvSpPr>
          <p:cNvPr id="7"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8872560" cy="6959520"/>
            <a:chOff x="0" y="0"/>
            <a:chExt cx="8872560" cy="6959520"/>
          </a:xfrm>
        </p:grpSpPr>
        <p:sp>
          <p:nvSpPr>
            <p:cNvPr id="1" name=""/>
            <p:cNvSpPr/>
            <p:nvPr/>
          </p:nvSpPr>
          <p:spPr>
            <a:xfrm>
              <a:off x="533520" y="237960"/>
              <a:ext cx="8339040" cy="6391440"/>
            </a:xfrm>
            <a:prstGeom prst="rect">
              <a:avLst/>
            </a:prstGeom>
            <a:solidFill>
              <a:srgbClr val="fbfae2"/>
            </a:solidFill>
            <a:ln w="0">
              <a:noFill/>
            </a:ln>
          </p:spPr>
          <p:txBody>
            <a:bodyPr lIns="90000" rIns="90000" tIns="45000" bIns="45000" anchor="t">
              <a:noAutofit/>
            </a:bodyPr>
            <a:p>
              <a:endParaRPr b="0" lang="en-US" sz="1800" strike="noStrike" u="none">
                <a:solidFill>
                  <a:srgbClr val="000000"/>
                </a:solidFill>
                <a:effectLst/>
                <a:uFillTx/>
                <a:latin typeface="Arial"/>
              </a:endParaRPr>
            </a:p>
          </p:txBody>
        </p:sp>
        <p:pic>
          <p:nvPicPr>
            <p:cNvPr id="2" name="" descr=""/>
            <p:cNvPicPr/>
            <p:nvPr/>
          </p:nvPicPr>
          <p:blipFill>
            <a:blip r:embed="rId2"/>
            <a:stretch/>
          </p:blipFill>
          <p:spPr>
            <a:xfrm>
              <a:off x="0" y="0"/>
              <a:ext cx="1165320" cy="6959520"/>
            </a:xfrm>
            <a:prstGeom prst="rect">
              <a:avLst/>
            </a:prstGeom>
            <a:noFill/>
            <a:ln w="0">
              <a:noFill/>
            </a:ln>
          </p:spPr>
        </p:pic>
        <p:sp>
          <p:nvSpPr>
            <p:cNvPr id="3" name=""/>
            <p:cNvSpPr/>
            <p:nvPr/>
          </p:nvSpPr>
          <p:spPr>
            <a:xfrm>
              <a:off x="1073160" y="1600200"/>
              <a:ext cx="7645320" cy="0"/>
            </a:xfrm>
            <a:prstGeom prst="line">
              <a:avLst/>
            </a:prstGeom>
            <a:ln w="12600">
              <a:solidFill>
                <a:srgbClr val="a08366"/>
              </a:solidFill>
              <a:round/>
            </a:ln>
          </p:spPr>
          <p:style>
            <a:lnRef idx="0"/>
            <a:fillRef idx="0"/>
            <a:effectRef idx="0"/>
            <a:fontRef idx="minor"/>
          </p:style>
          <p:txBody>
            <a:bodyPr lIns="96120" rIns="96120" tIns="-51120" bIns="-51120" anchor="t">
              <a:noAutofit/>
            </a:bodyPr>
            <a:p>
              <a:endParaRPr b="0" lang="en-US" sz="1800" strike="noStrike" u="none">
                <a:solidFill>
                  <a:srgbClr val="000000"/>
                </a:solidFill>
                <a:effectLst/>
                <a:uFillTx/>
                <a:latin typeface="Arial"/>
              </a:endParaRPr>
            </a:p>
          </p:txBody>
        </p:sp>
      </p:grpSp>
      <p:sp>
        <p:nvSpPr>
          <p:cNvPr id="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US" sz="4400" strike="noStrike" u="none">
                <a:solidFill>
                  <a:srgbClr val="000000"/>
                </a:solidFill>
                <a:effectLst/>
                <a:uFillTx/>
                <a:latin typeface="Arial"/>
              </a:rPr>
              <a:t>Click to edit the title text format</a:t>
            </a:r>
            <a:endParaRPr b="0" lang="en-US" sz="4400" strike="noStrike" u="none">
              <a:solidFill>
                <a:srgbClr val="000000"/>
              </a:solidFill>
              <a:effectLst/>
              <a:uFillTx/>
              <a:latin typeface="Arial"/>
            </a:endParaRPr>
          </a:p>
        </p:txBody>
      </p:sp>
      <p:sp>
        <p:nvSpPr>
          <p:cNvPr id="5"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14" name=""/>
          <p:cNvSpPr txBox="1"/>
          <p:nvPr/>
        </p:nvSpPr>
        <p:spPr>
          <a:xfrm>
            <a:off x="990720" y="6095880"/>
            <a:ext cx="1905120" cy="457200"/>
          </a:xfrm>
          <a:prstGeom prst="rect">
            <a:avLst/>
          </a:prstGeom>
          <a:noFill/>
          <a:ln w="0">
            <a:noFill/>
          </a:ln>
        </p:spPr>
        <p:txBody>
          <a:bodyPr lIns="0" rIns="0" tIns="0" bIns="0" anchor="t">
            <a:spAutoFit/>
          </a:bodyPr>
          <a:p>
            <a:pPr>
              <a:lnSpc>
                <a:spcPct val="100000"/>
              </a:lnSpc>
              <a:spcBef>
                <a:spcPts val="1199"/>
              </a:spcBef>
            </a:pPr>
            <a:r>
              <a:rPr b="0" lang="en-US" sz="1400" strike="noStrike" u="none">
                <a:solidFill>
                  <a:srgbClr val="a08366"/>
                </a:solidFill>
                <a:effectLst/>
                <a:uFillTx/>
                <a:latin typeface="Times New Roman"/>
                <a:ea typeface="Times New Roman"/>
              </a:rPr>
              <a:t>8/8/01</a:t>
            </a:r>
            <a:endParaRPr b="0" lang="en-US" sz="1400" strike="noStrike" u="none">
              <a:solidFill>
                <a:srgbClr val="ffffff"/>
              </a:solidFill>
              <a:effectLst/>
              <a:uFillTx/>
              <a:latin typeface="Arial"/>
            </a:endParaRPr>
          </a:p>
        </p:txBody>
      </p:sp>
      <p:sp>
        <p:nvSpPr>
          <p:cNvPr id="15" name=""/>
          <p:cNvSpPr txBox="1"/>
          <p:nvPr/>
        </p:nvSpPr>
        <p:spPr>
          <a:xfrm>
            <a:off x="6858000" y="6095880"/>
            <a:ext cx="1905120" cy="457200"/>
          </a:xfrm>
          <a:prstGeom prst="rect">
            <a:avLst/>
          </a:prstGeom>
          <a:noFill/>
          <a:ln w="0">
            <a:noFill/>
          </a:ln>
        </p:spPr>
        <p:txBody>
          <a:bodyPr lIns="0" rIns="0" tIns="0" bIns="0" anchor="t">
            <a:spAutoFit/>
          </a:bodyPr>
          <a:p>
            <a:pPr algn="r">
              <a:lnSpc>
                <a:spcPct val="100000"/>
              </a:lnSpc>
              <a:spcBef>
                <a:spcPts val="1199"/>
              </a:spcBef>
            </a:pPr>
            <a:r>
              <a:rPr b="0" lang="en-US" sz="1400" strike="noStrike" u="none">
                <a:solidFill>
                  <a:srgbClr val="a08366"/>
                </a:solidFill>
                <a:effectLst/>
                <a:uFillTx/>
                <a:latin typeface="Times New Roman"/>
                <a:ea typeface="Times New Roman"/>
              </a:rPr>
              <a:t>1</a:t>
            </a:r>
            <a:endParaRPr b="0" lang="en-US" sz="1400" strike="noStrike" u="none">
              <a:solidFill>
                <a:srgbClr val="ffffff"/>
              </a:solidFill>
              <a:effectLst/>
              <a:uFillTx/>
              <a:latin typeface="Arial"/>
            </a:endParaRPr>
          </a:p>
        </p:txBody>
      </p:sp>
      <p:sp>
        <p:nvSpPr>
          <p:cNvPr id="16" name=""/>
          <p:cNvSpPr txBox="1"/>
          <p:nvPr/>
        </p:nvSpPr>
        <p:spPr>
          <a:xfrm>
            <a:off x="3429000" y="6095880"/>
            <a:ext cx="2895480" cy="45720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a08366"/>
                </a:solidFill>
                <a:effectLst/>
                <a:uFillTx/>
                <a:latin typeface="Times New Roman"/>
                <a:ea typeface="Times New Roman"/>
              </a:rPr>
              <a:t>S. Motzko</a:t>
            </a:r>
            <a:endParaRPr b="0" lang="en-US" sz="1400" strike="noStrike" u="none">
              <a:solidFill>
                <a:srgbClr val="ffffff"/>
              </a:solidFill>
              <a:effectLst/>
              <a:uFillTx/>
              <a:latin typeface="Arial"/>
            </a:endParaRPr>
          </a:p>
        </p:txBody>
      </p:sp>
      <p:sp>
        <p:nvSpPr>
          <p:cNvPr id="17" name=""/>
          <p:cNvSpPr/>
          <p:nvPr/>
        </p:nvSpPr>
        <p:spPr>
          <a:xfrm>
            <a:off x="990720" y="1828800"/>
            <a:ext cx="7772400" cy="4114800"/>
          </a:xfrm>
          <a:prstGeom prst="rect">
            <a:avLst/>
          </a:prstGeom>
          <a:noFill/>
          <a:ln w="0">
            <a:noFill/>
          </a:ln>
        </p:spPr>
        <p:txBody>
          <a:bodyPr lIns="90000" rIns="90000" tIns="45000" bIns="45000" anchor="t">
            <a:noAutofit/>
          </a:bodyPr>
          <a:p>
            <a:endParaRPr b="0" lang="en-US" sz="1800" strike="noStrike" u="none">
              <a:solidFill>
                <a:srgbClr val="ffffff"/>
              </a:solidFill>
              <a:effectLst/>
              <a:uFillTx/>
              <a:latin typeface="Arial"/>
            </a:endParaRPr>
          </a:p>
        </p:txBody>
      </p:sp>
      <p:sp>
        <p:nvSpPr>
          <p:cNvPr id="18" name=""/>
          <p:cNvSpPr/>
          <p:nvPr/>
        </p:nvSpPr>
        <p:spPr>
          <a:xfrm>
            <a:off x="1117440" y="879480"/>
            <a:ext cx="203040" cy="457200"/>
          </a:xfrm>
          <a:prstGeom prst="rect">
            <a:avLst/>
          </a:prstGeom>
          <a:noFill/>
          <a:ln w="0">
            <a:noFill/>
          </a:ln>
        </p:spPr>
        <p:txBody>
          <a:bodyPr lIns="90000" rIns="90000" tIns="45000" bIns="45000" anchor="t">
            <a:noAutofit/>
          </a:bodyPr>
          <a:p>
            <a:endParaRPr b="0" lang="en-US" sz="1800" strike="noStrike" u="none">
              <a:solidFill>
                <a:srgbClr val="ffffff"/>
              </a:solidFill>
              <a:effectLst/>
              <a:uFillTx/>
              <a:latin typeface="Arial"/>
            </a:endParaRPr>
          </a:p>
        </p:txBody>
      </p:sp>
      <p:sp>
        <p:nvSpPr>
          <p:cNvPr id="19" name=""/>
          <p:cNvSpPr txBox="1"/>
          <p:nvPr/>
        </p:nvSpPr>
        <p:spPr>
          <a:xfrm>
            <a:off x="1271520" y="890640"/>
            <a:ext cx="6219720" cy="698400"/>
          </a:xfrm>
          <a:prstGeom prst="rect">
            <a:avLst/>
          </a:prstGeom>
          <a:noFill/>
          <a:ln w="0">
            <a:noFill/>
          </a:ln>
        </p:spPr>
        <p:txBody>
          <a:bodyPr lIns="0" rIns="0" tIns="0" bIns="0" anchor="t">
            <a:spAutoFit/>
          </a:bodyPr>
          <a:p>
            <a:pPr>
              <a:lnSpc>
                <a:spcPct val="100000"/>
              </a:lnSpc>
            </a:pPr>
            <a:r>
              <a:rPr b="1" lang="en-US" sz="4000" strike="noStrike" u="none">
                <a:solidFill>
                  <a:srgbClr val="996633"/>
                </a:solidFill>
                <a:effectLst/>
                <a:uFillTx/>
                <a:latin typeface="Times New Roman"/>
                <a:ea typeface="Times New Roman"/>
              </a:rPr>
              <a:t>BAAQMD Generator Rules</a:t>
            </a:r>
            <a:endParaRPr b="0" lang="en-US" sz="4000" strike="noStrike" u="none">
              <a:solidFill>
                <a:srgbClr val="ffffff"/>
              </a:solidFill>
              <a:effectLst/>
              <a:uFillTx/>
              <a:latin typeface="Arial"/>
            </a:endParaRPr>
          </a:p>
        </p:txBody>
      </p:sp>
      <p:sp>
        <p:nvSpPr>
          <p:cNvPr id="20" name=""/>
          <p:cNvSpPr txBox="1"/>
          <p:nvPr/>
        </p:nvSpPr>
        <p:spPr>
          <a:xfrm>
            <a:off x="3048120" y="1676520"/>
            <a:ext cx="3384720" cy="698400"/>
          </a:xfrm>
          <a:prstGeom prst="rect">
            <a:avLst/>
          </a:prstGeom>
          <a:noFill/>
          <a:ln w="0">
            <a:noFill/>
          </a:ln>
        </p:spPr>
        <p:txBody>
          <a:bodyPr lIns="0" rIns="0" tIns="0" bIns="0" anchor="t">
            <a:spAutoFit/>
          </a:bodyPr>
          <a:p>
            <a:pPr>
              <a:lnSpc>
                <a:spcPct val="100000"/>
              </a:lnSpc>
            </a:pPr>
            <a:r>
              <a:rPr b="1" lang="en-US" sz="4000" strike="noStrike" u="none">
                <a:solidFill>
                  <a:srgbClr val="996633"/>
                </a:solidFill>
                <a:effectLst/>
                <a:uFillTx/>
                <a:latin typeface="Times New Roman"/>
                <a:ea typeface="Times New Roman"/>
              </a:rPr>
              <a:t>August 8, 2001</a:t>
            </a:r>
            <a:endParaRPr b="0" lang="en-US" sz="4000" strike="noStrike" u="none">
              <a:solidFill>
                <a:srgbClr val="ffffff"/>
              </a:solidFill>
              <a:effectLst/>
              <a:uFillTx/>
              <a:latin typeface="Arial"/>
            </a:endParaRPr>
          </a:p>
        </p:txBody>
      </p:sp>
      <p:sp>
        <p:nvSpPr>
          <p:cNvPr id="21" name=""/>
          <p:cNvSpPr txBox="1"/>
          <p:nvPr/>
        </p:nvSpPr>
        <p:spPr>
          <a:xfrm>
            <a:off x="3733920" y="4952880"/>
            <a:ext cx="1762200" cy="698400"/>
          </a:xfrm>
          <a:prstGeom prst="rect">
            <a:avLst/>
          </a:prstGeom>
          <a:noFill/>
          <a:ln w="0">
            <a:noFill/>
          </a:ln>
        </p:spPr>
        <p:txBody>
          <a:bodyPr lIns="0" rIns="0" tIns="0" bIns="0" anchor="t">
            <a:spAutoFit/>
          </a:bodyPr>
          <a:p>
            <a:pPr>
              <a:lnSpc>
                <a:spcPct val="100000"/>
              </a:lnSpc>
            </a:pPr>
            <a:r>
              <a:rPr b="1" lang="en-US" sz="4000" strike="noStrike" u="none">
                <a:solidFill>
                  <a:srgbClr val="996633"/>
                </a:solidFill>
                <a:effectLst/>
                <a:uFillTx/>
                <a:latin typeface="Times New Roman"/>
                <a:ea typeface="Times New Roman"/>
              </a:rPr>
              <a:t>Update</a:t>
            </a:r>
            <a:endParaRPr b="0" lang="en-US" sz="4000" strike="noStrike" u="none">
              <a:solidFill>
                <a:srgbClr val="ffffff"/>
              </a:solidFill>
              <a:effectLst/>
              <a:uFillTx/>
              <a:latin typeface="Arial"/>
            </a:endParaRPr>
          </a:p>
        </p:txBody>
      </p:sp>
      <p:pic>
        <p:nvPicPr>
          <p:cNvPr id="22" name="" descr=""/>
          <p:cNvPicPr/>
          <p:nvPr/>
        </p:nvPicPr>
        <p:blipFill>
          <a:blip r:embed="rId1"/>
          <a:stretch/>
        </p:blipFill>
        <p:spPr>
          <a:xfrm>
            <a:off x="3048120" y="2362320"/>
            <a:ext cx="3441600" cy="2719440"/>
          </a:xfrm>
          <a:prstGeom prst="rect">
            <a:avLst/>
          </a:prstGeom>
          <a:noFill/>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23" name=""/>
          <p:cNvSpPr txBox="1"/>
          <p:nvPr/>
        </p:nvSpPr>
        <p:spPr>
          <a:xfrm>
            <a:off x="990720" y="6095880"/>
            <a:ext cx="1905120" cy="457200"/>
          </a:xfrm>
          <a:prstGeom prst="rect">
            <a:avLst/>
          </a:prstGeom>
          <a:noFill/>
          <a:ln w="0">
            <a:noFill/>
          </a:ln>
        </p:spPr>
        <p:txBody>
          <a:bodyPr lIns="0" rIns="0" tIns="0" bIns="0" anchor="t">
            <a:spAutoFit/>
          </a:bodyPr>
          <a:p>
            <a:pPr>
              <a:lnSpc>
                <a:spcPct val="100000"/>
              </a:lnSpc>
              <a:spcBef>
                <a:spcPts val="1199"/>
              </a:spcBef>
            </a:pPr>
            <a:r>
              <a:rPr b="0" lang="en-US" sz="1400" strike="noStrike" u="none">
                <a:solidFill>
                  <a:srgbClr val="a08366"/>
                </a:solidFill>
                <a:effectLst/>
                <a:uFillTx/>
                <a:latin typeface="Times New Roman"/>
                <a:ea typeface="Times New Roman"/>
              </a:rPr>
              <a:t>8/8/01</a:t>
            </a:r>
            <a:endParaRPr b="0" lang="en-US" sz="1400" strike="noStrike" u="none">
              <a:solidFill>
                <a:srgbClr val="ffffff"/>
              </a:solidFill>
              <a:effectLst/>
              <a:uFillTx/>
              <a:latin typeface="Arial"/>
            </a:endParaRPr>
          </a:p>
        </p:txBody>
      </p:sp>
      <p:sp>
        <p:nvSpPr>
          <p:cNvPr id="24" name=""/>
          <p:cNvSpPr txBox="1"/>
          <p:nvPr/>
        </p:nvSpPr>
        <p:spPr>
          <a:xfrm>
            <a:off x="6858000" y="6095880"/>
            <a:ext cx="1905120" cy="457200"/>
          </a:xfrm>
          <a:prstGeom prst="rect">
            <a:avLst/>
          </a:prstGeom>
          <a:noFill/>
          <a:ln w="0">
            <a:noFill/>
          </a:ln>
        </p:spPr>
        <p:txBody>
          <a:bodyPr lIns="0" rIns="0" tIns="0" bIns="0" anchor="t">
            <a:spAutoFit/>
          </a:bodyPr>
          <a:p>
            <a:pPr algn="r">
              <a:lnSpc>
                <a:spcPct val="100000"/>
              </a:lnSpc>
              <a:spcBef>
                <a:spcPts val="1199"/>
              </a:spcBef>
            </a:pPr>
            <a:r>
              <a:rPr b="0" lang="en-US" sz="1400" strike="noStrike" u="none">
                <a:solidFill>
                  <a:srgbClr val="a08366"/>
                </a:solidFill>
                <a:effectLst/>
                <a:uFillTx/>
                <a:latin typeface="Times New Roman"/>
                <a:ea typeface="Times New Roman"/>
              </a:rPr>
              <a:t>2</a:t>
            </a:r>
            <a:endParaRPr b="0" lang="en-US" sz="1400" strike="noStrike" u="none">
              <a:solidFill>
                <a:srgbClr val="ffffff"/>
              </a:solidFill>
              <a:effectLst/>
              <a:uFillTx/>
              <a:latin typeface="Arial"/>
            </a:endParaRPr>
          </a:p>
        </p:txBody>
      </p:sp>
      <p:sp>
        <p:nvSpPr>
          <p:cNvPr id="25" name=""/>
          <p:cNvSpPr txBox="1"/>
          <p:nvPr/>
        </p:nvSpPr>
        <p:spPr>
          <a:xfrm>
            <a:off x="3429000" y="6095880"/>
            <a:ext cx="2895480" cy="45720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a08366"/>
                </a:solidFill>
                <a:effectLst/>
                <a:uFillTx/>
                <a:latin typeface="Times New Roman"/>
                <a:ea typeface="Times New Roman"/>
              </a:rPr>
              <a:t>S. Motzko</a:t>
            </a:r>
            <a:endParaRPr b="0" lang="en-US" sz="1400" strike="noStrike" u="none">
              <a:solidFill>
                <a:srgbClr val="ffffff"/>
              </a:solidFill>
              <a:effectLst/>
              <a:uFillTx/>
              <a:latin typeface="Arial"/>
            </a:endParaRPr>
          </a:p>
        </p:txBody>
      </p:sp>
      <p:sp>
        <p:nvSpPr>
          <p:cNvPr id="26" name=""/>
          <p:cNvSpPr txBox="1"/>
          <p:nvPr/>
        </p:nvSpPr>
        <p:spPr>
          <a:xfrm>
            <a:off x="990720" y="1828800"/>
            <a:ext cx="7772400" cy="4114800"/>
          </a:xfrm>
          <a:prstGeom prst="rect">
            <a:avLst/>
          </a:prstGeom>
          <a:noFill/>
          <a:ln w="0">
            <a:noFill/>
          </a:ln>
        </p:spPr>
        <p:txBody>
          <a:bodyPr lIns="0" rIns="0" tIns="0" bIns="0" anchor="t">
            <a:spAutoFit/>
          </a:bodyPr>
          <a:p>
            <a:pPr marL="343080" indent="-343080">
              <a:lnSpc>
                <a:spcPct val="100000"/>
              </a:lnSpc>
              <a:spcBef>
                <a:spcPts val="479"/>
              </a:spcBef>
            </a:pPr>
            <a:r>
              <a:rPr b="1" lang="en-US" sz="2000" strike="noStrike" u="none">
                <a:solidFill>
                  <a:srgbClr val="000000"/>
                </a:solidFill>
                <a:effectLst/>
                <a:uFillTx/>
                <a:latin typeface="Times New Roman"/>
                <a:ea typeface="Times New Roman"/>
              </a:rPr>
              <a:t>With the current energy crisis in California, many people are looking toward emergency generators to help their businesses cope with the potential of rolling blackouts.</a:t>
            </a:r>
            <a:endParaRPr b="0" lang="en-US" sz="2000" strike="noStrike" u="none">
              <a:solidFill>
                <a:srgbClr val="ffffff"/>
              </a:solidFill>
              <a:effectLst/>
              <a:uFillTx/>
              <a:latin typeface="Arial"/>
            </a:endParaRPr>
          </a:p>
          <a:p>
            <a:pPr marL="343080" indent="-343080">
              <a:lnSpc>
                <a:spcPct val="100000"/>
              </a:lnSpc>
              <a:spcBef>
                <a:spcPts val="479"/>
              </a:spcBef>
            </a:pPr>
            <a:endParaRPr b="0" lang="en-US" sz="2000" strike="noStrike" u="none">
              <a:solidFill>
                <a:srgbClr val="ffffff"/>
              </a:solidFill>
              <a:effectLst/>
              <a:uFillTx/>
              <a:latin typeface="Arial"/>
            </a:endParaRPr>
          </a:p>
          <a:p>
            <a:pPr marL="343080" indent="-343080">
              <a:lnSpc>
                <a:spcPct val="100000"/>
              </a:lnSpc>
              <a:spcBef>
                <a:spcPts val="479"/>
              </a:spcBef>
            </a:pPr>
            <a:r>
              <a:rPr b="1" lang="en-US" sz="2000" strike="noStrike" u="none">
                <a:solidFill>
                  <a:srgbClr val="000000"/>
                </a:solidFill>
                <a:effectLst/>
                <a:uFillTx/>
                <a:latin typeface="Times New Roman"/>
                <a:ea typeface="Times New Roman"/>
              </a:rPr>
              <a:t>A clean diesel emergency generator emits more than 20 times as much NOx as a new well-controlled power plant.</a:t>
            </a:r>
            <a:endParaRPr b="0" lang="en-US" sz="2000" strike="noStrike" u="none">
              <a:solidFill>
                <a:srgbClr val="ffffff"/>
              </a:solidFill>
              <a:effectLst/>
              <a:uFillTx/>
              <a:latin typeface="Arial"/>
            </a:endParaRPr>
          </a:p>
          <a:p>
            <a:pPr marL="343080" indent="-343080">
              <a:lnSpc>
                <a:spcPct val="100000"/>
              </a:lnSpc>
              <a:spcBef>
                <a:spcPts val="479"/>
              </a:spcBef>
            </a:pPr>
            <a:endParaRPr b="0" lang="en-US" sz="2000" strike="noStrike" u="none">
              <a:solidFill>
                <a:srgbClr val="ffffff"/>
              </a:solidFill>
              <a:effectLst/>
              <a:uFillTx/>
              <a:latin typeface="Arial"/>
            </a:endParaRPr>
          </a:p>
          <a:p>
            <a:pPr marL="343080" indent="-343080">
              <a:lnSpc>
                <a:spcPct val="100000"/>
              </a:lnSpc>
              <a:spcBef>
                <a:spcPts val="479"/>
              </a:spcBef>
            </a:pPr>
            <a:r>
              <a:rPr b="1" lang="en-US" sz="2000" strike="noStrike" u="none">
                <a:solidFill>
                  <a:srgbClr val="000000"/>
                </a:solidFill>
                <a:effectLst/>
                <a:uFillTx/>
                <a:latin typeface="Times New Roman"/>
                <a:ea typeface="Times New Roman"/>
              </a:rPr>
              <a:t>Diesel particulate has been identified as a toxic air contaminant with a potency that results in cancer risks from engines operated for as little as 30 hours per year.</a:t>
            </a:r>
            <a:endParaRPr b="0" lang="en-US" sz="2000" strike="noStrike" u="none">
              <a:solidFill>
                <a:srgbClr val="ffffff"/>
              </a:solidFill>
              <a:effectLst/>
              <a:uFillTx/>
              <a:latin typeface="Arial"/>
            </a:endParaRPr>
          </a:p>
        </p:txBody>
      </p:sp>
      <p:sp>
        <p:nvSpPr>
          <p:cNvPr id="27" name=""/>
          <p:cNvSpPr txBox="1"/>
          <p:nvPr/>
        </p:nvSpPr>
        <p:spPr>
          <a:xfrm>
            <a:off x="903240" y="874800"/>
            <a:ext cx="7145280" cy="576360"/>
          </a:xfrm>
          <a:prstGeom prst="rect">
            <a:avLst/>
          </a:prstGeom>
          <a:noFill/>
          <a:ln w="0">
            <a:noFill/>
          </a:ln>
        </p:spPr>
        <p:txBody>
          <a:bodyPr lIns="0" rIns="0" tIns="0" bIns="0" anchor="t">
            <a:spAutoFit/>
          </a:bodyPr>
          <a:p>
            <a:pPr>
              <a:lnSpc>
                <a:spcPct val="100000"/>
              </a:lnSpc>
            </a:pPr>
            <a:r>
              <a:rPr b="1" lang="en-US" sz="3200" strike="noStrike" u="none">
                <a:solidFill>
                  <a:srgbClr val="996633"/>
                </a:solidFill>
                <a:effectLst/>
                <a:uFillTx/>
                <a:latin typeface="Times New Roman"/>
                <a:ea typeface="Times New Roman"/>
              </a:rPr>
              <a:t>BAAQMD Rule Management Summary</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28" name=""/>
          <p:cNvSpPr txBox="1"/>
          <p:nvPr/>
        </p:nvSpPr>
        <p:spPr>
          <a:xfrm>
            <a:off x="990720" y="6095880"/>
            <a:ext cx="1905120" cy="457200"/>
          </a:xfrm>
          <a:prstGeom prst="rect">
            <a:avLst/>
          </a:prstGeom>
          <a:noFill/>
          <a:ln w="0">
            <a:noFill/>
          </a:ln>
        </p:spPr>
        <p:txBody>
          <a:bodyPr lIns="0" rIns="0" tIns="0" bIns="0" anchor="t">
            <a:spAutoFit/>
          </a:bodyPr>
          <a:p>
            <a:pPr>
              <a:lnSpc>
                <a:spcPct val="100000"/>
              </a:lnSpc>
              <a:spcBef>
                <a:spcPts val="1199"/>
              </a:spcBef>
            </a:pPr>
            <a:r>
              <a:rPr b="0" lang="en-US" sz="1400" strike="noStrike" u="none">
                <a:solidFill>
                  <a:srgbClr val="a08366"/>
                </a:solidFill>
                <a:effectLst/>
                <a:uFillTx/>
                <a:latin typeface="Times New Roman"/>
                <a:ea typeface="Times New Roman"/>
              </a:rPr>
              <a:t>8/8/01</a:t>
            </a:r>
            <a:endParaRPr b="0" lang="en-US" sz="1400" strike="noStrike" u="none">
              <a:solidFill>
                <a:srgbClr val="ffffff"/>
              </a:solidFill>
              <a:effectLst/>
              <a:uFillTx/>
              <a:latin typeface="Arial"/>
            </a:endParaRPr>
          </a:p>
        </p:txBody>
      </p:sp>
      <p:sp>
        <p:nvSpPr>
          <p:cNvPr id="29" name=""/>
          <p:cNvSpPr txBox="1"/>
          <p:nvPr/>
        </p:nvSpPr>
        <p:spPr>
          <a:xfrm>
            <a:off x="6858000" y="6095880"/>
            <a:ext cx="1905120" cy="457200"/>
          </a:xfrm>
          <a:prstGeom prst="rect">
            <a:avLst/>
          </a:prstGeom>
          <a:noFill/>
          <a:ln w="0">
            <a:noFill/>
          </a:ln>
        </p:spPr>
        <p:txBody>
          <a:bodyPr lIns="0" rIns="0" tIns="0" bIns="0" anchor="t">
            <a:spAutoFit/>
          </a:bodyPr>
          <a:p>
            <a:pPr algn="r">
              <a:lnSpc>
                <a:spcPct val="100000"/>
              </a:lnSpc>
              <a:spcBef>
                <a:spcPts val="1199"/>
              </a:spcBef>
            </a:pPr>
            <a:r>
              <a:rPr b="0" lang="en-US" sz="1400" strike="noStrike" u="none">
                <a:solidFill>
                  <a:srgbClr val="a08366"/>
                </a:solidFill>
                <a:effectLst/>
                <a:uFillTx/>
                <a:latin typeface="Times New Roman"/>
                <a:ea typeface="Times New Roman"/>
              </a:rPr>
              <a:t>3</a:t>
            </a:r>
            <a:endParaRPr b="0" lang="en-US" sz="1400" strike="noStrike" u="none">
              <a:solidFill>
                <a:srgbClr val="ffffff"/>
              </a:solidFill>
              <a:effectLst/>
              <a:uFillTx/>
              <a:latin typeface="Arial"/>
            </a:endParaRPr>
          </a:p>
        </p:txBody>
      </p:sp>
      <p:sp>
        <p:nvSpPr>
          <p:cNvPr id="30" name=""/>
          <p:cNvSpPr txBox="1"/>
          <p:nvPr/>
        </p:nvSpPr>
        <p:spPr>
          <a:xfrm>
            <a:off x="3429000" y="6095880"/>
            <a:ext cx="2895480" cy="45720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a08366"/>
                </a:solidFill>
                <a:effectLst/>
                <a:uFillTx/>
                <a:latin typeface="Times New Roman"/>
                <a:ea typeface="Times New Roman"/>
              </a:rPr>
              <a:t>S. Motzko</a:t>
            </a:r>
            <a:endParaRPr b="0" lang="en-US" sz="1400" strike="noStrike" u="none">
              <a:solidFill>
                <a:srgbClr val="ffffff"/>
              </a:solidFill>
              <a:effectLst/>
              <a:uFillTx/>
              <a:latin typeface="Arial"/>
            </a:endParaRPr>
          </a:p>
        </p:txBody>
      </p:sp>
      <p:sp>
        <p:nvSpPr>
          <p:cNvPr id="31" name=""/>
          <p:cNvSpPr txBox="1"/>
          <p:nvPr/>
        </p:nvSpPr>
        <p:spPr>
          <a:xfrm>
            <a:off x="990720" y="1828800"/>
            <a:ext cx="7772400" cy="4114800"/>
          </a:xfrm>
          <a:prstGeom prst="rect">
            <a:avLst/>
          </a:prstGeom>
          <a:noFill/>
          <a:ln w="0">
            <a:noFill/>
          </a:ln>
        </p:spPr>
        <p:txBody>
          <a:bodyPr lIns="0" rIns="0" tIns="0" bIns="0" anchor="t">
            <a:spAutoFit/>
          </a:bodyPr>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 </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Emergency standby engines have been exempt from permitting as an emissions source only if used for 100 hours or less testing and 200 hours or less of emergency use per year.</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 </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There is a new BAAQMD regulation (August 1, 2001) where the permit exemption will be eliminated for standby engines of 50HP and greater.</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 </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Mobile sources are not addressed by BAAQMD, provided they are at a location less than 72 consecutive hours, but fall under the state of California rules (CARB).</a:t>
            </a:r>
            <a:endParaRPr b="0" lang="en-US" sz="2000" strike="noStrike" u="none">
              <a:solidFill>
                <a:srgbClr val="ffffff"/>
              </a:solidFill>
              <a:effectLst/>
              <a:uFillTx/>
              <a:latin typeface="Arial"/>
            </a:endParaRPr>
          </a:p>
        </p:txBody>
      </p:sp>
      <p:sp>
        <p:nvSpPr>
          <p:cNvPr id="32" name=""/>
          <p:cNvSpPr txBox="1"/>
          <p:nvPr/>
        </p:nvSpPr>
        <p:spPr>
          <a:xfrm>
            <a:off x="1365120" y="1593720"/>
            <a:ext cx="6424560" cy="515880"/>
          </a:xfrm>
          <a:prstGeom prst="rect">
            <a:avLst/>
          </a:prstGeom>
          <a:noFill/>
          <a:ln w="0">
            <a:noFill/>
          </a:ln>
        </p:spPr>
        <p:txBody>
          <a:bodyPr lIns="0" rIns="0" tIns="0" bIns="0" anchor="t">
            <a:spAutoFit/>
          </a:bodyPr>
          <a:p>
            <a:pPr>
              <a:lnSpc>
                <a:spcPct val="100000"/>
              </a:lnSpc>
            </a:pPr>
            <a:r>
              <a:rPr b="1" lang="en-US" sz="2800" strike="noStrike" u="sng">
                <a:solidFill>
                  <a:srgbClr val="402000"/>
                </a:solidFill>
                <a:effectLst/>
                <a:uFillTx/>
                <a:latin typeface="Times New Roman"/>
                <a:ea typeface="Times New Roman"/>
              </a:rPr>
              <a:t>Background - Diesel Standby Generators</a:t>
            </a:r>
            <a:endParaRPr b="0" lang="en-US" sz="2800" strike="noStrike" u="none">
              <a:solidFill>
                <a:srgbClr val="ffffff"/>
              </a:solidFill>
              <a:effectLst/>
              <a:uFillTx/>
              <a:latin typeface="Arial"/>
            </a:endParaRPr>
          </a:p>
        </p:txBody>
      </p:sp>
      <p:sp>
        <p:nvSpPr>
          <p:cNvPr id="33" name=""/>
          <p:cNvSpPr/>
          <p:nvPr/>
        </p:nvSpPr>
        <p:spPr>
          <a:xfrm>
            <a:off x="1117440" y="879480"/>
            <a:ext cx="203040" cy="457200"/>
          </a:xfrm>
          <a:prstGeom prst="rect">
            <a:avLst/>
          </a:prstGeom>
          <a:noFill/>
          <a:ln w="0">
            <a:noFill/>
          </a:ln>
        </p:spPr>
        <p:txBody>
          <a:bodyPr lIns="90000" rIns="90000" tIns="45000" bIns="45000" anchor="t">
            <a:noAutofit/>
          </a:bodyPr>
          <a:p>
            <a:endParaRPr b="0" lang="en-US" sz="1800" strike="noStrike" u="none">
              <a:solidFill>
                <a:srgbClr val="ffffff"/>
              </a:solidFill>
              <a:effectLst/>
              <a:uFillTx/>
              <a:latin typeface="Arial"/>
            </a:endParaRPr>
          </a:p>
        </p:txBody>
      </p:sp>
      <p:sp>
        <p:nvSpPr>
          <p:cNvPr id="34" name=""/>
          <p:cNvSpPr txBox="1"/>
          <p:nvPr/>
        </p:nvSpPr>
        <p:spPr>
          <a:xfrm>
            <a:off x="903240" y="826920"/>
            <a:ext cx="6924600" cy="698400"/>
          </a:xfrm>
          <a:prstGeom prst="rect">
            <a:avLst/>
          </a:prstGeom>
          <a:noFill/>
          <a:ln w="0">
            <a:noFill/>
          </a:ln>
        </p:spPr>
        <p:txBody>
          <a:bodyPr lIns="0" rIns="0" tIns="0" bIns="0" anchor="t">
            <a:spAutoFit/>
          </a:bodyPr>
          <a:p>
            <a:pPr>
              <a:lnSpc>
                <a:spcPct val="100000"/>
              </a:lnSpc>
            </a:pPr>
            <a:r>
              <a:rPr b="1" lang="en-US" sz="4000" strike="noStrike" u="none">
                <a:solidFill>
                  <a:srgbClr val="996633"/>
                </a:solidFill>
                <a:effectLst/>
                <a:uFillTx/>
                <a:latin typeface="Times New Roman"/>
                <a:ea typeface="Times New Roman"/>
              </a:rPr>
              <a:t>BAAQMD Generator Proposal</a:t>
            </a:r>
            <a:endParaRPr b="0" lang="en-US" sz="4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35" name=""/>
          <p:cNvSpPr txBox="1"/>
          <p:nvPr/>
        </p:nvSpPr>
        <p:spPr>
          <a:xfrm>
            <a:off x="990720" y="6095880"/>
            <a:ext cx="1905120" cy="457200"/>
          </a:xfrm>
          <a:prstGeom prst="rect">
            <a:avLst/>
          </a:prstGeom>
          <a:noFill/>
          <a:ln w="0">
            <a:noFill/>
          </a:ln>
        </p:spPr>
        <p:txBody>
          <a:bodyPr lIns="0" rIns="0" tIns="0" bIns="0" anchor="t">
            <a:spAutoFit/>
          </a:bodyPr>
          <a:p>
            <a:pPr>
              <a:lnSpc>
                <a:spcPct val="100000"/>
              </a:lnSpc>
              <a:spcBef>
                <a:spcPts val="1199"/>
              </a:spcBef>
            </a:pPr>
            <a:r>
              <a:rPr b="0" lang="en-US" sz="1400" strike="noStrike" u="none">
                <a:solidFill>
                  <a:srgbClr val="a08366"/>
                </a:solidFill>
                <a:effectLst/>
                <a:uFillTx/>
                <a:latin typeface="Times New Roman"/>
                <a:ea typeface="Times New Roman"/>
              </a:rPr>
              <a:t>8/8/01</a:t>
            </a:r>
            <a:endParaRPr b="0" lang="en-US" sz="1400" strike="noStrike" u="none">
              <a:solidFill>
                <a:srgbClr val="ffffff"/>
              </a:solidFill>
              <a:effectLst/>
              <a:uFillTx/>
              <a:latin typeface="Arial"/>
            </a:endParaRPr>
          </a:p>
        </p:txBody>
      </p:sp>
      <p:sp>
        <p:nvSpPr>
          <p:cNvPr id="36" name=""/>
          <p:cNvSpPr txBox="1"/>
          <p:nvPr/>
        </p:nvSpPr>
        <p:spPr>
          <a:xfrm>
            <a:off x="6858000" y="6095880"/>
            <a:ext cx="1905120" cy="457200"/>
          </a:xfrm>
          <a:prstGeom prst="rect">
            <a:avLst/>
          </a:prstGeom>
          <a:noFill/>
          <a:ln w="0">
            <a:noFill/>
          </a:ln>
        </p:spPr>
        <p:txBody>
          <a:bodyPr lIns="0" rIns="0" tIns="0" bIns="0" anchor="t">
            <a:spAutoFit/>
          </a:bodyPr>
          <a:p>
            <a:pPr algn="r">
              <a:lnSpc>
                <a:spcPct val="100000"/>
              </a:lnSpc>
              <a:spcBef>
                <a:spcPts val="1199"/>
              </a:spcBef>
            </a:pPr>
            <a:r>
              <a:rPr b="0" lang="en-US" sz="1400" strike="noStrike" u="none">
                <a:solidFill>
                  <a:srgbClr val="a08366"/>
                </a:solidFill>
                <a:effectLst/>
                <a:uFillTx/>
                <a:latin typeface="Times New Roman"/>
                <a:ea typeface="Times New Roman"/>
              </a:rPr>
              <a:t>4</a:t>
            </a:r>
            <a:endParaRPr b="0" lang="en-US" sz="1400" strike="noStrike" u="none">
              <a:solidFill>
                <a:srgbClr val="ffffff"/>
              </a:solidFill>
              <a:effectLst/>
              <a:uFillTx/>
              <a:latin typeface="Arial"/>
            </a:endParaRPr>
          </a:p>
        </p:txBody>
      </p:sp>
      <p:sp>
        <p:nvSpPr>
          <p:cNvPr id="37" name=""/>
          <p:cNvSpPr txBox="1"/>
          <p:nvPr/>
        </p:nvSpPr>
        <p:spPr>
          <a:xfrm>
            <a:off x="3429000" y="6095880"/>
            <a:ext cx="2895480" cy="45720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a08366"/>
                </a:solidFill>
                <a:effectLst/>
                <a:uFillTx/>
                <a:latin typeface="Times New Roman"/>
                <a:ea typeface="Times New Roman"/>
              </a:rPr>
              <a:t>S. Motzko</a:t>
            </a:r>
            <a:endParaRPr b="0" lang="en-US" sz="1400" strike="noStrike" u="none">
              <a:solidFill>
                <a:srgbClr val="ffffff"/>
              </a:solidFill>
              <a:effectLst/>
              <a:uFillTx/>
              <a:latin typeface="Arial"/>
            </a:endParaRPr>
          </a:p>
        </p:txBody>
      </p:sp>
      <p:sp>
        <p:nvSpPr>
          <p:cNvPr id="38" name=""/>
          <p:cNvSpPr txBox="1"/>
          <p:nvPr/>
        </p:nvSpPr>
        <p:spPr>
          <a:xfrm>
            <a:off x="990720" y="1828800"/>
            <a:ext cx="7772400" cy="4114800"/>
          </a:xfrm>
          <a:prstGeom prst="rect">
            <a:avLst/>
          </a:prstGeom>
          <a:noFill/>
          <a:ln w="0">
            <a:noFill/>
          </a:ln>
        </p:spPr>
        <p:txBody>
          <a:bodyPr lIns="0" rIns="0" tIns="0" bIns="0" anchor="t">
            <a:spAutoFit/>
          </a:bodyPr>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Proposed Regulation was approved (</a:t>
            </a:r>
            <a:r>
              <a:rPr b="1" lang="en-US" sz="2000" strike="noStrike" u="none">
                <a:solidFill>
                  <a:srgbClr val="402000"/>
                </a:solidFill>
                <a:effectLst/>
                <a:uFillTx/>
                <a:latin typeface="Times New Roman"/>
                <a:ea typeface="Times New Roman"/>
              </a:rPr>
              <a:t>Passed 13 to 4</a:t>
            </a:r>
            <a:r>
              <a:rPr b="0" lang="en-US" sz="2400" strike="noStrike" u="none">
                <a:solidFill>
                  <a:srgbClr val="402000"/>
                </a:solidFill>
                <a:effectLst/>
                <a:uFillTx/>
                <a:latin typeface="Times New Roman"/>
                <a:ea typeface="Times New Roman"/>
              </a:rPr>
              <a:t>) </a:t>
            </a:r>
            <a:r>
              <a:rPr b="1" lang="en-US" sz="2000" strike="noStrike" u="none">
                <a:solidFill>
                  <a:srgbClr val="000000"/>
                </a:solidFill>
                <a:effectLst/>
                <a:uFillTx/>
                <a:latin typeface="Times New Roman"/>
                <a:ea typeface="Times New Roman"/>
              </a:rPr>
              <a:t>at the BAAQMD board meeting on Wednesday, August 1, 2001.</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The regulation is effective August 1, 2001 and the permitting process will be announced in a letter to those thought to possibly have generators.</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Lists used for the notification of permitting include:</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permit holders of diesel storage tanks (from CUPAs)</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facilities with BAAQMD permits</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trade organizations</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also working with engine suppliers</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Operators will be required to submit applications within 90 days of being contacted by BAAQMD.</a:t>
            </a:r>
            <a:endParaRPr b="0" lang="en-US" sz="2000" strike="noStrike" u="none">
              <a:solidFill>
                <a:srgbClr val="ffffff"/>
              </a:solidFill>
              <a:effectLst/>
              <a:uFillTx/>
              <a:latin typeface="Arial"/>
            </a:endParaRPr>
          </a:p>
        </p:txBody>
      </p:sp>
      <p:sp>
        <p:nvSpPr>
          <p:cNvPr id="39" name=""/>
          <p:cNvSpPr txBox="1"/>
          <p:nvPr/>
        </p:nvSpPr>
        <p:spPr>
          <a:xfrm>
            <a:off x="903240" y="874800"/>
            <a:ext cx="7153200" cy="638280"/>
          </a:xfrm>
          <a:prstGeom prst="rect">
            <a:avLst/>
          </a:prstGeom>
          <a:noFill/>
          <a:ln w="0">
            <a:noFill/>
          </a:ln>
        </p:spPr>
        <p:txBody>
          <a:bodyPr lIns="0" rIns="0" tIns="0" bIns="0" anchor="t">
            <a:spAutoFit/>
          </a:bodyPr>
          <a:p>
            <a:pPr>
              <a:lnSpc>
                <a:spcPct val="100000"/>
              </a:lnSpc>
            </a:pPr>
            <a:r>
              <a:rPr b="1" lang="en-US" sz="3600" strike="noStrike" u="none">
                <a:solidFill>
                  <a:srgbClr val="996633"/>
                </a:solidFill>
                <a:effectLst/>
                <a:uFillTx/>
                <a:latin typeface="Times New Roman"/>
                <a:ea typeface="Times New Roman"/>
              </a:rPr>
              <a:t>BAAQMD Generator Rules Timing</a:t>
            </a:r>
            <a:endParaRPr b="0" lang="en-US" sz="3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40" name=""/>
          <p:cNvSpPr txBox="1"/>
          <p:nvPr/>
        </p:nvSpPr>
        <p:spPr>
          <a:xfrm>
            <a:off x="990720" y="6095880"/>
            <a:ext cx="1905120" cy="457200"/>
          </a:xfrm>
          <a:prstGeom prst="rect">
            <a:avLst/>
          </a:prstGeom>
          <a:noFill/>
          <a:ln w="0">
            <a:noFill/>
          </a:ln>
        </p:spPr>
        <p:txBody>
          <a:bodyPr lIns="0" rIns="0" tIns="0" bIns="0" anchor="t">
            <a:spAutoFit/>
          </a:bodyPr>
          <a:p>
            <a:pPr>
              <a:lnSpc>
                <a:spcPct val="100000"/>
              </a:lnSpc>
              <a:spcBef>
                <a:spcPts val="1199"/>
              </a:spcBef>
            </a:pPr>
            <a:r>
              <a:rPr b="0" lang="en-US" sz="1400" strike="noStrike" u="none">
                <a:solidFill>
                  <a:srgbClr val="a08366"/>
                </a:solidFill>
                <a:effectLst/>
                <a:uFillTx/>
                <a:latin typeface="Times New Roman"/>
                <a:ea typeface="Times New Roman"/>
              </a:rPr>
              <a:t>8/8/01</a:t>
            </a:r>
            <a:endParaRPr b="0" lang="en-US" sz="1400" strike="noStrike" u="none">
              <a:solidFill>
                <a:srgbClr val="ffffff"/>
              </a:solidFill>
              <a:effectLst/>
              <a:uFillTx/>
              <a:latin typeface="Arial"/>
            </a:endParaRPr>
          </a:p>
        </p:txBody>
      </p:sp>
      <p:sp>
        <p:nvSpPr>
          <p:cNvPr id="41" name=""/>
          <p:cNvSpPr txBox="1"/>
          <p:nvPr/>
        </p:nvSpPr>
        <p:spPr>
          <a:xfrm>
            <a:off x="6858000" y="6095880"/>
            <a:ext cx="1905120" cy="457200"/>
          </a:xfrm>
          <a:prstGeom prst="rect">
            <a:avLst/>
          </a:prstGeom>
          <a:noFill/>
          <a:ln w="0">
            <a:noFill/>
          </a:ln>
        </p:spPr>
        <p:txBody>
          <a:bodyPr lIns="0" rIns="0" tIns="0" bIns="0" anchor="t">
            <a:spAutoFit/>
          </a:bodyPr>
          <a:p>
            <a:pPr algn="r">
              <a:lnSpc>
                <a:spcPct val="100000"/>
              </a:lnSpc>
              <a:spcBef>
                <a:spcPts val="1199"/>
              </a:spcBef>
            </a:pPr>
            <a:r>
              <a:rPr b="0" lang="en-US" sz="1400" strike="noStrike" u="none">
                <a:solidFill>
                  <a:srgbClr val="a08366"/>
                </a:solidFill>
                <a:effectLst/>
                <a:uFillTx/>
                <a:latin typeface="Times New Roman"/>
                <a:ea typeface="Times New Roman"/>
              </a:rPr>
              <a:t>5</a:t>
            </a:r>
            <a:endParaRPr b="0" lang="en-US" sz="1400" strike="noStrike" u="none">
              <a:solidFill>
                <a:srgbClr val="ffffff"/>
              </a:solidFill>
              <a:effectLst/>
              <a:uFillTx/>
              <a:latin typeface="Arial"/>
            </a:endParaRPr>
          </a:p>
        </p:txBody>
      </p:sp>
      <p:sp>
        <p:nvSpPr>
          <p:cNvPr id="42" name=""/>
          <p:cNvSpPr txBox="1"/>
          <p:nvPr/>
        </p:nvSpPr>
        <p:spPr>
          <a:xfrm>
            <a:off x="3429000" y="6095880"/>
            <a:ext cx="2895480" cy="45720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a08366"/>
                </a:solidFill>
                <a:effectLst/>
                <a:uFillTx/>
                <a:latin typeface="Times New Roman"/>
                <a:ea typeface="Times New Roman"/>
              </a:rPr>
              <a:t>S. Motzko</a:t>
            </a:r>
            <a:endParaRPr b="0" lang="en-US" sz="1400" strike="noStrike" u="none">
              <a:solidFill>
                <a:srgbClr val="ffffff"/>
              </a:solidFill>
              <a:effectLst/>
              <a:uFillTx/>
              <a:latin typeface="Arial"/>
            </a:endParaRPr>
          </a:p>
        </p:txBody>
      </p:sp>
      <p:sp>
        <p:nvSpPr>
          <p:cNvPr id="43" name=""/>
          <p:cNvSpPr txBox="1"/>
          <p:nvPr/>
        </p:nvSpPr>
        <p:spPr>
          <a:xfrm>
            <a:off x="990720" y="1828800"/>
            <a:ext cx="7772400" cy="4114800"/>
          </a:xfrm>
          <a:prstGeom prst="rect">
            <a:avLst/>
          </a:prstGeom>
          <a:noFill/>
          <a:ln w="0">
            <a:noFill/>
          </a:ln>
        </p:spPr>
        <p:txBody>
          <a:bodyPr lIns="0" rIns="0" tIns="0" bIns="0" anchor="t">
            <a:spAutoFit/>
          </a:bodyPr>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Permit required for existing and new engines &gt; 50hp</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A limit of 100 hours/year for testing, maintenance and “reliability” (which could include bridging time between announced and actual blackout); 200 hours for Essential Public Service</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Unlimited run time during actual power outage “emergencies” </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Font typeface="Monotype Sorts"/>
              <a:buChar char=""/>
            </a:pPr>
            <a:r>
              <a:rPr b="0" lang="en-US" sz="1800" strike="noStrike" u="none">
                <a:solidFill>
                  <a:srgbClr val="000000"/>
                </a:solidFill>
                <a:effectLst/>
                <a:uFillTx/>
                <a:latin typeface="Times New Roman"/>
                <a:ea typeface="Times New Roman"/>
              </a:rPr>
              <a:t>Emergency is now defined as rolling blackout at your facility.</a:t>
            </a:r>
            <a:endParaRPr b="0" lang="en-US" sz="18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Existing sources would be exempt from New Source Review</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Font typeface="Monotype Sorts"/>
              <a:buChar char=""/>
            </a:pPr>
            <a:r>
              <a:rPr b="0" lang="en-US" sz="1800" strike="noStrike" u="none">
                <a:solidFill>
                  <a:srgbClr val="000000"/>
                </a:solidFill>
                <a:effectLst/>
                <a:uFillTx/>
                <a:latin typeface="Times New Roman"/>
                <a:ea typeface="Times New Roman"/>
              </a:rPr>
              <a:t>To meet existing criteria, they must be on-site before 8/1/01.</a:t>
            </a:r>
            <a:endParaRPr b="0" lang="en-US" sz="1800" strike="noStrike" u="none">
              <a:solidFill>
                <a:srgbClr val="ffffff"/>
              </a:solidFill>
              <a:effectLst/>
              <a:uFillTx/>
              <a:latin typeface="Arial"/>
            </a:endParaRPr>
          </a:p>
          <a:p>
            <a:pPr lvl="1" marL="743040" indent="-285840">
              <a:lnSpc>
                <a:spcPct val="100000"/>
              </a:lnSpc>
              <a:spcBef>
                <a:spcPts val="479"/>
              </a:spcBef>
              <a:buClr>
                <a:srgbClr val="ce9964"/>
              </a:buClr>
              <a:buFont typeface="Monotype Sorts"/>
              <a:buChar char=""/>
            </a:pPr>
            <a:r>
              <a:rPr b="0" lang="en-US" sz="1800" strike="noStrike" u="none">
                <a:solidFill>
                  <a:srgbClr val="000000"/>
                </a:solidFill>
                <a:effectLst/>
                <a:uFillTx/>
                <a:latin typeface="Times New Roman"/>
                <a:ea typeface="Times New Roman"/>
              </a:rPr>
              <a:t>New and replacement engines subject to risk management criteria based on characteristics of engine and installation analysis (BAAQMD).</a:t>
            </a:r>
            <a:endParaRPr b="0" lang="en-US" sz="18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Sources installed on or after May 17, 2000 would be subject to existing risk management policies.</a:t>
            </a:r>
            <a:endParaRPr b="0" lang="en-US" sz="2000" strike="noStrike" u="none">
              <a:solidFill>
                <a:srgbClr val="ffffff"/>
              </a:solidFill>
              <a:effectLst/>
              <a:uFillTx/>
              <a:latin typeface="Arial"/>
            </a:endParaRPr>
          </a:p>
        </p:txBody>
      </p:sp>
      <p:sp>
        <p:nvSpPr>
          <p:cNvPr id="44" name=""/>
          <p:cNvSpPr txBox="1"/>
          <p:nvPr/>
        </p:nvSpPr>
        <p:spPr>
          <a:xfrm>
            <a:off x="909720" y="833400"/>
            <a:ext cx="6924600" cy="698400"/>
          </a:xfrm>
          <a:prstGeom prst="rect">
            <a:avLst/>
          </a:prstGeom>
          <a:noFill/>
          <a:ln w="0">
            <a:noFill/>
          </a:ln>
        </p:spPr>
        <p:txBody>
          <a:bodyPr lIns="0" rIns="0" tIns="0" bIns="0" anchor="t">
            <a:spAutoFit/>
          </a:bodyPr>
          <a:p>
            <a:pPr>
              <a:lnSpc>
                <a:spcPct val="100000"/>
              </a:lnSpc>
            </a:pPr>
            <a:r>
              <a:rPr b="1" lang="en-US" sz="4000" strike="noStrike" u="none">
                <a:solidFill>
                  <a:srgbClr val="996633"/>
                </a:solidFill>
                <a:effectLst/>
                <a:uFillTx/>
                <a:latin typeface="Times New Roman"/>
                <a:ea typeface="Times New Roman"/>
              </a:rPr>
              <a:t>BAAQMD Generator Proposal</a:t>
            </a:r>
            <a:endParaRPr b="0" lang="en-US" sz="4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45" name=""/>
          <p:cNvSpPr txBox="1"/>
          <p:nvPr/>
        </p:nvSpPr>
        <p:spPr>
          <a:xfrm>
            <a:off x="990720" y="6095880"/>
            <a:ext cx="1905120" cy="457200"/>
          </a:xfrm>
          <a:prstGeom prst="rect">
            <a:avLst/>
          </a:prstGeom>
          <a:noFill/>
          <a:ln w="0">
            <a:noFill/>
          </a:ln>
        </p:spPr>
        <p:txBody>
          <a:bodyPr lIns="0" rIns="0" tIns="0" bIns="0" anchor="t">
            <a:spAutoFit/>
          </a:bodyPr>
          <a:p>
            <a:pPr>
              <a:lnSpc>
                <a:spcPct val="100000"/>
              </a:lnSpc>
              <a:spcBef>
                <a:spcPts val="1199"/>
              </a:spcBef>
            </a:pPr>
            <a:r>
              <a:rPr b="0" lang="en-US" sz="1400" strike="noStrike" u="none">
                <a:solidFill>
                  <a:srgbClr val="a08366"/>
                </a:solidFill>
                <a:effectLst/>
                <a:uFillTx/>
                <a:latin typeface="Times New Roman"/>
                <a:ea typeface="Times New Roman"/>
              </a:rPr>
              <a:t>8/8/01</a:t>
            </a:r>
            <a:endParaRPr b="0" lang="en-US" sz="1400" strike="noStrike" u="none">
              <a:solidFill>
                <a:srgbClr val="ffffff"/>
              </a:solidFill>
              <a:effectLst/>
              <a:uFillTx/>
              <a:latin typeface="Arial"/>
            </a:endParaRPr>
          </a:p>
        </p:txBody>
      </p:sp>
      <p:sp>
        <p:nvSpPr>
          <p:cNvPr id="46" name=""/>
          <p:cNvSpPr txBox="1"/>
          <p:nvPr/>
        </p:nvSpPr>
        <p:spPr>
          <a:xfrm>
            <a:off x="6858000" y="6095880"/>
            <a:ext cx="1905120" cy="457200"/>
          </a:xfrm>
          <a:prstGeom prst="rect">
            <a:avLst/>
          </a:prstGeom>
          <a:noFill/>
          <a:ln w="0">
            <a:noFill/>
          </a:ln>
        </p:spPr>
        <p:txBody>
          <a:bodyPr lIns="0" rIns="0" tIns="0" bIns="0" anchor="t">
            <a:spAutoFit/>
          </a:bodyPr>
          <a:p>
            <a:pPr algn="r">
              <a:lnSpc>
                <a:spcPct val="100000"/>
              </a:lnSpc>
              <a:spcBef>
                <a:spcPts val="1199"/>
              </a:spcBef>
            </a:pPr>
            <a:r>
              <a:rPr b="0" lang="en-US" sz="1400" strike="noStrike" u="none">
                <a:solidFill>
                  <a:srgbClr val="a08366"/>
                </a:solidFill>
                <a:effectLst/>
                <a:uFillTx/>
                <a:latin typeface="Times New Roman"/>
                <a:ea typeface="Times New Roman"/>
              </a:rPr>
              <a:t>6</a:t>
            </a:r>
            <a:endParaRPr b="0" lang="en-US" sz="1400" strike="noStrike" u="none">
              <a:solidFill>
                <a:srgbClr val="ffffff"/>
              </a:solidFill>
              <a:effectLst/>
              <a:uFillTx/>
              <a:latin typeface="Arial"/>
            </a:endParaRPr>
          </a:p>
        </p:txBody>
      </p:sp>
      <p:sp>
        <p:nvSpPr>
          <p:cNvPr id="47" name=""/>
          <p:cNvSpPr txBox="1"/>
          <p:nvPr/>
        </p:nvSpPr>
        <p:spPr>
          <a:xfrm>
            <a:off x="3429000" y="6095880"/>
            <a:ext cx="2895480" cy="45720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a08366"/>
                </a:solidFill>
                <a:effectLst/>
                <a:uFillTx/>
                <a:latin typeface="Times New Roman"/>
                <a:ea typeface="Times New Roman"/>
              </a:rPr>
              <a:t>S. Motzko</a:t>
            </a:r>
            <a:endParaRPr b="0" lang="en-US" sz="1400" strike="noStrike" u="none">
              <a:solidFill>
                <a:srgbClr val="ffffff"/>
              </a:solidFill>
              <a:effectLst/>
              <a:uFillTx/>
              <a:latin typeface="Arial"/>
            </a:endParaRPr>
          </a:p>
        </p:txBody>
      </p:sp>
      <p:sp>
        <p:nvSpPr>
          <p:cNvPr id="48" name=""/>
          <p:cNvSpPr txBox="1"/>
          <p:nvPr/>
        </p:nvSpPr>
        <p:spPr>
          <a:xfrm>
            <a:off x="990720" y="1828800"/>
            <a:ext cx="7772400" cy="4114800"/>
          </a:xfrm>
          <a:prstGeom prst="rect">
            <a:avLst/>
          </a:prstGeom>
          <a:noFill/>
          <a:ln w="0">
            <a:noFill/>
          </a:ln>
        </p:spPr>
        <p:txBody>
          <a:bodyPr lIns="0" rIns="0" tIns="0" bIns="0" anchor="t">
            <a:spAutoFit/>
          </a:bodyPr>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BAAQMD will send out letters notifying the need for permits within three months of adoption of the amendments.</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Loss of exemption (existing generators) permits will be processed and issued automatically.</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New source review permits (including replacement generators) will be reviewed by a team of permit engineers.</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0" lang="en-US" sz="1800" strike="noStrike" u="none">
                <a:solidFill>
                  <a:srgbClr val="402000"/>
                </a:solidFill>
                <a:effectLst/>
                <a:uFillTx/>
                <a:latin typeface="Times New Roman"/>
                <a:ea typeface="Times New Roman"/>
              </a:rPr>
              <a:t>Must meet BACT combustion control (NOx &amp; Particulate Emmissions)</a:t>
            </a:r>
            <a:endParaRPr b="0" lang="en-US" sz="18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The proposed cost of the permits (to be revisited):</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0" lang="en-US" sz="1800" strike="noStrike" u="none">
                <a:solidFill>
                  <a:srgbClr val="402000"/>
                </a:solidFill>
                <a:effectLst/>
                <a:uFillTx/>
                <a:latin typeface="Times New Roman"/>
                <a:ea typeface="Times New Roman"/>
              </a:rPr>
              <a:t>$120/year annual fee for small engine </a:t>
            </a:r>
            <a:endParaRPr b="0" lang="en-US" sz="18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0" lang="en-US" sz="1800" strike="noStrike" u="none">
                <a:solidFill>
                  <a:srgbClr val="402000"/>
                </a:solidFill>
                <a:effectLst/>
                <a:uFillTx/>
                <a:latin typeface="Times New Roman"/>
                <a:ea typeface="Times New Roman"/>
              </a:rPr>
              <a:t>~$550 for replacement or new engine permit/application</a:t>
            </a:r>
            <a:endParaRPr b="0" lang="en-US" sz="18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Standby Generator Application Instructions Online</a:t>
            </a:r>
            <a:endParaRPr b="0" lang="en-US" sz="2000" strike="noStrike" u="none">
              <a:solidFill>
                <a:srgbClr val="ffffff"/>
              </a:solidFill>
              <a:effectLst/>
              <a:uFillTx/>
              <a:latin typeface="Arial"/>
            </a:endParaRPr>
          </a:p>
          <a:p>
            <a:pPr marL="743040" indent="-285840">
              <a:lnSpc>
                <a:spcPct val="100000"/>
              </a:lnSpc>
              <a:spcBef>
                <a:spcPts val="479"/>
              </a:spcBef>
            </a:pPr>
            <a:r>
              <a:rPr b="1" lang="en-US" sz="2000" strike="noStrike" u="none">
                <a:solidFill>
                  <a:srgbClr val="000000"/>
                </a:solidFill>
                <a:effectLst/>
                <a:uFillTx/>
                <a:latin typeface="Times New Roman"/>
                <a:ea typeface="Times New Roman"/>
              </a:rPr>
              <a:t>&lt;http://www.baaqmd.gov/permit/standby.htm&gt;</a:t>
            </a:r>
            <a:endParaRPr b="0" lang="en-US" sz="2000" strike="noStrike" u="none">
              <a:solidFill>
                <a:srgbClr val="ffffff"/>
              </a:solidFill>
              <a:effectLst/>
              <a:uFillTx/>
              <a:latin typeface="Arial"/>
            </a:endParaRPr>
          </a:p>
        </p:txBody>
      </p:sp>
      <p:sp>
        <p:nvSpPr>
          <p:cNvPr id="49" name=""/>
          <p:cNvSpPr txBox="1"/>
          <p:nvPr/>
        </p:nvSpPr>
        <p:spPr>
          <a:xfrm>
            <a:off x="909720" y="880920"/>
            <a:ext cx="7454880" cy="638280"/>
          </a:xfrm>
          <a:prstGeom prst="rect">
            <a:avLst/>
          </a:prstGeom>
          <a:noFill/>
          <a:ln w="0">
            <a:noFill/>
          </a:ln>
        </p:spPr>
        <p:txBody>
          <a:bodyPr lIns="0" rIns="0" tIns="0" bIns="0" anchor="t">
            <a:spAutoFit/>
          </a:bodyPr>
          <a:p>
            <a:pPr>
              <a:lnSpc>
                <a:spcPct val="100000"/>
              </a:lnSpc>
            </a:pPr>
            <a:r>
              <a:rPr b="1" lang="en-US" sz="3600" strike="noStrike" u="none">
                <a:solidFill>
                  <a:srgbClr val="996633"/>
                </a:solidFill>
                <a:effectLst/>
                <a:uFillTx/>
                <a:latin typeface="Times New Roman"/>
                <a:ea typeface="Times New Roman"/>
              </a:rPr>
              <a:t>BAAQMD Generator Permit Process</a:t>
            </a:r>
            <a:endParaRPr b="0" lang="en-US" sz="3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50" name=""/>
          <p:cNvSpPr txBox="1"/>
          <p:nvPr/>
        </p:nvSpPr>
        <p:spPr>
          <a:xfrm>
            <a:off x="990720" y="6095880"/>
            <a:ext cx="1905120" cy="457200"/>
          </a:xfrm>
          <a:prstGeom prst="rect">
            <a:avLst/>
          </a:prstGeom>
          <a:noFill/>
          <a:ln w="0">
            <a:noFill/>
          </a:ln>
        </p:spPr>
        <p:txBody>
          <a:bodyPr lIns="0" rIns="0" tIns="0" bIns="0" anchor="t">
            <a:spAutoFit/>
          </a:bodyPr>
          <a:p>
            <a:pPr>
              <a:lnSpc>
                <a:spcPct val="100000"/>
              </a:lnSpc>
              <a:spcBef>
                <a:spcPts val="1199"/>
              </a:spcBef>
            </a:pPr>
            <a:r>
              <a:rPr b="0" lang="en-US" sz="1400" strike="noStrike" u="none">
                <a:solidFill>
                  <a:srgbClr val="a08366"/>
                </a:solidFill>
                <a:effectLst/>
                <a:uFillTx/>
                <a:latin typeface="Times New Roman"/>
                <a:ea typeface="Times New Roman"/>
              </a:rPr>
              <a:t>8/8/01</a:t>
            </a:r>
            <a:endParaRPr b="0" lang="en-US" sz="1400" strike="noStrike" u="none">
              <a:solidFill>
                <a:srgbClr val="ffffff"/>
              </a:solidFill>
              <a:effectLst/>
              <a:uFillTx/>
              <a:latin typeface="Arial"/>
            </a:endParaRPr>
          </a:p>
        </p:txBody>
      </p:sp>
      <p:sp>
        <p:nvSpPr>
          <p:cNvPr id="51" name=""/>
          <p:cNvSpPr txBox="1"/>
          <p:nvPr/>
        </p:nvSpPr>
        <p:spPr>
          <a:xfrm>
            <a:off x="6858000" y="6095880"/>
            <a:ext cx="1905120" cy="457200"/>
          </a:xfrm>
          <a:prstGeom prst="rect">
            <a:avLst/>
          </a:prstGeom>
          <a:noFill/>
          <a:ln w="0">
            <a:noFill/>
          </a:ln>
        </p:spPr>
        <p:txBody>
          <a:bodyPr lIns="0" rIns="0" tIns="0" bIns="0" anchor="t">
            <a:spAutoFit/>
          </a:bodyPr>
          <a:p>
            <a:pPr algn="r">
              <a:lnSpc>
                <a:spcPct val="100000"/>
              </a:lnSpc>
              <a:spcBef>
                <a:spcPts val="1199"/>
              </a:spcBef>
            </a:pPr>
            <a:r>
              <a:rPr b="0" lang="en-US" sz="1400" strike="noStrike" u="none">
                <a:solidFill>
                  <a:srgbClr val="a08366"/>
                </a:solidFill>
                <a:effectLst/>
                <a:uFillTx/>
                <a:latin typeface="Times New Roman"/>
                <a:ea typeface="Times New Roman"/>
              </a:rPr>
              <a:t>7</a:t>
            </a:r>
            <a:endParaRPr b="0" lang="en-US" sz="1400" strike="noStrike" u="none">
              <a:solidFill>
                <a:srgbClr val="ffffff"/>
              </a:solidFill>
              <a:effectLst/>
              <a:uFillTx/>
              <a:latin typeface="Arial"/>
            </a:endParaRPr>
          </a:p>
        </p:txBody>
      </p:sp>
      <p:sp>
        <p:nvSpPr>
          <p:cNvPr id="52" name=""/>
          <p:cNvSpPr txBox="1"/>
          <p:nvPr/>
        </p:nvSpPr>
        <p:spPr>
          <a:xfrm>
            <a:off x="3429000" y="6095880"/>
            <a:ext cx="2895480" cy="45720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a08366"/>
                </a:solidFill>
                <a:effectLst/>
                <a:uFillTx/>
                <a:latin typeface="Times New Roman"/>
                <a:ea typeface="Times New Roman"/>
              </a:rPr>
              <a:t>S. Motzko</a:t>
            </a:r>
            <a:endParaRPr b="0" lang="en-US" sz="1400" strike="noStrike" u="none">
              <a:solidFill>
                <a:srgbClr val="ffffff"/>
              </a:solidFill>
              <a:effectLst/>
              <a:uFillTx/>
              <a:latin typeface="Arial"/>
            </a:endParaRPr>
          </a:p>
        </p:txBody>
      </p:sp>
      <p:sp>
        <p:nvSpPr>
          <p:cNvPr id="53" name=""/>
          <p:cNvSpPr txBox="1"/>
          <p:nvPr/>
        </p:nvSpPr>
        <p:spPr>
          <a:xfrm>
            <a:off x="990720" y="1828800"/>
            <a:ext cx="7772400" cy="4114800"/>
          </a:xfrm>
          <a:prstGeom prst="rect">
            <a:avLst/>
          </a:prstGeom>
          <a:noFill/>
          <a:ln w="0">
            <a:noFill/>
          </a:ln>
        </p:spPr>
        <p:txBody>
          <a:bodyPr lIns="0" rIns="0" tIns="0" bIns="0" anchor="t">
            <a:spAutoFit/>
          </a:bodyPr>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Non-resettable totalizing meter that measures hours of operation required.</a:t>
            </a:r>
            <a:endParaRPr b="0" lang="en-US" sz="2000" strike="noStrike" u="none">
              <a:solidFill>
                <a:srgbClr val="ffffff"/>
              </a:solidFill>
              <a:effectLst/>
              <a:uFillTx/>
              <a:latin typeface="Arial"/>
            </a:endParaRPr>
          </a:p>
          <a:p>
            <a:pPr marL="343080" indent="-343080">
              <a:lnSpc>
                <a:spcPct val="100000"/>
              </a:lnSpc>
              <a:spcBef>
                <a:spcPts val="479"/>
              </a:spcBef>
            </a:pP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Records must be kept for at least 2 years and must be available for inspection by BAAQMD staff upon request.</a:t>
            </a:r>
            <a:endParaRPr b="0" lang="en-US" sz="2000" strike="noStrike" u="none">
              <a:solidFill>
                <a:srgbClr val="ffffff"/>
              </a:solidFill>
              <a:effectLst/>
              <a:uFillTx/>
              <a:latin typeface="Arial"/>
            </a:endParaRPr>
          </a:p>
          <a:p>
            <a:pPr marL="343080" indent="-343080">
              <a:lnSpc>
                <a:spcPct val="100000"/>
              </a:lnSpc>
              <a:spcBef>
                <a:spcPts val="479"/>
              </a:spcBef>
            </a:pP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Monthly log of usage shall include:</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0" lang="en-US" sz="1800" strike="noStrike" u="none">
                <a:solidFill>
                  <a:srgbClr val="402000"/>
                </a:solidFill>
                <a:effectLst/>
                <a:uFillTx/>
                <a:latin typeface="Times New Roman"/>
                <a:ea typeface="Times New Roman"/>
              </a:rPr>
              <a:t>Hours of operation (total)</a:t>
            </a:r>
            <a:endParaRPr b="0" lang="en-US" sz="18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0" lang="en-US" sz="1800" strike="noStrike" u="none">
                <a:solidFill>
                  <a:srgbClr val="402000"/>
                </a:solidFill>
                <a:effectLst/>
                <a:uFillTx/>
                <a:latin typeface="Times New Roman"/>
                <a:ea typeface="Times New Roman"/>
              </a:rPr>
              <a:t>Hours of operation (emergency)</a:t>
            </a:r>
            <a:endParaRPr b="0" lang="en-US" sz="18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0" lang="en-US" sz="1800" strike="noStrike" u="none">
                <a:solidFill>
                  <a:srgbClr val="402000"/>
                </a:solidFill>
                <a:effectLst/>
                <a:uFillTx/>
                <a:latin typeface="Times New Roman"/>
                <a:ea typeface="Times New Roman"/>
              </a:rPr>
              <a:t>For each emergency, the nature of the emergency condition</a:t>
            </a:r>
            <a:endParaRPr b="0" lang="en-US" sz="18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 </a:t>
            </a:r>
            <a:endParaRPr b="0" lang="en-US" sz="2000" strike="noStrike" u="none">
              <a:solidFill>
                <a:srgbClr val="ffffff"/>
              </a:solidFill>
              <a:effectLst/>
              <a:uFillTx/>
              <a:latin typeface="Arial"/>
            </a:endParaRPr>
          </a:p>
        </p:txBody>
      </p:sp>
      <p:sp>
        <p:nvSpPr>
          <p:cNvPr id="54" name=""/>
          <p:cNvSpPr txBox="1"/>
          <p:nvPr/>
        </p:nvSpPr>
        <p:spPr>
          <a:xfrm>
            <a:off x="909720" y="880920"/>
            <a:ext cx="7470720" cy="638280"/>
          </a:xfrm>
          <a:prstGeom prst="rect">
            <a:avLst/>
          </a:prstGeom>
          <a:noFill/>
          <a:ln w="0">
            <a:noFill/>
          </a:ln>
        </p:spPr>
        <p:txBody>
          <a:bodyPr lIns="0" rIns="0" tIns="0" bIns="0" anchor="t">
            <a:spAutoFit/>
          </a:bodyPr>
          <a:p>
            <a:pPr>
              <a:lnSpc>
                <a:spcPct val="100000"/>
              </a:lnSpc>
            </a:pPr>
            <a:r>
              <a:rPr b="1" lang="en-US" sz="3600" strike="noStrike" u="none">
                <a:solidFill>
                  <a:srgbClr val="996633"/>
                </a:solidFill>
                <a:effectLst/>
                <a:uFillTx/>
                <a:latin typeface="Times New Roman"/>
                <a:ea typeface="Times New Roman"/>
              </a:rPr>
              <a:t>BAAQMD Monitoring Requirements</a:t>
            </a:r>
            <a:endParaRPr b="0" lang="en-US" sz="3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55" name=""/>
          <p:cNvSpPr txBox="1"/>
          <p:nvPr/>
        </p:nvSpPr>
        <p:spPr>
          <a:xfrm>
            <a:off x="990720" y="6095880"/>
            <a:ext cx="1905120" cy="457200"/>
          </a:xfrm>
          <a:prstGeom prst="rect">
            <a:avLst/>
          </a:prstGeom>
          <a:noFill/>
          <a:ln w="0">
            <a:noFill/>
          </a:ln>
        </p:spPr>
        <p:txBody>
          <a:bodyPr lIns="0" rIns="0" tIns="0" bIns="0" anchor="t">
            <a:spAutoFit/>
          </a:bodyPr>
          <a:p>
            <a:pPr>
              <a:lnSpc>
                <a:spcPct val="100000"/>
              </a:lnSpc>
              <a:spcBef>
                <a:spcPts val="1199"/>
              </a:spcBef>
            </a:pPr>
            <a:r>
              <a:rPr b="0" lang="en-US" sz="1400" strike="noStrike" u="none">
                <a:solidFill>
                  <a:srgbClr val="a08366"/>
                </a:solidFill>
                <a:effectLst/>
                <a:uFillTx/>
                <a:latin typeface="Times New Roman"/>
                <a:ea typeface="Times New Roman"/>
              </a:rPr>
              <a:t>8/8/01</a:t>
            </a:r>
            <a:endParaRPr b="0" lang="en-US" sz="1400" strike="noStrike" u="none">
              <a:solidFill>
                <a:srgbClr val="ffffff"/>
              </a:solidFill>
              <a:effectLst/>
              <a:uFillTx/>
              <a:latin typeface="Arial"/>
            </a:endParaRPr>
          </a:p>
        </p:txBody>
      </p:sp>
      <p:sp>
        <p:nvSpPr>
          <p:cNvPr id="56" name=""/>
          <p:cNvSpPr txBox="1"/>
          <p:nvPr/>
        </p:nvSpPr>
        <p:spPr>
          <a:xfrm>
            <a:off x="6858000" y="6095880"/>
            <a:ext cx="1905120" cy="457200"/>
          </a:xfrm>
          <a:prstGeom prst="rect">
            <a:avLst/>
          </a:prstGeom>
          <a:noFill/>
          <a:ln w="0">
            <a:noFill/>
          </a:ln>
        </p:spPr>
        <p:txBody>
          <a:bodyPr lIns="0" rIns="0" tIns="0" bIns="0" anchor="t">
            <a:spAutoFit/>
          </a:bodyPr>
          <a:p>
            <a:pPr algn="r">
              <a:lnSpc>
                <a:spcPct val="100000"/>
              </a:lnSpc>
              <a:spcBef>
                <a:spcPts val="1199"/>
              </a:spcBef>
            </a:pPr>
            <a:r>
              <a:rPr b="0" lang="en-US" sz="1400" strike="noStrike" u="none">
                <a:solidFill>
                  <a:srgbClr val="a08366"/>
                </a:solidFill>
                <a:effectLst/>
                <a:uFillTx/>
                <a:latin typeface="Times New Roman"/>
                <a:ea typeface="Times New Roman"/>
              </a:rPr>
              <a:t>8</a:t>
            </a:r>
            <a:endParaRPr b="0" lang="en-US" sz="1400" strike="noStrike" u="none">
              <a:solidFill>
                <a:srgbClr val="ffffff"/>
              </a:solidFill>
              <a:effectLst/>
              <a:uFillTx/>
              <a:latin typeface="Arial"/>
            </a:endParaRPr>
          </a:p>
        </p:txBody>
      </p:sp>
      <p:sp>
        <p:nvSpPr>
          <p:cNvPr id="57" name=""/>
          <p:cNvSpPr txBox="1"/>
          <p:nvPr/>
        </p:nvSpPr>
        <p:spPr>
          <a:xfrm>
            <a:off x="3429000" y="6095880"/>
            <a:ext cx="2895480" cy="45720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a08366"/>
                </a:solidFill>
                <a:effectLst/>
                <a:uFillTx/>
                <a:latin typeface="Times New Roman"/>
                <a:ea typeface="Times New Roman"/>
              </a:rPr>
              <a:t>S. Motzko</a:t>
            </a:r>
            <a:endParaRPr b="0" lang="en-US" sz="1400" strike="noStrike" u="none">
              <a:solidFill>
                <a:srgbClr val="ffffff"/>
              </a:solidFill>
              <a:effectLst/>
              <a:uFillTx/>
              <a:latin typeface="Arial"/>
            </a:endParaRPr>
          </a:p>
        </p:txBody>
      </p:sp>
      <p:sp>
        <p:nvSpPr>
          <p:cNvPr id="58" name=""/>
          <p:cNvSpPr txBox="1"/>
          <p:nvPr/>
        </p:nvSpPr>
        <p:spPr>
          <a:xfrm>
            <a:off x="990720" y="1828800"/>
            <a:ext cx="7772400" cy="4114800"/>
          </a:xfrm>
          <a:prstGeom prst="rect">
            <a:avLst/>
          </a:prstGeom>
          <a:noFill/>
          <a:ln w="0">
            <a:noFill/>
          </a:ln>
        </p:spPr>
        <p:txBody>
          <a:bodyPr lIns="0" rIns="0" tIns="0" bIns="0" anchor="t">
            <a:spAutoFit/>
          </a:bodyPr>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This option in the original proposal allowed conversion of emergency generators to discretionary use, provided certain criteria were met.</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 </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This option in the original proposal was eliminated. </a:t>
            </a:r>
            <a:endParaRPr b="0" lang="en-US" sz="2000" strike="noStrike" u="none">
              <a:solidFill>
                <a:srgbClr val="ffffff"/>
              </a:solidFill>
              <a:effectLst/>
              <a:uFillTx/>
              <a:latin typeface="Arial"/>
            </a:endParaRPr>
          </a:p>
          <a:p>
            <a:pPr marL="343080" indent="-343080">
              <a:lnSpc>
                <a:spcPct val="100000"/>
              </a:lnSpc>
              <a:spcBef>
                <a:spcPts val="479"/>
              </a:spcBef>
            </a:pP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Generators for discretionary (non-standby emergency) use will now go through the normal process with risk assessmment process and resulting use limitations.</a:t>
            </a:r>
            <a:endParaRPr b="0" lang="en-US" sz="2000" strike="noStrike" u="none">
              <a:solidFill>
                <a:srgbClr val="ffffff"/>
              </a:solidFill>
              <a:effectLst/>
              <a:uFillTx/>
              <a:latin typeface="Arial"/>
            </a:endParaRPr>
          </a:p>
        </p:txBody>
      </p:sp>
      <p:sp>
        <p:nvSpPr>
          <p:cNvPr id="59" name=""/>
          <p:cNvSpPr txBox="1"/>
          <p:nvPr/>
        </p:nvSpPr>
        <p:spPr>
          <a:xfrm>
            <a:off x="909720" y="880920"/>
            <a:ext cx="6757920" cy="638280"/>
          </a:xfrm>
          <a:prstGeom prst="rect">
            <a:avLst/>
          </a:prstGeom>
          <a:noFill/>
          <a:ln w="0">
            <a:noFill/>
          </a:ln>
        </p:spPr>
        <p:txBody>
          <a:bodyPr lIns="0" rIns="0" tIns="0" bIns="0" anchor="t">
            <a:spAutoFit/>
          </a:bodyPr>
          <a:p>
            <a:pPr>
              <a:lnSpc>
                <a:spcPct val="100000"/>
              </a:lnSpc>
            </a:pPr>
            <a:r>
              <a:rPr b="1" lang="en-US" sz="3600" strike="noStrike" u="none">
                <a:solidFill>
                  <a:srgbClr val="996633"/>
                </a:solidFill>
                <a:effectLst/>
                <a:uFillTx/>
                <a:latin typeface="Times New Roman"/>
                <a:ea typeface="Times New Roman"/>
              </a:rPr>
              <a:t>BAAQMD Generator Conversion</a:t>
            </a:r>
            <a:endParaRPr b="0" lang="en-US" sz="3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Stephen Motzko</dc:creator>
  <dc:description/>
  <dc:language>en-US</dc:language>
  <cp:lastModifiedBy>Stephen Motzko</cp:lastModifiedBy>
  <cp:revision>0</cp:revision>
  <dc:subject/>
  <dc:title>Standby Generator Proposed Rules</dc:title>
</cp:coreProperties>
</file>