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eae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418680" y="1719360"/>
            <a:ext cx="8458200" cy="447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76240" indent="-2858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1932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34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7240" y="132840"/>
            <a:ext cx="7772400" cy="94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777777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574560" y="1347840"/>
            <a:ext cx="7864560" cy="542880"/>
          </a:xfrm>
          <a:prstGeom prst="rect">
            <a:avLst/>
          </a:prstGeom>
          <a:gradFill rotWithShape="0">
            <a:gsLst>
              <a:gs pos="0">
                <a:srgbClr val="339933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555480" y="2070000"/>
            <a:ext cx="7891560" cy="19044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b14600"/>
              </a:gs>
            </a:gsLst>
            <a:lin ang="5400000"/>
          </a:gradFill>
          <a:ln w="93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217440" y="308304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220680" y="335916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04840" y="394488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10960" y="423072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20680" y="508644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220680" y="536256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590400" y="3111480"/>
            <a:ext cx="54136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92500" lnSpcReduction="19999"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 formally confirms upcoming audit project to EAS Leader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639800" y="437760"/>
            <a:ext cx="6153120" cy="947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Timeline Objectives and Process for Effective Completion of 2001 Audit Projects</a:t>
            </a:r>
            <a:endParaRPr b="1" i="1" lang="en-US" sz="2000" strike="noStrike" u="none">
              <a:solidFill>
                <a:srgbClr val="777777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 rot="10800000">
            <a:off x="491760" y="1866960"/>
            <a:ext cx="14436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496800" y="2254320"/>
            <a:ext cx="222480" cy="438120"/>
          </a:xfrm>
          <a:prstGeom prst="upArrowCallout">
            <a:avLst>
              <a:gd name="adj1" fmla="val 25002"/>
              <a:gd name="adj2" fmla="val 25000"/>
              <a:gd name="adj3" fmla="val 32821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22724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547848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560520" y="1347840"/>
            <a:ext cx="12600" cy="57456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226548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503712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366640" y="1351080"/>
            <a:ext cx="12600" cy="52524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622440" y="1438200"/>
            <a:ext cx="1952640" cy="307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Pre-Audit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20600" y="273060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Pre-Audit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0800000">
            <a:off x="2290320" y="186048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8443800" y="1347840"/>
            <a:ext cx="12960" cy="61740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0800000">
            <a:off x="8370360" y="187632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997360" y="1447920"/>
            <a:ext cx="178416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Audit Execution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048360" y="1457280"/>
            <a:ext cx="2139840" cy="307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Post-Audit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163840" y="1363680"/>
            <a:ext cx="12600" cy="601560"/>
          </a:xfrm>
          <a:prstGeom prst="line">
            <a:avLst/>
          </a:prstGeom>
          <a:ln w="507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0800000">
            <a:off x="5100120" y="187632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77840" y="303516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603360" y="3375000"/>
            <a:ext cx="8289720" cy="3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lnSpcReduction="9999"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 Leader initiates notification process with Primary Process Owner (approx. 2 wks before project kick-off)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68120" y="331488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3840" y="360036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Audit Execution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62000" y="388944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00120" y="3971880"/>
            <a:ext cx="833760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85000" lnSpcReduction="19999"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opening meeting with Primary Process Owner and key contacts (approx. 1 wk prior to start of fieldwork)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90400" y="4245120"/>
            <a:ext cx="842652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communication of audit issues and recommendations with process owners and EAS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71360" y="416880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10960" y="450684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71360" y="445788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00120" y="4533840"/>
            <a:ext cx="80326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Audit Closing Meeting: review draft report, confirm action plans, responsible party &amp; target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641680" y="2298600"/>
            <a:ext cx="2260440" cy="444600"/>
          </a:xfrm>
          <a:prstGeom prst="leftRightArrow">
            <a:avLst>
              <a:gd name="adj1" fmla="val 50000"/>
              <a:gd name="adj2" fmla="val 30340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23840" y="474336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Post-Audit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632040" y="2387520"/>
            <a:ext cx="476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71360" y="504180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12720" y="5105520"/>
            <a:ext cx="835020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 submits final report and template with critical issues for Issue Tracking (within 2 wks of Audit Closing Meeting)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71360" y="530856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612720" y="5384880"/>
            <a:ext cx="831204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 follows up on status of action steps in order to close out issues (within 3 wks of closing meeting)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174600" y="76320"/>
            <a:ext cx="523800" cy="55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393840" y="38160"/>
            <a:ext cx="524484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Wholesale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854680" y="2311560"/>
            <a:ext cx="1841400" cy="406080"/>
          </a:xfrm>
          <a:prstGeom prst="rightArrow">
            <a:avLst>
              <a:gd name="adj1" fmla="val 56250"/>
              <a:gd name="adj2" fmla="val 36361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502320" y="2387520"/>
            <a:ext cx="80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 &amp; 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89156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20680" y="564192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71360" y="558792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12720" y="5931000"/>
            <a:ext cx="907416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Management Closing Meeting on monthly basis to review reports and discuss status of critical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038480" y="6616800"/>
            <a:ext cx="228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 Black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12720" y="5664240"/>
            <a:ext cx="901080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 evaluates service delivery process through informal &amp; formal feedback (i.e., Customer Feedback Survey)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220680" y="592128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209520" y="586728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8298000" y="22543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20680" y="621360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84320" y="6159600"/>
            <a:ext cx="475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03360" y="6235560"/>
            <a:ext cx="603864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 Leader provides quarterly updates on progress of implementations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65240" y="6616800"/>
            <a:ext cx="256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808080"/>
                </a:solidFill>
                <a:effectLst/>
                <a:uFillTx/>
                <a:latin typeface="Arial Black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2000-05-11T12:30:24Z</dcterms:created>
  <dc:creator>hughesjd</dc:creator>
  <dc:description>V 1.0</dc:description>
  <dc:language>en-US</dc:language>
  <cp:lastModifiedBy>nmendez</cp:lastModifiedBy>
  <cp:lastPrinted>2001-04-18T13:36:40Z</cp:lastPrinted>
  <dcterms:modified xsi:type="dcterms:W3CDTF">2001-04-18T14:13:31Z</dcterms:modified>
  <cp:revision>336</cp:revision>
  <dc:subject>PowerPoint 97 template</dc:subject>
  <dc:title>No Slide Title</dc:title>
</cp:coreProperties>
</file>