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2376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4E72D2-A5E6-489D-80F3-F0ECA9F15E1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1555B5-E157-455A-85EB-AAC1AB53C48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Implementation/Regulatory Review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752120"/>
            <a:ext cx="777240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Governor’s office directs CPUC to initiate auction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rules in advance that results of auction are prudent 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CPUC uses emergency powers to: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establish abbreviated schedule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parties with abbreviated opportunity to comment on auction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reach conclusion within 30-days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Wingdings" charset="2"/>
              <a:buChar char="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implement auction for January 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to Reform Approval </a:t>
            </a: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for Post-Auction  [[Needs work]]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likely to result in unsolicited offers for other power products.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should provide for expedited review of these products. 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2000-10-04T18:48:14Z</dcterms:created>
  <dc:creator>pkaufma</dc:creator>
  <dc:description/>
  <dc:language>en-US</dc:language>
  <cp:lastModifiedBy>jdasovic</cp:lastModifiedBy>
  <dcterms:modified xsi:type="dcterms:W3CDTF">2000-10-06T16:14:30Z</dcterms:modified>
  <cp:revision>12</cp:revision>
  <dc:subject/>
  <dc:title>“Presentation” </dc:title>
</cp:coreProperties>
</file>