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DB9752-FD15-4BBE-96E2-66665AA720A5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222200" y="1924200"/>
            <a:ext cx="664056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1,861,195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2000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230,000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 235,290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2,096,485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1,964,557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2000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230,000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 235,290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2,199,847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500840" y="250920"/>
            <a:ext cx="623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Westward Capacity* from Cornudas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Adding in Line 2000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87440" y="142884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6440" y="5619600"/>
            <a:ext cx="7718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Assumes peak  period Fuel deduction of 4% through  Cornudas for existing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no fuel for Line 2000 quantities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/>
          <p:nvPr/>
        </p:nvSpPr>
        <p:spPr>
          <a:xfrm>
            <a:off x="695880" y="339840"/>
            <a:ext cx="772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 Methodology Applied to Hypothetical 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287440" y="87156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62120" y="914400"/>
            <a:ext cx="8189640" cy="53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Converted FR Example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5 Year Avg. NCP Winter (Study 6a)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2000 NCP Winter (Study 5a)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30,000 (b)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Primary Delivery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27,500 (c) = (a+b)/2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5 Year Avg. NCP Summer (Study 6b)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 (d)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2000 NCP Summer (Study 5b)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12,000 (e)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Primary Delivery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11,000 (f) =(d+e)/2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Primary Delivery Capacity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27,500    (c)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Shortfall Percentage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92.4% (g)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Mainline Capacity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25,410    (h) =  (c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Primary Delivery Capacity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11,000     (i)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Shortfall Percentage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93.1% (j)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Mainline Capacity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10,285     (k) =  (i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Mainline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25,410      (h)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San Juan Primary Receipt %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60.2%  (l)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San Juan Primary Receipt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15,293     (m) =(h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Cornudas Primary Receipt %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39.8%  (n)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Season Cornudas Primary Receipt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10,117      (o) = (h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Mainline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10,241      (k)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San Juan Primary Receipt %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60.7%  (p)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San Juan Primary Receipt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6,217     (q) =(k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Cornudas Primary Receipt %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39.3% (r)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Season Cornudas Primary Receipt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4,024      (s) = (k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84960" y="928800"/>
            <a:ext cx="2724120" cy="53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CD Shipper Example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(b)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(c) = (a+b)/2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(f) =(d+e)/2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     (c)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92.4% (g)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23,100       (h) =  (c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25,000      (i)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93.1% (j)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23,275      (k) =  (i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23,100       (h)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60.2%   (l)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13,903       (m) =(h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39.8%    (n)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9,197         (o) = (h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23,275       (k)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60.7%  (p)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14,129       (q) =(k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39.3%  (r)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9,146       (s) = (k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1749240" y="339840"/>
            <a:ext cx="5640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Reservation Charge Credit  Methodology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Applied to Hypothetical 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95360" y="1814400"/>
            <a:ext cx="819000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Converted FR Example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Primary Delivery Capacity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259,455     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 Dollars per Month Reservation Charge             $2,757,888      (b)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Months in Season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6          (c)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Dollars in Season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$ 16,547,328      (d) =(b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Days in Season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181        (e)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Dollars per Day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$ 91,421.70 (f) = (d/e)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for one unit Reservation Credit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$0.34966      (g) = (f/a)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Hypothetical Unprovided Qty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1,500      (h)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Dollars Credited to Shipper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$ 524.48 (i) = (g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 example is summer CD quantity for Winter Peaker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287440" y="126036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073480" y="1814400"/>
            <a:ext cx="326088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CD Shipper Example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25,000        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$ 270,750         (b)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6              (c)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$ 1,624,500         (d) =(b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181            (e)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$ 8,975.13   (f) = (d/e)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$ 0.35901    (g) = (f/a)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1,500        (h)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$ 538.51    (i) = (g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222200" y="1924200"/>
            <a:ext cx="66391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2,314,563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92,583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2,273,086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2,444,660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97,786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2,400,852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32280" y="250920"/>
            <a:ext cx="672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Westward Capacity* from Window Rock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7440" y="142884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80720" y="5619600"/>
            <a:ext cx="693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Assumes peak  period Fuel deduction of 4% through Window Rock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374920" y="1855800"/>
            <a:ext cx="443052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System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2,273,086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2,096,485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4,369,571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System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2,400,852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2,199,847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4,600,699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680840" y="384120"/>
            <a:ext cx="5777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Capacity* With Line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Allocable to Westward 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7440" y="12384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28280" y="5619600"/>
            <a:ext cx="7738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Assumes peak period Fuel deduction of 4% through  both of Window Rock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Cornudas of current flow and no fuel deduct on Line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441440" y="1655640"/>
            <a:ext cx="62928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Physical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4,369,571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Contract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4,638,267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Qty: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-268,696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Shortfall Pct: 5.8%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Shortfall Allocation Pct: 94.2%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Physical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4,600,699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Contract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4,942,596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Qty: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- 341,897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Shortfall Pct: 6.9%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Shortfall Allocation Pct: 93.1%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7320" y="384120"/>
            <a:ext cx="6852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Capacity Shortfall With Line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Allocable to Westward 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7440" y="12384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22440" y="1523880"/>
            <a:ext cx="795636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Only Receipt Right Contracts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673,392    (a)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Shortfall Pct Summer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x 94.2%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of Applying Shortfall %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634,382    (c) =a x 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Capacity Summer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2,096,485    (d)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Cornudas Capacity Available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System-wide Receipts Shippers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1,462,103    (e) = d - 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Only Receipt Right Contracts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Dth/day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673,392    (f)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Shortfall Pct Winter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x 93.1%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of Applying Shortfall %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626,811    (h) = f x 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Capacity Winter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2,199,847    (i)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Cornudas Capacity Available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System-wide Receipts Shippers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1,573,036    (j) = i - 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15240" y="250920"/>
            <a:ext cx="8003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Westward Capacity from Cornudas w/deduction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“Single Basin” (i.e., non San Juan) Receipt Capacities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87440" y="12384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22440" y="1879560"/>
            <a:ext cx="795636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Only (FT2) Receipt Right Contracts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15,252    (a)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Shortfall Pct Summer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x 94.2%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of Applying Shortfall %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14,368    (c) =a x 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Capacity Summer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2,273,086    (d)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Window Rock Capacity Available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System-wide Receipts Shippers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2,258,718    (e) = d - 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Only (FT2) Receipt Right Contracts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Dth/day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24,825     (f)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Shortfall Pct Winter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x   93.1%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of Applying Shortfall %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23,108     (h) = f x 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Capacity Winter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2,400,852      (i)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Winter Window Rock Capacity Available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System-wide Receipts Shippers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2,377,744     (j) = i - 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618200" y="250920"/>
            <a:ext cx="600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Westward Capacity from San Juan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(Window Rock) w/deduction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“Single Basin” (i.e., FT2) Receipt Capacities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87440" y="160488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806480" y="2292480"/>
            <a:ext cx="593100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Physical Capacity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Pct of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1,462,103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39.3 %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2,258,718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60.7 %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3,720,821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100.0%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Physical Capacity Winter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Dth @1,023 Btu/cf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Pct of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1,573,036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39.8 %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2,377,744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60.2 %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3,950,780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100.0 %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62040" y="384120"/>
            <a:ext cx="8029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Mainline Physical Capacity With Line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Single Basin Contract Deduction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7440" y="12384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1089000" y="365040"/>
            <a:ext cx="6986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 Shipper’s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Minimum Basin Entitlement 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(Primary Receipt Capacity % of Mainline Capacity)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7440" y="16668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98400" y="2433600"/>
            <a:ext cx="780588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Shippers’ Summer Primary Receipt Capacity Percentage (North and South)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Pct of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(North)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60.7 %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(South)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39.3 %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100.0%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Shippers’ Winter Primary Receipt Capacity Percentage (North and South)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Pct of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Window Rock (North)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60.2 %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Cornudas (South)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 39.8 %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100.0 %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"/>
          <p:cNvGrpSpPr/>
          <p:nvPr/>
        </p:nvGrpSpPr>
        <p:grpSpPr>
          <a:xfrm>
            <a:off x="3825360" y="1644120"/>
            <a:ext cx="1856160" cy="1206720"/>
            <a:chOff x="3825360" y="1644120"/>
            <a:chExt cx="1856160" cy="1206720"/>
          </a:xfrm>
        </p:grpSpPr>
        <p:grpSp>
          <p:nvGrpSpPr>
            <p:cNvPr id="32" name=""/>
            <p:cNvGrpSpPr/>
            <p:nvPr/>
          </p:nvGrpSpPr>
          <p:grpSpPr>
            <a:xfrm>
              <a:off x="5322600" y="2261520"/>
              <a:ext cx="358920" cy="359280"/>
              <a:chOff x="5322600" y="2261520"/>
              <a:chExt cx="358920" cy="359280"/>
            </a:xfrm>
          </p:grpSpPr>
          <p:sp>
            <p:nvSpPr>
              <p:cNvPr id="33" name=""/>
              <p:cNvSpPr/>
              <p:nvPr/>
            </p:nvSpPr>
            <p:spPr>
              <a:xfrm flipV="1">
                <a:off x="5322600" y="2261520"/>
                <a:ext cx="358920" cy="15372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 flipV="1">
                <a:off x="5322600" y="2364120"/>
                <a:ext cx="358920" cy="7668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 flipV="1">
                <a:off x="5322600" y="244080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5322600" y="249264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5322600" y="2518200"/>
                <a:ext cx="358920" cy="10260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8" name=""/>
            <p:cNvSpPr/>
            <p:nvPr/>
          </p:nvSpPr>
          <p:spPr>
            <a:xfrm>
              <a:off x="4672440" y="1721520"/>
              <a:ext cx="231120" cy="23004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4672440" y="2080440"/>
              <a:ext cx="231120" cy="23040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59440" y="2080440"/>
              <a:ext cx="230400" cy="23040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133960" y="2337120"/>
              <a:ext cx="231120" cy="23004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184640" y="2413800"/>
              <a:ext cx="719280" cy="17964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669200" y="2671200"/>
              <a:ext cx="718920" cy="179640"/>
            </a:xfrm>
            <a:prstGeom prst="ellipse">
              <a:avLst/>
            </a:prstGeom>
            <a:solidFill>
              <a:srgbClr val="00cc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4903920" y="1644120"/>
              <a:ext cx="358920" cy="358560"/>
              <a:chOff x="4903920" y="1644120"/>
              <a:chExt cx="358920" cy="358560"/>
            </a:xfrm>
          </p:grpSpPr>
          <p:sp>
            <p:nvSpPr>
              <p:cNvPr id="45" name=""/>
              <p:cNvSpPr/>
              <p:nvPr/>
            </p:nvSpPr>
            <p:spPr>
              <a:xfrm flipV="1">
                <a:off x="4903920" y="1644120"/>
                <a:ext cx="358920" cy="15372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 flipV="1">
                <a:off x="4903920" y="1746360"/>
                <a:ext cx="358920" cy="7668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 flipV="1">
                <a:off x="4903920" y="182340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4903920" y="187488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903920" y="1900440"/>
                <a:ext cx="358920" cy="10224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0" name=""/>
            <p:cNvSpPr/>
            <p:nvPr/>
          </p:nvSpPr>
          <p:spPr>
            <a:xfrm flipV="1">
              <a:off x="4903920" y="2105280"/>
              <a:ext cx="358920" cy="77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600" bIns="30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flipV="1">
              <a:off x="4903920" y="2183040"/>
              <a:ext cx="358920" cy="248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4903920" y="2234520"/>
              <a:ext cx="358920" cy="248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" name=""/>
            <p:cNvGrpSpPr/>
            <p:nvPr/>
          </p:nvGrpSpPr>
          <p:grpSpPr>
            <a:xfrm>
              <a:off x="3825360" y="2002680"/>
              <a:ext cx="358920" cy="359280"/>
              <a:chOff x="3825360" y="2002680"/>
              <a:chExt cx="358920" cy="359280"/>
            </a:xfrm>
          </p:grpSpPr>
          <p:sp>
            <p:nvSpPr>
              <p:cNvPr id="54" name=""/>
              <p:cNvSpPr/>
              <p:nvPr/>
            </p:nvSpPr>
            <p:spPr>
              <a:xfrm flipH="1" flipV="1">
                <a:off x="3825360" y="2002680"/>
                <a:ext cx="358920" cy="15372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 flipH="1" flipV="1">
                <a:off x="3825360" y="2105280"/>
                <a:ext cx="358920" cy="7668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 flipH="1" flipV="1">
                <a:off x="3825360" y="218196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 flipH="1">
                <a:off x="3825360" y="2233800"/>
                <a:ext cx="358920" cy="2556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 flipH="1">
                <a:off x="3825360" y="2259360"/>
                <a:ext cx="358920" cy="102600"/>
              </a:xfrm>
              <a:prstGeom prst="line">
                <a:avLst/>
              </a:prstGeom>
              <a:ln w="25560">
                <a:solidFill>
                  <a:srgbClr val="000000"/>
                </a:solidFill>
                <a:miter/>
                <a:tailEnd len="lg" type="oval" w="lg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9" name=""/>
            <p:cNvSpPr/>
            <p:nvPr/>
          </p:nvSpPr>
          <p:spPr>
            <a:xfrm>
              <a:off x="4286880" y="2311200"/>
              <a:ext cx="0" cy="128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801320" y="1951920"/>
              <a:ext cx="0" cy="128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801320" y="2311200"/>
              <a:ext cx="0" cy="128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801320" y="2567520"/>
              <a:ext cx="0" cy="128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262840" y="2567520"/>
              <a:ext cx="0" cy="128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701600" y="1773000"/>
              <a:ext cx="183960" cy="30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701600" y="2157120"/>
              <a:ext cx="183960" cy="30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446360" y="2464920"/>
              <a:ext cx="183960" cy="30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88600" y="2157120"/>
              <a:ext cx="183960" cy="30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164560" y="2389320"/>
              <a:ext cx="183240" cy="30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flipH="1" flipV="1">
              <a:off x="3876480" y="2464920"/>
              <a:ext cx="333720" cy="259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flipH="1">
              <a:off x="3851280" y="2516040"/>
              <a:ext cx="358920" cy="259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flipH="1">
              <a:off x="3876480" y="2542320"/>
              <a:ext cx="333720" cy="1022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 flipH="1">
            <a:off x="1066320" y="4992840"/>
            <a:ext cx="6210360" cy="45720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914040" y="2820960"/>
            <a:ext cx="3753000" cy="571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8080" y="5153040"/>
            <a:ext cx="466920" cy="37296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76440" y="3171960"/>
            <a:ext cx="466560" cy="37296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371600" y="3333600"/>
            <a:ext cx="38088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800440" y="3124080"/>
            <a:ext cx="285840" cy="2171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572000" y="2944800"/>
            <a:ext cx="112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~ 60%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135840" y="5248440"/>
            <a:ext cx="125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 40%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3657600" y="3200400"/>
            <a:ext cx="914400" cy="1332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5181120" y="5505480"/>
            <a:ext cx="876600" cy="763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87440" y="1238400"/>
            <a:ext cx="457056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22640" y="384120"/>
            <a:ext cx="6555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Westward Capacity Mainline Pool Pct’s of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Mainline Capacity With Line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 flipV="1">
            <a:off x="8205840" y="5893560"/>
            <a:ext cx="101520" cy="25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4280" bIns="-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7604280" y="5835240"/>
            <a:ext cx="110160" cy="167760"/>
            <a:chOff x="7604280" y="5835240"/>
            <a:chExt cx="110160" cy="167760"/>
          </a:xfrm>
        </p:grpSpPr>
        <p:sp>
          <p:nvSpPr>
            <p:cNvPr id="86" name=""/>
            <p:cNvSpPr/>
            <p:nvPr/>
          </p:nvSpPr>
          <p:spPr>
            <a:xfrm>
              <a:off x="7604280" y="5841360"/>
              <a:ext cx="27720" cy="1591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615800" y="5838120"/>
              <a:ext cx="54360" cy="1648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628040" y="5835240"/>
              <a:ext cx="86400" cy="14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7608960" y="4260960"/>
            <a:ext cx="176040" cy="117000"/>
            <a:chOff x="7608960" y="4260960"/>
            <a:chExt cx="176040" cy="117000"/>
          </a:xfrm>
        </p:grpSpPr>
        <p:sp>
          <p:nvSpPr>
            <p:cNvPr id="90" name=""/>
            <p:cNvSpPr/>
            <p:nvPr/>
          </p:nvSpPr>
          <p:spPr>
            <a:xfrm>
              <a:off x="7608960" y="4282560"/>
              <a:ext cx="129600" cy="95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615440" y="4271400"/>
              <a:ext cx="153360" cy="806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622280" y="4260960"/>
              <a:ext cx="162720" cy="428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 flipH="1" flipV="1">
            <a:off x="7692840" y="4217760"/>
            <a:ext cx="11556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23960" y="4529520"/>
            <a:ext cx="173520" cy="468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7926840" y="4483080"/>
            <a:ext cx="165960" cy="3276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14040" bIns="-14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" name=""/>
          <p:cNvGrpSpPr/>
          <p:nvPr/>
        </p:nvGrpSpPr>
        <p:grpSpPr>
          <a:xfrm>
            <a:off x="7952400" y="4179960"/>
            <a:ext cx="174600" cy="87120"/>
            <a:chOff x="7952400" y="4179960"/>
            <a:chExt cx="174600" cy="87120"/>
          </a:xfrm>
        </p:grpSpPr>
        <p:sp>
          <p:nvSpPr>
            <p:cNvPr id="97" name=""/>
            <p:cNvSpPr/>
            <p:nvPr/>
          </p:nvSpPr>
          <p:spPr>
            <a:xfrm>
              <a:off x="7952400" y="4237920"/>
              <a:ext cx="158760" cy="291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953480" y="4225320"/>
              <a:ext cx="173520" cy="5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400" bIns="-41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flipV="1">
              <a:off x="7955280" y="4179960"/>
              <a:ext cx="164880" cy="327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" name=""/>
          <p:cNvSpPr/>
          <p:nvPr/>
        </p:nvSpPr>
        <p:spPr>
          <a:xfrm flipV="1">
            <a:off x="7909200" y="4690440"/>
            <a:ext cx="159840" cy="67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7904880" y="4647240"/>
            <a:ext cx="136440" cy="9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 rot="16214400">
            <a:off x="6813720" y="4570920"/>
            <a:ext cx="1123920" cy="189000"/>
          </a:xfrm>
          <a:prstGeom prst="ellipse">
            <a:avLst/>
          </a:prstGeom>
          <a:solidFill>
            <a:srgbClr val="00ff00"/>
          </a:solidFill>
          <a:ln w="381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 rot="16214400">
            <a:off x="6894720" y="5060160"/>
            <a:ext cx="1470240" cy="17928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 rot="16214400">
            <a:off x="7786440" y="444780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 rot="16214400">
            <a:off x="7788600" y="4702680"/>
            <a:ext cx="16992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 flipV="1">
            <a:off x="7432560" y="5154120"/>
            <a:ext cx="11448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 flipV="1">
            <a:off x="7662600" y="4532040"/>
            <a:ext cx="12852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" name=""/>
          <p:cNvGrpSpPr/>
          <p:nvPr/>
        </p:nvGrpSpPr>
        <p:grpSpPr>
          <a:xfrm>
            <a:off x="8095680" y="4811040"/>
            <a:ext cx="139680" cy="219600"/>
            <a:chOff x="8095680" y="4811040"/>
            <a:chExt cx="139680" cy="219600"/>
          </a:xfrm>
        </p:grpSpPr>
        <p:sp>
          <p:nvSpPr>
            <p:cNvPr id="109" name=""/>
            <p:cNvSpPr/>
            <p:nvPr/>
          </p:nvSpPr>
          <p:spPr>
            <a:xfrm flipV="1">
              <a:off x="8154000" y="4858560"/>
              <a:ext cx="81360" cy="172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 flipV="1">
              <a:off x="8134200" y="4824720"/>
              <a:ext cx="45360" cy="1998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 flipH="1" flipV="1">
              <a:off x="8095680" y="4811040"/>
              <a:ext cx="18360" cy="2059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" name=""/>
          <p:cNvGrpSpPr/>
          <p:nvPr/>
        </p:nvGrpSpPr>
        <p:grpSpPr>
          <a:xfrm>
            <a:off x="8537400" y="4804920"/>
            <a:ext cx="115560" cy="203400"/>
            <a:chOff x="8537400" y="4804920"/>
            <a:chExt cx="115560" cy="203400"/>
          </a:xfrm>
        </p:grpSpPr>
        <p:sp>
          <p:nvSpPr>
            <p:cNvPr id="113" name=""/>
            <p:cNvSpPr/>
            <p:nvPr/>
          </p:nvSpPr>
          <p:spPr>
            <a:xfrm flipH="1" flipV="1">
              <a:off x="8537400" y="4818960"/>
              <a:ext cx="16560" cy="1890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 flipV="1">
              <a:off x="8570160" y="4804920"/>
              <a:ext cx="16920" cy="203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 flipV="1">
              <a:off x="8587080" y="4818960"/>
              <a:ext cx="65880" cy="1890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" name=""/>
          <p:cNvGrpSpPr/>
          <p:nvPr/>
        </p:nvGrpSpPr>
        <p:grpSpPr>
          <a:xfrm>
            <a:off x="8317080" y="5091120"/>
            <a:ext cx="113760" cy="203040"/>
            <a:chOff x="8317080" y="5091120"/>
            <a:chExt cx="113760" cy="203040"/>
          </a:xfrm>
        </p:grpSpPr>
        <p:sp>
          <p:nvSpPr>
            <p:cNvPr id="117" name=""/>
            <p:cNvSpPr/>
            <p:nvPr/>
          </p:nvSpPr>
          <p:spPr>
            <a:xfrm flipH="1">
              <a:off x="8317080" y="5091480"/>
              <a:ext cx="16560" cy="1890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349480" y="5091120"/>
              <a:ext cx="16560" cy="2030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366040" y="5091480"/>
              <a:ext cx="64800" cy="1890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" name=""/>
          <p:cNvSpPr/>
          <p:nvPr/>
        </p:nvSpPr>
        <p:spPr>
          <a:xfrm flipH="1" flipV="1">
            <a:off x="7959240" y="5051160"/>
            <a:ext cx="10980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7885440" y="4855680"/>
            <a:ext cx="125280" cy="125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 rot="16214400">
            <a:off x="7785360" y="4961520"/>
            <a:ext cx="169920" cy="17172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 rot="16214400">
            <a:off x="8032320" y="496224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 rot="16214400">
            <a:off x="8260200" y="4962960"/>
            <a:ext cx="16992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 rot="16214400">
            <a:off x="8488080" y="496368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8415000" y="5051520"/>
            <a:ext cx="730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8193240" y="5051520"/>
            <a:ext cx="727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7709040" y="5049720"/>
            <a:ext cx="727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5400000">
            <a:off x="8183520" y="4994280"/>
            <a:ext cx="39672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5400000">
            <a:off x="7970400" y="4979880"/>
            <a:ext cx="39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000" rIns="4500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5400000">
            <a:off x="7732800" y="4987800"/>
            <a:ext cx="39672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5400000">
            <a:off x="7461360" y="4975200"/>
            <a:ext cx="39672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5400000">
            <a:off x="7467120" y="4471920"/>
            <a:ext cx="396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000" rIns="4500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5400000">
            <a:off x="7486200" y="4718160"/>
            <a:ext cx="397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000" rIns="4500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5400000">
            <a:off x="7208640" y="5108400"/>
            <a:ext cx="39708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5400000">
            <a:off x="6850080" y="4576680"/>
            <a:ext cx="54936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7421400" y="4217760"/>
            <a:ext cx="11448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8060040" y="5935680"/>
            <a:ext cx="144720" cy="234000"/>
            <a:chOff x="8060040" y="5935680"/>
            <a:chExt cx="144720" cy="234000"/>
          </a:xfrm>
        </p:grpSpPr>
        <p:sp>
          <p:nvSpPr>
            <p:cNvPr id="139" name=""/>
            <p:cNvSpPr/>
            <p:nvPr/>
          </p:nvSpPr>
          <p:spPr>
            <a:xfrm>
              <a:off x="8142480" y="5935680"/>
              <a:ext cx="62280" cy="2055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8121960" y="5939640"/>
              <a:ext cx="23760" cy="2296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 flipH="1">
              <a:off x="8060040" y="5943600"/>
              <a:ext cx="41040" cy="226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" name=""/>
          <p:cNvGrpSpPr/>
          <p:nvPr/>
        </p:nvGrpSpPr>
        <p:grpSpPr>
          <a:xfrm>
            <a:off x="8317440" y="5929920"/>
            <a:ext cx="144720" cy="234360"/>
            <a:chOff x="8317440" y="5929920"/>
            <a:chExt cx="144720" cy="234360"/>
          </a:xfrm>
        </p:grpSpPr>
        <p:sp>
          <p:nvSpPr>
            <p:cNvPr id="143" name=""/>
            <p:cNvSpPr/>
            <p:nvPr/>
          </p:nvSpPr>
          <p:spPr>
            <a:xfrm>
              <a:off x="8399520" y="5929920"/>
              <a:ext cx="62640" cy="2059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379000" y="5933160"/>
              <a:ext cx="23760" cy="2300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flipH="1">
              <a:off x="8317440" y="5937840"/>
              <a:ext cx="40680" cy="2264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6" name=""/>
          <p:cNvSpPr/>
          <p:nvPr/>
        </p:nvSpPr>
        <p:spPr>
          <a:xfrm flipH="1">
            <a:off x="7605360" y="4060080"/>
            <a:ext cx="720" cy="954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8078400" y="5206680"/>
            <a:ext cx="114120" cy="226440"/>
            <a:chOff x="8078400" y="5206680"/>
            <a:chExt cx="114120" cy="226440"/>
          </a:xfrm>
        </p:grpSpPr>
        <p:sp>
          <p:nvSpPr>
            <p:cNvPr id="148" name=""/>
            <p:cNvSpPr/>
            <p:nvPr/>
          </p:nvSpPr>
          <p:spPr>
            <a:xfrm flipH="1" flipV="1">
              <a:off x="8078400" y="5219640"/>
              <a:ext cx="3600" cy="2116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flipV="1">
              <a:off x="8097840" y="5206680"/>
              <a:ext cx="30240" cy="225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 flipV="1">
              <a:off x="8114760" y="5226480"/>
              <a:ext cx="77760" cy="20664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" name=""/>
          <p:cNvSpPr/>
          <p:nvPr/>
        </p:nvSpPr>
        <p:spPr>
          <a:xfrm flipV="1">
            <a:off x="7599240" y="3800160"/>
            <a:ext cx="125640" cy="12600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oval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2" name=""/>
          <p:cNvGrpSpPr/>
          <p:nvPr/>
        </p:nvGrpSpPr>
        <p:grpSpPr>
          <a:xfrm>
            <a:off x="7813440" y="3743280"/>
            <a:ext cx="87480" cy="171360"/>
            <a:chOff x="7813440" y="3743280"/>
            <a:chExt cx="87480" cy="171360"/>
          </a:xfrm>
        </p:grpSpPr>
        <p:sp>
          <p:nvSpPr>
            <p:cNvPr id="153" name=""/>
            <p:cNvSpPr/>
            <p:nvPr/>
          </p:nvSpPr>
          <p:spPr>
            <a:xfrm flipH="1" flipV="1">
              <a:off x="7813440" y="3754800"/>
              <a:ext cx="12600" cy="1594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 flipV="1">
              <a:off x="7838640" y="3743280"/>
              <a:ext cx="12600" cy="171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 flipV="1">
              <a:off x="7851240" y="3754800"/>
              <a:ext cx="49680" cy="1594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" name=""/>
          <p:cNvSpPr/>
          <p:nvPr/>
        </p:nvSpPr>
        <p:spPr>
          <a:xfrm flipV="1" rot="16214400">
            <a:off x="7511040" y="3881880"/>
            <a:ext cx="171360" cy="16992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760520" y="5964840"/>
            <a:ext cx="122040" cy="231480"/>
            <a:chOff x="7760520" y="5964840"/>
            <a:chExt cx="122040" cy="231480"/>
          </a:xfrm>
        </p:grpSpPr>
        <p:sp>
          <p:nvSpPr>
            <p:cNvPr id="158" name=""/>
            <p:cNvSpPr/>
            <p:nvPr/>
          </p:nvSpPr>
          <p:spPr>
            <a:xfrm flipH="1">
              <a:off x="7760520" y="5964840"/>
              <a:ext cx="91440" cy="1908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 flipH="1">
              <a:off x="7801200" y="5969520"/>
              <a:ext cx="66240" cy="2178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 flipH="1">
              <a:off x="7867440" y="5976000"/>
              <a:ext cx="15120" cy="22032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  <a:tailEnd len="lg" type="oval" w="lg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1" name=""/>
          <p:cNvSpPr/>
          <p:nvPr/>
        </p:nvSpPr>
        <p:spPr>
          <a:xfrm flipV="1" rot="16214400">
            <a:off x="7463160" y="5583960"/>
            <a:ext cx="819360" cy="169920"/>
          </a:xfrm>
          <a:prstGeom prst="ellipse">
            <a:avLst/>
          </a:prstGeom>
          <a:solidFill>
            <a:srgbClr val="ffffff"/>
          </a:solidFill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 rot="16214400">
            <a:off x="8021880" y="5329800"/>
            <a:ext cx="169920" cy="17172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 rot="16214400">
            <a:off x="7768800" y="388584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 rot="16214400">
            <a:off x="8032320" y="580824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 rot="16214400">
            <a:off x="8289360" y="5799240"/>
            <a:ext cx="169920" cy="1695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 flipV="1">
            <a:off x="7678800" y="3966840"/>
            <a:ext cx="10152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H="1" flipV="1">
            <a:off x="7929720" y="5424120"/>
            <a:ext cx="9504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H="1" flipV="1">
            <a:off x="7940160" y="5900400"/>
            <a:ext cx="87480" cy="21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5400000">
            <a:off x="7713360" y="5364000"/>
            <a:ext cx="39708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rot="5400000">
            <a:off x="7718400" y="5591160"/>
            <a:ext cx="39672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5400000">
            <a:off x="7984800" y="5829120"/>
            <a:ext cx="39708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rot="5400000">
            <a:off x="7726320" y="5830920"/>
            <a:ext cx="39672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rot="5400000">
            <a:off x="7462440" y="5608800"/>
            <a:ext cx="428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000" rIns="4500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V="1" rot="16214400">
            <a:off x="7796520" y="4126680"/>
            <a:ext cx="171360" cy="1695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rot="5400000">
            <a:off x="7480440" y="4149720"/>
            <a:ext cx="42840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V="1" rot="16214400">
            <a:off x="7535520" y="4132080"/>
            <a:ext cx="171360" cy="171360"/>
          </a:xfrm>
          <a:prstGeom prst="ellipse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rot="5400000">
            <a:off x="7248240" y="4174920"/>
            <a:ext cx="39708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360" rIns="45360" tIns="90000" bIns="90000" anchor="t" anchorCtr="1" vert="eaVert" rot="10800000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H="1">
            <a:off x="7703640" y="4792680"/>
            <a:ext cx="730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H="1" flipV="1">
            <a:off x="7687800" y="5662080"/>
            <a:ext cx="109800" cy="7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2001-09-27T15:49:54Z</dcterms:created>
  <dc:creator>GML</dc:creator>
  <dc:description/>
  <dc:language>en-US</dc:language>
  <cp:lastModifiedBy>Greg Lander</cp:lastModifiedBy>
  <dcterms:modified xsi:type="dcterms:W3CDTF">2001-11-13T03:11:36Z</dcterms:modified>
  <cp:revision>50</cp:revision>
  <dc:subject/>
  <dc:title>No Slide Title</dc:title>
</cp:coreProperties>
</file>