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E7F8FEF-776E-4B71-B0EF-B939C3A07B3B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0BF2008-7C4D-4B9D-A0FB-3BC67E350A4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371600" y="6094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Gas Sales Behind Cascade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6" name="cng_logo" descr="Cascade Natural Gas Corporation"/>
          <p:cNvPicPr/>
          <p:nvPr/>
        </p:nvPicPr>
        <p:blipFill>
          <a:blip r:embed="rId1"/>
          <a:stretch/>
        </p:blipFill>
        <p:spPr>
          <a:xfrm>
            <a:off x="7337520" y="0"/>
            <a:ext cx="1806480" cy="5364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7" name=""/>
          <p:cNvGraphicFramePr/>
          <p:nvPr/>
        </p:nvGraphicFramePr>
        <p:xfrm>
          <a:off x="685800" y="1523880"/>
          <a:ext cx="7772400" cy="4876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8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685800" y="1523880"/>
                    <a:ext cx="7772400" cy="487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" name=""/>
          <p:cNvSpPr/>
          <p:nvPr/>
        </p:nvSpPr>
        <p:spPr>
          <a:xfrm>
            <a:off x="5218560" y="1828800"/>
            <a:ext cx="25689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250,000MMBtu/d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 flipH="1">
            <a:off x="6781320" y="2209680"/>
            <a:ext cx="685800" cy="9144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 rot="16200000">
            <a:off x="-199080" y="3141360"/>
            <a:ext cx="125496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MMBtu/d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rot="16200000">
            <a:off x="6823080" y="3920400"/>
            <a:ext cx="17182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 Data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152640" y="228600"/>
            <a:ext cx="1831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Attachment 2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2001-09-17T14:25:23Z</dcterms:created>
  <dc:creator>dfuller</dc:creator>
  <dc:description/>
  <dc:language>en-US</dc:language>
  <cp:lastModifiedBy>dfuller</cp:lastModifiedBy>
  <dcterms:modified xsi:type="dcterms:W3CDTF">2001-09-17T14:25:44Z</dcterms:modified>
  <cp:revision>1</cp:revision>
  <dc:subject/>
  <dc:title>PowerPoint Presentation</dc:title>
</cp:coreProperties>
</file>