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9C8E3D-2865-4417-B9E2-18E22184A3A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6422A6-B542-496B-9117-60B34265A3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40FF57-BA31-48A7-A1D4-1BF49F1EBE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009B64-484B-4584-8C95-DD09D4F81AE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SOS NY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Offering Solutions in New York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Campaign to Affect Policy and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Opinion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1,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presentation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Communications Strategy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Inventory of current communications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Message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Materials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spokespersons and their availability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Earned Media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Reporters who cover energy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publications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Editorial boards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columnists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Speaking Engagements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Paid Media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 polling data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print ads and radio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Elements of a Comprehensive Campaign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Opinion Research and Polling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and Development of Themes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Coordinating Lobbying Efforts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Information 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Overseeing Grasstops Efforts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Cyber Communications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Coalition Building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Coalition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PR Firms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Fleishman Hillard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Mercury Enterprises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Robinson Lerer &amp; Montgomery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Devito/Verdi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 on overall effort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 to effort with financial backing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public relations/grasstops proposals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Retain public relations/grasstops firm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by April 1,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Implementing a focused campaign to stabilize the fallout from California, to promote competitive markets and improve public perceptions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Offering Solutions</a:t>
            </a:r>
            <a:br>
              <a:rPr sz="4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Coalition Members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Utilicorp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Morgan Stanley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NRDC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Keyspan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Mirant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Orion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Constellation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NRG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Aquila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Challenge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Re-educate Public and Policy Makers on benefits of competition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Distinguish New York from California and communicate a market-based message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Minimize impact of CA Governor Davis’ price-cap message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Refine and increase public affairs/grassroots effort among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makers, the media, opinion makers and electricity consumers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Themes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energy supply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Decrease demand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Encourage risk management/hedging strategies by load serving entities and customers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customer choice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Advocate benefits of competitive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caps don’t 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electricity issues are perceived in New York as an argument for greater deregulation rather than further regulation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foster a policy environment in which state lawmakers and regulators will adopt regulatory schemes that support free and open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 Goals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work with key Executive, Legislative, and Regulatory officials in New York to discourage unwise, precipitous decisions in reaction to a perceived need to control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enhance suppliers’ image as efficient, new economy companies that want to participate in New York’s power markets if the markets are structured appropriately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Audiences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Branch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Board Members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of New York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Relationships (e.g., Wall St, Commercial Bldg Owners, Construction Unions)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Media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Lobbying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Educate Governor Pataki’s staff, legislature, PSC, ISO, and Mayor Giuliani’s staff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lawmakers and regulators understand the potential for New York to become the next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officials who are supportive of our goals and work with current allies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Neutralize potential foes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Lobbying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appropriate “grasstops” individuals to call on key decision makers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materials and provide rationale for government officials to support our positions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2001-02-27T16:43:54Z</dcterms:created>
  <dc:creator>jguerre</dc:creator>
  <dc:description/>
  <dc:language>en-US</dc:language>
  <cp:lastModifiedBy>ksulliva</cp:lastModifiedBy>
  <dcterms:modified xsi:type="dcterms:W3CDTF">2001-03-07T22:01:46Z</dcterms:modified>
  <cp:revision>45</cp:revision>
  <dc:subject/>
  <dc:title>SOS NY Suppliers Offering Solutions in New York</dc:title>
</cp:coreProperties>
</file>