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0BE01B-306E-44B0-8B6B-753F12B4C34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DB993F5-4E0A-463C-9639-511EF495A42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untitled1" descr=""/>
          <p:cNvPicPr/>
          <p:nvPr/>
        </p:nvPicPr>
        <p:blipFill>
          <a:blip r:embed="rId1"/>
          <a:stretch/>
        </p:blipFill>
        <p:spPr>
          <a:xfrm>
            <a:off x="609480" y="304920"/>
            <a:ext cx="5069160" cy="6019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6553440" y="533520"/>
            <a:ext cx="1831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Attachment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615280" y="1473120"/>
            <a:ext cx="33962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Cascade Natural Gas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 Territory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943600" y="4038480"/>
            <a:ext cx="228600" cy="30492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234840" y="4000680"/>
            <a:ext cx="2567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Cascade Service Territory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2001-09-14T19:59:50Z</dcterms:created>
  <dc:creator>Jeffrey Oh</dc:creator>
  <dc:description/>
  <dc:language>en-US</dc:language>
  <cp:lastModifiedBy>dfuller</cp:lastModifiedBy>
  <dcterms:modified xsi:type="dcterms:W3CDTF">2001-09-17T14:26:11Z</dcterms:modified>
  <cp:revision>2</cp:revision>
  <dc:subject/>
  <dc:title>PowerPoint Presentation</dc:title>
</cp:coreProperties>
</file>