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907588" cy="6858000"/>
  <p:notesSz cx="6781800" cy="99107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42680" y="609120"/>
            <a:ext cx="8420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42680" y="1981080"/>
            <a:ext cx="842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742680" y="1981080"/>
            <a:ext cx="842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EA9FB0-5236-4231-AA1B-BCC080C1F9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42680" y="609120"/>
            <a:ext cx="8420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42680" y="1981080"/>
            <a:ext cx="842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43040" y="6248520"/>
            <a:ext cx="20635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384360" y="6248520"/>
            <a:ext cx="31366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098840" y="6248520"/>
            <a:ext cx="206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DC8D3EA-98BA-4F41-86FA-68C8AC192F11}" type="slidenum">
              <a:rPr b="0" lang="pl-P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61760" y="-360"/>
            <a:ext cx="5530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Elektrociepłownia Nowa Sarzyna Sp. z o.o.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533520" y="865080"/>
          <a:ext cx="8610480" cy="5383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865080"/>
                    <a:ext cx="8610480" cy="538344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" name=""/>
          <p:cNvGraphicFramePr/>
          <p:nvPr/>
        </p:nvGraphicFramePr>
        <p:xfrm>
          <a:off x="152280" y="101520"/>
          <a:ext cx="658800" cy="660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2280" y="101520"/>
                    <a:ext cx="658800" cy="66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" name=""/>
          <p:cNvSpPr/>
          <p:nvPr/>
        </p:nvSpPr>
        <p:spPr>
          <a:xfrm>
            <a:off x="228600" y="6019920"/>
            <a:ext cx="1600200" cy="27684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Total: 47 employees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1999-02-19T10:44:31Z</dcterms:created>
  <dc:creator>rmaziarz</dc:creator>
  <dc:description/>
  <dc:language>en-US</dc:language>
  <cp:lastModifiedBy>rmaziarz</cp:lastModifiedBy>
  <cp:lastPrinted>2001-10-19T09:16:07Z</cp:lastPrinted>
  <dcterms:modified xsi:type="dcterms:W3CDTF">2001-10-19T09:23:38Z</dcterms:modified>
  <cp:revision>48</cp:revision>
  <dc:subject/>
  <dc:title>Elektrociepłownia Nowa Sarzyna Sp. z o.o.</dc:title>
</cp:coreProperties>
</file>