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80238" cy="92122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7452E9-4E62-4419-A529-1EDC41A6E48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686583-3E32-4625-BA5E-CC86FB39B04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9153360" cy="6864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0"/>
            <a:ext cx="9144000" cy="685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9360" y="-6480"/>
            <a:ext cx="9153360" cy="6864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85680" y="176040"/>
            <a:ext cx="1211400" cy="6494760"/>
            <a:chOff x="85680" y="176040"/>
            <a:chExt cx="1211400" cy="6494760"/>
          </a:xfrm>
        </p:grpSpPr>
        <p:sp>
          <p:nvSpPr>
            <p:cNvPr id="9" name=""/>
            <p:cNvSpPr/>
            <p:nvPr/>
          </p:nvSpPr>
          <p:spPr>
            <a:xfrm>
              <a:off x="166680" y="176040"/>
              <a:ext cx="1047600" cy="6402600"/>
            </a:xfrm>
            <a:custGeom>
              <a:avLst/>
              <a:gdLst/>
              <a:ahLst/>
              <a:rect l="l" t="t" r="r" b="b"/>
              <a:pathLst>
                <a:path w="660" h="4033">
                  <a:moveTo>
                    <a:pt x="137" y="0"/>
                  </a:moveTo>
                  <a:lnTo>
                    <a:pt x="123" y="1"/>
                  </a:lnTo>
                  <a:lnTo>
                    <a:pt x="109" y="3"/>
                  </a:lnTo>
                  <a:lnTo>
                    <a:pt x="96" y="6"/>
                  </a:lnTo>
                  <a:lnTo>
                    <a:pt x="84" y="11"/>
                  </a:lnTo>
                  <a:lnTo>
                    <a:pt x="72" y="16"/>
                  </a:lnTo>
                  <a:lnTo>
                    <a:pt x="60" y="23"/>
                  </a:lnTo>
                  <a:lnTo>
                    <a:pt x="50" y="31"/>
                  </a:lnTo>
                  <a:lnTo>
                    <a:pt x="40" y="40"/>
                  </a:lnTo>
                  <a:lnTo>
                    <a:pt x="31" y="50"/>
                  </a:lnTo>
                  <a:lnTo>
                    <a:pt x="23" y="60"/>
                  </a:lnTo>
                  <a:lnTo>
                    <a:pt x="16" y="72"/>
                  </a:lnTo>
                  <a:lnTo>
                    <a:pt x="11" y="84"/>
                  </a:lnTo>
                  <a:lnTo>
                    <a:pt x="6" y="96"/>
                  </a:lnTo>
                  <a:lnTo>
                    <a:pt x="3" y="109"/>
                  </a:lnTo>
                  <a:lnTo>
                    <a:pt x="1" y="123"/>
                  </a:lnTo>
                  <a:lnTo>
                    <a:pt x="0" y="137"/>
                  </a:lnTo>
                  <a:lnTo>
                    <a:pt x="0" y="3896"/>
                  </a:lnTo>
                  <a:lnTo>
                    <a:pt x="1" y="3910"/>
                  </a:lnTo>
                  <a:lnTo>
                    <a:pt x="3" y="3924"/>
                  </a:lnTo>
                  <a:lnTo>
                    <a:pt x="6" y="3937"/>
                  </a:lnTo>
                  <a:lnTo>
                    <a:pt x="11" y="3950"/>
                  </a:lnTo>
                  <a:lnTo>
                    <a:pt x="16" y="3961"/>
                  </a:lnTo>
                  <a:lnTo>
                    <a:pt x="23" y="3973"/>
                  </a:lnTo>
                  <a:lnTo>
                    <a:pt x="31" y="3983"/>
                  </a:lnTo>
                  <a:lnTo>
                    <a:pt x="40" y="3993"/>
                  </a:lnTo>
                  <a:lnTo>
                    <a:pt x="50" y="4002"/>
                  </a:lnTo>
                  <a:lnTo>
                    <a:pt x="60" y="4010"/>
                  </a:lnTo>
                  <a:lnTo>
                    <a:pt x="72" y="4017"/>
                  </a:lnTo>
                  <a:lnTo>
                    <a:pt x="84" y="4022"/>
                  </a:lnTo>
                  <a:lnTo>
                    <a:pt x="96" y="4027"/>
                  </a:lnTo>
                  <a:lnTo>
                    <a:pt x="109" y="4030"/>
                  </a:lnTo>
                  <a:lnTo>
                    <a:pt x="123" y="4032"/>
                  </a:lnTo>
                  <a:lnTo>
                    <a:pt x="137" y="4033"/>
                  </a:lnTo>
                  <a:lnTo>
                    <a:pt x="523" y="4033"/>
                  </a:lnTo>
                  <a:lnTo>
                    <a:pt x="537" y="4032"/>
                  </a:lnTo>
                  <a:lnTo>
                    <a:pt x="551" y="4030"/>
                  </a:lnTo>
                  <a:lnTo>
                    <a:pt x="564" y="4027"/>
                  </a:lnTo>
                  <a:lnTo>
                    <a:pt x="577" y="4022"/>
                  </a:lnTo>
                  <a:lnTo>
                    <a:pt x="588" y="4017"/>
                  </a:lnTo>
                  <a:lnTo>
                    <a:pt x="600" y="4010"/>
                  </a:lnTo>
                  <a:lnTo>
                    <a:pt x="610" y="4002"/>
                  </a:lnTo>
                  <a:lnTo>
                    <a:pt x="620" y="3993"/>
                  </a:lnTo>
                  <a:lnTo>
                    <a:pt x="629" y="3983"/>
                  </a:lnTo>
                  <a:lnTo>
                    <a:pt x="637" y="3973"/>
                  </a:lnTo>
                  <a:lnTo>
                    <a:pt x="644" y="3961"/>
                  </a:lnTo>
                  <a:lnTo>
                    <a:pt x="649" y="3950"/>
                  </a:lnTo>
                  <a:lnTo>
                    <a:pt x="654" y="3937"/>
                  </a:lnTo>
                  <a:lnTo>
                    <a:pt x="657" y="3924"/>
                  </a:lnTo>
                  <a:lnTo>
                    <a:pt x="659" y="3910"/>
                  </a:lnTo>
                  <a:lnTo>
                    <a:pt x="660" y="3896"/>
                  </a:lnTo>
                  <a:lnTo>
                    <a:pt x="660" y="137"/>
                  </a:lnTo>
                  <a:lnTo>
                    <a:pt x="659" y="123"/>
                  </a:lnTo>
                  <a:lnTo>
                    <a:pt x="657" y="109"/>
                  </a:lnTo>
                  <a:lnTo>
                    <a:pt x="654" y="96"/>
                  </a:lnTo>
                  <a:lnTo>
                    <a:pt x="649" y="84"/>
                  </a:lnTo>
                  <a:lnTo>
                    <a:pt x="644" y="72"/>
                  </a:lnTo>
                  <a:lnTo>
                    <a:pt x="637" y="60"/>
                  </a:lnTo>
                  <a:lnTo>
                    <a:pt x="629" y="50"/>
                  </a:lnTo>
                  <a:lnTo>
                    <a:pt x="620" y="40"/>
                  </a:lnTo>
                  <a:lnTo>
                    <a:pt x="610" y="31"/>
                  </a:lnTo>
                  <a:lnTo>
                    <a:pt x="600" y="23"/>
                  </a:lnTo>
                  <a:lnTo>
                    <a:pt x="588" y="16"/>
                  </a:lnTo>
                  <a:lnTo>
                    <a:pt x="577" y="11"/>
                  </a:lnTo>
                  <a:lnTo>
                    <a:pt x="564" y="6"/>
                  </a:lnTo>
                  <a:lnTo>
                    <a:pt x="551" y="3"/>
                  </a:lnTo>
                  <a:lnTo>
                    <a:pt x="537" y="1"/>
                  </a:lnTo>
                  <a:lnTo>
                    <a:pt x="523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225ca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70000" y="5586480"/>
              <a:ext cx="1027080" cy="1084320"/>
            </a:xfrm>
            <a:custGeom>
              <a:avLst/>
              <a:gdLst/>
              <a:ahLst/>
              <a:rect l="l" t="t" r="r" b="b"/>
              <a:pathLst>
                <a:path w="647" h="683">
                  <a:moveTo>
                    <a:pt x="108" y="0"/>
                  </a:moveTo>
                  <a:lnTo>
                    <a:pt x="97" y="1"/>
                  </a:lnTo>
                  <a:lnTo>
                    <a:pt x="86" y="2"/>
                  </a:lnTo>
                  <a:lnTo>
                    <a:pt x="76" y="5"/>
                  </a:lnTo>
                  <a:lnTo>
                    <a:pt x="66" y="8"/>
                  </a:lnTo>
                  <a:lnTo>
                    <a:pt x="47" y="18"/>
                  </a:lnTo>
                  <a:lnTo>
                    <a:pt x="32" y="32"/>
                  </a:lnTo>
                  <a:lnTo>
                    <a:pt x="18" y="47"/>
                  </a:lnTo>
                  <a:lnTo>
                    <a:pt x="8" y="66"/>
                  </a:lnTo>
                  <a:lnTo>
                    <a:pt x="5" y="76"/>
                  </a:lnTo>
                  <a:lnTo>
                    <a:pt x="2" y="86"/>
                  </a:lnTo>
                  <a:lnTo>
                    <a:pt x="1" y="97"/>
                  </a:lnTo>
                  <a:lnTo>
                    <a:pt x="0" y="108"/>
                  </a:lnTo>
                  <a:lnTo>
                    <a:pt x="0" y="575"/>
                  </a:lnTo>
                  <a:lnTo>
                    <a:pt x="1" y="586"/>
                  </a:lnTo>
                  <a:lnTo>
                    <a:pt x="2" y="597"/>
                  </a:lnTo>
                  <a:lnTo>
                    <a:pt x="5" y="607"/>
                  </a:lnTo>
                  <a:lnTo>
                    <a:pt x="8" y="617"/>
                  </a:lnTo>
                  <a:lnTo>
                    <a:pt x="18" y="636"/>
                  </a:lnTo>
                  <a:lnTo>
                    <a:pt x="32" y="652"/>
                  </a:lnTo>
                  <a:lnTo>
                    <a:pt x="47" y="665"/>
                  </a:lnTo>
                  <a:lnTo>
                    <a:pt x="66" y="675"/>
                  </a:lnTo>
                  <a:lnTo>
                    <a:pt x="76" y="678"/>
                  </a:lnTo>
                  <a:lnTo>
                    <a:pt x="86" y="681"/>
                  </a:lnTo>
                  <a:lnTo>
                    <a:pt x="97" y="682"/>
                  </a:lnTo>
                  <a:lnTo>
                    <a:pt x="108" y="683"/>
                  </a:lnTo>
                  <a:lnTo>
                    <a:pt x="539" y="683"/>
                  </a:lnTo>
                  <a:lnTo>
                    <a:pt x="550" y="682"/>
                  </a:lnTo>
                  <a:lnTo>
                    <a:pt x="561" y="681"/>
                  </a:lnTo>
                  <a:lnTo>
                    <a:pt x="571" y="678"/>
                  </a:lnTo>
                  <a:lnTo>
                    <a:pt x="581" y="675"/>
                  </a:lnTo>
                  <a:lnTo>
                    <a:pt x="600" y="665"/>
                  </a:lnTo>
                  <a:lnTo>
                    <a:pt x="616" y="652"/>
                  </a:lnTo>
                  <a:lnTo>
                    <a:pt x="629" y="636"/>
                  </a:lnTo>
                  <a:lnTo>
                    <a:pt x="639" y="617"/>
                  </a:lnTo>
                  <a:lnTo>
                    <a:pt x="642" y="607"/>
                  </a:lnTo>
                  <a:lnTo>
                    <a:pt x="645" y="597"/>
                  </a:lnTo>
                  <a:lnTo>
                    <a:pt x="646" y="586"/>
                  </a:lnTo>
                  <a:lnTo>
                    <a:pt x="647" y="575"/>
                  </a:lnTo>
                  <a:lnTo>
                    <a:pt x="647" y="108"/>
                  </a:lnTo>
                  <a:lnTo>
                    <a:pt x="646" y="97"/>
                  </a:lnTo>
                  <a:lnTo>
                    <a:pt x="645" y="86"/>
                  </a:lnTo>
                  <a:lnTo>
                    <a:pt x="642" y="76"/>
                  </a:lnTo>
                  <a:lnTo>
                    <a:pt x="639" y="66"/>
                  </a:lnTo>
                  <a:lnTo>
                    <a:pt x="629" y="47"/>
                  </a:lnTo>
                  <a:lnTo>
                    <a:pt x="616" y="32"/>
                  </a:lnTo>
                  <a:lnTo>
                    <a:pt x="600" y="18"/>
                  </a:lnTo>
                  <a:lnTo>
                    <a:pt x="581" y="8"/>
                  </a:lnTo>
                  <a:lnTo>
                    <a:pt x="571" y="5"/>
                  </a:lnTo>
                  <a:lnTo>
                    <a:pt x="561" y="2"/>
                  </a:lnTo>
                  <a:lnTo>
                    <a:pt x="550" y="1"/>
                  </a:lnTo>
                  <a:lnTo>
                    <a:pt x="539" y="0"/>
                  </a:lnTo>
                  <a:lnTo>
                    <a:pt x="108" y="0"/>
                  </a:lnTo>
                  <a:close/>
                </a:path>
              </a:pathLst>
            </a:custGeom>
            <a:noFill/>
            <a:ln w="19080">
              <a:solidFill>
                <a:srgbClr val="57ace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85680" y="5302080"/>
              <a:ext cx="378000" cy="422280"/>
            </a:xfrm>
            <a:custGeom>
              <a:avLst/>
              <a:gdLst/>
              <a:ahLst/>
              <a:rect l="l" t="t" r="r" b="b"/>
              <a:pathLst>
                <a:path w="238" h="266">
                  <a:moveTo>
                    <a:pt x="58" y="0"/>
                  </a:moveTo>
                  <a:lnTo>
                    <a:pt x="46" y="1"/>
                  </a:lnTo>
                  <a:lnTo>
                    <a:pt x="35" y="5"/>
                  </a:lnTo>
                  <a:lnTo>
                    <a:pt x="26" y="10"/>
                  </a:lnTo>
                  <a:lnTo>
                    <a:pt x="17" y="17"/>
                  </a:lnTo>
                  <a:lnTo>
                    <a:pt x="10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58"/>
                  </a:lnTo>
                  <a:lnTo>
                    <a:pt x="0" y="208"/>
                  </a:lnTo>
                  <a:lnTo>
                    <a:pt x="1" y="220"/>
                  </a:lnTo>
                  <a:lnTo>
                    <a:pt x="5" y="231"/>
                  </a:lnTo>
                  <a:lnTo>
                    <a:pt x="10" y="240"/>
                  </a:lnTo>
                  <a:lnTo>
                    <a:pt x="17" y="249"/>
                  </a:lnTo>
                  <a:lnTo>
                    <a:pt x="26" y="256"/>
                  </a:lnTo>
                  <a:lnTo>
                    <a:pt x="35" y="261"/>
                  </a:lnTo>
                  <a:lnTo>
                    <a:pt x="46" y="265"/>
                  </a:lnTo>
                  <a:lnTo>
                    <a:pt x="58" y="266"/>
                  </a:lnTo>
                  <a:lnTo>
                    <a:pt x="180" y="266"/>
                  </a:lnTo>
                  <a:lnTo>
                    <a:pt x="192" y="265"/>
                  </a:lnTo>
                  <a:lnTo>
                    <a:pt x="203" y="261"/>
                  </a:lnTo>
                  <a:lnTo>
                    <a:pt x="212" y="256"/>
                  </a:lnTo>
                  <a:lnTo>
                    <a:pt x="221" y="249"/>
                  </a:lnTo>
                  <a:lnTo>
                    <a:pt x="228" y="240"/>
                  </a:lnTo>
                  <a:lnTo>
                    <a:pt x="233" y="231"/>
                  </a:lnTo>
                  <a:lnTo>
                    <a:pt x="237" y="220"/>
                  </a:lnTo>
                  <a:lnTo>
                    <a:pt x="238" y="208"/>
                  </a:lnTo>
                  <a:lnTo>
                    <a:pt x="238" y="58"/>
                  </a:lnTo>
                  <a:lnTo>
                    <a:pt x="237" y="46"/>
                  </a:lnTo>
                  <a:lnTo>
                    <a:pt x="233" y="35"/>
                  </a:lnTo>
                  <a:lnTo>
                    <a:pt x="228" y="26"/>
                  </a:lnTo>
                  <a:lnTo>
                    <a:pt x="221" y="17"/>
                  </a:lnTo>
                  <a:lnTo>
                    <a:pt x="212" y="10"/>
                  </a:lnTo>
                  <a:lnTo>
                    <a:pt x="203" y="5"/>
                  </a:lnTo>
                  <a:lnTo>
                    <a:pt x="192" y="1"/>
                  </a:lnTo>
                  <a:lnTo>
                    <a:pt x="180" y="0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9080">
              <a:solidFill>
                <a:srgbClr val="57ace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" name=""/>
          <p:cNvGrpSpPr/>
          <p:nvPr/>
        </p:nvGrpSpPr>
        <p:grpSpPr>
          <a:xfrm>
            <a:off x="358920" y="5792760"/>
            <a:ext cx="652320" cy="652320"/>
            <a:chOff x="358920" y="5792760"/>
            <a:chExt cx="652320" cy="652320"/>
          </a:xfrm>
        </p:grpSpPr>
        <p:sp>
          <p:nvSpPr>
            <p:cNvPr id="13" name=""/>
            <p:cNvSpPr/>
            <p:nvPr/>
          </p:nvSpPr>
          <p:spPr>
            <a:xfrm>
              <a:off x="358920" y="6035760"/>
              <a:ext cx="129960" cy="129960"/>
            </a:xfrm>
            <a:custGeom>
              <a:avLst/>
              <a:gdLst/>
              <a:ahLst/>
              <a:rect l="l" t="t" r="r" b="b"/>
              <a:pathLst>
                <a:path w="82" h="82">
                  <a:moveTo>
                    <a:pt x="0" y="53"/>
                  </a:moveTo>
                  <a:lnTo>
                    <a:pt x="53" y="0"/>
                  </a:lnTo>
                  <a:lnTo>
                    <a:pt x="82" y="29"/>
                  </a:lnTo>
                  <a:lnTo>
                    <a:pt x="72" y="39"/>
                  </a:lnTo>
                  <a:lnTo>
                    <a:pt x="54" y="21"/>
                  </a:lnTo>
                  <a:lnTo>
                    <a:pt x="44" y="31"/>
                  </a:lnTo>
                  <a:lnTo>
                    <a:pt x="62" y="49"/>
                  </a:lnTo>
                  <a:lnTo>
                    <a:pt x="52" y="59"/>
                  </a:lnTo>
                  <a:lnTo>
                    <a:pt x="34" y="41"/>
                  </a:lnTo>
                  <a:lnTo>
                    <a:pt x="21" y="54"/>
                  </a:lnTo>
                  <a:lnTo>
                    <a:pt x="39" y="72"/>
                  </a:lnTo>
                  <a:lnTo>
                    <a:pt x="29" y="82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22280" y="6099120"/>
              <a:ext cx="138240" cy="138240"/>
            </a:xfrm>
            <a:custGeom>
              <a:avLst/>
              <a:gdLst/>
              <a:ahLst/>
              <a:rect l="l" t="t" r="r" b="b"/>
              <a:pathLst>
                <a:path w="87" h="87">
                  <a:moveTo>
                    <a:pt x="52" y="0"/>
                  </a:moveTo>
                  <a:lnTo>
                    <a:pt x="66" y="13"/>
                  </a:lnTo>
                  <a:lnTo>
                    <a:pt x="46" y="53"/>
                  </a:lnTo>
                  <a:lnTo>
                    <a:pt x="47" y="53"/>
                  </a:lnTo>
                  <a:lnTo>
                    <a:pt x="76" y="23"/>
                  </a:lnTo>
                  <a:lnTo>
                    <a:pt x="87" y="34"/>
                  </a:lnTo>
                  <a:lnTo>
                    <a:pt x="34" y="87"/>
                  </a:lnTo>
                  <a:lnTo>
                    <a:pt x="22" y="75"/>
                  </a:lnTo>
                  <a:lnTo>
                    <a:pt x="41" y="34"/>
                  </a:lnTo>
                  <a:lnTo>
                    <a:pt x="11" y="64"/>
                  </a:lnTo>
                  <a:lnTo>
                    <a:pt x="0" y="53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633240" y="5911920"/>
              <a:ext cx="257400" cy="328680"/>
            </a:xfrm>
            <a:custGeom>
              <a:avLst/>
              <a:gdLst/>
              <a:ahLst/>
              <a:rect l="l" t="t" r="r" b="b"/>
              <a:pathLst>
                <a:path w="162" h="207">
                  <a:moveTo>
                    <a:pt x="87" y="196"/>
                  </a:moveTo>
                  <a:lnTo>
                    <a:pt x="53" y="163"/>
                  </a:lnTo>
                  <a:lnTo>
                    <a:pt x="108" y="109"/>
                  </a:lnTo>
                  <a:lnTo>
                    <a:pt x="162" y="55"/>
                  </a:lnTo>
                  <a:lnTo>
                    <a:pt x="108" y="0"/>
                  </a:lnTo>
                  <a:lnTo>
                    <a:pt x="54" y="55"/>
                  </a:lnTo>
                  <a:lnTo>
                    <a:pt x="0" y="109"/>
                  </a:lnTo>
                  <a:lnTo>
                    <a:pt x="11" y="120"/>
                  </a:lnTo>
                  <a:lnTo>
                    <a:pt x="59" y="72"/>
                  </a:lnTo>
                  <a:lnTo>
                    <a:pt x="108" y="22"/>
                  </a:lnTo>
                  <a:lnTo>
                    <a:pt x="140" y="55"/>
                  </a:lnTo>
                  <a:lnTo>
                    <a:pt x="86" y="109"/>
                  </a:lnTo>
                  <a:lnTo>
                    <a:pt x="31" y="163"/>
                  </a:lnTo>
                  <a:lnTo>
                    <a:pt x="75" y="207"/>
                  </a:lnTo>
                  <a:lnTo>
                    <a:pt x="87" y="19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442800" y="5792760"/>
              <a:ext cx="328680" cy="328680"/>
            </a:xfrm>
            <a:custGeom>
              <a:avLst/>
              <a:gdLst/>
              <a:ahLst/>
              <a:rect l="l" t="t" r="r" b="b"/>
              <a:pathLst>
                <a:path w="207" h="207">
                  <a:moveTo>
                    <a:pt x="131" y="196"/>
                  </a:moveTo>
                  <a:lnTo>
                    <a:pt x="98" y="163"/>
                  </a:lnTo>
                  <a:lnTo>
                    <a:pt x="152" y="108"/>
                  </a:lnTo>
                  <a:lnTo>
                    <a:pt x="207" y="54"/>
                  </a:lnTo>
                  <a:lnTo>
                    <a:pt x="152" y="0"/>
                  </a:lnTo>
                  <a:lnTo>
                    <a:pt x="76" y="76"/>
                  </a:lnTo>
                  <a:lnTo>
                    <a:pt x="0" y="154"/>
                  </a:lnTo>
                  <a:lnTo>
                    <a:pt x="11" y="165"/>
                  </a:lnTo>
                  <a:lnTo>
                    <a:pt x="82" y="93"/>
                  </a:lnTo>
                  <a:lnTo>
                    <a:pt x="152" y="22"/>
                  </a:lnTo>
                  <a:lnTo>
                    <a:pt x="184" y="54"/>
                  </a:lnTo>
                  <a:lnTo>
                    <a:pt x="130" y="108"/>
                  </a:lnTo>
                  <a:lnTo>
                    <a:pt x="76" y="163"/>
                  </a:lnTo>
                  <a:lnTo>
                    <a:pt x="120" y="207"/>
                  </a:lnTo>
                  <a:lnTo>
                    <a:pt x="131" y="19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495360" y="6172200"/>
              <a:ext cx="122040" cy="136440"/>
            </a:xfrm>
            <a:custGeom>
              <a:avLst/>
              <a:gdLst/>
              <a:ahLst/>
              <a:rect l="l" t="t" r="r" b="b"/>
              <a:pathLst>
                <a:path w="77" h="86">
                  <a:moveTo>
                    <a:pt x="41" y="33"/>
                  </a:moveTo>
                  <a:lnTo>
                    <a:pt x="42" y="34"/>
                  </a:lnTo>
                  <a:lnTo>
                    <a:pt x="43" y="35"/>
                  </a:lnTo>
                  <a:lnTo>
                    <a:pt x="45" y="36"/>
                  </a:lnTo>
                  <a:lnTo>
                    <a:pt x="45" y="37"/>
                  </a:lnTo>
                  <a:lnTo>
                    <a:pt x="47" y="37"/>
                  </a:lnTo>
                  <a:lnTo>
                    <a:pt x="48" y="38"/>
                  </a:lnTo>
                  <a:lnTo>
                    <a:pt x="49" y="38"/>
                  </a:lnTo>
                  <a:lnTo>
                    <a:pt x="50" y="38"/>
                  </a:lnTo>
                  <a:lnTo>
                    <a:pt x="51" y="38"/>
                  </a:lnTo>
                  <a:lnTo>
                    <a:pt x="51" y="38"/>
                  </a:lnTo>
                  <a:lnTo>
                    <a:pt x="52" y="38"/>
                  </a:lnTo>
                  <a:lnTo>
                    <a:pt x="53" y="38"/>
                  </a:lnTo>
                  <a:lnTo>
                    <a:pt x="53" y="38"/>
                  </a:lnTo>
                  <a:lnTo>
                    <a:pt x="54" y="38"/>
                  </a:lnTo>
                  <a:lnTo>
                    <a:pt x="54" y="38"/>
                  </a:lnTo>
                  <a:lnTo>
                    <a:pt x="55" y="37"/>
                  </a:lnTo>
                  <a:lnTo>
                    <a:pt x="56" y="37"/>
                  </a:lnTo>
                  <a:lnTo>
                    <a:pt x="56" y="37"/>
                  </a:lnTo>
                  <a:lnTo>
                    <a:pt x="57" y="36"/>
                  </a:lnTo>
                  <a:lnTo>
                    <a:pt x="58" y="35"/>
                  </a:lnTo>
                  <a:lnTo>
                    <a:pt x="58" y="34"/>
                  </a:lnTo>
                  <a:lnTo>
                    <a:pt x="59" y="33"/>
                  </a:lnTo>
                  <a:lnTo>
                    <a:pt x="60" y="32"/>
                  </a:lnTo>
                  <a:lnTo>
                    <a:pt x="60" y="31"/>
                  </a:lnTo>
                  <a:lnTo>
                    <a:pt x="60" y="30"/>
                  </a:lnTo>
                  <a:lnTo>
                    <a:pt x="61" y="29"/>
                  </a:lnTo>
                  <a:lnTo>
                    <a:pt x="61" y="28"/>
                  </a:lnTo>
                  <a:lnTo>
                    <a:pt x="60" y="27"/>
                  </a:lnTo>
                  <a:lnTo>
                    <a:pt x="60" y="26"/>
                  </a:lnTo>
                  <a:lnTo>
                    <a:pt x="60" y="25"/>
                  </a:lnTo>
                  <a:lnTo>
                    <a:pt x="59" y="24"/>
                  </a:lnTo>
                  <a:lnTo>
                    <a:pt x="59" y="23"/>
                  </a:lnTo>
                  <a:lnTo>
                    <a:pt x="58" y="22"/>
                  </a:lnTo>
                  <a:lnTo>
                    <a:pt x="57" y="21"/>
                  </a:lnTo>
                  <a:lnTo>
                    <a:pt x="56" y="20"/>
                  </a:lnTo>
                  <a:lnTo>
                    <a:pt x="55" y="19"/>
                  </a:lnTo>
                  <a:lnTo>
                    <a:pt x="41" y="33"/>
                  </a:lnTo>
                  <a:lnTo>
                    <a:pt x="41" y="33"/>
                  </a:lnTo>
                  <a:close/>
                  <a:moveTo>
                    <a:pt x="0" y="53"/>
                  </a:moveTo>
                  <a:lnTo>
                    <a:pt x="52" y="0"/>
                  </a:lnTo>
                  <a:lnTo>
                    <a:pt x="63" y="11"/>
                  </a:lnTo>
                  <a:lnTo>
                    <a:pt x="65" y="13"/>
                  </a:lnTo>
                  <a:lnTo>
                    <a:pt x="68" y="15"/>
                  </a:lnTo>
                  <a:lnTo>
                    <a:pt x="70" y="18"/>
                  </a:lnTo>
                  <a:lnTo>
                    <a:pt x="71" y="20"/>
                  </a:lnTo>
                  <a:lnTo>
                    <a:pt x="73" y="22"/>
                  </a:lnTo>
                  <a:lnTo>
                    <a:pt x="73" y="23"/>
                  </a:lnTo>
                  <a:lnTo>
                    <a:pt x="74" y="24"/>
                  </a:lnTo>
                  <a:lnTo>
                    <a:pt x="75" y="25"/>
                  </a:lnTo>
                  <a:lnTo>
                    <a:pt x="75" y="26"/>
                  </a:lnTo>
                  <a:lnTo>
                    <a:pt x="76" y="27"/>
                  </a:lnTo>
                  <a:lnTo>
                    <a:pt x="76" y="28"/>
                  </a:lnTo>
                  <a:lnTo>
                    <a:pt x="76" y="29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7" y="33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6"/>
                  </a:lnTo>
                  <a:lnTo>
                    <a:pt x="76" y="37"/>
                  </a:lnTo>
                  <a:lnTo>
                    <a:pt x="76" y="38"/>
                  </a:lnTo>
                  <a:lnTo>
                    <a:pt x="75" y="40"/>
                  </a:lnTo>
                  <a:lnTo>
                    <a:pt x="75" y="41"/>
                  </a:lnTo>
                  <a:lnTo>
                    <a:pt x="74" y="42"/>
                  </a:lnTo>
                  <a:lnTo>
                    <a:pt x="74" y="42"/>
                  </a:lnTo>
                  <a:lnTo>
                    <a:pt x="73" y="43"/>
                  </a:lnTo>
                  <a:lnTo>
                    <a:pt x="72" y="44"/>
                  </a:lnTo>
                  <a:lnTo>
                    <a:pt x="71" y="45"/>
                  </a:lnTo>
                  <a:lnTo>
                    <a:pt x="70" y="46"/>
                  </a:lnTo>
                  <a:lnTo>
                    <a:pt x="69" y="47"/>
                  </a:lnTo>
                  <a:lnTo>
                    <a:pt x="68" y="48"/>
                  </a:lnTo>
                  <a:lnTo>
                    <a:pt x="67" y="48"/>
                  </a:lnTo>
                  <a:lnTo>
                    <a:pt x="66" y="49"/>
                  </a:lnTo>
                  <a:lnTo>
                    <a:pt x="65" y="50"/>
                  </a:lnTo>
                  <a:lnTo>
                    <a:pt x="64" y="51"/>
                  </a:lnTo>
                  <a:lnTo>
                    <a:pt x="63" y="51"/>
                  </a:lnTo>
                  <a:lnTo>
                    <a:pt x="62" y="51"/>
                  </a:lnTo>
                  <a:lnTo>
                    <a:pt x="62" y="51"/>
                  </a:lnTo>
                  <a:lnTo>
                    <a:pt x="61" y="52"/>
                  </a:lnTo>
                  <a:lnTo>
                    <a:pt x="60" y="52"/>
                  </a:lnTo>
                  <a:lnTo>
                    <a:pt x="60" y="52"/>
                  </a:lnTo>
                  <a:lnTo>
                    <a:pt x="59" y="52"/>
                  </a:lnTo>
                  <a:lnTo>
                    <a:pt x="57" y="52"/>
                  </a:lnTo>
                  <a:lnTo>
                    <a:pt x="56" y="52"/>
                  </a:lnTo>
                  <a:lnTo>
                    <a:pt x="55" y="51"/>
                  </a:lnTo>
                  <a:lnTo>
                    <a:pt x="54" y="51"/>
                  </a:lnTo>
                  <a:lnTo>
                    <a:pt x="53" y="51"/>
                  </a:lnTo>
                  <a:lnTo>
                    <a:pt x="52" y="50"/>
                  </a:lnTo>
                  <a:lnTo>
                    <a:pt x="52" y="50"/>
                  </a:lnTo>
                  <a:lnTo>
                    <a:pt x="50" y="49"/>
                  </a:lnTo>
                  <a:lnTo>
                    <a:pt x="51" y="50"/>
                  </a:lnTo>
                  <a:lnTo>
                    <a:pt x="52" y="51"/>
                  </a:lnTo>
                  <a:lnTo>
                    <a:pt x="53" y="52"/>
                  </a:lnTo>
                  <a:lnTo>
                    <a:pt x="53" y="53"/>
                  </a:lnTo>
                  <a:lnTo>
                    <a:pt x="54" y="55"/>
                  </a:lnTo>
                  <a:lnTo>
                    <a:pt x="54" y="56"/>
                  </a:lnTo>
                  <a:lnTo>
                    <a:pt x="54" y="57"/>
                  </a:lnTo>
                  <a:lnTo>
                    <a:pt x="54" y="58"/>
                  </a:lnTo>
                  <a:lnTo>
                    <a:pt x="53" y="58"/>
                  </a:lnTo>
                  <a:lnTo>
                    <a:pt x="53" y="59"/>
                  </a:lnTo>
                  <a:lnTo>
                    <a:pt x="53" y="60"/>
                  </a:lnTo>
                  <a:lnTo>
                    <a:pt x="53" y="60"/>
                  </a:lnTo>
                  <a:lnTo>
                    <a:pt x="52" y="61"/>
                  </a:lnTo>
                  <a:lnTo>
                    <a:pt x="52" y="62"/>
                  </a:lnTo>
                  <a:lnTo>
                    <a:pt x="51" y="63"/>
                  </a:lnTo>
                  <a:lnTo>
                    <a:pt x="50" y="64"/>
                  </a:lnTo>
                  <a:lnTo>
                    <a:pt x="49" y="65"/>
                  </a:lnTo>
                  <a:lnTo>
                    <a:pt x="48" y="67"/>
                  </a:lnTo>
                  <a:lnTo>
                    <a:pt x="47" y="68"/>
                  </a:lnTo>
                  <a:lnTo>
                    <a:pt x="39" y="76"/>
                  </a:lnTo>
                  <a:lnTo>
                    <a:pt x="38" y="77"/>
                  </a:lnTo>
                  <a:lnTo>
                    <a:pt x="37" y="78"/>
                  </a:lnTo>
                  <a:lnTo>
                    <a:pt x="36" y="79"/>
                  </a:lnTo>
                  <a:lnTo>
                    <a:pt x="35" y="81"/>
                  </a:lnTo>
                  <a:lnTo>
                    <a:pt x="34" y="82"/>
                  </a:lnTo>
                  <a:lnTo>
                    <a:pt x="34" y="83"/>
                  </a:lnTo>
                  <a:lnTo>
                    <a:pt x="34" y="84"/>
                  </a:lnTo>
                  <a:lnTo>
                    <a:pt x="33" y="85"/>
                  </a:lnTo>
                  <a:lnTo>
                    <a:pt x="33" y="85"/>
                  </a:lnTo>
                  <a:lnTo>
                    <a:pt x="33" y="86"/>
                  </a:lnTo>
                  <a:lnTo>
                    <a:pt x="22" y="75"/>
                  </a:lnTo>
                  <a:lnTo>
                    <a:pt x="22" y="74"/>
                  </a:lnTo>
                  <a:lnTo>
                    <a:pt x="22" y="74"/>
                  </a:lnTo>
                  <a:lnTo>
                    <a:pt x="23" y="73"/>
                  </a:lnTo>
                  <a:lnTo>
                    <a:pt x="23" y="72"/>
                  </a:lnTo>
                  <a:lnTo>
                    <a:pt x="24" y="71"/>
                  </a:lnTo>
                  <a:lnTo>
                    <a:pt x="24" y="70"/>
                  </a:lnTo>
                  <a:lnTo>
                    <a:pt x="25" y="68"/>
                  </a:lnTo>
                  <a:lnTo>
                    <a:pt x="26" y="67"/>
                  </a:lnTo>
                  <a:lnTo>
                    <a:pt x="27" y="66"/>
                  </a:lnTo>
                  <a:lnTo>
                    <a:pt x="28" y="65"/>
                  </a:lnTo>
                  <a:lnTo>
                    <a:pt x="37" y="56"/>
                  </a:lnTo>
                  <a:lnTo>
                    <a:pt x="37" y="55"/>
                  </a:lnTo>
                  <a:lnTo>
                    <a:pt x="38" y="55"/>
                  </a:lnTo>
                  <a:lnTo>
                    <a:pt x="38" y="55"/>
                  </a:lnTo>
                  <a:lnTo>
                    <a:pt x="38" y="54"/>
                  </a:lnTo>
                  <a:lnTo>
                    <a:pt x="38" y="53"/>
                  </a:lnTo>
                  <a:lnTo>
                    <a:pt x="39" y="53"/>
                  </a:lnTo>
                  <a:lnTo>
                    <a:pt x="39" y="52"/>
                  </a:lnTo>
                  <a:lnTo>
                    <a:pt x="39" y="52"/>
                  </a:lnTo>
                  <a:lnTo>
                    <a:pt x="39" y="51"/>
                  </a:lnTo>
                  <a:lnTo>
                    <a:pt x="39" y="50"/>
                  </a:lnTo>
                  <a:lnTo>
                    <a:pt x="38" y="49"/>
                  </a:lnTo>
                  <a:lnTo>
                    <a:pt x="38" y="48"/>
                  </a:lnTo>
                  <a:lnTo>
                    <a:pt x="38" y="47"/>
                  </a:lnTo>
                  <a:lnTo>
                    <a:pt x="38" y="46"/>
                  </a:lnTo>
                  <a:lnTo>
                    <a:pt x="37" y="46"/>
                  </a:lnTo>
                  <a:lnTo>
                    <a:pt x="37" y="45"/>
                  </a:lnTo>
                  <a:lnTo>
                    <a:pt x="36" y="44"/>
                  </a:lnTo>
                  <a:lnTo>
                    <a:pt x="36" y="44"/>
                  </a:lnTo>
                  <a:lnTo>
                    <a:pt x="35" y="43"/>
                  </a:lnTo>
                  <a:lnTo>
                    <a:pt x="33" y="41"/>
                  </a:lnTo>
                  <a:lnTo>
                    <a:pt x="11" y="64"/>
                  </a:lnTo>
                  <a:lnTo>
                    <a:pt x="0" y="53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74560" y="6251400"/>
              <a:ext cx="109800" cy="109800"/>
            </a:xfrm>
            <a:custGeom>
              <a:avLst/>
              <a:gdLst/>
              <a:ahLst/>
              <a:rect l="l" t="t" r="r" b="b"/>
              <a:pathLst>
                <a:path w="69" h="69">
                  <a:moveTo>
                    <a:pt x="16" y="44"/>
                  </a:moveTo>
                  <a:lnTo>
                    <a:pt x="15" y="44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6"/>
                  </a:lnTo>
                  <a:lnTo>
                    <a:pt x="14" y="46"/>
                  </a:lnTo>
                  <a:lnTo>
                    <a:pt x="14" y="47"/>
                  </a:lnTo>
                  <a:lnTo>
                    <a:pt x="14" y="48"/>
                  </a:lnTo>
                  <a:lnTo>
                    <a:pt x="14" y="48"/>
                  </a:lnTo>
                  <a:lnTo>
                    <a:pt x="14" y="49"/>
                  </a:lnTo>
                  <a:lnTo>
                    <a:pt x="14" y="49"/>
                  </a:lnTo>
                  <a:lnTo>
                    <a:pt x="14" y="50"/>
                  </a:lnTo>
                  <a:lnTo>
                    <a:pt x="15" y="51"/>
                  </a:lnTo>
                  <a:lnTo>
                    <a:pt x="15" y="51"/>
                  </a:lnTo>
                  <a:lnTo>
                    <a:pt x="15" y="52"/>
                  </a:lnTo>
                  <a:lnTo>
                    <a:pt x="16" y="52"/>
                  </a:lnTo>
                  <a:lnTo>
                    <a:pt x="16" y="53"/>
                  </a:lnTo>
                  <a:lnTo>
                    <a:pt x="17" y="53"/>
                  </a:lnTo>
                  <a:lnTo>
                    <a:pt x="17" y="54"/>
                  </a:lnTo>
                  <a:lnTo>
                    <a:pt x="18" y="54"/>
                  </a:lnTo>
                  <a:lnTo>
                    <a:pt x="18" y="54"/>
                  </a:lnTo>
                  <a:lnTo>
                    <a:pt x="19" y="55"/>
                  </a:lnTo>
                  <a:lnTo>
                    <a:pt x="20" y="55"/>
                  </a:lnTo>
                  <a:lnTo>
                    <a:pt x="20" y="55"/>
                  </a:lnTo>
                  <a:lnTo>
                    <a:pt x="21" y="55"/>
                  </a:lnTo>
                  <a:lnTo>
                    <a:pt x="22" y="55"/>
                  </a:lnTo>
                  <a:lnTo>
                    <a:pt x="23" y="55"/>
                  </a:lnTo>
                  <a:lnTo>
                    <a:pt x="23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5" y="54"/>
                  </a:lnTo>
                  <a:lnTo>
                    <a:pt x="25" y="53"/>
                  </a:lnTo>
                  <a:lnTo>
                    <a:pt x="53" y="25"/>
                  </a:lnTo>
                  <a:lnTo>
                    <a:pt x="54" y="25"/>
                  </a:lnTo>
                  <a:lnTo>
                    <a:pt x="54" y="24"/>
                  </a:lnTo>
                  <a:lnTo>
                    <a:pt x="54" y="24"/>
                  </a:lnTo>
                  <a:lnTo>
                    <a:pt x="54" y="23"/>
                  </a:lnTo>
                  <a:lnTo>
                    <a:pt x="55" y="23"/>
                  </a:lnTo>
                  <a:lnTo>
                    <a:pt x="55" y="22"/>
                  </a:lnTo>
                  <a:lnTo>
                    <a:pt x="55" y="22"/>
                  </a:lnTo>
                  <a:lnTo>
                    <a:pt x="55" y="21"/>
                  </a:lnTo>
                  <a:lnTo>
                    <a:pt x="55" y="20"/>
                  </a:lnTo>
                  <a:lnTo>
                    <a:pt x="55" y="20"/>
                  </a:lnTo>
                  <a:lnTo>
                    <a:pt x="55" y="19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54" y="17"/>
                  </a:lnTo>
                  <a:lnTo>
                    <a:pt x="53" y="17"/>
                  </a:lnTo>
                  <a:lnTo>
                    <a:pt x="53" y="16"/>
                  </a:lnTo>
                  <a:lnTo>
                    <a:pt x="52" y="16"/>
                  </a:lnTo>
                  <a:lnTo>
                    <a:pt x="52" y="15"/>
                  </a:lnTo>
                  <a:lnTo>
                    <a:pt x="51" y="15"/>
                  </a:lnTo>
                  <a:lnTo>
                    <a:pt x="51" y="15"/>
                  </a:lnTo>
                  <a:lnTo>
                    <a:pt x="50" y="14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48" y="14"/>
                  </a:lnTo>
                  <a:lnTo>
                    <a:pt x="47" y="14"/>
                  </a:lnTo>
                  <a:lnTo>
                    <a:pt x="46" y="14"/>
                  </a:lnTo>
                  <a:lnTo>
                    <a:pt x="46" y="15"/>
                  </a:lnTo>
                  <a:lnTo>
                    <a:pt x="45" y="15"/>
                  </a:lnTo>
                  <a:lnTo>
                    <a:pt x="45" y="15"/>
                  </a:lnTo>
                  <a:lnTo>
                    <a:pt x="44" y="15"/>
                  </a:lnTo>
                  <a:lnTo>
                    <a:pt x="44" y="16"/>
                  </a:lnTo>
                  <a:lnTo>
                    <a:pt x="16" y="44"/>
                  </a:lnTo>
                  <a:lnTo>
                    <a:pt x="16" y="44"/>
                  </a:lnTo>
                  <a:close/>
                  <a:moveTo>
                    <a:pt x="39" y="61"/>
                  </a:moveTo>
                  <a:lnTo>
                    <a:pt x="38" y="62"/>
                  </a:lnTo>
                  <a:lnTo>
                    <a:pt x="37" y="63"/>
                  </a:lnTo>
                  <a:lnTo>
                    <a:pt x="36" y="64"/>
                  </a:lnTo>
                  <a:lnTo>
                    <a:pt x="34" y="65"/>
                  </a:lnTo>
                  <a:lnTo>
                    <a:pt x="33" y="66"/>
                  </a:lnTo>
                  <a:lnTo>
                    <a:pt x="32" y="66"/>
                  </a:lnTo>
                  <a:lnTo>
                    <a:pt x="31" y="67"/>
                  </a:lnTo>
                  <a:lnTo>
                    <a:pt x="30" y="68"/>
                  </a:lnTo>
                  <a:lnTo>
                    <a:pt x="29" y="68"/>
                  </a:lnTo>
                  <a:lnTo>
                    <a:pt x="28" y="68"/>
                  </a:lnTo>
                  <a:lnTo>
                    <a:pt x="27" y="69"/>
                  </a:lnTo>
                  <a:lnTo>
                    <a:pt x="26" y="69"/>
                  </a:lnTo>
                  <a:lnTo>
                    <a:pt x="24" y="69"/>
                  </a:lnTo>
                  <a:lnTo>
                    <a:pt x="23" y="69"/>
                  </a:lnTo>
                  <a:lnTo>
                    <a:pt x="22" y="69"/>
                  </a:lnTo>
                  <a:lnTo>
                    <a:pt x="21" y="69"/>
                  </a:lnTo>
                  <a:lnTo>
                    <a:pt x="20" y="69"/>
                  </a:lnTo>
                  <a:lnTo>
                    <a:pt x="19" y="69"/>
                  </a:lnTo>
                  <a:lnTo>
                    <a:pt x="19" y="68"/>
                  </a:lnTo>
                  <a:lnTo>
                    <a:pt x="18" y="68"/>
                  </a:lnTo>
                  <a:lnTo>
                    <a:pt x="17" y="68"/>
                  </a:lnTo>
                  <a:lnTo>
                    <a:pt x="16" y="68"/>
                  </a:lnTo>
                  <a:lnTo>
                    <a:pt x="16" y="67"/>
                  </a:lnTo>
                  <a:lnTo>
                    <a:pt x="14" y="66"/>
                  </a:lnTo>
                  <a:lnTo>
                    <a:pt x="13" y="66"/>
                  </a:lnTo>
                  <a:lnTo>
                    <a:pt x="12" y="65"/>
                  </a:lnTo>
                  <a:lnTo>
                    <a:pt x="11" y="65"/>
                  </a:lnTo>
                  <a:lnTo>
                    <a:pt x="10" y="64"/>
                  </a:lnTo>
                  <a:lnTo>
                    <a:pt x="9" y="63"/>
                  </a:lnTo>
                  <a:lnTo>
                    <a:pt x="7" y="62"/>
                  </a:lnTo>
                  <a:lnTo>
                    <a:pt x="6" y="60"/>
                  </a:lnTo>
                  <a:lnTo>
                    <a:pt x="5" y="59"/>
                  </a:lnTo>
                  <a:lnTo>
                    <a:pt x="5" y="59"/>
                  </a:lnTo>
                  <a:lnTo>
                    <a:pt x="4" y="57"/>
                  </a:lnTo>
                  <a:lnTo>
                    <a:pt x="3" y="55"/>
                  </a:lnTo>
                  <a:lnTo>
                    <a:pt x="2" y="54"/>
                  </a:lnTo>
                  <a:lnTo>
                    <a:pt x="2" y="53"/>
                  </a:lnTo>
                  <a:lnTo>
                    <a:pt x="1" y="53"/>
                  </a:lnTo>
                  <a:lnTo>
                    <a:pt x="1" y="52"/>
                  </a:lnTo>
                  <a:lnTo>
                    <a:pt x="1" y="51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0" y="48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0" y="42"/>
                  </a:lnTo>
                  <a:lnTo>
                    <a:pt x="1" y="41"/>
                  </a:lnTo>
                  <a:lnTo>
                    <a:pt x="1" y="40"/>
                  </a:lnTo>
                  <a:lnTo>
                    <a:pt x="1" y="39"/>
                  </a:lnTo>
                  <a:lnTo>
                    <a:pt x="2" y="38"/>
                  </a:lnTo>
                  <a:lnTo>
                    <a:pt x="2" y="37"/>
                  </a:lnTo>
                  <a:lnTo>
                    <a:pt x="3" y="36"/>
                  </a:lnTo>
                  <a:lnTo>
                    <a:pt x="4" y="35"/>
                  </a:lnTo>
                  <a:lnTo>
                    <a:pt x="5" y="34"/>
                  </a:lnTo>
                  <a:lnTo>
                    <a:pt x="6" y="32"/>
                  </a:lnTo>
                  <a:lnTo>
                    <a:pt x="7" y="31"/>
                  </a:lnTo>
                  <a:lnTo>
                    <a:pt x="8" y="30"/>
                  </a:lnTo>
                  <a:lnTo>
                    <a:pt x="30" y="8"/>
                  </a:lnTo>
                  <a:lnTo>
                    <a:pt x="31" y="7"/>
                  </a:lnTo>
                  <a:lnTo>
                    <a:pt x="32" y="6"/>
                  </a:lnTo>
                  <a:lnTo>
                    <a:pt x="33" y="5"/>
                  </a:lnTo>
                  <a:lnTo>
                    <a:pt x="35" y="4"/>
                  </a:lnTo>
                  <a:lnTo>
                    <a:pt x="36" y="3"/>
                  </a:lnTo>
                  <a:lnTo>
                    <a:pt x="37" y="3"/>
                  </a:lnTo>
                  <a:lnTo>
                    <a:pt x="38" y="2"/>
                  </a:lnTo>
                  <a:lnTo>
                    <a:pt x="39" y="1"/>
                  </a:lnTo>
                  <a:lnTo>
                    <a:pt x="40" y="1"/>
                  </a:lnTo>
                  <a:lnTo>
                    <a:pt x="41" y="1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50" y="0"/>
                  </a:lnTo>
                  <a:lnTo>
                    <a:pt x="50" y="1"/>
                  </a:lnTo>
                  <a:lnTo>
                    <a:pt x="51" y="1"/>
                  </a:lnTo>
                  <a:lnTo>
                    <a:pt x="52" y="1"/>
                  </a:lnTo>
                  <a:lnTo>
                    <a:pt x="53" y="1"/>
                  </a:lnTo>
                  <a:lnTo>
                    <a:pt x="54" y="2"/>
                  </a:lnTo>
                  <a:lnTo>
                    <a:pt x="55" y="3"/>
                  </a:lnTo>
                  <a:lnTo>
                    <a:pt x="56" y="3"/>
                  </a:lnTo>
                  <a:lnTo>
                    <a:pt x="57" y="4"/>
                  </a:lnTo>
                  <a:lnTo>
                    <a:pt x="58" y="4"/>
                  </a:lnTo>
                  <a:lnTo>
                    <a:pt x="59" y="5"/>
                  </a:lnTo>
                  <a:lnTo>
                    <a:pt x="60" y="6"/>
                  </a:lnTo>
                  <a:lnTo>
                    <a:pt x="62" y="7"/>
                  </a:lnTo>
                  <a:lnTo>
                    <a:pt x="63" y="9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5" y="12"/>
                  </a:lnTo>
                  <a:lnTo>
                    <a:pt x="66" y="14"/>
                  </a:lnTo>
                  <a:lnTo>
                    <a:pt x="67" y="15"/>
                  </a:lnTo>
                  <a:lnTo>
                    <a:pt x="67" y="16"/>
                  </a:lnTo>
                  <a:lnTo>
                    <a:pt x="68" y="16"/>
                  </a:lnTo>
                  <a:lnTo>
                    <a:pt x="68" y="17"/>
                  </a:lnTo>
                  <a:lnTo>
                    <a:pt x="68" y="18"/>
                  </a:lnTo>
                  <a:lnTo>
                    <a:pt x="69" y="19"/>
                  </a:lnTo>
                  <a:lnTo>
                    <a:pt x="69" y="20"/>
                  </a:lnTo>
                  <a:lnTo>
                    <a:pt x="69" y="21"/>
                  </a:lnTo>
                  <a:lnTo>
                    <a:pt x="69" y="22"/>
                  </a:lnTo>
                  <a:lnTo>
                    <a:pt x="69" y="23"/>
                  </a:lnTo>
                  <a:lnTo>
                    <a:pt x="69" y="25"/>
                  </a:lnTo>
                  <a:lnTo>
                    <a:pt x="69" y="26"/>
                  </a:lnTo>
                  <a:lnTo>
                    <a:pt x="69" y="27"/>
                  </a:lnTo>
                  <a:lnTo>
                    <a:pt x="68" y="28"/>
                  </a:lnTo>
                  <a:lnTo>
                    <a:pt x="68" y="29"/>
                  </a:lnTo>
                  <a:lnTo>
                    <a:pt x="68" y="30"/>
                  </a:lnTo>
                  <a:lnTo>
                    <a:pt x="67" y="31"/>
                  </a:lnTo>
                  <a:lnTo>
                    <a:pt x="67" y="32"/>
                  </a:lnTo>
                  <a:lnTo>
                    <a:pt x="66" y="33"/>
                  </a:lnTo>
                  <a:lnTo>
                    <a:pt x="65" y="34"/>
                  </a:lnTo>
                  <a:lnTo>
                    <a:pt x="64" y="36"/>
                  </a:lnTo>
                  <a:lnTo>
                    <a:pt x="63" y="37"/>
                  </a:lnTo>
                  <a:lnTo>
                    <a:pt x="62" y="38"/>
                  </a:lnTo>
                  <a:lnTo>
                    <a:pt x="61" y="39"/>
                  </a:lnTo>
                  <a:lnTo>
                    <a:pt x="39" y="61"/>
                  </a:lnTo>
                  <a:lnTo>
                    <a:pt x="39" y="6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30360" y="6033960"/>
              <a:ext cx="380880" cy="411120"/>
            </a:xfrm>
            <a:custGeom>
              <a:avLst/>
              <a:gdLst/>
              <a:ahLst/>
              <a:rect l="l" t="t" r="r" b="b"/>
              <a:pathLst>
                <a:path w="240" h="259">
                  <a:moveTo>
                    <a:pt x="52" y="172"/>
                  </a:moveTo>
                  <a:lnTo>
                    <a:pt x="66" y="185"/>
                  </a:lnTo>
                  <a:lnTo>
                    <a:pt x="46" y="225"/>
                  </a:lnTo>
                  <a:lnTo>
                    <a:pt x="133" y="139"/>
                  </a:lnTo>
                  <a:lnTo>
                    <a:pt x="218" y="54"/>
                  </a:lnTo>
                  <a:lnTo>
                    <a:pt x="187" y="22"/>
                  </a:lnTo>
                  <a:lnTo>
                    <a:pt x="138" y="71"/>
                  </a:lnTo>
                  <a:lnTo>
                    <a:pt x="89" y="119"/>
                  </a:lnTo>
                  <a:lnTo>
                    <a:pt x="77" y="108"/>
                  </a:lnTo>
                  <a:lnTo>
                    <a:pt x="132" y="54"/>
                  </a:lnTo>
                  <a:lnTo>
                    <a:pt x="187" y="0"/>
                  </a:lnTo>
                  <a:lnTo>
                    <a:pt x="240" y="54"/>
                  </a:lnTo>
                  <a:lnTo>
                    <a:pt x="189" y="105"/>
                  </a:lnTo>
                  <a:lnTo>
                    <a:pt x="138" y="156"/>
                  </a:lnTo>
                  <a:lnTo>
                    <a:pt x="86" y="208"/>
                  </a:lnTo>
                  <a:lnTo>
                    <a:pt x="34" y="259"/>
                  </a:lnTo>
                  <a:lnTo>
                    <a:pt x="22" y="247"/>
                  </a:lnTo>
                  <a:lnTo>
                    <a:pt x="40" y="206"/>
                  </a:lnTo>
                  <a:lnTo>
                    <a:pt x="11" y="236"/>
                  </a:lnTo>
                  <a:lnTo>
                    <a:pt x="0" y="225"/>
                  </a:lnTo>
                  <a:lnTo>
                    <a:pt x="52" y="17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" name=""/>
          <p:cNvSpPr/>
          <p:nvPr/>
        </p:nvSpPr>
        <p:spPr>
          <a:xfrm>
            <a:off x="557280" y="557280"/>
            <a:ext cx="120600" cy="12528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12800" y="414360"/>
            <a:ext cx="122400" cy="12528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12800" y="255600"/>
            <a:ext cx="122400" cy="12528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47680" y="557280"/>
            <a:ext cx="119160" cy="12528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025640" y="557280"/>
            <a:ext cx="120600" cy="12528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70120" y="557280"/>
            <a:ext cx="120600" cy="12528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12800" y="557280"/>
            <a:ext cx="122400" cy="12528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03200" y="557280"/>
            <a:ext cx="120600" cy="12528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57280" y="711360"/>
            <a:ext cx="120600" cy="1252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57280" y="866880"/>
            <a:ext cx="120600" cy="12528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47680" y="711360"/>
            <a:ext cx="119160" cy="12528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12800" y="557280"/>
            <a:ext cx="122400" cy="12528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70120" y="557280"/>
            <a:ext cx="118800" cy="12528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70120" y="255600"/>
            <a:ext cx="118800" cy="12528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01760" y="414360"/>
            <a:ext cx="120600" cy="12528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01760" y="255600"/>
            <a:ext cx="120600" cy="12528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01760" y="557280"/>
            <a:ext cx="120600" cy="12528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01760" y="709560"/>
            <a:ext cx="120600" cy="12708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8600" y="392040"/>
            <a:ext cx="635040" cy="630360"/>
          </a:xfrm>
          <a:custGeom>
            <a:avLst/>
            <a:gdLst/>
            <a:ahLst/>
            <a:rect l="l" t="t" r="r" b="b"/>
            <a:pathLst>
              <a:path w="400" h="397">
                <a:moveTo>
                  <a:pt x="66" y="0"/>
                </a:moveTo>
                <a:lnTo>
                  <a:pt x="53" y="1"/>
                </a:lnTo>
                <a:lnTo>
                  <a:pt x="41" y="5"/>
                </a:lnTo>
                <a:lnTo>
                  <a:pt x="29" y="11"/>
                </a:lnTo>
                <a:lnTo>
                  <a:pt x="20" y="20"/>
                </a:lnTo>
                <a:lnTo>
                  <a:pt x="11" y="29"/>
                </a:lnTo>
                <a:lnTo>
                  <a:pt x="5" y="41"/>
                </a:lnTo>
                <a:lnTo>
                  <a:pt x="1" y="53"/>
                </a:lnTo>
                <a:lnTo>
                  <a:pt x="0" y="66"/>
                </a:lnTo>
                <a:lnTo>
                  <a:pt x="0" y="331"/>
                </a:lnTo>
                <a:lnTo>
                  <a:pt x="1" y="344"/>
                </a:lnTo>
                <a:lnTo>
                  <a:pt x="5" y="357"/>
                </a:lnTo>
                <a:lnTo>
                  <a:pt x="11" y="368"/>
                </a:lnTo>
                <a:lnTo>
                  <a:pt x="20" y="378"/>
                </a:lnTo>
                <a:lnTo>
                  <a:pt x="29" y="386"/>
                </a:lnTo>
                <a:lnTo>
                  <a:pt x="41" y="392"/>
                </a:lnTo>
                <a:lnTo>
                  <a:pt x="53" y="396"/>
                </a:lnTo>
                <a:lnTo>
                  <a:pt x="66" y="397"/>
                </a:lnTo>
                <a:lnTo>
                  <a:pt x="333" y="397"/>
                </a:lnTo>
                <a:lnTo>
                  <a:pt x="347" y="396"/>
                </a:lnTo>
                <a:lnTo>
                  <a:pt x="360" y="392"/>
                </a:lnTo>
                <a:lnTo>
                  <a:pt x="371" y="386"/>
                </a:lnTo>
                <a:lnTo>
                  <a:pt x="381" y="378"/>
                </a:lnTo>
                <a:lnTo>
                  <a:pt x="389" y="368"/>
                </a:lnTo>
                <a:lnTo>
                  <a:pt x="395" y="357"/>
                </a:lnTo>
                <a:lnTo>
                  <a:pt x="399" y="344"/>
                </a:lnTo>
                <a:lnTo>
                  <a:pt x="400" y="331"/>
                </a:lnTo>
                <a:lnTo>
                  <a:pt x="400" y="66"/>
                </a:lnTo>
                <a:lnTo>
                  <a:pt x="399" y="53"/>
                </a:lnTo>
                <a:lnTo>
                  <a:pt x="395" y="41"/>
                </a:lnTo>
                <a:lnTo>
                  <a:pt x="389" y="29"/>
                </a:lnTo>
                <a:lnTo>
                  <a:pt x="381" y="20"/>
                </a:lnTo>
                <a:lnTo>
                  <a:pt x="371" y="11"/>
                </a:lnTo>
                <a:lnTo>
                  <a:pt x="360" y="5"/>
                </a:lnTo>
                <a:lnTo>
                  <a:pt x="347" y="1"/>
                </a:lnTo>
                <a:lnTo>
                  <a:pt x="333" y="0"/>
                </a:lnTo>
                <a:lnTo>
                  <a:pt x="66" y="0"/>
                </a:lnTo>
                <a:close/>
              </a:path>
            </a:pathLst>
          </a:custGeom>
          <a:noFill/>
          <a:ln w="19080">
            <a:solidFill>
              <a:srgbClr val="57ac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468440" y="1058760"/>
            <a:ext cx="7399440" cy="57240"/>
          </a:xfrm>
          <a:prstGeom prst="rect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468440" y="1096920"/>
            <a:ext cx="7399440" cy="57240"/>
          </a:xfrm>
          <a:prstGeom prst="rect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468440" y="1001880"/>
            <a:ext cx="7399440" cy="56880"/>
          </a:xfrm>
          <a:prstGeom prst="rect">
            <a:avLst/>
          </a:prstGeom>
          <a:solidFill>
            <a:srgbClr val="1067b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496880" y="266760"/>
            <a:ext cx="6972480" cy="67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496880" y="1198440"/>
            <a:ext cx="7201080" cy="48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590920" y="1216080"/>
            <a:ext cx="5715000" cy="545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are cordially invited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the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Associate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End of Orientation Dinner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When:     Wednesday, August 15,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Where:    Ruggles @ Enron Field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(private dining)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333 Crawford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713/259-8080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6:00 pm Cocktails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6:30 pm  Dinner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Responses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Jackie Coleman 713/553-1326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Donna  Jones 713/501-6486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592280" y="1998720"/>
            <a:ext cx="7200720" cy="344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2001-07-24T17:13:23Z</dcterms:created>
  <dc:creator>Donna Jones</dc:creator>
  <dc:description/>
  <dc:language>en-US</dc:language>
  <cp:lastModifiedBy>mleving</cp:lastModifiedBy>
  <dcterms:modified xsi:type="dcterms:W3CDTF">2001-08-09T17:32:38Z</dcterms:modified>
  <cp:revision>14</cp:revision>
  <dc:subject/>
  <dc:title>PowerPoint Presentation</dc:title>
</cp:coreProperties>
</file>