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0A917D-FC85-44EC-AADF-D8DCFA3D089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97F956-754B-440A-B5BE-9549811DEA3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C5C0BF0-B3AE-4AE6-8D48-37830EB8572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85800" y="16765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Relationship Proposal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the Asset Management of XYZ’s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 by Enron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40384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4114800"/>
            <a:ext cx="77724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ACA99B-61A6-47F9-8056-368A58F5626C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vs. Other Providers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company culture from Board down.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merchant activities started in 1986.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Undisputed leader provider of power, gas and derivatives.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wide capabilities in energy and communications markets.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 in all energy commodities.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diverse market share.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Largest infrastructure in the industry.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Innovative Company 4 years running.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7185EE-CC8C-495B-B4AB-5CFE02F9826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Structure One </a:t>
            </a:r>
            <a:br>
              <a:rPr sz="40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 Based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year evergreen.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Yearly fee of $x.xx/MW and/or MMBtu.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fee based on all trading and hedging activity under 2 years in duration.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Negotiated fee of XX not be less than $x.xx/MW for all volumes hedge or sold beyond 2 years in duration.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DB0F29-5557-484E-AAAD-2EFEF184DEC7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Structure Two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Profit Sharing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year evergreen.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initial valuation of portfolio and Enron services.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 profits in some manner above a certain result.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B7CEA6-02D9-4A16-8B2B-F6EBF5EA1323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Management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“Enterprise Relationship” vs. Build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Essential Requirements of Successful Merchant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Disadvantages of “Building Your Own”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Advantages of Enterprise Relationship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vs. Other Providers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CF2C43-E125-44B8-9773-E92212256BF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Management Concept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innovative “Enterprise Relationship” whereby XYZ will utilize the merchant and administrative capabilities of Enron.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be responsible for the commercial management of XYZ’s assets.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XYZ Co. will have employees intermingled with Enron employees.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cost savings.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Elimination of “trial &amp; error” costs and mistakes.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utilization of Enron resources, reporting and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manage XYZ Co. portfolios separately and exclusively fro XYZ’s account.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simplest terms, Enron will be the marketing and trading department for XYZ Co.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8FACB9-A171-4181-87A5-0C6DAFA7C98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Essential Requirements of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Successful Merchant Company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investment in Human Resources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mitigation discipline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Innovation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 and outlets for products and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Culture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1E55E3-4783-4F68-82BD-38600F2D735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Requirements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Functions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Capability-hourly, daily, spot and forwards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&amp; Hedging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 &amp; Sales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 &amp;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Administrative Functions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administration &amp; Operational Accounting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Analysis &amp; Reporting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Controls &amp; Measurement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&amp; General Accounting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1B945A-98BC-48EC-9FE9-9CBA71F627F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Requirements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counterparts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making 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Creditworthiness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2D8982-7E70-41B4-AC67-23BD0712CAA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Requirements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Interwoven Corporate Policies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Policy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Policy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Compensation Plans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to Market Accounting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Post audit and reviews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Culture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personnel and policies are usually different than the rest of corporation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E7DE6D-8185-4D6E-B219-F25D60B8015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Disadvantages of “Build Your Own”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Recruiting, hiring and moving people is a lengthy process.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Motivating and retaining people is an inexact science.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 inexperience people is costly and lengthy.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Margin for error is great.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“Restart-ups” are common problem.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companies (Cinergy, PG&amp;E, El Paso) have had several “start-ups”.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Gaining customer diversified customer base takes years.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Backoffice infrastructure costly and can be ineffective during rapid grow stage.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28910C-A24E-4CAE-931A-0B4B52688BD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Advantages of Enterprise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access to all requirements.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direct oversight and involvement.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presence is immediate.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 inherent risks are immediately quantified and reported on a daily MTM basis.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savings is huge.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Positive reaction from Wall Street and Board.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A2EFCC-579A-4816-99E6-FE525610735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2000-03-17T13:25:27Z</dcterms:created>
  <dc:creator>Bruce Sukaly</dc:creator>
  <dc:description/>
  <dc:language>en-US</dc:language>
  <cp:lastModifiedBy>Bruce Sukaly</cp:lastModifiedBy>
  <dcterms:modified xsi:type="dcterms:W3CDTF">2000-03-17T14:51:57Z</dcterms:modified>
  <cp:revision>8</cp:revision>
  <dc:subject/>
  <dc:title>Overview</dc:title>
</cp:coreProperties>
</file>