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76280" y="80280"/>
            <a:ext cx="579132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76280" y="80280"/>
            <a:ext cx="579132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76280" y="80280"/>
            <a:ext cx="579132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4E86D6-1308-4AEE-B112-482B232A04F0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2240" y="6675480"/>
            <a:ext cx="10486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PrincipalInvesting3Q_QBR.ppt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762120" y="88920"/>
            <a:ext cx="387180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Asset Marketing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17628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-14400" y="4194000"/>
            <a:ext cx="9144000" cy="11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Asset Marketing</a:t>
            </a:r>
            <a:br>
              <a:rPr sz="3400"/>
            </a:b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Plan</a:t>
            </a:r>
            <a:endParaRPr b="1" i="1" lang="en-US" sz="3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795240"/>
            <a:ext cx="9144000" cy="7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2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June 6, 2001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6180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       Income Statement - ($000s)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1440000" y="654120"/>
            <a:ext cx="5565600" cy="5983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7628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850680" y="647280"/>
            <a:ext cx="7584840" cy="52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reduction in travel, entertainment, consulting, controllable infrastructure and Other Expenses versus budget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51"/>
              </a:spcBef>
              <a:spcAft>
                <a:spcPts val="788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51"/>
              </a:spcBef>
              <a:spcAft>
                <a:spcPts val="788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51"/>
              </a:spcBef>
              <a:spcAft>
                <a:spcPts val="788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176280" y="90360"/>
            <a:ext cx="57913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      2001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50680" y="825120"/>
            <a:ext cx="7584840" cy="394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Strategy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(continued)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thardy</cp:lastModifiedBy>
  <cp:lastPrinted>2001-01-16T13:48:56Z</cp:lastPrinted>
  <dcterms:modified xsi:type="dcterms:W3CDTF">2001-06-06T13:07:57Z</dcterms:modified>
  <cp:revision>810</cp:revision>
  <dc:subject/>
  <dc:title>Enron North America 2000 - 2002 Financial Plan</dc:title>
</cp:coreProperties>
</file>