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5873C8-D983-4EBE-88D9-894369F4811B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240" y="6675480"/>
            <a:ext cx="10486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PrincipalInvesting3Q_QBR.ppt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2120" y="88920"/>
            <a:ext cx="387180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Asset Marketing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Asset Marketing</a:t>
            </a:r>
            <a:br>
              <a:rPr sz="34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Plan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June 6, 2001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6180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      Income Statement - ($000s)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528920" y="628560"/>
            <a:ext cx="5754600" cy="6186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50680" y="647280"/>
            <a:ext cx="7584840" cy="52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travel, entertainment, consulting, controllable infrastructure and Other Expenses versus budget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    2001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50680" y="825120"/>
            <a:ext cx="7584840" cy="394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(continued)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thardy</cp:lastModifiedBy>
  <cp:lastPrinted>2001-01-16T13:48:56Z</cp:lastPrinted>
  <dcterms:modified xsi:type="dcterms:W3CDTF">2001-06-12T12:59:46Z</dcterms:modified>
  <cp:revision>811</cp:revision>
  <dc:subject/>
  <dc:title>Enron North America 2000 - 2002 Financial Plan</dc:title>
</cp:coreProperties>
</file>