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703141-030C-4545-9C69-26027171D3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5AB301-387F-478B-8F86-1377E8BDBD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0880" y="228600"/>
            <a:ext cx="845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process for Archiving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33920" y="838080"/>
            <a:ext cx="1143000" cy="990720"/>
          </a:xfrm>
          <a:prstGeom prst="flowChartDecision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86200" y="990720"/>
            <a:ext cx="8380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to Archive Book on Website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267080" y="1905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657600" y="2286000"/>
            <a:ext cx="1295280" cy="83808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886200" y="2286000"/>
            <a:ext cx="91440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Triggers Email to GCP group to archive book code.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1828800" y="2895480"/>
            <a:ext cx="182880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3657240" y="3200400"/>
            <a:ext cx="1522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00600" y="3124080"/>
            <a:ext cx="2286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3505320"/>
            <a:ext cx="1600200" cy="137160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8120" y="3581280"/>
            <a:ext cx="1218960" cy="137160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95680" y="3657600"/>
            <a:ext cx="1828800" cy="129528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95280" y="3505320"/>
            <a:ext cx="114300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 book mapping table updated periodically during the day to prevent deal capture to archived book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200400" y="3657600"/>
            <a:ext cx="99072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TAGG/ERMS book tables updated periodically  to prevent deal capture to archived book.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3733920"/>
            <a:ext cx="152388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book tables updated periodically to prevent new deal capture to archived books.  However does allow edits to deals existing prior to archive date.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553080" y="3657600"/>
            <a:ext cx="1447920" cy="129528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81680" y="38862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 tables updated periodically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657600" y="4952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00400" y="5410080"/>
            <a:ext cx="990720" cy="1067040"/>
          </a:xfrm>
          <a:prstGeom prst="flowChartPredefinedProcess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5562720"/>
            <a:ext cx="7621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ERMS prevents calcing of Archived books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2666880"/>
            <a:ext cx="190512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38680" y="990720"/>
            <a:ext cx="1676520" cy="914400"/>
          </a:xfrm>
          <a:prstGeom prst="flowChartInternalStorage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19920" y="1219320"/>
            <a:ext cx="15238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RistRAC archive table updated and Archive process completed.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876920" y="12952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24280" y="5181480"/>
            <a:ext cx="419112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Open Items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Procedures for authorizing archival 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are Prior Month Adjustments necessary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2001-09-11T10:41:28Z</dcterms:created>
  <dc:creator>nhernand</dc:creator>
  <dc:description/>
  <dc:language>en-US</dc:language>
  <cp:lastModifiedBy>nhernand</cp:lastModifiedBy>
  <dcterms:modified xsi:type="dcterms:W3CDTF">2001-09-11T10:56:37Z</dcterms:modified>
  <cp:revision>1</cp:revision>
  <dc:subject/>
  <dc:title>PowerPoint Presentation</dc:title>
</cp:coreProperties>
</file>