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831388" cy="66643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4E1B67-0813-49CD-B57B-F8F3ED30FB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B3C9A8-6B8F-4630-9709-D171DFC9CF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wmf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E_COLOR_R" descr=""/>
          <p:cNvPicPr/>
          <p:nvPr/>
        </p:nvPicPr>
        <p:blipFill>
          <a:blip r:embed="rId2"/>
          <a:stretch/>
        </p:blipFill>
        <p:spPr>
          <a:xfrm>
            <a:off x="7772400" y="5791320"/>
            <a:ext cx="116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0" y="571680"/>
            <a:ext cx="9144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133720" y="2057400"/>
            <a:ext cx="4546440" cy="23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Allocations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5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2001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920" y="6324480"/>
            <a:ext cx="609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Prepared by FP&amp;A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600" y="514440"/>
            <a:ext cx="2805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PLAN vs ACTUAL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 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38080" y="1066680"/>
          <a:ext cx="6848640" cy="521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8080" y="1066680"/>
                    <a:ext cx="684864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7920"/>
          <a:ext cx="9144000" cy="1015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7920"/>
                    <a:ext cx="914400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" name=""/>
          <p:cNvGraphicFramePr/>
          <p:nvPr/>
        </p:nvGraphicFramePr>
        <p:xfrm>
          <a:off x="609480" y="1033560"/>
          <a:ext cx="7925040" cy="58244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480" y="1033560"/>
                    <a:ext cx="7925040" cy="58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240" y="514440"/>
            <a:ext cx="175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509840" y="995400"/>
          <a:ext cx="6124320" cy="4867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09840" y="995400"/>
                    <a:ext cx="6124320" cy="48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240" y="514440"/>
            <a:ext cx="175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509840" y="1076400"/>
          <a:ext cx="6124320" cy="4705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09840" y="1076400"/>
                    <a:ext cx="6124320" cy="470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7086600" y="228600"/>
            <a:ext cx="6192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9240" y="514440"/>
            <a:ext cx="175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509840" y="1157400"/>
          <a:ext cx="6124320" cy="45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09840" y="1157400"/>
                    <a:ext cx="6124320" cy="45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9320" y="257040"/>
            <a:ext cx="2815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240" y="514440"/>
            <a:ext cx="175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509840" y="1400040"/>
          <a:ext cx="6124320" cy="40579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09840" y="1400040"/>
                    <a:ext cx="6124320" cy="40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FT%20conference%20slides%20banner" descr=""/>
          <p:cNvPicPr/>
          <p:nvPr/>
        </p:nvPicPr>
        <p:blipFill>
          <a:blip r:embed="rId1"/>
          <a:srcRect l="31771" t="24545" r="0" b="-24"/>
          <a:stretch/>
        </p:blipFill>
        <p:spPr>
          <a:xfrm>
            <a:off x="0" y="152280"/>
            <a:ext cx="914400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0" y="22860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2280" y="380880"/>
            <a:ext cx="334332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40" y="533520"/>
            <a:ext cx="1937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DETAIL </a:t>
            </a:r>
            <a:r>
              <a:rPr b="1" lang="en-GB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April </a:t>
            </a: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880" y="228600"/>
            <a:ext cx="299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ffff"/>
                </a:solidFill>
                <a:effectLst/>
                <a:uFillTx/>
                <a:latin typeface="Arial"/>
              </a:rPr>
              <a:t>CORPORATE ALLOCATIONS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1523880" y="1371600"/>
          <a:ext cx="6124680" cy="2610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3880" y="1371600"/>
                    <a:ext cx="6124680" cy="261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2000-11-03T09:29:25Z</dcterms:created>
  <dc:creator>PMcAlist</dc:creator>
  <dc:description/>
  <dc:language>en-US</dc:language>
  <cp:lastModifiedBy>swood3</cp:lastModifiedBy>
  <cp:lastPrinted>2000-11-03T09:33:04Z</cp:lastPrinted>
  <dcterms:modified xsi:type="dcterms:W3CDTF">2001-05-15T07:50:10Z</dcterms:modified>
  <cp:revision>19</cp:revision>
  <dc:subject/>
  <dc:title>No Slide Title</dc:title>
</cp:coreProperties>
</file>