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718219-A5A4-4521-83E4-19769A9551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29BAC2-8384-44C5-8433-2E38806BE3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o01881_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28800" y="1066680"/>
            <a:ext cx="533412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Verdana"/>
              </a:rPr>
              <a:t>Happy Hour to Honor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Verdana"/>
              </a:rPr>
              <a:t> Anthony Dayao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676520" y="2819520"/>
            <a:ext cx="571500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Date: 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Monday, July 10</a:t>
            </a:r>
            <a:r>
              <a:rPr b="0" lang="en-US" sz="2400" strike="noStrike" u="none" baseline="30000">
                <a:solidFill>
                  <a:srgbClr val="ff0000"/>
                </a:solidFill>
                <a:effectLst/>
                <a:uFillTx/>
                <a:latin typeface="Verdana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Time: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5:00 PM – 7:00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Place: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Verdana"/>
              </a:rPr>
              <a:t>Ninfa’s @ Allen Center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05120" y="4800600"/>
            <a:ext cx="5105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Verdana"/>
              </a:rPr>
              <a:t>RSVP no later than 4:00 PM Friday, July 7</a:t>
            </a:r>
            <a:r>
              <a:rPr b="0" lang="en-US" sz="1600" strike="noStrike" u="none" baseline="30000">
                <a:solidFill>
                  <a:srgbClr val="009900"/>
                </a:solidFill>
                <a:effectLst/>
                <a:uFillTx/>
                <a:latin typeface="Verdana"/>
              </a:rPr>
              <a:t>th</a:t>
            </a: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Verdana"/>
              </a:rPr>
              <a:t> to Kendra Dromgoole by email or @ x5-8981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2000-07-06T18:46:02Z</dcterms:created>
  <dc:creator>cwestbr</dc:creator>
  <dc:description/>
  <dc:language>en-US</dc:language>
  <cp:lastModifiedBy>cwestbr</cp:lastModifiedBy>
  <dcterms:modified xsi:type="dcterms:W3CDTF">2000-07-06T19:02:25Z</dcterms:modified>
  <cp:revision>1</cp:revision>
  <dc:subject/>
  <dc:title>PowerPoint Presentation</dc:title>
</cp:coreProperties>
</file>