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1F0B91-C092-42B1-88F2-7F470C3055D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4194E5-259F-4AA8-84AD-83448CDD18E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Prepaid Natural Gas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Sale Transaction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05320" y="2133720"/>
            <a:ext cx="121896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114800" y="24382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38480" y="259092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05320" y="2971800"/>
            <a:ext cx="12189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05320" y="4114800"/>
            <a:ext cx="129528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Mahonia Natural Gas Limited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400800" y="5324400"/>
            <a:ext cx="129528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Chase Manhattan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3200400"/>
            <a:ext cx="9144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Surety Bond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324480" y="4191120"/>
            <a:ext cx="129564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800600" y="426708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4800240" y="44197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76920" y="3886200"/>
            <a:ext cx="1218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09880" y="34290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048120" y="3429000"/>
            <a:ext cx="8380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(Forward Sale Agreement)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4267080" y="34286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191120" y="358128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$[500,000,000]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952880" y="441972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$[500,000,000]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19920" y="464832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(Offtake Agreement)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238880" y="464832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00200" y="3657600"/>
            <a:ext cx="1905120" cy="7621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3520" y="3809880"/>
            <a:ext cx="1447560" cy="11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Sureties include: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-Travelers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-Chubb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-St. Paul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-Kemper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-Safeco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7238880" y="449532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81680" y="4495680"/>
            <a:ext cx="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629400" y="2057400"/>
            <a:ext cx="11430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Assignee Agent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724280" y="220968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029200" y="22096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880" y="6324480"/>
            <a:ext cx="320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Annex 1 to Summary of Terms and Conditions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2000-12-05T18:52:47Z</dcterms:created>
  <dc:creator>Melanie J. Wilson</dc:creator>
  <dc:description/>
  <dc:language>en-US</dc:language>
  <cp:lastModifiedBy>Melanie J. Wilson</cp:lastModifiedBy>
  <cp:lastPrinted>2000-12-05T19:15:34Z</cp:lastPrinted>
  <dcterms:modified xsi:type="dcterms:W3CDTF">2000-12-05T19:30:29Z</dcterms:modified>
  <cp:revision>3</cp:revision>
  <dc:subject/>
  <dc:title>Enron Prepaid Natural Gas Forward Sale Transaction</dc:title>
</cp:coreProperties>
</file>