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6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6.xml.rels" ContentType="application/vnd.openxmlformats-package.relationships+xml"/>
  <Override PartName="/ppt/slides/_rels/slide1.xml.rels" ContentType="application/vnd.openxmlformats-package.relationships+xml"/>
  <Override PartName="/ppt/slides/_rels/slide13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8.wmf" ContentType="image/x-wmf"/>
  <Override PartName="/ppt/media/image17.wmf" ContentType="image/x-wmf"/>
  <Override PartName="/ppt/media/image11.wmf" ContentType="image/x-wmf"/>
  <Override PartName="/ppt/media/image2.wmf" ContentType="image/x-wmf"/>
  <Override PartName="/ppt/media/image7.wmf" ContentType="image/x-wmf"/>
  <Override PartName="/ppt/media/image16.wmf" ContentType="image/x-wmf"/>
  <Override PartName="/ppt/media/image10.wmf" ContentType="image/x-wmf"/>
  <Override PartName="/ppt/media/image6.wmf" ContentType="image/x-wmf"/>
  <Override PartName="/ppt/media/image15.wmf" ContentType="image/x-wmf"/>
  <Override PartName="/ppt/media/image29.wmf" ContentType="image/x-wmf"/>
  <Override PartName="/ppt/media/image27.wmf" ContentType="image/x-wmf"/>
  <Override PartName="/ppt/media/image26.wmf" ContentType="image/x-wmf"/>
  <Override PartName="/ppt/media/image25.wmf" ContentType="image/x-wmf"/>
  <Override PartName="/ppt/media/image14.png" ContentType="image/png"/>
  <Override PartName="/ppt/media/image24.wmf" ContentType="image/x-wmf"/>
  <Override PartName="/ppt/media/image23.wmf" ContentType="image/x-wmf"/>
  <Override PartName="/ppt/media/image22.wmf" ContentType="image/x-wmf"/>
  <Override PartName="/ppt/media/image5.wmf" ContentType="image/x-wmf"/>
  <Override PartName="/ppt/media/image21.wmf" ContentType="image/x-wmf"/>
  <Override PartName="/ppt/media/image19.wmf" ContentType="image/x-wmf"/>
  <Override PartName="/ppt/media/image1.png" ContentType="image/png"/>
  <Override PartName="/ppt/media/image28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10288588" cy="6858000"/>
  <p:notesSz cx="704215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8931240" y="6586560"/>
            <a:ext cx="113364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AC_00_Introduction-</a:t>
            </a:r>
            <a:fld id="{9087BA27-42BE-46B1-B241-7E407766E7D3}" type="slidenum"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5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6.wmf"/><Relationship Id="rId5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8.wmf"/><Relationship Id="rId5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9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0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21.wmf"/><Relationship Id="rId7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2.wmf"/><Relationship Id="rId3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4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5.wmf"/><Relationship Id="rId9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4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25.wmf"/><Relationship Id="rId7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6.wmf"/><Relationship Id="rId3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7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8.wmf"/><Relationship Id="rId5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29.wmf"/><Relationship Id="rId2" Type="http://schemas.openxmlformats.org/officeDocument/2006/relationships/slideLayout" Target="../slideLayouts/slideLayout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8.wmf"/><Relationship Id="rId7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0.wmf"/><Relationship Id="rId5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61760" y="4226040"/>
            <a:ext cx="8762760" cy="606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2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2000 Analyst Meeting</a:t>
            </a:r>
            <a:br>
              <a:rPr sz="3000"/>
            </a:b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Introduction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8" name="ENE_C_WHI" descr=""/>
          <p:cNvPicPr/>
          <p:nvPr/>
        </p:nvPicPr>
        <p:blipFill>
          <a:blip r:embed="rId1"/>
          <a:stretch/>
        </p:blipFill>
        <p:spPr>
          <a:xfrm>
            <a:off x="3898800" y="1119240"/>
            <a:ext cx="2422800" cy="2428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"/>
          <p:cNvSpPr/>
          <p:nvPr/>
        </p:nvSpPr>
        <p:spPr>
          <a:xfrm>
            <a:off x="2922480" y="3076560"/>
            <a:ext cx="4459320" cy="703440"/>
          </a:xfrm>
          <a:prstGeom prst="rect">
            <a:avLst/>
          </a:prstGeom>
          <a:solidFill>
            <a:srgbClr val="009a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3" name=""/>
          <p:cNvSpPr/>
          <p:nvPr/>
        </p:nvSpPr>
        <p:spPr>
          <a:xfrm>
            <a:off x="1959120" y="3154320"/>
            <a:ext cx="6368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Performance Review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"/>
          <p:cNvSpPr/>
          <p:nvPr/>
        </p:nvSpPr>
        <p:spPr>
          <a:xfrm>
            <a:off x="3697200" y="3184560"/>
            <a:ext cx="0" cy="669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5" name=""/>
          <p:cNvSpPr/>
          <p:nvPr/>
        </p:nvSpPr>
        <p:spPr>
          <a:xfrm>
            <a:off x="3701880" y="2805120"/>
            <a:ext cx="4783320" cy="425520"/>
          </a:xfrm>
          <a:custGeom>
            <a:avLst/>
            <a:gdLst/>
            <a:ahLst/>
            <a:rect l="l" t="t" r="r" b="b"/>
            <a:pathLst>
              <a:path w="4608" h="277">
                <a:moveTo>
                  <a:pt x="0" y="274"/>
                </a:moveTo>
                <a:lnTo>
                  <a:pt x="0" y="0"/>
                </a:lnTo>
                <a:lnTo>
                  <a:pt x="4606" y="0"/>
                </a:lnTo>
                <a:lnTo>
                  <a:pt x="4608" y="277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6" name=""/>
          <p:cNvSpPr/>
          <p:nvPr/>
        </p:nvSpPr>
        <p:spPr>
          <a:xfrm>
            <a:off x="1476360" y="3587760"/>
            <a:ext cx="4603680" cy="425520"/>
          </a:xfrm>
          <a:custGeom>
            <a:avLst/>
            <a:gdLst/>
            <a:ahLst/>
            <a:rect l="l" t="t" r="r" b="b"/>
            <a:pathLst>
              <a:path w="4608" h="277">
                <a:moveTo>
                  <a:pt x="0" y="274"/>
                </a:moveTo>
                <a:lnTo>
                  <a:pt x="0" y="0"/>
                </a:lnTo>
                <a:lnTo>
                  <a:pt x="4606" y="0"/>
                </a:lnTo>
                <a:lnTo>
                  <a:pt x="4608" y="277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7" name=""/>
          <p:cNvSpPr/>
          <p:nvPr/>
        </p:nvSpPr>
        <p:spPr>
          <a:xfrm>
            <a:off x="8475840" y="3184560"/>
            <a:ext cx="0" cy="669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8" name=""/>
          <p:cNvSpPr/>
          <p:nvPr/>
        </p:nvSpPr>
        <p:spPr>
          <a:xfrm>
            <a:off x="5148360" y="1860480"/>
            <a:ext cx="0" cy="939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219" name="LogoWh" descr=""/>
          <p:cNvPicPr/>
          <p:nvPr/>
        </p:nvPicPr>
        <p:blipFill>
          <a:blip r:embed="rId1"/>
          <a:stretch/>
        </p:blipFill>
        <p:spPr>
          <a:xfrm>
            <a:off x="4464000" y="1128600"/>
            <a:ext cx="1378080" cy="1384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0" name=""/>
          <p:cNvSpPr/>
          <p:nvPr/>
        </p:nvSpPr>
        <p:spPr>
          <a:xfrm>
            <a:off x="515880" y="3762360"/>
            <a:ext cx="1897200" cy="1300320"/>
          </a:xfrm>
          <a:prstGeom prst="rect">
            <a:avLst/>
          </a:prstGeom>
          <a:solidFill>
            <a:srgbClr val="009a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1" name=""/>
          <p:cNvSpPr/>
          <p:nvPr/>
        </p:nvSpPr>
        <p:spPr>
          <a:xfrm>
            <a:off x="5133960" y="3762360"/>
            <a:ext cx="1897200" cy="1300320"/>
          </a:xfrm>
          <a:prstGeom prst="rect">
            <a:avLst/>
          </a:prstGeom>
          <a:solidFill>
            <a:srgbClr val="009a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2" name=""/>
          <p:cNvSpPr/>
          <p:nvPr/>
        </p:nvSpPr>
        <p:spPr>
          <a:xfrm>
            <a:off x="578160" y="3978360"/>
            <a:ext cx="17935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Transportation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&amp;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3" name=""/>
          <p:cNvSpPr/>
          <p:nvPr/>
        </p:nvSpPr>
        <p:spPr>
          <a:xfrm>
            <a:off x="7488360" y="3772080"/>
            <a:ext cx="1998720" cy="1299960"/>
          </a:xfrm>
          <a:prstGeom prst="rect">
            <a:avLst/>
          </a:prstGeom>
          <a:solidFill>
            <a:srgbClr val="009a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4" name=""/>
          <p:cNvSpPr/>
          <p:nvPr/>
        </p:nvSpPr>
        <p:spPr>
          <a:xfrm>
            <a:off x="7772760" y="4071960"/>
            <a:ext cx="13870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Broadband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5" name=""/>
          <p:cNvSpPr/>
          <p:nvPr/>
        </p:nvSpPr>
        <p:spPr>
          <a:xfrm>
            <a:off x="5600520" y="4092480"/>
            <a:ext cx="955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Retail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6" name=""/>
          <p:cNvSpPr/>
          <p:nvPr/>
        </p:nvSpPr>
        <p:spPr>
          <a:xfrm>
            <a:off x="2814480" y="3762360"/>
            <a:ext cx="1925640" cy="1300320"/>
          </a:xfrm>
          <a:prstGeom prst="rect">
            <a:avLst/>
          </a:prstGeom>
          <a:solidFill>
            <a:srgbClr val="009a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Wholesale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7" name=""/>
          <p:cNvSpPr/>
          <p:nvPr/>
        </p:nvSpPr>
        <p:spPr>
          <a:xfrm>
            <a:off x="1476360" y="2989440"/>
            <a:ext cx="4586400" cy="401400"/>
          </a:xfrm>
          <a:prstGeom prst="rect">
            <a:avLst/>
          </a:prstGeom>
          <a:solidFill>
            <a:srgbClr val="009900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8" name=""/>
          <p:cNvSpPr/>
          <p:nvPr/>
        </p:nvSpPr>
        <p:spPr>
          <a:xfrm>
            <a:off x="2444760" y="3025800"/>
            <a:ext cx="252900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Energy Businesses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9" name=""/>
          <p:cNvSpPr/>
          <p:nvPr/>
        </p:nvSpPr>
        <p:spPr>
          <a:xfrm>
            <a:off x="7475400" y="2994120"/>
            <a:ext cx="2022480" cy="411120"/>
          </a:xfrm>
          <a:prstGeom prst="rect">
            <a:avLst/>
          </a:prstGeom>
          <a:solidFill>
            <a:srgbClr val="009900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0" name=""/>
          <p:cNvSpPr/>
          <p:nvPr/>
        </p:nvSpPr>
        <p:spPr>
          <a:xfrm>
            <a:off x="7537680" y="3025800"/>
            <a:ext cx="190620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New Business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"/>
          <p:cNvSpPr/>
          <p:nvPr/>
        </p:nvSpPr>
        <p:spPr>
          <a:xfrm>
            <a:off x="344520" y="289080"/>
            <a:ext cx="96026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Key Messages at Last Year’s Meeting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2" name=""/>
          <p:cNvSpPr/>
          <p:nvPr/>
        </p:nvSpPr>
        <p:spPr>
          <a:xfrm>
            <a:off x="1327320" y="2276640"/>
            <a:ext cx="142560" cy="1425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3" name=""/>
          <p:cNvSpPr/>
          <p:nvPr/>
        </p:nvSpPr>
        <p:spPr>
          <a:xfrm>
            <a:off x="1541520" y="2125800"/>
            <a:ext cx="7916760" cy="290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5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Expect Continued Strong Growth in Core Wholesale Energy Businesses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5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Expect Watershed Year For Retail Energy Business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5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Expect Development of Foundation for New Communications Business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4" name=""/>
          <p:cNvSpPr/>
          <p:nvPr/>
        </p:nvSpPr>
        <p:spPr>
          <a:xfrm>
            <a:off x="1327320" y="3486240"/>
            <a:ext cx="14256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5" name=""/>
          <p:cNvSpPr/>
          <p:nvPr/>
        </p:nvSpPr>
        <p:spPr>
          <a:xfrm>
            <a:off x="1327320" y="4290840"/>
            <a:ext cx="14256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6" name=""/>
          <p:cNvSpPr/>
          <p:nvPr/>
        </p:nvSpPr>
        <p:spPr>
          <a:xfrm>
            <a:off x="4924440" y="874800"/>
            <a:ext cx="78264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"/>
          <p:cNvSpPr/>
          <p:nvPr/>
        </p:nvSpPr>
        <p:spPr>
          <a:xfrm>
            <a:off x="344520" y="289080"/>
            <a:ext cx="96026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1999 Performance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8" name=""/>
          <p:cNvSpPr/>
          <p:nvPr/>
        </p:nvSpPr>
        <p:spPr>
          <a:xfrm>
            <a:off x="1177920" y="1994040"/>
            <a:ext cx="142920" cy="1425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9" name=""/>
          <p:cNvSpPr/>
          <p:nvPr/>
        </p:nvSpPr>
        <p:spPr>
          <a:xfrm>
            <a:off x="1392120" y="1836720"/>
            <a:ext cx="8194680" cy="345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Expect Continued Strong Growth in Core </a:t>
            </a:r>
            <a:br>
              <a:rPr sz="2500"/>
            </a:b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Wholesale Energy Businesses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0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Results</a:t>
            </a: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: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96720" indent="-22536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Strong Market Share Gain in 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96720" indent="-22536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Break-Out Year in 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96720" indent="-22536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Successful Launch of EnronOnline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96720" indent="-22536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Penetration of Japanese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96720" indent="-22536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Broad-Based Asset Start-up in Developing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"/>
          <p:cNvSpPr/>
          <p:nvPr/>
        </p:nvSpPr>
        <p:spPr>
          <a:xfrm>
            <a:off x="2214720" y="6035760"/>
            <a:ext cx="1481040" cy="3189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241" name=""/>
          <p:cNvGraphicFramePr/>
          <p:nvPr/>
        </p:nvGraphicFramePr>
        <p:xfrm>
          <a:off x="5489640" y="1492200"/>
          <a:ext cx="4051080" cy="4567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489640" y="1492200"/>
                    <a:ext cx="4051080" cy="4567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43" name=""/>
          <p:cNvGraphicFramePr/>
          <p:nvPr/>
        </p:nvGraphicFramePr>
        <p:xfrm>
          <a:off x="934920" y="1573200"/>
          <a:ext cx="4051440" cy="4456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4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934920" y="1573200"/>
                    <a:ext cx="4051440" cy="4456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5" name=""/>
          <p:cNvSpPr/>
          <p:nvPr/>
        </p:nvSpPr>
        <p:spPr>
          <a:xfrm>
            <a:off x="1901160" y="281160"/>
            <a:ext cx="6465240" cy="88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1999 Performance (cont.)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Wholesale Energy Operations and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6" name=""/>
          <p:cNvSpPr/>
          <p:nvPr/>
        </p:nvSpPr>
        <p:spPr>
          <a:xfrm>
            <a:off x="723960" y="1263600"/>
            <a:ext cx="4309920" cy="51879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7" name=""/>
          <p:cNvSpPr/>
          <p:nvPr/>
        </p:nvSpPr>
        <p:spPr>
          <a:xfrm>
            <a:off x="5376960" y="1263600"/>
            <a:ext cx="4309920" cy="51879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8" name=""/>
          <p:cNvSpPr/>
          <p:nvPr/>
        </p:nvSpPr>
        <p:spPr>
          <a:xfrm>
            <a:off x="6462360" y="1344600"/>
            <a:ext cx="2124720" cy="85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Physical Volumes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(BBtue/d)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9" name=""/>
          <p:cNvSpPr/>
          <p:nvPr/>
        </p:nvSpPr>
        <p:spPr>
          <a:xfrm>
            <a:off x="991800" y="1328760"/>
            <a:ext cx="3839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Income Before Interest and Taxes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0" name=""/>
          <p:cNvSpPr/>
          <p:nvPr/>
        </p:nvSpPr>
        <p:spPr>
          <a:xfrm>
            <a:off x="1881360" y="5718240"/>
            <a:ext cx="5871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1" name=""/>
          <p:cNvSpPr/>
          <p:nvPr/>
        </p:nvSpPr>
        <p:spPr>
          <a:xfrm>
            <a:off x="2016360" y="571500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2" name=""/>
          <p:cNvSpPr/>
          <p:nvPr/>
        </p:nvSpPr>
        <p:spPr>
          <a:xfrm>
            <a:off x="1052640" y="4286160"/>
            <a:ext cx="600120" cy="20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3" name=""/>
          <p:cNvSpPr/>
          <p:nvPr/>
        </p:nvSpPr>
        <p:spPr>
          <a:xfrm>
            <a:off x="1252800" y="431640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$401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4" name=""/>
          <p:cNvSpPr/>
          <p:nvPr/>
        </p:nvSpPr>
        <p:spPr>
          <a:xfrm>
            <a:off x="2797200" y="360216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$654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5" name=""/>
          <p:cNvSpPr/>
          <p:nvPr/>
        </p:nvSpPr>
        <p:spPr>
          <a:xfrm>
            <a:off x="3405240" y="2709720"/>
            <a:ext cx="588960" cy="20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6" name=""/>
          <p:cNvSpPr/>
          <p:nvPr/>
        </p:nvSpPr>
        <p:spPr>
          <a:xfrm>
            <a:off x="3573720" y="273060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$968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7" name=""/>
          <p:cNvSpPr/>
          <p:nvPr/>
        </p:nvSpPr>
        <p:spPr>
          <a:xfrm>
            <a:off x="2646360" y="5718240"/>
            <a:ext cx="59040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8" name=""/>
          <p:cNvSpPr/>
          <p:nvPr/>
        </p:nvSpPr>
        <p:spPr>
          <a:xfrm>
            <a:off x="2787840" y="571500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9" name=""/>
          <p:cNvSpPr/>
          <p:nvPr/>
        </p:nvSpPr>
        <p:spPr>
          <a:xfrm>
            <a:off x="3497400" y="5718240"/>
            <a:ext cx="5871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0" name=""/>
          <p:cNvSpPr/>
          <p:nvPr/>
        </p:nvSpPr>
        <p:spPr>
          <a:xfrm>
            <a:off x="3565800" y="571500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1" name=""/>
          <p:cNvSpPr/>
          <p:nvPr/>
        </p:nvSpPr>
        <p:spPr>
          <a:xfrm>
            <a:off x="1868400" y="4116240"/>
            <a:ext cx="595440" cy="20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2" name=""/>
          <p:cNvSpPr/>
          <p:nvPr/>
        </p:nvSpPr>
        <p:spPr>
          <a:xfrm>
            <a:off x="2017800" y="414828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$466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3" name=""/>
          <p:cNvSpPr/>
          <p:nvPr/>
        </p:nvSpPr>
        <p:spPr>
          <a:xfrm>
            <a:off x="4259160" y="1873080"/>
            <a:ext cx="588960" cy="20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4" name=""/>
          <p:cNvSpPr/>
          <p:nvPr/>
        </p:nvSpPr>
        <p:spPr>
          <a:xfrm>
            <a:off x="4226040" y="5718240"/>
            <a:ext cx="5889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5" name=""/>
          <p:cNvSpPr/>
          <p:nvPr/>
        </p:nvSpPr>
        <p:spPr>
          <a:xfrm>
            <a:off x="4348440" y="571500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6" name=""/>
          <p:cNvSpPr/>
          <p:nvPr/>
        </p:nvSpPr>
        <p:spPr>
          <a:xfrm>
            <a:off x="1071720" y="5718240"/>
            <a:ext cx="59040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7" name=""/>
          <p:cNvSpPr/>
          <p:nvPr/>
        </p:nvSpPr>
        <p:spPr>
          <a:xfrm>
            <a:off x="1216080" y="571500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8" name=""/>
          <p:cNvSpPr/>
          <p:nvPr/>
        </p:nvSpPr>
        <p:spPr>
          <a:xfrm>
            <a:off x="1881360" y="5718240"/>
            <a:ext cx="5871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9" name=""/>
          <p:cNvSpPr/>
          <p:nvPr/>
        </p:nvSpPr>
        <p:spPr>
          <a:xfrm>
            <a:off x="1052640" y="4286160"/>
            <a:ext cx="600120" cy="20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0" name=""/>
          <p:cNvSpPr/>
          <p:nvPr/>
        </p:nvSpPr>
        <p:spPr>
          <a:xfrm>
            <a:off x="3405240" y="2709720"/>
            <a:ext cx="588960" cy="20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1" name=""/>
          <p:cNvSpPr/>
          <p:nvPr/>
        </p:nvSpPr>
        <p:spPr>
          <a:xfrm>
            <a:off x="2646360" y="5718240"/>
            <a:ext cx="59040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2" name=""/>
          <p:cNvSpPr/>
          <p:nvPr/>
        </p:nvSpPr>
        <p:spPr>
          <a:xfrm>
            <a:off x="3497400" y="5718240"/>
            <a:ext cx="5871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3" name=""/>
          <p:cNvSpPr/>
          <p:nvPr/>
        </p:nvSpPr>
        <p:spPr>
          <a:xfrm>
            <a:off x="1868400" y="4116240"/>
            <a:ext cx="595440" cy="20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4" name=""/>
          <p:cNvSpPr/>
          <p:nvPr/>
        </p:nvSpPr>
        <p:spPr>
          <a:xfrm>
            <a:off x="4259160" y="1873080"/>
            <a:ext cx="588960" cy="20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5" name=""/>
          <p:cNvSpPr/>
          <p:nvPr/>
        </p:nvSpPr>
        <p:spPr>
          <a:xfrm>
            <a:off x="4275000" y="1749600"/>
            <a:ext cx="4669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$1,317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6" name=""/>
          <p:cNvSpPr/>
          <p:nvPr/>
        </p:nvSpPr>
        <p:spPr>
          <a:xfrm>
            <a:off x="4226040" y="5718240"/>
            <a:ext cx="5889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7" name=""/>
          <p:cNvSpPr/>
          <p:nvPr/>
        </p:nvSpPr>
        <p:spPr>
          <a:xfrm>
            <a:off x="1071720" y="5718240"/>
            <a:ext cx="59040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8" name=""/>
          <p:cNvSpPr/>
          <p:nvPr/>
        </p:nvSpPr>
        <p:spPr>
          <a:xfrm>
            <a:off x="5562720" y="4605480"/>
            <a:ext cx="568080" cy="1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9" name=""/>
          <p:cNvSpPr/>
          <p:nvPr/>
        </p:nvSpPr>
        <p:spPr>
          <a:xfrm>
            <a:off x="5780520" y="4433760"/>
            <a:ext cx="3819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8,966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0" name=""/>
          <p:cNvSpPr/>
          <p:nvPr/>
        </p:nvSpPr>
        <p:spPr>
          <a:xfrm>
            <a:off x="6418440" y="4059360"/>
            <a:ext cx="568080" cy="1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1" name=""/>
          <p:cNvSpPr/>
          <p:nvPr/>
        </p:nvSpPr>
        <p:spPr>
          <a:xfrm>
            <a:off x="6481800" y="4037040"/>
            <a:ext cx="4669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12,392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2" name=""/>
          <p:cNvSpPr/>
          <p:nvPr/>
        </p:nvSpPr>
        <p:spPr>
          <a:xfrm>
            <a:off x="7248600" y="3413160"/>
            <a:ext cx="56808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3" name=""/>
          <p:cNvSpPr/>
          <p:nvPr/>
        </p:nvSpPr>
        <p:spPr>
          <a:xfrm>
            <a:off x="7277040" y="3402000"/>
            <a:ext cx="4669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17,970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4" name=""/>
          <p:cNvSpPr/>
          <p:nvPr/>
        </p:nvSpPr>
        <p:spPr>
          <a:xfrm>
            <a:off x="8099280" y="2455920"/>
            <a:ext cx="568440" cy="1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5" name=""/>
          <p:cNvSpPr/>
          <p:nvPr/>
        </p:nvSpPr>
        <p:spPr>
          <a:xfrm>
            <a:off x="8059680" y="2340000"/>
            <a:ext cx="4669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27,308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6" name=""/>
          <p:cNvSpPr/>
          <p:nvPr/>
        </p:nvSpPr>
        <p:spPr>
          <a:xfrm>
            <a:off x="8826480" y="1752480"/>
            <a:ext cx="4669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32,429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7" name=""/>
          <p:cNvSpPr/>
          <p:nvPr/>
        </p:nvSpPr>
        <p:spPr>
          <a:xfrm>
            <a:off x="6418440" y="4059360"/>
            <a:ext cx="568080" cy="1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8" name=""/>
          <p:cNvSpPr/>
          <p:nvPr/>
        </p:nvSpPr>
        <p:spPr>
          <a:xfrm>
            <a:off x="7219800" y="3413160"/>
            <a:ext cx="56844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9" name=""/>
          <p:cNvSpPr/>
          <p:nvPr/>
        </p:nvSpPr>
        <p:spPr>
          <a:xfrm>
            <a:off x="6923160" y="6037200"/>
            <a:ext cx="9684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0" name=""/>
          <p:cNvSpPr/>
          <p:nvPr/>
        </p:nvSpPr>
        <p:spPr>
          <a:xfrm>
            <a:off x="6948360" y="6046920"/>
            <a:ext cx="1481400" cy="3189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1" name=""/>
          <p:cNvSpPr/>
          <p:nvPr/>
        </p:nvSpPr>
        <p:spPr>
          <a:xfrm>
            <a:off x="6994440" y="6642000"/>
            <a:ext cx="1446120" cy="21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2" name=""/>
          <p:cNvSpPr/>
          <p:nvPr/>
        </p:nvSpPr>
        <p:spPr>
          <a:xfrm>
            <a:off x="7090920" y="6075360"/>
            <a:ext cx="12582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38% CAGR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3" name=""/>
          <p:cNvSpPr/>
          <p:nvPr/>
        </p:nvSpPr>
        <p:spPr>
          <a:xfrm>
            <a:off x="6467400" y="5718240"/>
            <a:ext cx="58752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4" name=""/>
          <p:cNvSpPr/>
          <p:nvPr/>
        </p:nvSpPr>
        <p:spPr>
          <a:xfrm>
            <a:off x="6583320" y="571500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5" name=""/>
          <p:cNvSpPr/>
          <p:nvPr/>
        </p:nvSpPr>
        <p:spPr>
          <a:xfrm>
            <a:off x="7232760" y="5718240"/>
            <a:ext cx="59040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6" name=""/>
          <p:cNvSpPr/>
          <p:nvPr/>
        </p:nvSpPr>
        <p:spPr>
          <a:xfrm>
            <a:off x="7364520" y="571500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7" name=""/>
          <p:cNvSpPr/>
          <p:nvPr/>
        </p:nvSpPr>
        <p:spPr>
          <a:xfrm>
            <a:off x="8083440" y="5718240"/>
            <a:ext cx="58752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8" name=""/>
          <p:cNvSpPr/>
          <p:nvPr/>
        </p:nvSpPr>
        <p:spPr>
          <a:xfrm>
            <a:off x="8142480" y="571500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9" name=""/>
          <p:cNvSpPr/>
          <p:nvPr/>
        </p:nvSpPr>
        <p:spPr>
          <a:xfrm>
            <a:off x="8812080" y="5718240"/>
            <a:ext cx="5889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0" name=""/>
          <p:cNvSpPr/>
          <p:nvPr/>
        </p:nvSpPr>
        <p:spPr>
          <a:xfrm>
            <a:off x="8902800" y="571500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1" name=""/>
          <p:cNvSpPr/>
          <p:nvPr/>
        </p:nvSpPr>
        <p:spPr>
          <a:xfrm>
            <a:off x="5657760" y="5718240"/>
            <a:ext cx="5907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2" name=""/>
          <p:cNvSpPr/>
          <p:nvPr/>
        </p:nvSpPr>
        <p:spPr>
          <a:xfrm>
            <a:off x="5792760" y="571500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3" name=""/>
          <p:cNvSpPr/>
          <p:nvPr/>
        </p:nvSpPr>
        <p:spPr>
          <a:xfrm>
            <a:off x="6467400" y="5718240"/>
            <a:ext cx="58752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4" name=""/>
          <p:cNvSpPr/>
          <p:nvPr/>
        </p:nvSpPr>
        <p:spPr>
          <a:xfrm>
            <a:off x="7232760" y="5718240"/>
            <a:ext cx="59040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5" name=""/>
          <p:cNvSpPr/>
          <p:nvPr/>
        </p:nvSpPr>
        <p:spPr>
          <a:xfrm>
            <a:off x="8812080" y="5718240"/>
            <a:ext cx="5889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6" name=""/>
          <p:cNvSpPr/>
          <p:nvPr/>
        </p:nvSpPr>
        <p:spPr>
          <a:xfrm>
            <a:off x="5657760" y="5718240"/>
            <a:ext cx="5907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7" name=""/>
          <p:cNvSpPr/>
          <p:nvPr/>
        </p:nvSpPr>
        <p:spPr>
          <a:xfrm>
            <a:off x="2360160" y="6060960"/>
            <a:ext cx="11948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35% CAGR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"/>
          <p:cNvSpPr/>
          <p:nvPr/>
        </p:nvSpPr>
        <p:spPr>
          <a:xfrm>
            <a:off x="344520" y="289080"/>
            <a:ext cx="9602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1999 Performance (cont.)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9" name=""/>
          <p:cNvSpPr/>
          <p:nvPr/>
        </p:nvSpPr>
        <p:spPr>
          <a:xfrm>
            <a:off x="1014480" y="2003400"/>
            <a:ext cx="142920" cy="142920"/>
          </a:xfrm>
          <a:prstGeom prst="ellipse">
            <a:avLst/>
          </a:prstGeom>
          <a:solidFill>
            <a:srgbClr val="5f5f5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0" name=""/>
          <p:cNvSpPr/>
          <p:nvPr/>
        </p:nvSpPr>
        <p:spPr>
          <a:xfrm>
            <a:off x="1228680" y="1832040"/>
            <a:ext cx="8766360" cy="314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5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5f5f5f"/>
                </a:solidFill>
                <a:effectLst/>
                <a:uFillTx/>
                <a:latin typeface="Frutiger 45 Light"/>
              </a:rPr>
              <a:t>Expect Continued Strong Growth in Core </a:t>
            </a:r>
            <a:br>
              <a:rPr sz="2500"/>
            </a:br>
            <a:r>
              <a:rPr b="1" lang="en-US" sz="2500" strike="noStrike" u="none">
                <a:solidFill>
                  <a:srgbClr val="5f5f5f"/>
                </a:solidFill>
                <a:effectLst/>
                <a:uFillTx/>
                <a:latin typeface="Frutiger 45 Light"/>
              </a:rPr>
              <a:t>Wholesale Energy Businesses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0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Expect Watershed Year For Retail Energy Business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0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Results</a:t>
            </a: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: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7760" indent="-23328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Established Commanding Lead in End User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7760" indent="-23328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Put Finishing Touches on Execution Network and Capability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7760" indent="-23328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Expanded Franchise To 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1" name=""/>
          <p:cNvSpPr/>
          <p:nvPr/>
        </p:nvSpPr>
        <p:spPr>
          <a:xfrm>
            <a:off x="1014480" y="2879640"/>
            <a:ext cx="14292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"/>
          <p:cNvSpPr/>
          <p:nvPr/>
        </p:nvSpPr>
        <p:spPr>
          <a:xfrm>
            <a:off x="344520" y="289080"/>
            <a:ext cx="9602640" cy="88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1999 Performance (cont.)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Increasing Retail Contracts and IBIT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313" name=""/>
          <p:cNvGraphicFramePr/>
          <p:nvPr/>
        </p:nvGraphicFramePr>
        <p:xfrm>
          <a:off x="5489640" y="1779480"/>
          <a:ext cx="4051080" cy="4778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489640" y="1779480"/>
                    <a:ext cx="4051080" cy="477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15" name=""/>
          <p:cNvGraphicFramePr/>
          <p:nvPr/>
        </p:nvGraphicFramePr>
        <p:xfrm>
          <a:off x="934920" y="2098800"/>
          <a:ext cx="4051440" cy="42098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1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934920" y="2098800"/>
                    <a:ext cx="4051440" cy="420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7" name=""/>
          <p:cNvSpPr/>
          <p:nvPr/>
        </p:nvSpPr>
        <p:spPr>
          <a:xfrm>
            <a:off x="723960" y="1238400"/>
            <a:ext cx="4309920" cy="52513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8" name=""/>
          <p:cNvSpPr/>
          <p:nvPr/>
        </p:nvSpPr>
        <p:spPr>
          <a:xfrm>
            <a:off x="5376960" y="1238400"/>
            <a:ext cx="4309920" cy="52513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9" name=""/>
          <p:cNvSpPr/>
          <p:nvPr/>
        </p:nvSpPr>
        <p:spPr>
          <a:xfrm>
            <a:off x="1436760" y="1364760"/>
            <a:ext cx="29498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Customer’s Total Energy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Expenditures Contracted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     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0" name=""/>
          <p:cNvSpPr/>
          <p:nvPr/>
        </p:nvSpPr>
        <p:spPr>
          <a:xfrm>
            <a:off x="1881360" y="5972040"/>
            <a:ext cx="5871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1" name=""/>
          <p:cNvSpPr/>
          <p:nvPr/>
        </p:nvSpPr>
        <p:spPr>
          <a:xfrm>
            <a:off x="1052640" y="4540320"/>
            <a:ext cx="600120" cy="20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2" name=""/>
          <p:cNvSpPr/>
          <p:nvPr/>
        </p:nvSpPr>
        <p:spPr>
          <a:xfrm>
            <a:off x="1500480" y="5237280"/>
            <a:ext cx="347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3" name=""/>
          <p:cNvSpPr/>
          <p:nvPr/>
        </p:nvSpPr>
        <p:spPr>
          <a:xfrm>
            <a:off x="2806920" y="4170240"/>
            <a:ext cx="347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$3.8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4" name=""/>
          <p:cNvSpPr/>
          <p:nvPr/>
        </p:nvSpPr>
        <p:spPr>
          <a:xfrm>
            <a:off x="3405240" y="2963880"/>
            <a:ext cx="588960" cy="20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5" name=""/>
          <p:cNvSpPr/>
          <p:nvPr/>
        </p:nvSpPr>
        <p:spPr>
          <a:xfrm>
            <a:off x="4100760" y="2222640"/>
            <a:ext cx="347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$8.5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6" name=""/>
          <p:cNvSpPr/>
          <p:nvPr/>
        </p:nvSpPr>
        <p:spPr>
          <a:xfrm>
            <a:off x="2646360" y="5972040"/>
            <a:ext cx="5904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7" name=""/>
          <p:cNvSpPr/>
          <p:nvPr/>
        </p:nvSpPr>
        <p:spPr>
          <a:xfrm>
            <a:off x="3497400" y="5972040"/>
            <a:ext cx="5871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" name=""/>
          <p:cNvSpPr/>
          <p:nvPr/>
        </p:nvSpPr>
        <p:spPr>
          <a:xfrm>
            <a:off x="1868400" y="4370400"/>
            <a:ext cx="595440" cy="20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" name=""/>
          <p:cNvSpPr/>
          <p:nvPr/>
        </p:nvSpPr>
        <p:spPr>
          <a:xfrm>
            <a:off x="4226040" y="5972040"/>
            <a:ext cx="5889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0" name=""/>
          <p:cNvSpPr/>
          <p:nvPr/>
        </p:nvSpPr>
        <p:spPr>
          <a:xfrm>
            <a:off x="1071720" y="5972040"/>
            <a:ext cx="5904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1" name=""/>
          <p:cNvSpPr/>
          <p:nvPr/>
        </p:nvSpPr>
        <p:spPr>
          <a:xfrm>
            <a:off x="1881360" y="5972040"/>
            <a:ext cx="5871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2" name=""/>
          <p:cNvSpPr/>
          <p:nvPr/>
        </p:nvSpPr>
        <p:spPr>
          <a:xfrm>
            <a:off x="1052640" y="4540320"/>
            <a:ext cx="600120" cy="20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3" name=""/>
          <p:cNvSpPr/>
          <p:nvPr/>
        </p:nvSpPr>
        <p:spPr>
          <a:xfrm>
            <a:off x="3405240" y="2963880"/>
            <a:ext cx="588960" cy="20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4" name=""/>
          <p:cNvSpPr/>
          <p:nvPr/>
        </p:nvSpPr>
        <p:spPr>
          <a:xfrm>
            <a:off x="2646360" y="5972040"/>
            <a:ext cx="5904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5" name=""/>
          <p:cNvSpPr/>
          <p:nvPr/>
        </p:nvSpPr>
        <p:spPr>
          <a:xfrm>
            <a:off x="3497400" y="5972040"/>
            <a:ext cx="5871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6" name=""/>
          <p:cNvSpPr/>
          <p:nvPr/>
        </p:nvSpPr>
        <p:spPr>
          <a:xfrm>
            <a:off x="1868400" y="4370400"/>
            <a:ext cx="595440" cy="20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" name=""/>
          <p:cNvSpPr/>
          <p:nvPr/>
        </p:nvSpPr>
        <p:spPr>
          <a:xfrm>
            <a:off x="4226040" y="5972040"/>
            <a:ext cx="5889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8" name=""/>
          <p:cNvSpPr/>
          <p:nvPr/>
        </p:nvSpPr>
        <p:spPr>
          <a:xfrm>
            <a:off x="1071720" y="5972040"/>
            <a:ext cx="5904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" name=""/>
          <p:cNvSpPr/>
          <p:nvPr/>
        </p:nvSpPr>
        <p:spPr>
          <a:xfrm>
            <a:off x="5562720" y="4859280"/>
            <a:ext cx="56808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0" name=""/>
          <p:cNvSpPr/>
          <p:nvPr/>
        </p:nvSpPr>
        <p:spPr>
          <a:xfrm>
            <a:off x="6467400" y="5972040"/>
            <a:ext cx="58752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1" name=""/>
          <p:cNvSpPr/>
          <p:nvPr/>
        </p:nvSpPr>
        <p:spPr>
          <a:xfrm>
            <a:off x="7232760" y="5972040"/>
            <a:ext cx="5904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" name=""/>
          <p:cNvSpPr/>
          <p:nvPr/>
        </p:nvSpPr>
        <p:spPr>
          <a:xfrm>
            <a:off x="8083440" y="5972040"/>
            <a:ext cx="58752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3" name=""/>
          <p:cNvSpPr/>
          <p:nvPr/>
        </p:nvSpPr>
        <p:spPr>
          <a:xfrm>
            <a:off x="8812080" y="5972040"/>
            <a:ext cx="5889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4" name=""/>
          <p:cNvSpPr/>
          <p:nvPr/>
        </p:nvSpPr>
        <p:spPr>
          <a:xfrm>
            <a:off x="5657760" y="5972040"/>
            <a:ext cx="5907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5" name=""/>
          <p:cNvSpPr/>
          <p:nvPr/>
        </p:nvSpPr>
        <p:spPr>
          <a:xfrm>
            <a:off x="6467400" y="5972040"/>
            <a:ext cx="58752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" name=""/>
          <p:cNvSpPr/>
          <p:nvPr/>
        </p:nvSpPr>
        <p:spPr>
          <a:xfrm>
            <a:off x="7232760" y="5972040"/>
            <a:ext cx="5904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" name=""/>
          <p:cNvSpPr/>
          <p:nvPr/>
        </p:nvSpPr>
        <p:spPr>
          <a:xfrm>
            <a:off x="8812080" y="5972040"/>
            <a:ext cx="5889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" name=""/>
          <p:cNvSpPr/>
          <p:nvPr/>
        </p:nvSpPr>
        <p:spPr>
          <a:xfrm>
            <a:off x="5657760" y="5972040"/>
            <a:ext cx="5907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" name=""/>
          <p:cNvSpPr/>
          <p:nvPr/>
        </p:nvSpPr>
        <p:spPr>
          <a:xfrm>
            <a:off x="5984280" y="1364760"/>
            <a:ext cx="31406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Income Before Interest,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Minority Interest and Taxes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       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" name=""/>
          <p:cNvSpPr/>
          <p:nvPr/>
        </p:nvSpPr>
        <p:spPr>
          <a:xfrm>
            <a:off x="1457280" y="59817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" name=""/>
          <p:cNvSpPr/>
          <p:nvPr/>
        </p:nvSpPr>
        <p:spPr>
          <a:xfrm>
            <a:off x="2759040" y="59817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2" name=""/>
          <p:cNvSpPr/>
          <p:nvPr/>
        </p:nvSpPr>
        <p:spPr>
          <a:xfrm>
            <a:off x="4063680" y="59817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3" name=""/>
          <p:cNvSpPr/>
          <p:nvPr/>
        </p:nvSpPr>
        <p:spPr>
          <a:xfrm>
            <a:off x="8811000" y="2203560"/>
            <a:ext cx="298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$75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4" name=""/>
          <p:cNvSpPr/>
          <p:nvPr/>
        </p:nvSpPr>
        <p:spPr>
          <a:xfrm>
            <a:off x="7781400" y="3508200"/>
            <a:ext cx="4168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($68)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" name=""/>
          <p:cNvSpPr/>
          <p:nvPr/>
        </p:nvSpPr>
        <p:spPr>
          <a:xfrm>
            <a:off x="6761880" y="3498840"/>
            <a:ext cx="5162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($119)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6" name=""/>
          <p:cNvSpPr/>
          <p:nvPr/>
        </p:nvSpPr>
        <p:spPr>
          <a:xfrm>
            <a:off x="5796720" y="3508200"/>
            <a:ext cx="5162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($107)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7" name=""/>
          <p:cNvSpPr/>
          <p:nvPr/>
        </p:nvSpPr>
        <p:spPr>
          <a:xfrm>
            <a:off x="6440400" y="5972040"/>
            <a:ext cx="58752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8" name=""/>
          <p:cNvSpPr/>
          <p:nvPr/>
        </p:nvSpPr>
        <p:spPr>
          <a:xfrm>
            <a:off x="7205760" y="5972040"/>
            <a:ext cx="5904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9" name=""/>
          <p:cNvSpPr/>
          <p:nvPr/>
        </p:nvSpPr>
        <p:spPr>
          <a:xfrm>
            <a:off x="8056440" y="5972040"/>
            <a:ext cx="58752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0" name=""/>
          <p:cNvSpPr/>
          <p:nvPr/>
        </p:nvSpPr>
        <p:spPr>
          <a:xfrm>
            <a:off x="8785080" y="5972040"/>
            <a:ext cx="5889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" name=""/>
          <p:cNvSpPr/>
          <p:nvPr/>
        </p:nvSpPr>
        <p:spPr>
          <a:xfrm>
            <a:off x="5630760" y="5972040"/>
            <a:ext cx="5907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2" name=""/>
          <p:cNvSpPr/>
          <p:nvPr/>
        </p:nvSpPr>
        <p:spPr>
          <a:xfrm>
            <a:off x="5864040" y="59817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3" name=""/>
          <p:cNvSpPr/>
          <p:nvPr/>
        </p:nvSpPr>
        <p:spPr>
          <a:xfrm>
            <a:off x="6440400" y="5972040"/>
            <a:ext cx="58752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4" name=""/>
          <p:cNvSpPr/>
          <p:nvPr/>
        </p:nvSpPr>
        <p:spPr>
          <a:xfrm>
            <a:off x="7205760" y="5972040"/>
            <a:ext cx="5904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5" name=""/>
          <p:cNvSpPr/>
          <p:nvPr/>
        </p:nvSpPr>
        <p:spPr>
          <a:xfrm>
            <a:off x="8056440" y="5972040"/>
            <a:ext cx="58752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6" name=""/>
          <p:cNvSpPr/>
          <p:nvPr/>
        </p:nvSpPr>
        <p:spPr>
          <a:xfrm>
            <a:off x="8785080" y="5972040"/>
            <a:ext cx="5889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" name=""/>
          <p:cNvSpPr/>
          <p:nvPr/>
        </p:nvSpPr>
        <p:spPr>
          <a:xfrm>
            <a:off x="5630760" y="5972040"/>
            <a:ext cx="5907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" name=""/>
          <p:cNvSpPr/>
          <p:nvPr/>
        </p:nvSpPr>
        <p:spPr>
          <a:xfrm>
            <a:off x="6825960" y="59817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9" name=""/>
          <p:cNvSpPr/>
          <p:nvPr/>
        </p:nvSpPr>
        <p:spPr>
          <a:xfrm>
            <a:off x="7826040" y="59817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" name=""/>
          <p:cNvSpPr/>
          <p:nvPr/>
        </p:nvSpPr>
        <p:spPr>
          <a:xfrm>
            <a:off x="8781120" y="5981760"/>
            <a:ext cx="5162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"/>
          <p:cNvSpPr/>
          <p:nvPr/>
        </p:nvSpPr>
        <p:spPr>
          <a:xfrm>
            <a:off x="344520" y="289080"/>
            <a:ext cx="9602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1999 Performance (cont.)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" name=""/>
          <p:cNvSpPr/>
          <p:nvPr/>
        </p:nvSpPr>
        <p:spPr>
          <a:xfrm>
            <a:off x="735120" y="1982880"/>
            <a:ext cx="142920" cy="142920"/>
          </a:xfrm>
          <a:prstGeom prst="ellipse">
            <a:avLst/>
          </a:prstGeom>
          <a:solidFill>
            <a:srgbClr val="5f5f5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" name=""/>
          <p:cNvSpPr/>
          <p:nvPr/>
        </p:nvSpPr>
        <p:spPr>
          <a:xfrm>
            <a:off x="898560" y="1832040"/>
            <a:ext cx="8766000" cy="439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6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5f5f5f"/>
                </a:solidFill>
                <a:effectLst/>
                <a:uFillTx/>
                <a:latin typeface="Frutiger 45 Light"/>
              </a:rPr>
              <a:t>Expect Continued Strong Growth in Core </a:t>
            </a:r>
            <a:br>
              <a:rPr sz="2500"/>
            </a:br>
            <a:r>
              <a:rPr b="1" lang="en-US" sz="2500" strike="noStrike" u="none">
                <a:solidFill>
                  <a:srgbClr val="5f5f5f"/>
                </a:solidFill>
                <a:effectLst/>
                <a:uFillTx/>
                <a:latin typeface="Frutiger 45 Light"/>
              </a:rPr>
              <a:t>Wholesale Energy Businesses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56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5f5f5f"/>
                </a:solidFill>
                <a:effectLst/>
                <a:uFillTx/>
                <a:latin typeface="Frutiger 45 Light"/>
              </a:rPr>
              <a:t>Expect Watershed Year For Retail Energy Business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56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Expect Development of Foundation for New Broadband Services Business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96720" indent="-22536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Infrastructure of Fiber, Servers, Pooling Points and Software Effectively in Place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96720" indent="-22536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Building Strong Momentum on a Clear,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Unique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Strategy That Plays Directly  to Enron’s Fundamental Strengths and Capabilities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96720" indent="-22536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Now Ready to Break “Radio Silence”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" name=""/>
          <p:cNvSpPr/>
          <p:nvPr/>
        </p:nvSpPr>
        <p:spPr>
          <a:xfrm>
            <a:off x="735120" y="2948040"/>
            <a:ext cx="142920" cy="142920"/>
          </a:xfrm>
          <a:prstGeom prst="ellipse">
            <a:avLst/>
          </a:prstGeom>
          <a:solidFill>
            <a:srgbClr val="5f5f5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5" name=""/>
          <p:cNvSpPr/>
          <p:nvPr/>
        </p:nvSpPr>
        <p:spPr>
          <a:xfrm>
            <a:off x="735120" y="3519360"/>
            <a:ext cx="14292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"/>
          <p:cNvSpPr/>
          <p:nvPr/>
        </p:nvSpPr>
        <p:spPr>
          <a:xfrm>
            <a:off x="344520" y="263520"/>
            <a:ext cx="96026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1999 Performance (cont.)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Broadband Network Development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7" name=""/>
          <p:cNvSpPr/>
          <p:nvPr/>
        </p:nvSpPr>
        <p:spPr>
          <a:xfrm>
            <a:off x="514440" y="1571760"/>
            <a:ext cx="321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Fiber Miles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378" name=""/>
          <p:cNvGraphicFramePr/>
          <p:nvPr/>
        </p:nvGraphicFramePr>
        <p:xfrm>
          <a:off x="851040" y="2049480"/>
          <a:ext cx="2606400" cy="441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51040" y="2049480"/>
                    <a:ext cx="2606400" cy="441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80" name=""/>
          <p:cNvSpPr/>
          <p:nvPr/>
        </p:nvSpPr>
        <p:spPr>
          <a:xfrm>
            <a:off x="662040" y="5499000"/>
            <a:ext cx="1122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1,755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1" name=""/>
          <p:cNvSpPr/>
          <p:nvPr/>
        </p:nvSpPr>
        <p:spPr>
          <a:xfrm>
            <a:off x="1285920" y="4545000"/>
            <a:ext cx="1122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5,538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2" name=""/>
          <p:cNvSpPr/>
          <p:nvPr/>
        </p:nvSpPr>
        <p:spPr>
          <a:xfrm>
            <a:off x="2506680" y="2158920"/>
            <a:ext cx="1122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3" name=""/>
          <p:cNvSpPr/>
          <p:nvPr/>
        </p:nvSpPr>
        <p:spPr>
          <a:xfrm>
            <a:off x="2962440" y="1584360"/>
            <a:ext cx="4162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Servers Deployed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4" name=""/>
          <p:cNvSpPr/>
          <p:nvPr/>
        </p:nvSpPr>
        <p:spPr>
          <a:xfrm>
            <a:off x="5872320" y="1579680"/>
            <a:ext cx="4162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Total Employees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5" name=""/>
          <p:cNvSpPr/>
          <p:nvPr/>
        </p:nvSpPr>
        <p:spPr>
          <a:xfrm>
            <a:off x="735120" y="6168960"/>
            <a:ext cx="923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6" name=""/>
          <p:cNvSpPr/>
          <p:nvPr/>
        </p:nvSpPr>
        <p:spPr>
          <a:xfrm>
            <a:off x="822240" y="1509840"/>
            <a:ext cx="2664000" cy="4956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7" name=""/>
          <p:cNvSpPr/>
          <p:nvPr/>
        </p:nvSpPr>
        <p:spPr>
          <a:xfrm>
            <a:off x="3720960" y="1509840"/>
            <a:ext cx="2665440" cy="4956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8" name=""/>
          <p:cNvSpPr/>
          <p:nvPr/>
        </p:nvSpPr>
        <p:spPr>
          <a:xfrm>
            <a:off x="6621480" y="1509840"/>
            <a:ext cx="2663640" cy="4956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9" name=""/>
          <p:cNvSpPr/>
          <p:nvPr/>
        </p:nvSpPr>
        <p:spPr>
          <a:xfrm>
            <a:off x="1882800" y="2836800"/>
            <a:ext cx="1122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12,325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0" name=""/>
          <p:cNvSpPr/>
          <p:nvPr/>
        </p:nvSpPr>
        <p:spPr>
          <a:xfrm>
            <a:off x="1382760" y="6168960"/>
            <a:ext cx="923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1" name=""/>
          <p:cNvSpPr/>
          <p:nvPr/>
        </p:nvSpPr>
        <p:spPr>
          <a:xfrm>
            <a:off x="1992240" y="6168960"/>
            <a:ext cx="924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2" name=""/>
          <p:cNvSpPr/>
          <p:nvPr/>
        </p:nvSpPr>
        <p:spPr>
          <a:xfrm>
            <a:off x="2614680" y="6168960"/>
            <a:ext cx="923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3" name=""/>
          <p:cNvSpPr/>
          <p:nvPr/>
        </p:nvSpPr>
        <p:spPr>
          <a:xfrm>
            <a:off x="3668760" y="6168960"/>
            <a:ext cx="923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4" name=""/>
          <p:cNvSpPr/>
          <p:nvPr/>
        </p:nvSpPr>
        <p:spPr>
          <a:xfrm>
            <a:off x="4278240" y="6168960"/>
            <a:ext cx="924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5" name=""/>
          <p:cNvSpPr/>
          <p:nvPr/>
        </p:nvSpPr>
        <p:spPr>
          <a:xfrm>
            <a:off x="4900680" y="6168960"/>
            <a:ext cx="923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396" name=""/>
          <p:cNvGraphicFramePr/>
          <p:nvPr/>
        </p:nvGraphicFramePr>
        <p:xfrm>
          <a:off x="3759120" y="2052720"/>
          <a:ext cx="2606760" cy="4402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9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759120" y="2052720"/>
                    <a:ext cx="2606760" cy="4402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98" name=""/>
          <p:cNvSpPr/>
          <p:nvPr/>
        </p:nvSpPr>
        <p:spPr>
          <a:xfrm>
            <a:off x="3570120" y="5918040"/>
            <a:ext cx="1122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9" name=""/>
          <p:cNvSpPr/>
          <p:nvPr/>
        </p:nvSpPr>
        <p:spPr>
          <a:xfrm>
            <a:off x="4181400" y="5919840"/>
            <a:ext cx="1122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0" name=""/>
          <p:cNvSpPr/>
          <p:nvPr/>
        </p:nvSpPr>
        <p:spPr>
          <a:xfrm>
            <a:off x="5400720" y="2157480"/>
            <a:ext cx="1122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1" name=""/>
          <p:cNvSpPr/>
          <p:nvPr/>
        </p:nvSpPr>
        <p:spPr>
          <a:xfrm>
            <a:off x="4803840" y="5386320"/>
            <a:ext cx="112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222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402" name=""/>
          <p:cNvGraphicFramePr/>
          <p:nvPr/>
        </p:nvGraphicFramePr>
        <p:xfrm>
          <a:off x="6642000" y="1684440"/>
          <a:ext cx="2606760" cy="47797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403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6642000" y="1684440"/>
                    <a:ext cx="2606760" cy="4779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4" name=""/>
          <p:cNvSpPr/>
          <p:nvPr/>
        </p:nvSpPr>
        <p:spPr>
          <a:xfrm>
            <a:off x="6440400" y="5803920"/>
            <a:ext cx="1122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5" name=""/>
          <p:cNvSpPr/>
          <p:nvPr/>
        </p:nvSpPr>
        <p:spPr>
          <a:xfrm>
            <a:off x="7064280" y="5481720"/>
            <a:ext cx="1122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6" name=""/>
          <p:cNvSpPr/>
          <p:nvPr/>
        </p:nvSpPr>
        <p:spPr>
          <a:xfrm>
            <a:off x="8310600" y="2157480"/>
            <a:ext cx="1122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775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7" name=""/>
          <p:cNvSpPr/>
          <p:nvPr/>
        </p:nvSpPr>
        <p:spPr>
          <a:xfrm>
            <a:off x="7688160" y="3559320"/>
            <a:ext cx="1122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490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8" name=""/>
          <p:cNvSpPr/>
          <p:nvPr/>
        </p:nvSpPr>
        <p:spPr>
          <a:xfrm>
            <a:off x="6564240" y="6168960"/>
            <a:ext cx="924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9" name=""/>
          <p:cNvSpPr/>
          <p:nvPr/>
        </p:nvSpPr>
        <p:spPr>
          <a:xfrm>
            <a:off x="7174080" y="6168960"/>
            <a:ext cx="923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0" name=""/>
          <p:cNvSpPr/>
          <p:nvPr/>
        </p:nvSpPr>
        <p:spPr>
          <a:xfrm>
            <a:off x="7796160" y="6168960"/>
            <a:ext cx="924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1" name=""/>
          <p:cNvSpPr/>
          <p:nvPr/>
        </p:nvSpPr>
        <p:spPr>
          <a:xfrm>
            <a:off x="8418600" y="6168960"/>
            <a:ext cx="923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2" name=""/>
          <p:cNvSpPr/>
          <p:nvPr/>
        </p:nvSpPr>
        <p:spPr>
          <a:xfrm>
            <a:off x="5522760" y="6168960"/>
            <a:ext cx="924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"/>
          <p:cNvSpPr/>
          <p:nvPr/>
        </p:nvSpPr>
        <p:spPr>
          <a:xfrm>
            <a:off x="344520" y="289080"/>
            <a:ext cx="96026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Key Messages For Today’s Meeting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4" name=""/>
          <p:cNvSpPr/>
          <p:nvPr/>
        </p:nvSpPr>
        <p:spPr>
          <a:xfrm>
            <a:off x="1355760" y="1719360"/>
            <a:ext cx="14292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5" name=""/>
          <p:cNvSpPr/>
          <p:nvPr/>
        </p:nvSpPr>
        <p:spPr>
          <a:xfrm>
            <a:off x="1512720" y="1568520"/>
            <a:ext cx="7917120" cy="450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5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Expect Continued, </a:t>
            </a:r>
            <a:r>
              <a:rPr b="1" lang="en-US" sz="2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Strong</a:t>
            </a: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Growth in Core Wholesale Energy Businesses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5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Expect Break-Out Performance from Retail Energy Business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5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Potential for “Critical Mass” Roll-Out of Broadband Services Strategy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5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Expect Increased Emphasis on Capital Efficiency and Redeployment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6" name=""/>
          <p:cNvSpPr/>
          <p:nvPr/>
        </p:nvSpPr>
        <p:spPr>
          <a:xfrm>
            <a:off x="1355760" y="2928960"/>
            <a:ext cx="14292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7" name=""/>
          <p:cNvSpPr/>
          <p:nvPr/>
        </p:nvSpPr>
        <p:spPr>
          <a:xfrm>
            <a:off x="1355760" y="4130640"/>
            <a:ext cx="14292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8" name=""/>
          <p:cNvSpPr/>
          <p:nvPr/>
        </p:nvSpPr>
        <p:spPr>
          <a:xfrm>
            <a:off x="5310360" y="849240"/>
            <a:ext cx="1503360" cy="1260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9" name=""/>
          <p:cNvSpPr/>
          <p:nvPr/>
        </p:nvSpPr>
        <p:spPr>
          <a:xfrm>
            <a:off x="1355760" y="5326200"/>
            <a:ext cx="142920" cy="1425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344520" y="289080"/>
            <a:ext cx="96026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Today’s Agenda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" name=""/>
          <p:cNvSpPr/>
          <p:nvPr/>
        </p:nvSpPr>
        <p:spPr>
          <a:xfrm>
            <a:off x="3909960" y="1076400"/>
            <a:ext cx="3041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Morning Session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" name=""/>
          <p:cNvSpPr/>
          <p:nvPr/>
        </p:nvSpPr>
        <p:spPr>
          <a:xfrm>
            <a:off x="3909960" y="3389400"/>
            <a:ext cx="3041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Lunch &amp; Break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" name=""/>
          <p:cNvSpPr/>
          <p:nvPr/>
        </p:nvSpPr>
        <p:spPr>
          <a:xfrm>
            <a:off x="3973680" y="1415880"/>
            <a:ext cx="1803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" name=""/>
          <p:cNvSpPr/>
          <p:nvPr/>
        </p:nvSpPr>
        <p:spPr>
          <a:xfrm>
            <a:off x="4016520" y="4727520"/>
            <a:ext cx="2009520" cy="7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" name=""/>
          <p:cNvSpPr/>
          <p:nvPr/>
        </p:nvSpPr>
        <p:spPr>
          <a:xfrm>
            <a:off x="3898800" y="4383000"/>
            <a:ext cx="2212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Afternoon Session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" name=""/>
          <p:cNvSpPr/>
          <p:nvPr/>
        </p:nvSpPr>
        <p:spPr>
          <a:xfrm>
            <a:off x="4190040" y="1452600"/>
            <a:ext cx="5947200" cy="266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00"/>
              </a:spcBef>
              <a:tabLst>
                <a:tab algn="l" pos="0"/>
                <a:tab algn="l" pos="11592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Introduction &amp; Performance 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700"/>
              </a:spcBef>
              <a:tabLst>
                <a:tab algn="l" pos="0"/>
                <a:tab algn="l" pos="11592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Business Unit Reviews 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  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230040" indent="-11412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Frutiger 45 Light"/>
              <a:buChar char="–"/>
              <a:tabLst>
                <a:tab algn="l" pos="11592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Transportation &amp; Distribution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230040" indent="-11412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Frutiger 45 Light"/>
              <a:buChar char="–"/>
              <a:tabLst>
                <a:tab algn="l" pos="11592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Wholesale Energy Operations and Services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230040" indent="-11412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Frutiger 45 Light"/>
              <a:buChar char="–"/>
              <a:tabLst>
                <a:tab algn="l" pos="11592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Enron OnLine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230040" indent="-11412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11592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700"/>
              </a:spcBef>
              <a:tabLst>
                <a:tab algn="l" pos="0"/>
                <a:tab algn="l" pos="11592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700"/>
              </a:spcBef>
              <a:tabLst>
                <a:tab algn="l" pos="0"/>
                <a:tab algn="l" pos="11592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" name=""/>
          <p:cNvSpPr/>
          <p:nvPr/>
        </p:nvSpPr>
        <p:spPr>
          <a:xfrm>
            <a:off x="3987720" y="3746520"/>
            <a:ext cx="1573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" name=""/>
          <p:cNvSpPr/>
          <p:nvPr/>
        </p:nvSpPr>
        <p:spPr>
          <a:xfrm>
            <a:off x="733320" y="1076400"/>
            <a:ext cx="3041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7:30 A.M. – 11:30 A.M.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" name=""/>
          <p:cNvSpPr/>
          <p:nvPr/>
        </p:nvSpPr>
        <p:spPr>
          <a:xfrm>
            <a:off x="720720" y="3389400"/>
            <a:ext cx="3041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11:30 A.M. – 12:30 P.M.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" name=""/>
          <p:cNvSpPr/>
          <p:nvPr/>
        </p:nvSpPr>
        <p:spPr>
          <a:xfrm>
            <a:off x="720720" y="4375080"/>
            <a:ext cx="3041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12:30 P.M. – 5:00 P.M.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" name=""/>
          <p:cNvSpPr/>
          <p:nvPr/>
        </p:nvSpPr>
        <p:spPr>
          <a:xfrm>
            <a:off x="4189320" y="4451400"/>
            <a:ext cx="4852800" cy="266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00"/>
              </a:spcBef>
              <a:tabLst>
                <a:tab algn="l" pos="0"/>
                <a:tab algn="l" pos="11592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700"/>
              </a:spcBef>
              <a:tabLst>
                <a:tab algn="l" pos="0"/>
                <a:tab algn="l" pos="11592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Business Unit Reviews 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  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230040" indent="-11412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Frutiger 45 Light"/>
              <a:buChar char="–"/>
              <a:tabLst>
                <a:tab algn="l" pos="11592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Enron Broadband Services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230040" indent="-11412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Frutiger 45 Light"/>
              <a:buChar char="–"/>
              <a:tabLst>
                <a:tab algn="l" pos="11592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Retail Energy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700"/>
              </a:spcBef>
              <a:tabLst>
                <a:tab algn="l" pos="0"/>
                <a:tab algn="l" pos="11592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Conclusion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230040" indent="-11412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11592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700"/>
              </a:spcBef>
              <a:tabLst>
                <a:tab algn="l" pos="0"/>
                <a:tab algn="l" pos="11592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700"/>
              </a:spcBef>
              <a:tabLst>
                <a:tab algn="l" pos="0"/>
                <a:tab algn="l" pos="11592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"/>
          <p:cNvSpPr/>
          <p:nvPr/>
        </p:nvSpPr>
        <p:spPr>
          <a:xfrm>
            <a:off x="336600" y="304920"/>
            <a:ext cx="96026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Key Actions Taken in 1999 to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Increase Return on Invested Capital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1" name=""/>
          <p:cNvSpPr/>
          <p:nvPr/>
        </p:nvSpPr>
        <p:spPr>
          <a:xfrm>
            <a:off x="2170080" y="1898640"/>
            <a:ext cx="14292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2" name=""/>
          <p:cNvSpPr/>
          <p:nvPr/>
        </p:nvSpPr>
        <p:spPr>
          <a:xfrm>
            <a:off x="1665360" y="1298520"/>
            <a:ext cx="6702480" cy="439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964"/>
              </a:spcBef>
              <a:tabLst>
                <a:tab algn="l" pos="0"/>
                <a:tab algn="l" pos="1198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90480" indent="-344520">
              <a:lnSpc>
                <a:spcPct val="100000"/>
              </a:lnSpc>
              <a:spcBef>
                <a:spcPts val="964"/>
              </a:spcBef>
              <a:tabLst>
                <a:tab algn="l" pos="0"/>
                <a:tab algn="l" pos="1198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Completed Sale of Enron Oil &amp; Gas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9144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–"/>
              <a:tabLst>
                <a:tab algn="l" pos="1198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Generated $1 Billion of Proceeds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9144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–"/>
              <a:tabLst>
                <a:tab algn="l" pos="1198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Lowered Capex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9144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–"/>
              <a:tabLst>
                <a:tab algn="l" pos="1198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Eliminated Commodity Price Exposure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90480" indent="-344520">
              <a:lnSpc>
                <a:spcPct val="100000"/>
              </a:lnSpc>
              <a:spcBef>
                <a:spcPts val="964"/>
              </a:spcBef>
              <a:tabLst>
                <a:tab algn="l" pos="0"/>
                <a:tab algn="l" pos="1198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Announced Sale of Portland General.  Will Redeploy Proceeds ($1.7 Billion Est.) to Higher Return Businesses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90480" indent="-344520">
              <a:lnSpc>
                <a:spcPct val="100000"/>
              </a:lnSpc>
              <a:spcBef>
                <a:spcPts val="964"/>
              </a:spcBef>
              <a:tabLst>
                <a:tab algn="l" pos="0"/>
                <a:tab algn="l" pos="1198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Continuing to Actively Evaluate Returns Versus Cost of Capital on New </a:t>
            </a: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and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Existing Assets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3" name=""/>
          <p:cNvSpPr/>
          <p:nvPr/>
        </p:nvSpPr>
        <p:spPr>
          <a:xfrm>
            <a:off x="2170080" y="3622680"/>
            <a:ext cx="14292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4" name=""/>
          <p:cNvSpPr/>
          <p:nvPr/>
        </p:nvSpPr>
        <p:spPr>
          <a:xfrm>
            <a:off x="2170080" y="4734000"/>
            <a:ext cx="14292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"/>
          <p:cNvSpPr/>
          <p:nvPr/>
        </p:nvSpPr>
        <p:spPr>
          <a:xfrm>
            <a:off x="1238400" y="5427720"/>
            <a:ext cx="3611520" cy="30312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6" name=""/>
          <p:cNvSpPr/>
          <p:nvPr/>
        </p:nvSpPr>
        <p:spPr>
          <a:xfrm>
            <a:off x="1238400" y="2513160"/>
            <a:ext cx="3611520" cy="30312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7" name=""/>
          <p:cNvSpPr/>
          <p:nvPr/>
        </p:nvSpPr>
        <p:spPr>
          <a:xfrm>
            <a:off x="1238400" y="1427040"/>
            <a:ext cx="3611520" cy="30348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8" name=""/>
          <p:cNvSpPr/>
          <p:nvPr/>
        </p:nvSpPr>
        <p:spPr>
          <a:xfrm>
            <a:off x="1219320" y="1382760"/>
            <a:ext cx="3609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Transportation and 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9" name=""/>
          <p:cNvSpPr/>
          <p:nvPr/>
        </p:nvSpPr>
        <p:spPr>
          <a:xfrm>
            <a:off x="2742840" y="204840"/>
            <a:ext cx="47743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Valuation Considerations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0" name=""/>
          <p:cNvSpPr/>
          <p:nvPr/>
        </p:nvSpPr>
        <p:spPr>
          <a:xfrm>
            <a:off x="906480" y="1776240"/>
            <a:ext cx="9193320" cy="63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Frutiger 45 Light"/>
              <a:buChar char="–"/>
              <a:tabLst>
                <a:tab algn="l" pos="627120"/>
                <a:tab algn="l" pos="10825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One of the Largest, Most Innovative and Cost Effective Pipeline Networks in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tabLst>
                <a:tab algn="l" pos="0"/>
                <a:tab algn="l" pos="627120"/>
                <a:tab algn="l" pos="10825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 America.  High Level of Earnings and Cash Flow and Sustained High ROE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1" name=""/>
          <p:cNvSpPr/>
          <p:nvPr/>
        </p:nvSpPr>
        <p:spPr>
          <a:xfrm>
            <a:off x="1224000" y="2471760"/>
            <a:ext cx="3562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Wholesale Energy Businesses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2" name=""/>
          <p:cNvSpPr/>
          <p:nvPr/>
        </p:nvSpPr>
        <p:spPr>
          <a:xfrm>
            <a:off x="1142640" y="5388120"/>
            <a:ext cx="3039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Retail Energy Businesses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3" name=""/>
          <p:cNvSpPr/>
          <p:nvPr/>
        </p:nvSpPr>
        <p:spPr>
          <a:xfrm>
            <a:off x="906480" y="2890800"/>
            <a:ext cx="9193320" cy="281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Frutiger 45 Light"/>
              <a:buChar char="–"/>
              <a:tabLst>
                <a:tab algn="l" pos="627120"/>
                <a:tab algn="l" pos="10825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Consistently High Growth Rate in Earnings. No Commodity Risk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Frutiger 45 Light"/>
              <a:buChar char="–"/>
              <a:tabLst>
                <a:tab algn="l" pos="627120"/>
                <a:tab algn="l" pos="10825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Rapidly Deploying Technology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Frutiger 45 Light"/>
              <a:buChar char="–"/>
              <a:tabLst>
                <a:tab algn="l" pos="627120"/>
                <a:tab algn="l" pos="10825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 America: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741240" indent="11592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Frutiger 45 Light"/>
              <a:buChar char="•"/>
              <a:tabLst>
                <a:tab algn="l" pos="627120"/>
                <a:tab algn="l" pos="10825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Leading Merchant Energy Company. Widening Competitive Advantage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Frutiger 45 Light"/>
              <a:buChar char="–"/>
              <a:tabLst>
                <a:tab algn="l" pos="627120"/>
                <a:tab algn="l" pos="10825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Europe: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741240" indent="11592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Frutiger 45 Light"/>
              <a:buChar char="•"/>
              <a:tabLst>
                <a:tab algn="l" pos="627120"/>
                <a:tab algn="l" pos="10825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Early, Leading Merchant Energy Position In Key Continental Markets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Frutiger 45 Light"/>
              <a:buChar char="–"/>
              <a:tabLst>
                <a:tab algn="l" pos="627120"/>
                <a:tab algn="l" pos="10825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Developing Markets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741240" indent="11592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Frutiger 45 Light"/>
              <a:buChar char="•"/>
              <a:tabLst>
                <a:tab algn="l" pos="627120"/>
                <a:tab algn="l" pos="10825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Well-Positioned to Apply Core Merchant Skills in Rapidly Deregulating  Markets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tabLst>
                <a:tab algn="l" pos="0"/>
                <a:tab algn="l" pos="627120"/>
                <a:tab algn="l" pos="10825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4" name=""/>
          <p:cNvSpPr/>
          <p:nvPr/>
        </p:nvSpPr>
        <p:spPr>
          <a:xfrm>
            <a:off x="906480" y="5805360"/>
            <a:ext cx="9193320" cy="94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Frutiger 45 Light"/>
              <a:buChar char="–"/>
              <a:tabLst>
                <a:tab algn="l" pos="627120"/>
                <a:tab algn="l" pos="10825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The Only Comprehensive, Nationwide Provider of Energy Outsourcing Services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Frutiger 45 Light"/>
              <a:buChar char="–"/>
              <a:tabLst>
                <a:tab algn="l" pos="627120"/>
                <a:tab algn="l" pos="10825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Rapidly Increasing Contracting Level and Profitability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Frutiger 45 Light"/>
              <a:buChar char="–"/>
              <a:tabLst>
                <a:tab algn="l" pos="627120"/>
                <a:tab algn="l" pos="10825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Scale Advantages Clearly Evident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5" name=""/>
          <p:cNvSpPr/>
          <p:nvPr/>
        </p:nvSpPr>
        <p:spPr>
          <a:xfrm>
            <a:off x="1219320" y="1382760"/>
            <a:ext cx="3609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Transportation and 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6" name=""/>
          <p:cNvSpPr/>
          <p:nvPr/>
        </p:nvSpPr>
        <p:spPr>
          <a:xfrm>
            <a:off x="3695760" y="789120"/>
            <a:ext cx="2916000" cy="38232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7" name=""/>
          <p:cNvSpPr/>
          <p:nvPr/>
        </p:nvSpPr>
        <p:spPr>
          <a:xfrm>
            <a:off x="3703320" y="728640"/>
            <a:ext cx="2880360" cy="44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Energy Businesses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"/>
          <p:cNvSpPr/>
          <p:nvPr/>
        </p:nvSpPr>
        <p:spPr>
          <a:xfrm>
            <a:off x="2782080" y="204840"/>
            <a:ext cx="58114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Valuation Considerations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(cont.)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9" name=""/>
          <p:cNvSpPr/>
          <p:nvPr/>
        </p:nvSpPr>
        <p:spPr>
          <a:xfrm>
            <a:off x="3011400" y="898560"/>
            <a:ext cx="4213440" cy="45972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Broadband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0" name=""/>
          <p:cNvSpPr/>
          <p:nvPr/>
        </p:nvSpPr>
        <p:spPr>
          <a:xfrm>
            <a:off x="1166760" y="1967040"/>
            <a:ext cx="8339040" cy="508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l" pos="627120"/>
                <a:tab algn="l" pos="10825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Uniquely Positioned to be </a:t>
            </a: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the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Broadband Platform in Enormous New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100"/>
              </a:spcBef>
              <a:tabLst>
                <a:tab algn="l" pos="0"/>
                <a:tab algn="l" pos="627120"/>
                <a:tab algn="l" pos="10825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Intelligent Network will be the Industry Standard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100"/>
              </a:spcBef>
              <a:tabLst>
                <a:tab algn="l" pos="0"/>
                <a:tab algn="l" pos="627120"/>
                <a:tab algn="l" pos="10825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Opportunity in Bandwidth Intermediation Directly Parallels Enron’s Energy Track Record and Fits our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Skill 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100"/>
              </a:spcBef>
              <a:tabLst>
                <a:tab algn="l" pos="0"/>
                <a:tab algn="l" pos="627120"/>
                <a:tab algn="l" pos="10825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Content Delivery Applications Revenues and Customers Expanding Rapidly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100"/>
              </a:spcBef>
              <a:tabLst>
                <a:tab algn="l" pos="0"/>
                <a:tab algn="l" pos="627120"/>
                <a:tab algn="l" pos="10825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>
              <a:lnSpc>
                <a:spcPct val="100000"/>
              </a:lnSpc>
              <a:spcBef>
                <a:spcPts val="2100"/>
              </a:spcBef>
              <a:tabLst>
                <a:tab algn="l" pos="0"/>
                <a:tab algn="l" pos="627120"/>
                <a:tab algn="l" pos="10825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1" name=""/>
          <p:cNvSpPr/>
          <p:nvPr/>
        </p:nvSpPr>
        <p:spPr>
          <a:xfrm>
            <a:off x="1031760" y="2136600"/>
            <a:ext cx="11772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2" name=""/>
          <p:cNvSpPr/>
          <p:nvPr/>
        </p:nvSpPr>
        <p:spPr>
          <a:xfrm>
            <a:off x="1031760" y="3733920"/>
            <a:ext cx="11772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3" name=""/>
          <p:cNvSpPr/>
          <p:nvPr/>
        </p:nvSpPr>
        <p:spPr>
          <a:xfrm>
            <a:off x="1031760" y="5091120"/>
            <a:ext cx="11772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4" name=""/>
          <p:cNvSpPr/>
          <p:nvPr/>
        </p:nvSpPr>
        <p:spPr>
          <a:xfrm>
            <a:off x="1031760" y="3121200"/>
            <a:ext cx="11772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"/>
          <p:cNvSpPr/>
          <p:nvPr/>
        </p:nvSpPr>
        <p:spPr>
          <a:xfrm>
            <a:off x="1741320" y="2249640"/>
            <a:ext cx="6834240" cy="2984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6" name=""/>
          <p:cNvSpPr/>
          <p:nvPr/>
        </p:nvSpPr>
        <p:spPr>
          <a:xfrm>
            <a:off x="1932120" y="2428920"/>
            <a:ext cx="6403680" cy="265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449"/>
              </a:spcBef>
              <a:tabLst>
                <a:tab algn="l" pos="0"/>
                <a:tab algn="l" pos="627120"/>
                <a:tab algn="l" pos="10825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Continued High Growth in Wholesale Operations, Breakout-Potential of Retail, Combined with Enormous Potential of Broadband Services will Lead to a Large Increase in Shareholder Value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7" name=""/>
          <p:cNvSpPr/>
          <p:nvPr/>
        </p:nvSpPr>
        <p:spPr>
          <a:xfrm>
            <a:off x="2795040" y="204840"/>
            <a:ext cx="58114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Valuation Considerations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(cont.)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8" name=""/>
          <p:cNvSpPr/>
          <p:nvPr/>
        </p:nvSpPr>
        <p:spPr>
          <a:xfrm>
            <a:off x="3011400" y="898560"/>
            <a:ext cx="4213440" cy="45972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"/>
          <p:cNvSpPr/>
          <p:nvPr/>
        </p:nvSpPr>
        <p:spPr>
          <a:xfrm>
            <a:off x="1789200" y="2809800"/>
            <a:ext cx="6921360" cy="866880"/>
          </a:xfrm>
          <a:prstGeom prst="rect">
            <a:avLst/>
          </a:prstGeom>
          <a:solidFill>
            <a:srgbClr val="0091ff"/>
          </a:solidFill>
          <a:ln w="0">
            <a:noFill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0" name=""/>
          <p:cNvSpPr/>
          <p:nvPr/>
        </p:nvSpPr>
        <p:spPr>
          <a:xfrm>
            <a:off x="2135880" y="3033720"/>
            <a:ext cx="6256800" cy="48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Energy Businesses - Introduction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"/>
          <p:cNvSpPr/>
          <p:nvPr/>
        </p:nvSpPr>
        <p:spPr>
          <a:xfrm>
            <a:off x="344520" y="289080"/>
            <a:ext cx="96026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Key Messages For Today’s Meeting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2" name=""/>
          <p:cNvSpPr/>
          <p:nvPr/>
        </p:nvSpPr>
        <p:spPr>
          <a:xfrm>
            <a:off x="1355760" y="1719360"/>
            <a:ext cx="14292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3" name=""/>
          <p:cNvSpPr/>
          <p:nvPr/>
        </p:nvSpPr>
        <p:spPr>
          <a:xfrm>
            <a:off x="1512720" y="1568520"/>
            <a:ext cx="7917120" cy="450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5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Expect Continued, </a:t>
            </a:r>
            <a:r>
              <a:rPr b="1" lang="en-US" sz="2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Strong</a:t>
            </a: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Growth in Core Wholesale Energy Businesses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5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Expect Break-Out Performance from Retail Energy Business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5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5f5f5f"/>
                </a:solidFill>
                <a:effectLst/>
                <a:uFillTx/>
                <a:latin typeface="Frutiger 45 Light"/>
              </a:rPr>
              <a:t>Potential for “Critical Mass” Roll-Out of Broadband Services Strategy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5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5f5f5f"/>
                </a:solidFill>
                <a:effectLst/>
                <a:uFillTx/>
                <a:latin typeface="Frutiger 45 Light"/>
              </a:rPr>
              <a:t>Expect Increased Emphasis on Capital Efficiency and Redeployment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4" name=""/>
          <p:cNvSpPr/>
          <p:nvPr/>
        </p:nvSpPr>
        <p:spPr>
          <a:xfrm>
            <a:off x="1355760" y="2928960"/>
            <a:ext cx="14292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5" name=""/>
          <p:cNvSpPr/>
          <p:nvPr/>
        </p:nvSpPr>
        <p:spPr>
          <a:xfrm>
            <a:off x="1355760" y="4130640"/>
            <a:ext cx="142920" cy="142920"/>
          </a:xfrm>
          <a:prstGeom prst="ellipse">
            <a:avLst/>
          </a:prstGeom>
          <a:solidFill>
            <a:srgbClr val="5f5f5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6" name=""/>
          <p:cNvSpPr/>
          <p:nvPr/>
        </p:nvSpPr>
        <p:spPr>
          <a:xfrm>
            <a:off x="5310360" y="849240"/>
            <a:ext cx="1503360" cy="1260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7" name=""/>
          <p:cNvSpPr/>
          <p:nvPr/>
        </p:nvSpPr>
        <p:spPr>
          <a:xfrm>
            <a:off x="1355760" y="5326200"/>
            <a:ext cx="142920" cy="142560"/>
          </a:xfrm>
          <a:prstGeom prst="ellipse">
            <a:avLst/>
          </a:prstGeom>
          <a:solidFill>
            <a:srgbClr val="5f5f5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8" name=""/>
          <p:cNvSpPr/>
          <p:nvPr/>
        </p:nvSpPr>
        <p:spPr>
          <a:xfrm>
            <a:off x="1004760" y="1393920"/>
            <a:ext cx="8302680" cy="2365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9" name="LogoWh" descr=""/>
          <p:cNvPicPr/>
          <p:nvPr/>
        </p:nvPicPr>
        <p:blipFill>
          <a:blip r:embed="rId1"/>
          <a:stretch/>
        </p:blipFill>
        <p:spPr>
          <a:xfrm>
            <a:off x="4464000" y="372960"/>
            <a:ext cx="1378080" cy="1384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0" name=""/>
          <p:cNvSpPr/>
          <p:nvPr/>
        </p:nvSpPr>
        <p:spPr>
          <a:xfrm>
            <a:off x="1798560" y="2195640"/>
            <a:ext cx="6473880" cy="455400"/>
          </a:xfrm>
          <a:custGeom>
            <a:avLst/>
            <a:gdLst/>
            <a:ahLst/>
            <a:rect l="l" t="t" r="r" b="b"/>
            <a:pathLst>
              <a:path w="2115" h="195">
                <a:moveTo>
                  <a:pt x="0" y="192"/>
                </a:moveTo>
                <a:lnTo>
                  <a:pt x="0" y="0"/>
                </a:lnTo>
                <a:lnTo>
                  <a:pt x="2112" y="0"/>
                </a:lnTo>
                <a:lnTo>
                  <a:pt x="2115" y="195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1" name=""/>
          <p:cNvSpPr/>
          <p:nvPr/>
        </p:nvSpPr>
        <p:spPr>
          <a:xfrm flipH="1">
            <a:off x="5143320" y="1736640"/>
            <a:ext cx="14040" cy="1316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2" name=""/>
          <p:cNvSpPr/>
          <p:nvPr/>
        </p:nvSpPr>
        <p:spPr>
          <a:xfrm>
            <a:off x="457200" y="2651040"/>
            <a:ext cx="2714760" cy="1300320"/>
          </a:xfrm>
          <a:prstGeom prst="rect">
            <a:avLst/>
          </a:prstGeom>
          <a:solidFill>
            <a:srgbClr val="009a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3" name=""/>
          <p:cNvSpPr/>
          <p:nvPr/>
        </p:nvSpPr>
        <p:spPr>
          <a:xfrm>
            <a:off x="119160" y="3801960"/>
            <a:ext cx="3006720" cy="89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62"/>
              </a:spcBef>
              <a:tabLst>
                <a:tab algn="l" pos="0"/>
                <a:tab algn="l" pos="463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1280">
              <a:lnSpc>
                <a:spcPct val="100000"/>
              </a:lnSpc>
              <a:spcBef>
                <a:spcPts val="462"/>
              </a:spcBef>
              <a:tabLst>
                <a:tab algn="l" pos="0"/>
                <a:tab algn="l" pos="463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Gas Pipelines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1280">
              <a:lnSpc>
                <a:spcPct val="100000"/>
              </a:lnSpc>
              <a:spcBef>
                <a:spcPts val="462"/>
              </a:spcBef>
              <a:tabLst>
                <a:tab algn="l" pos="0"/>
                <a:tab algn="l" pos="463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Portland General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4" name=""/>
          <p:cNvSpPr/>
          <p:nvPr/>
        </p:nvSpPr>
        <p:spPr>
          <a:xfrm>
            <a:off x="3714840" y="2651040"/>
            <a:ext cx="2714400" cy="1300320"/>
          </a:xfrm>
          <a:prstGeom prst="rect">
            <a:avLst/>
          </a:prstGeom>
          <a:solidFill>
            <a:srgbClr val="009a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5" name=""/>
          <p:cNvSpPr/>
          <p:nvPr/>
        </p:nvSpPr>
        <p:spPr>
          <a:xfrm>
            <a:off x="918000" y="2867040"/>
            <a:ext cx="17935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Transportation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&amp;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6" name=""/>
          <p:cNvSpPr/>
          <p:nvPr/>
        </p:nvSpPr>
        <p:spPr>
          <a:xfrm>
            <a:off x="6943680" y="2651040"/>
            <a:ext cx="2714760" cy="1300320"/>
          </a:xfrm>
          <a:prstGeom prst="rect">
            <a:avLst/>
          </a:prstGeom>
          <a:solidFill>
            <a:srgbClr val="009a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7" name=""/>
          <p:cNvSpPr/>
          <p:nvPr/>
        </p:nvSpPr>
        <p:spPr>
          <a:xfrm>
            <a:off x="3386160" y="1863720"/>
            <a:ext cx="3468600" cy="620640"/>
          </a:xfrm>
          <a:prstGeom prst="rect">
            <a:avLst/>
          </a:prstGeom>
          <a:solidFill>
            <a:srgbClr val="009900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8" name=""/>
          <p:cNvSpPr/>
          <p:nvPr/>
        </p:nvSpPr>
        <p:spPr>
          <a:xfrm>
            <a:off x="3516840" y="1955880"/>
            <a:ext cx="3232080" cy="43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Energy Businesses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9" name=""/>
          <p:cNvSpPr/>
          <p:nvPr/>
        </p:nvSpPr>
        <p:spPr>
          <a:xfrm>
            <a:off x="4469040" y="2867040"/>
            <a:ext cx="131148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Wholesale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0" name=""/>
          <p:cNvSpPr/>
          <p:nvPr/>
        </p:nvSpPr>
        <p:spPr>
          <a:xfrm>
            <a:off x="7711920" y="2867040"/>
            <a:ext cx="11214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Retail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1" name=""/>
          <p:cNvSpPr/>
          <p:nvPr/>
        </p:nvSpPr>
        <p:spPr>
          <a:xfrm>
            <a:off x="3300480" y="3811680"/>
            <a:ext cx="3006720" cy="290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62"/>
              </a:spcBef>
              <a:tabLst>
                <a:tab algn="l" pos="0"/>
                <a:tab algn="l" pos="51444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462"/>
              </a:spcBef>
              <a:tabLst>
                <a:tab algn="l" pos="0"/>
                <a:tab algn="l" pos="51444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Developed Regions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1280">
              <a:lnSpc>
                <a:spcPct val="100000"/>
              </a:lnSpc>
              <a:spcBef>
                <a:spcPts val="462"/>
              </a:spcBef>
              <a:tabLst>
                <a:tab algn="l" pos="0"/>
                <a:tab algn="l" pos="51444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 North America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1280">
              <a:lnSpc>
                <a:spcPct val="100000"/>
              </a:lnSpc>
              <a:spcBef>
                <a:spcPts val="462"/>
              </a:spcBef>
              <a:tabLst>
                <a:tab algn="l" pos="0"/>
                <a:tab algn="l" pos="51444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 Europe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1280">
              <a:lnSpc>
                <a:spcPct val="100000"/>
              </a:lnSpc>
              <a:spcBef>
                <a:spcPts val="462"/>
              </a:spcBef>
              <a:tabLst>
                <a:tab algn="l" pos="0"/>
                <a:tab algn="l" pos="51444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Developing Regions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1280">
              <a:lnSpc>
                <a:spcPct val="100000"/>
              </a:lnSpc>
              <a:spcBef>
                <a:spcPts val="462"/>
              </a:spcBef>
              <a:tabLst>
                <a:tab algn="l" pos="0"/>
                <a:tab algn="l" pos="51444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 Asia/Pacific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1280">
              <a:lnSpc>
                <a:spcPct val="100000"/>
              </a:lnSpc>
              <a:spcBef>
                <a:spcPts val="462"/>
              </a:spcBef>
              <a:tabLst>
                <a:tab algn="l" pos="0"/>
                <a:tab algn="l" pos="51444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 India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1280">
              <a:lnSpc>
                <a:spcPct val="100000"/>
              </a:lnSpc>
              <a:spcBef>
                <a:spcPts val="462"/>
              </a:spcBef>
              <a:tabLst>
                <a:tab algn="l" pos="0"/>
                <a:tab algn="l" pos="51444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 Latin America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1280">
              <a:lnSpc>
                <a:spcPct val="100000"/>
              </a:lnSpc>
              <a:spcBef>
                <a:spcPts val="462"/>
              </a:spcBef>
              <a:tabLst>
                <a:tab algn="l" pos="0"/>
                <a:tab algn="l" pos="51444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 Other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1280">
              <a:lnSpc>
                <a:spcPct val="100000"/>
              </a:lnSpc>
              <a:spcBef>
                <a:spcPts val="462"/>
              </a:spcBef>
              <a:tabLst>
                <a:tab algn="l" pos="0"/>
                <a:tab algn="l" pos="51444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2" name=""/>
          <p:cNvSpPr/>
          <p:nvPr/>
        </p:nvSpPr>
        <p:spPr>
          <a:xfrm>
            <a:off x="6654960" y="3811680"/>
            <a:ext cx="3006720" cy="89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62"/>
              </a:spcBef>
              <a:tabLst>
                <a:tab algn="l" pos="0"/>
                <a:tab algn="l" pos="463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1280">
              <a:lnSpc>
                <a:spcPct val="100000"/>
              </a:lnSpc>
              <a:spcBef>
                <a:spcPts val="462"/>
              </a:spcBef>
              <a:tabLst>
                <a:tab algn="l" pos="0"/>
                <a:tab algn="l" pos="463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Enron Energy Services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1280">
              <a:lnSpc>
                <a:spcPct val="100000"/>
              </a:lnSpc>
              <a:spcBef>
                <a:spcPts val="462"/>
              </a:spcBef>
              <a:buClr>
                <a:srgbClr val="000000"/>
              </a:buClr>
              <a:buFont typeface="Frutiger 45 Light"/>
              <a:buChar char="–"/>
              <a:tabLst>
                <a:tab algn="l" pos="463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" name=""/>
          <p:cNvSpPr/>
          <p:nvPr/>
        </p:nvSpPr>
        <p:spPr>
          <a:xfrm>
            <a:off x="461880" y="4205160"/>
            <a:ext cx="88920" cy="88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200" bIns="16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" name=""/>
          <p:cNvSpPr/>
          <p:nvPr/>
        </p:nvSpPr>
        <p:spPr>
          <a:xfrm>
            <a:off x="3719520" y="4205160"/>
            <a:ext cx="88920" cy="88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200" bIns="16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" name=""/>
          <p:cNvSpPr/>
          <p:nvPr/>
        </p:nvSpPr>
        <p:spPr>
          <a:xfrm>
            <a:off x="6948360" y="4205160"/>
            <a:ext cx="88920" cy="88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200" bIns="16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" name=""/>
          <p:cNvSpPr/>
          <p:nvPr/>
        </p:nvSpPr>
        <p:spPr>
          <a:xfrm>
            <a:off x="461880" y="4481640"/>
            <a:ext cx="88920" cy="88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200" bIns="16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7" name=""/>
          <p:cNvSpPr/>
          <p:nvPr/>
        </p:nvSpPr>
        <p:spPr>
          <a:xfrm>
            <a:off x="3719520" y="5062680"/>
            <a:ext cx="88920" cy="88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200" bIns="16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"/>
          <p:cNvSpPr/>
          <p:nvPr/>
        </p:nvSpPr>
        <p:spPr>
          <a:xfrm>
            <a:off x="343080" y="289080"/>
            <a:ext cx="96026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Capabilities Required to Be a Successful Energy Company in Today’s Economy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9" name=""/>
          <p:cNvSpPr/>
          <p:nvPr/>
        </p:nvSpPr>
        <p:spPr>
          <a:xfrm>
            <a:off x="1222200" y="1876320"/>
            <a:ext cx="14292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0" name=""/>
          <p:cNvSpPr/>
          <p:nvPr/>
        </p:nvSpPr>
        <p:spPr>
          <a:xfrm>
            <a:off x="1222200" y="2465280"/>
            <a:ext cx="14292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1" name=""/>
          <p:cNvSpPr/>
          <p:nvPr/>
        </p:nvSpPr>
        <p:spPr>
          <a:xfrm>
            <a:off x="1222200" y="3063960"/>
            <a:ext cx="14292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2" name=""/>
          <p:cNvSpPr/>
          <p:nvPr/>
        </p:nvSpPr>
        <p:spPr>
          <a:xfrm>
            <a:off x="1222200" y="3651120"/>
            <a:ext cx="14292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3" name=""/>
          <p:cNvSpPr/>
          <p:nvPr/>
        </p:nvSpPr>
        <p:spPr>
          <a:xfrm>
            <a:off x="1222200" y="4255920"/>
            <a:ext cx="14292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4" name=""/>
          <p:cNvSpPr/>
          <p:nvPr/>
        </p:nvSpPr>
        <p:spPr>
          <a:xfrm>
            <a:off x="1222200" y="4843440"/>
            <a:ext cx="14292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5" name=""/>
          <p:cNvSpPr/>
          <p:nvPr/>
        </p:nvSpPr>
        <p:spPr>
          <a:xfrm>
            <a:off x="1222200" y="5451480"/>
            <a:ext cx="14292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6" name=""/>
          <p:cNvSpPr/>
          <p:nvPr/>
        </p:nvSpPr>
        <p:spPr>
          <a:xfrm>
            <a:off x="1222200" y="6041880"/>
            <a:ext cx="142920" cy="1429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7" name=""/>
          <p:cNvSpPr/>
          <p:nvPr/>
        </p:nvSpPr>
        <p:spPr>
          <a:xfrm>
            <a:off x="1441440" y="1698480"/>
            <a:ext cx="8069400" cy="530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Qualified, Experienced People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Control of Strategic Assets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Broad Scale and Scope of Operations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Network of Information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Strong Risk Management Skills and Systems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Financial Strength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Market-Making Capabilities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Track Record of Success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PlaceHolder 1"/>
          <p:cNvSpPr>
            <a:spLocks noGrp="1"/>
          </p:cNvSpPr>
          <p:nvPr>
            <p:ph type="title"/>
          </p:nvPr>
        </p:nvSpPr>
        <p:spPr>
          <a:xfrm>
            <a:off x="249120" y="858600"/>
            <a:ext cx="4889520" cy="43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Employees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9" name=""/>
          <p:cNvSpPr/>
          <p:nvPr/>
        </p:nvSpPr>
        <p:spPr>
          <a:xfrm>
            <a:off x="766800" y="1317600"/>
            <a:ext cx="3828960" cy="44460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0" name=""/>
          <p:cNvSpPr/>
          <p:nvPr/>
        </p:nvSpPr>
        <p:spPr>
          <a:xfrm>
            <a:off x="249120" y="1316160"/>
            <a:ext cx="488952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Employees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1" name=""/>
          <p:cNvSpPr/>
          <p:nvPr/>
        </p:nvSpPr>
        <p:spPr>
          <a:xfrm>
            <a:off x="906480" y="2081160"/>
            <a:ext cx="4062240" cy="69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17,900 Employees Worldwide</a:t>
            </a:r>
            <a:br>
              <a:rPr sz="2000"/>
            </a:b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3,560 Employees have  Advanced Degrees</a:t>
            </a:r>
            <a:br>
              <a:rPr sz="2000"/>
            </a:b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7% Growth in New Jobs Expected in 2000</a:t>
            </a:r>
            <a:br>
              <a:rPr sz="2000"/>
            </a:b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 Year Average Enron Experience </a:t>
            </a:r>
            <a:br>
              <a:rPr sz="2000"/>
            </a:b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 50 Languages Spoken</a:t>
            </a:r>
            <a:br>
              <a:rPr sz="2000"/>
            </a:br>
            <a:br>
              <a:rPr sz="2000"/>
            </a:b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2" name=""/>
          <p:cNvSpPr/>
          <p:nvPr/>
        </p:nvSpPr>
        <p:spPr>
          <a:xfrm>
            <a:off x="863640" y="390600"/>
            <a:ext cx="8763120" cy="69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Qualified and Experienced Workforce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3" name=""/>
          <p:cNvSpPr/>
          <p:nvPr/>
        </p:nvSpPr>
        <p:spPr>
          <a:xfrm>
            <a:off x="770040" y="2216160"/>
            <a:ext cx="11880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4" name=""/>
          <p:cNvSpPr/>
          <p:nvPr/>
        </p:nvSpPr>
        <p:spPr>
          <a:xfrm>
            <a:off x="770040" y="2820960"/>
            <a:ext cx="11880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5" name=""/>
          <p:cNvSpPr/>
          <p:nvPr/>
        </p:nvSpPr>
        <p:spPr>
          <a:xfrm>
            <a:off x="770040" y="3736800"/>
            <a:ext cx="11880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6" name=""/>
          <p:cNvSpPr/>
          <p:nvPr/>
        </p:nvSpPr>
        <p:spPr>
          <a:xfrm>
            <a:off x="770040" y="4657680"/>
            <a:ext cx="11880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7" name=""/>
          <p:cNvSpPr/>
          <p:nvPr/>
        </p:nvSpPr>
        <p:spPr>
          <a:xfrm>
            <a:off x="770040" y="5572080"/>
            <a:ext cx="11880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8" name=""/>
          <p:cNvSpPr/>
          <p:nvPr/>
        </p:nvSpPr>
        <p:spPr>
          <a:xfrm>
            <a:off x="6899400" y="5442120"/>
            <a:ext cx="5871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9" name=""/>
          <p:cNvSpPr/>
          <p:nvPr/>
        </p:nvSpPr>
        <p:spPr>
          <a:xfrm>
            <a:off x="5784840" y="4795920"/>
            <a:ext cx="600120" cy="20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0" name=""/>
          <p:cNvSpPr/>
          <p:nvPr/>
        </p:nvSpPr>
        <p:spPr>
          <a:xfrm>
            <a:off x="7664400" y="5442120"/>
            <a:ext cx="5907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1" name=""/>
          <p:cNvSpPr/>
          <p:nvPr/>
        </p:nvSpPr>
        <p:spPr>
          <a:xfrm>
            <a:off x="8515440" y="5442120"/>
            <a:ext cx="5871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2" name=""/>
          <p:cNvSpPr/>
          <p:nvPr/>
        </p:nvSpPr>
        <p:spPr>
          <a:xfrm>
            <a:off x="6843600" y="4411800"/>
            <a:ext cx="595440" cy="20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3" name=""/>
          <p:cNvSpPr/>
          <p:nvPr/>
        </p:nvSpPr>
        <p:spPr>
          <a:xfrm>
            <a:off x="6089760" y="5442120"/>
            <a:ext cx="59040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4" name=""/>
          <p:cNvSpPr/>
          <p:nvPr/>
        </p:nvSpPr>
        <p:spPr>
          <a:xfrm>
            <a:off x="6899400" y="5442120"/>
            <a:ext cx="5871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5" name=""/>
          <p:cNvSpPr/>
          <p:nvPr/>
        </p:nvSpPr>
        <p:spPr>
          <a:xfrm>
            <a:off x="5784840" y="4795920"/>
            <a:ext cx="600120" cy="20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6" name=""/>
          <p:cNvSpPr/>
          <p:nvPr/>
        </p:nvSpPr>
        <p:spPr>
          <a:xfrm>
            <a:off x="7664400" y="5442120"/>
            <a:ext cx="5907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7" name=""/>
          <p:cNvSpPr/>
          <p:nvPr/>
        </p:nvSpPr>
        <p:spPr>
          <a:xfrm>
            <a:off x="8515440" y="5442120"/>
            <a:ext cx="5871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8" name=""/>
          <p:cNvSpPr/>
          <p:nvPr/>
        </p:nvSpPr>
        <p:spPr>
          <a:xfrm>
            <a:off x="6843600" y="4411800"/>
            <a:ext cx="595440" cy="20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9" name=""/>
          <p:cNvSpPr/>
          <p:nvPr/>
        </p:nvSpPr>
        <p:spPr>
          <a:xfrm>
            <a:off x="6089760" y="5442120"/>
            <a:ext cx="59040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510" name=""/>
          <p:cNvGraphicFramePr/>
          <p:nvPr/>
        </p:nvGraphicFramePr>
        <p:xfrm>
          <a:off x="5653080" y="1539720"/>
          <a:ext cx="3679920" cy="4562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653080" y="1539720"/>
                    <a:ext cx="3679920" cy="4562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12" name=""/>
          <p:cNvSpPr/>
          <p:nvPr/>
        </p:nvSpPr>
        <p:spPr>
          <a:xfrm>
            <a:off x="6151320" y="3606840"/>
            <a:ext cx="338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3" name=""/>
          <p:cNvSpPr/>
          <p:nvPr/>
        </p:nvSpPr>
        <p:spPr>
          <a:xfrm>
            <a:off x="6092640" y="5776920"/>
            <a:ext cx="4518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4" name=""/>
          <p:cNvSpPr/>
          <p:nvPr/>
        </p:nvSpPr>
        <p:spPr>
          <a:xfrm>
            <a:off x="7248240" y="5792760"/>
            <a:ext cx="4518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5" name=""/>
          <p:cNvSpPr/>
          <p:nvPr/>
        </p:nvSpPr>
        <p:spPr>
          <a:xfrm>
            <a:off x="8467200" y="5788080"/>
            <a:ext cx="4518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6" name=""/>
          <p:cNvSpPr/>
          <p:nvPr/>
        </p:nvSpPr>
        <p:spPr>
          <a:xfrm>
            <a:off x="8126280" y="5586480"/>
            <a:ext cx="692280" cy="2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7" name=""/>
          <p:cNvSpPr/>
          <p:nvPr/>
        </p:nvSpPr>
        <p:spPr>
          <a:xfrm>
            <a:off x="8126280" y="5586480"/>
            <a:ext cx="692280" cy="2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8" name=""/>
          <p:cNvSpPr/>
          <p:nvPr/>
        </p:nvSpPr>
        <p:spPr>
          <a:xfrm>
            <a:off x="7319880" y="2593800"/>
            <a:ext cx="338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323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9" name=""/>
          <p:cNvSpPr/>
          <p:nvPr/>
        </p:nvSpPr>
        <p:spPr>
          <a:xfrm>
            <a:off x="8500680" y="1962000"/>
            <a:ext cx="338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393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0" name=""/>
          <p:cNvSpPr/>
          <p:nvPr/>
        </p:nvSpPr>
        <p:spPr>
          <a:xfrm>
            <a:off x="5397480" y="1316160"/>
            <a:ext cx="488952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Employees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1" name=""/>
          <p:cNvSpPr/>
          <p:nvPr/>
        </p:nvSpPr>
        <p:spPr>
          <a:xfrm>
            <a:off x="5605560" y="1317600"/>
            <a:ext cx="3828960" cy="44460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2" name=""/>
          <p:cNvSpPr/>
          <p:nvPr/>
        </p:nvSpPr>
        <p:spPr>
          <a:xfrm>
            <a:off x="5430960" y="1359000"/>
            <a:ext cx="417816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Analyst/Associate – New Hires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"/>
          <p:cNvSpPr/>
          <p:nvPr/>
        </p:nvSpPr>
        <p:spPr>
          <a:xfrm>
            <a:off x="2367720" y="293760"/>
            <a:ext cx="55576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Creation of an Enron Network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4" name=""/>
          <p:cNvSpPr/>
          <p:nvPr/>
        </p:nvSpPr>
        <p:spPr>
          <a:xfrm>
            <a:off x="4463280" y="5502240"/>
            <a:ext cx="1396800" cy="30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5" name=""/>
          <p:cNvSpPr/>
          <p:nvPr/>
        </p:nvSpPr>
        <p:spPr>
          <a:xfrm>
            <a:off x="5191200" y="3352680"/>
            <a:ext cx="6120" cy="1487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6" name=""/>
          <p:cNvSpPr/>
          <p:nvPr/>
        </p:nvSpPr>
        <p:spPr>
          <a:xfrm>
            <a:off x="5189400" y="4618080"/>
            <a:ext cx="0" cy="166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7" name=""/>
          <p:cNvSpPr/>
          <p:nvPr/>
        </p:nvSpPr>
        <p:spPr>
          <a:xfrm>
            <a:off x="3726000" y="4618080"/>
            <a:ext cx="0" cy="166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8" name=""/>
          <p:cNvSpPr/>
          <p:nvPr/>
        </p:nvSpPr>
        <p:spPr>
          <a:xfrm>
            <a:off x="2292480" y="4618080"/>
            <a:ext cx="0" cy="166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9" name=""/>
          <p:cNvSpPr/>
          <p:nvPr/>
        </p:nvSpPr>
        <p:spPr>
          <a:xfrm>
            <a:off x="2303640" y="4616280"/>
            <a:ext cx="5692680" cy="400320"/>
          </a:xfrm>
          <a:custGeom>
            <a:avLst/>
            <a:gdLst/>
            <a:ahLst/>
            <a:rect l="l" t="t" r="r" b="b"/>
            <a:pathLst>
              <a:path w="4217" h="252">
                <a:moveTo>
                  <a:pt x="0" y="227"/>
                </a:moveTo>
                <a:lnTo>
                  <a:pt x="0" y="0"/>
                </a:lnTo>
                <a:lnTo>
                  <a:pt x="4217" y="0"/>
                </a:lnTo>
                <a:lnTo>
                  <a:pt x="4217" y="252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0" name=""/>
          <p:cNvSpPr/>
          <p:nvPr/>
        </p:nvSpPr>
        <p:spPr>
          <a:xfrm>
            <a:off x="6546960" y="4618080"/>
            <a:ext cx="0" cy="166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1" name=""/>
          <p:cNvSpPr/>
          <p:nvPr/>
        </p:nvSpPr>
        <p:spPr>
          <a:xfrm>
            <a:off x="3475080" y="1123920"/>
            <a:ext cx="3444840" cy="3154320"/>
          </a:xfrm>
          <a:prstGeom prst="rect">
            <a:avLst/>
          </a:prstGeom>
          <a:solidFill>
            <a:srgbClr val="ffff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2" name=""/>
          <p:cNvSpPr/>
          <p:nvPr/>
        </p:nvSpPr>
        <p:spPr>
          <a:xfrm>
            <a:off x="1716120" y="4773600"/>
            <a:ext cx="1131840" cy="62388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3" name=""/>
          <p:cNvSpPr/>
          <p:nvPr/>
        </p:nvSpPr>
        <p:spPr>
          <a:xfrm>
            <a:off x="3147840" y="4773600"/>
            <a:ext cx="1133640" cy="62388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4" name=""/>
          <p:cNvSpPr/>
          <p:nvPr/>
        </p:nvSpPr>
        <p:spPr>
          <a:xfrm>
            <a:off x="4581360" y="4773600"/>
            <a:ext cx="1132200" cy="62388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5" name=""/>
          <p:cNvSpPr/>
          <p:nvPr/>
        </p:nvSpPr>
        <p:spPr>
          <a:xfrm>
            <a:off x="5997600" y="4773600"/>
            <a:ext cx="1131840" cy="62388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6" name=""/>
          <p:cNvSpPr/>
          <p:nvPr/>
        </p:nvSpPr>
        <p:spPr>
          <a:xfrm>
            <a:off x="7413480" y="4773600"/>
            <a:ext cx="1132200" cy="62388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7" name=""/>
          <p:cNvSpPr/>
          <p:nvPr/>
        </p:nvSpPr>
        <p:spPr>
          <a:xfrm>
            <a:off x="3710160" y="3389400"/>
            <a:ext cx="2950920" cy="62388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8" name=""/>
          <p:cNvSpPr/>
          <p:nvPr/>
        </p:nvSpPr>
        <p:spPr>
          <a:xfrm>
            <a:off x="3710160" y="2567160"/>
            <a:ext cx="2950920" cy="62388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9" name=""/>
          <p:cNvSpPr/>
          <p:nvPr/>
        </p:nvSpPr>
        <p:spPr>
          <a:xfrm>
            <a:off x="3710160" y="1728720"/>
            <a:ext cx="2950920" cy="62388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0" name=""/>
          <p:cNvSpPr/>
          <p:nvPr/>
        </p:nvSpPr>
        <p:spPr>
          <a:xfrm>
            <a:off x="4233600" y="3530520"/>
            <a:ext cx="1921680" cy="32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Physical 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1" name=""/>
          <p:cNvSpPr/>
          <p:nvPr/>
        </p:nvSpPr>
        <p:spPr>
          <a:xfrm>
            <a:off x="4704120" y="1266840"/>
            <a:ext cx="980280" cy="30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Network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2" name=""/>
          <p:cNvSpPr/>
          <p:nvPr/>
        </p:nvSpPr>
        <p:spPr>
          <a:xfrm>
            <a:off x="4205160" y="2719440"/>
            <a:ext cx="1984680" cy="32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Contract Access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3" name=""/>
          <p:cNvSpPr/>
          <p:nvPr/>
        </p:nvSpPr>
        <p:spPr>
          <a:xfrm>
            <a:off x="4317840" y="1857240"/>
            <a:ext cx="1768680" cy="32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Market Making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44" name=""/>
          <p:cNvGrpSpPr/>
          <p:nvPr/>
        </p:nvGrpSpPr>
        <p:grpSpPr>
          <a:xfrm>
            <a:off x="2998800" y="4618080"/>
            <a:ext cx="4281480" cy="1253880"/>
            <a:chOff x="2998800" y="4618080"/>
            <a:chExt cx="4281480" cy="1253880"/>
          </a:xfrm>
        </p:grpSpPr>
        <p:sp>
          <p:nvSpPr>
            <p:cNvPr id="545" name=""/>
            <p:cNvSpPr/>
            <p:nvPr/>
          </p:nvSpPr>
          <p:spPr>
            <a:xfrm>
              <a:off x="2998800" y="4618080"/>
              <a:ext cx="0" cy="1253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4449600" y="4618080"/>
              <a:ext cx="0" cy="1253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5872320" y="4618080"/>
              <a:ext cx="0" cy="1253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7280280" y="4618080"/>
              <a:ext cx="0" cy="1253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49" name=""/>
          <p:cNvSpPr/>
          <p:nvPr/>
        </p:nvSpPr>
        <p:spPr>
          <a:xfrm>
            <a:off x="2441520" y="5803920"/>
            <a:ext cx="1131840" cy="62388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0" name=""/>
          <p:cNvSpPr/>
          <p:nvPr/>
        </p:nvSpPr>
        <p:spPr>
          <a:xfrm>
            <a:off x="3895560" y="5803920"/>
            <a:ext cx="1132200" cy="62388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1" name=""/>
          <p:cNvSpPr/>
          <p:nvPr/>
        </p:nvSpPr>
        <p:spPr>
          <a:xfrm>
            <a:off x="5316480" y="5803920"/>
            <a:ext cx="1131840" cy="62388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2" name=""/>
          <p:cNvSpPr/>
          <p:nvPr/>
        </p:nvSpPr>
        <p:spPr>
          <a:xfrm>
            <a:off x="6713640" y="5803920"/>
            <a:ext cx="1131840" cy="62388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3" name=""/>
          <p:cNvSpPr/>
          <p:nvPr/>
        </p:nvSpPr>
        <p:spPr>
          <a:xfrm>
            <a:off x="1662480" y="4908600"/>
            <a:ext cx="122148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Physical Delivery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Contracts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4" name=""/>
          <p:cNvSpPr/>
          <p:nvPr/>
        </p:nvSpPr>
        <p:spPr>
          <a:xfrm>
            <a:off x="3246480" y="4843440"/>
            <a:ext cx="954000" cy="48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Price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Contracts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5" name=""/>
          <p:cNvSpPr/>
          <p:nvPr/>
        </p:nvSpPr>
        <p:spPr>
          <a:xfrm>
            <a:off x="4586400" y="4843440"/>
            <a:ext cx="1133280" cy="48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Engineering and Construction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6" name=""/>
          <p:cNvSpPr/>
          <p:nvPr/>
        </p:nvSpPr>
        <p:spPr>
          <a:xfrm>
            <a:off x="5959800" y="4908600"/>
            <a:ext cx="120744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Peaking &amp;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Storage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7" name=""/>
          <p:cNvSpPr/>
          <p:nvPr/>
        </p:nvSpPr>
        <p:spPr>
          <a:xfrm>
            <a:off x="7671600" y="4973760"/>
            <a:ext cx="65880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Finance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8" name=""/>
          <p:cNvSpPr/>
          <p:nvPr/>
        </p:nvSpPr>
        <p:spPr>
          <a:xfrm>
            <a:off x="2467080" y="5875200"/>
            <a:ext cx="1080360" cy="48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Utility Facility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Operations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&amp;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9" name=""/>
          <p:cNvSpPr/>
          <p:nvPr/>
        </p:nvSpPr>
        <p:spPr>
          <a:xfrm>
            <a:off x="3967200" y="5938920"/>
            <a:ext cx="100656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Energy Outsourcing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0" name=""/>
          <p:cNvSpPr/>
          <p:nvPr/>
        </p:nvSpPr>
        <p:spPr>
          <a:xfrm>
            <a:off x="5406840" y="5875200"/>
            <a:ext cx="954000" cy="48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Fuel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1" name=""/>
          <p:cNvSpPr/>
          <p:nvPr/>
        </p:nvSpPr>
        <p:spPr>
          <a:xfrm>
            <a:off x="6814440" y="5938920"/>
            <a:ext cx="93960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eCommerce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Applications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0" y="404640"/>
            <a:ext cx="102870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Corp.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A Decade of Growth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500040" y="1685880"/>
          <a:ext cx="2235240" cy="4489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00040" y="1685880"/>
                    <a:ext cx="2235240" cy="4489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" name=""/>
          <p:cNvSpPr/>
          <p:nvPr/>
        </p:nvSpPr>
        <p:spPr>
          <a:xfrm>
            <a:off x="501840" y="1494000"/>
            <a:ext cx="2229840" cy="7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Natural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Pipeline Throughput*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(BBtu/d)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" name=""/>
          <p:cNvSpPr/>
          <p:nvPr/>
        </p:nvSpPr>
        <p:spPr>
          <a:xfrm>
            <a:off x="627840" y="361944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6,985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" name=""/>
          <p:cNvSpPr/>
          <p:nvPr/>
        </p:nvSpPr>
        <p:spPr>
          <a:xfrm>
            <a:off x="1281600" y="272268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10,054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" name=""/>
          <p:cNvSpPr/>
          <p:nvPr/>
        </p:nvSpPr>
        <p:spPr>
          <a:xfrm>
            <a:off x="1983240" y="220680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11,800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" name=""/>
          <p:cNvSpPr/>
          <p:nvPr/>
        </p:nvSpPr>
        <p:spPr>
          <a:xfrm>
            <a:off x="657720" y="584208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1989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" name=""/>
          <p:cNvSpPr/>
          <p:nvPr/>
        </p:nvSpPr>
        <p:spPr>
          <a:xfrm>
            <a:off x="1351440" y="584208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" name=""/>
          <p:cNvSpPr/>
          <p:nvPr/>
        </p:nvSpPr>
        <p:spPr>
          <a:xfrm>
            <a:off x="1977840" y="5842080"/>
            <a:ext cx="621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" name=""/>
          <p:cNvSpPr/>
          <p:nvPr/>
        </p:nvSpPr>
        <p:spPr>
          <a:xfrm>
            <a:off x="588960" y="6053040"/>
            <a:ext cx="21556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8680" indent="-586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*Includes 100% of Worldwide      Pipeline Volumes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" name=""/>
          <p:cNvSpPr/>
          <p:nvPr/>
        </p:nvSpPr>
        <p:spPr>
          <a:xfrm>
            <a:off x="495360" y="1452600"/>
            <a:ext cx="2228760" cy="4959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33" name=""/>
          <p:cNvGraphicFramePr/>
          <p:nvPr/>
        </p:nvGraphicFramePr>
        <p:xfrm>
          <a:off x="5324400" y="1933560"/>
          <a:ext cx="2260800" cy="42480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324400" y="1933560"/>
                    <a:ext cx="2260800" cy="424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" name=""/>
          <p:cNvSpPr/>
          <p:nvPr/>
        </p:nvSpPr>
        <p:spPr>
          <a:xfrm>
            <a:off x="5690880" y="1506600"/>
            <a:ext cx="1532520" cy="7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Retail Energy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Contracting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(Billions)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" name=""/>
          <p:cNvSpPr/>
          <p:nvPr/>
        </p:nvSpPr>
        <p:spPr>
          <a:xfrm>
            <a:off x="5621040" y="560880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" name=""/>
          <p:cNvSpPr/>
          <p:nvPr/>
        </p:nvSpPr>
        <p:spPr>
          <a:xfrm>
            <a:off x="6314760" y="560232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" name=""/>
          <p:cNvSpPr/>
          <p:nvPr/>
        </p:nvSpPr>
        <p:spPr>
          <a:xfrm>
            <a:off x="6901920" y="220680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$8.5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" name=""/>
          <p:cNvSpPr/>
          <p:nvPr/>
        </p:nvSpPr>
        <p:spPr>
          <a:xfrm>
            <a:off x="5485320" y="583884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1989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" name=""/>
          <p:cNvSpPr/>
          <p:nvPr/>
        </p:nvSpPr>
        <p:spPr>
          <a:xfrm>
            <a:off x="6179040" y="583884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" name=""/>
          <p:cNvSpPr/>
          <p:nvPr/>
        </p:nvSpPr>
        <p:spPr>
          <a:xfrm>
            <a:off x="6902640" y="583884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42" name=""/>
          <p:cNvGraphicFramePr/>
          <p:nvPr/>
        </p:nvGraphicFramePr>
        <p:xfrm>
          <a:off x="2898720" y="2049480"/>
          <a:ext cx="2282760" cy="41148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2898720" y="2049480"/>
                    <a:ext cx="228276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" name=""/>
          <p:cNvSpPr/>
          <p:nvPr/>
        </p:nvSpPr>
        <p:spPr>
          <a:xfrm>
            <a:off x="3047040" y="551196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1,140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" name=""/>
          <p:cNvSpPr/>
          <p:nvPr/>
        </p:nvSpPr>
        <p:spPr>
          <a:xfrm>
            <a:off x="3755160" y="482616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8,130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" name=""/>
          <p:cNvSpPr/>
          <p:nvPr/>
        </p:nvSpPr>
        <p:spPr>
          <a:xfrm>
            <a:off x="4418280" y="219708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32,429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" name=""/>
          <p:cNvSpPr/>
          <p:nvPr/>
        </p:nvSpPr>
        <p:spPr>
          <a:xfrm>
            <a:off x="2881440" y="1476360"/>
            <a:ext cx="2323800" cy="7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Wholesale Volumes Marketed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(BBtue/d)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" name=""/>
          <p:cNvSpPr/>
          <p:nvPr/>
        </p:nvSpPr>
        <p:spPr>
          <a:xfrm>
            <a:off x="3062520" y="58435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1989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" name=""/>
          <p:cNvSpPr/>
          <p:nvPr/>
        </p:nvSpPr>
        <p:spPr>
          <a:xfrm>
            <a:off x="3799080" y="58435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" name=""/>
          <p:cNvSpPr/>
          <p:nvPr/>
        </p:nvSpPr>
        <p:spPr>
          <a:xfrm>
            <a:off x="4494600" y="58435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" name=""/>
          <p:cNvSpPr/>
          <p:nvPr/>
        </p:nvSpPr>
        <p:spPr>
          <a:xfrm>
            <a:off x="2917800" y="1452600"/>
            <a:ext cx="2271600" cy="4959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" name=""/>
          <p:cNvSpPr/>
          <p:nvPr/>
        </p:nvSpPr>
        <p:spPr>
          <a:xfrm>
            <a:off x="5337000" y="1452600"/>
            <a:ext cx="2229120" cy="4959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" name=""/>
          <p:cNvSpPr/>
          <p:nvPr/>
        </p:nvSpPr>
        <p:spPr>
          <a:xfrm>
            <a:off x="7756560" y="1452600"/>
            <a:ext cx="2228760" cy="4959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54" name=""/>
          <p:cNvGraphicFramePr/>
          <p:nvPr/>
        </p:nvGraphicFramePr>
        <p:xfrm>
          <a:off x="7756560" y="1928880"/>
          <a:ext cx="2260440" cy="423864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55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7756560" y="1928880"/>
                    <a:ext cx="2260440" cy="423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6" name=""/>
          <p:cNvSpPr/>
          <p:nvPr/>
        </p:nvSpPr>
        <p:spPr>
          <a:xfrm>
            <a:off x="7887600" y="430056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6,800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" name=""/>
          <p:cNvSpPr/>
          <p:nvPr/>
        </p:nvSpPr>
        <p:spPr>
          <a:xfrm>
            <a:off x="8581320" y="413388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7,800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" name=""/>
          <p:cNvSpPr/>
          <p:nvPr/>
        </p:nvSpPr>
        <p:spPr>
          <a:xfrm>
            <a:off x="9252360" y="220824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17,900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" name=""/>
          <p:cNvSpPr/>
          <p:nvPr/>
        </p:nvSpPr>
        <p:spPr>
          <a:xfrm>
            <a:off x="7904520" y="583884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1989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" name=""/>
          <p:cNvSpPr/>
          <p:nvPr/>
        </p:nvSpPr>
        <p:spPr>
          <a:xfrm>
            <a:off x="8598240" y="583884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" name=""/>
          <p:cNvSpPr/>
          <p:nvPr/>
        </p:nvSpPr>
        <p:spPr>
          <a:xfrm>
            <a:off x="9322200" y="583884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" name=""/>
          <p:cNvSpPr/>
          <p:nvPr/>
        </p:nvSpPr>
        <p:spPr>
          <a:xfrm>
            <a:off x="8282880" y="1506600"/>
            <a:ext cx="1251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Employees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2" name=""/>
          <p:cNvGraphicFramePr/>
          <p:nvPr/>
        </p:nvGraphicFramePr>
        <p:xfrm>
          <a:off x="2529000" y="2917800"/>
          <a:ext cx="5654520" cy="2936880"/>
        </p:xfrm>
        <a:graphic>
          <a:graphicData uri="http://schemas.openxmlformats.org/drawingml/2006/table">
            <a:tbl>
              <a:tblPr/>
              <a:tblGrid>
                <a:gridCol w="1885680"/>
                <a:gridCol w="1882800"/>
                <a:gridCol w="1886040"/>
              </a:tblGrid>
              <a:tr h="574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a:txBody>
                  <a:tcPr anchor="t" marL="90000" marR="90000">
                    <a:lnL w="432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432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432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4320">
                      <a:solidFill>
                        <a:srgbClr val="000000"/>
                      </a:solidFill>
                      <a:prstDash val="solid"/>
                    </a:lnR>
                    <a:lnT w="432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907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a:txBody>
                  <a:tcPr anchor="t" marL="90000" marR="90000">
                    <a:lnL w="432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432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90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a:txBody>
                  <a:tcPr anchor="t" marL="90000" marR="90000">
                    <a:lnL w="432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432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907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a:txBody>
                  <a:tcPr anchor="t" marL="90000" marR="90000">
                    <a:lnL w="432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432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90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a:txBody>
                  <a:tcPr anchor="t" marL="90000" marR="90000">
                    <a:lnL w="432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43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43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432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43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63" name="PlaceHolder 1"/>
          <p:cNvSpPr>
            <a:spLocks noGrp="1"/>
          </p:cNvSpPr>
          <p:nvPr>
            <p:ph type="title"/>
          </p:nvPr>
        </p:nvSpPr>
        <p:spPr>
          <a:xfrm>
            <a:off x="776160" y="350640"/>
            <a:ext cx="8763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Present Position of Enron’s Wholesale Businesses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4" name="PlaceHolder 2"/>
          <p:cNvSpPr>
            <a:spLocks noGrp="1"/>
          </p:cNvSpPr>
          <p:nvPr>
            <p:ph/>
          </p:nvPr>
        </p:nvSpPr>
        <p:spPr>
          <a:xfrm>
            <a:off x="1776240" y="1714680"/>
            <a:ext cx="7229520" cy="46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Network Business Components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5" name=""/>
          <p:cNvSpPr/>
          <p:nvPr/>
        </p:nvSpPr>
        <p:spPr>
          <a:xfrm>
            <a:off x="533520" y="2975040"/>
            <a:ext cx="1950480" cy="28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457200" algn="r">
              <a:lnSpc>
                <a:spcPct val="16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 America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 algn="r">
              <a:lnSpc>
                <a:spcPct val="16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Europe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 algn="r">
              <a:lnSpc>
                <a:spcPct val="16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Asia/Pacific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 algn="r">
              <a:lnSpc>
                <a:spcPct val="16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India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 algn="r">
              <a:lnSpc>
                <a:spcPct val="16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Latin America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6" name=""/>
          <p:cNvSpPr/>
          <p:nvPr/>
        </p:nvSpPr>
        <p:spPr>
          <a:xfrm>
            <a:off x="2201400" y="2556000"/>
            <a:ext cx="208872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Physical Assets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7" name=""/>
          <p:cNvSpPr/>
          <p:nvPr/>
        </p:nvSpPr>
        <p:spPr>
          <a:xfrm>
            <a:off x="4459320" y="2556000"/>
            <a:ext cx="179856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Contract Access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8" name=""/>
          <p:cNvSpPr/>
          <p:nvPr/>
        </p:nvSpPr>
        <p:spPr>
          <a:xfrm>
            <a:off x="6230880" y="2556000"/>
            <a:ext cx="18702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Making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9" name=""/>
          <p:cNvSpPr/>
          <p:nvPr/>
        </p:nvSpPr>
        <p:spPr>
          <a:xfrm>
            <a:off x="2840040" y="2895480"/>
            <a:ext cx="57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0" name=""/>
          <p:cNvSpPr/>
          <p:nvPr/>
        </p:nvSpPr>
        <p:spPr>
          <a:xfrm>
            <a:off x="3068640" y="2895480"/>
            <a:ext cx="57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1" name=""/>
          <p:cNvSpPr/>
          <p:nvPr/>
        </p:nvSpPr>
        <p:spPr>
          <a:xfrm>
            <a:off x="3301920" y="2895480"/>
            <a:ext cx="57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2" name=""/>
          <p:cNvSpPr/>
          <p:nvPr/>
        </p:nvSpPr>
        <p:spPr>
          <a:xfrm>
            <a:off x="4754520" y="2895480"/>
            <a:ext cx="57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3" name=""/>
          <p:cNvSpPr/>
          <p:nvPr/>
        </p:nvSpPr>
        <p:spPr>
          <a:xfrm>
            <a:off x="4983120" y="2895480"/>
            <a:ext cx="57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4" name=""/>
          <p:cNvSpPr/>
          <p:nvPr/>
        </p:nvSpPr>
        <p:spPr>
          <a:xfrm>
            <a:off x="5216400" y="2895480"/>
            <a:ext cx="57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5" name=""/>
          <p:cNvSpPr/>
          <p:nvPr/>
        </p:nvSpPr>
        <p:spPr>
          <a:xfrm>
            <a:off x="6649920" y="2895480"/>
            <a:ext cx="57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6" name=""/>
          <p:cNvSpPr/>
          <p:nvPr/>
        </p:nvSpPr>
        <p:spPr>
          <a:xfrm>
            <a:off x="6878520" y="2895480"/>
            <a:ext cx="57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7" name=""/>
          <p:cNvSpPr/>
          <p:nvPr/>
        </p:nvSpPr>
        <p:spPr>
          <a:xfrm>
            <a:off x="7112160" y="2895480"/>
            <a:ext cx="579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8" name=""/>
          <p:cNvSpPr/>
          <p:nvPr/>
        </p:nvSpPr>
        <p:spPr>
          <a:xfrm>
            <a:off x="2840040" y="3505320"/>
            <a:ext cx="57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9" name=""/>
          <p:cNvSpPr/>
          <p:nvPr/>
        </p:nvSpPr>
        <p:spPr>
          <a:xfrm>
            <a:off x="3068640" y="3505320"/>
            <a:ext cx="57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0" name=""/>
          <p:cNvSpPr/>
          <p:nvPr/>
        </p:nvSpPr>
        <p:spPr>
          <a:xfrm>
            <a:off x="4754520" y="3505320"/>
            <a:ext cx="57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1" name=""/>
          <p:cNvSpPr/>
          <p:nvPr/>
        </p:nvSpPr>
        <p:spPr>
          <a:xfrm>
            <a:off x="4983120" y="3505320"/>
            <a:ext cx="57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2" name=""/>
          <p:cNvSpPr/>
          <p:nvPr/>
        </p:nvSpPr>
        <p:spPr>
          <a:xfrm>
            <a:off x="6649920" y="3505320"/>
            <a:ext cx="57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3" name=""/>
          <p:cNvSpPr/>
          <p:nvPr/>
        </p:nvSpPr>
        <p:spPr>
          <a:xfrm>
            <a:off x="6878520" y="3505320"/>
            <a:ext cx="57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4" name=""/>
          <p:cNvSpPr/>
          <p:nvPr/>
        </p:nvSpPr>
        <p:spPr>
          <a:xfrm>
            <a:off x="2840040" y="4086360"/>
            <a:ext cx="57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5" name=""/>
          <p:cNvSpPr/>
          <p:nvPr/>
        </p:nvSpPr>
        <p:spPr>
          <a:xfrm>
            <a:off x="2840040" y="4676760"/>
            <a:ext cx="57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6" name=""/>
          <p:cNvSpPr/>
          <p:nvPr/>
        </p:nvSpPr>
        <p:spPr>
          <a:xfrm>
            <a:off x="3068640" y="4676760"/>
            <a:ext cx="57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7" name=""/>
          <p:cNvSpPr/>
          <p:nvPr/>
        </p:nvSpPr>
        <p:spPr>
          <a:xfrm>
            <a:off x="2840040" y="5276880"/>
            <a:ext cx="57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8" name=""/>
          <p:cNvSpPr/>
          <p:nvPr/>
        </p:nvSpPr>
        <p:spPr>
          <a:xfrm>
            <a:off x="3068640" y="5276880"/>
            <a:ext cx="57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9" name=""/>
          <p:cNvSpPr/>
          <p:nvPr/>
        </p:nvSpPr>
        <p:spPr>
          <a:xfrm>
            <a:off x="3301920" y="5276880"/>
            <a:ext cx="57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0" name=""/>
          <p:cNvSpPr/>
          <p:nvPr/>
        </p:nvSpPr>
        <p:spPr>
          <a:xfrm>
            <a:off x="4748040" y="4707000"/>
            <a:ext cx="57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1" name=""/>
          <p:cNvSpPr/>
          <p:nvPr/>
        </p:nvSpPr>
        <p:spPr>
          <a:xfrm>
            <a:off x="4748040" y="5262480"/>
            <a:ext cx="57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2" name=""/>
          <p:cNvSpPr/>
          <p:nvPr/>
        </p:nvSpPr>
        <p:spPr>
          <a:xfrm>
            <a:off x="5038560" y="5262480"/>
            <a:ext cx="57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buClr>
                <a:srgbClr val="00f008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f008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"/>
          <p:cNvSpPr/>
          <p:nvPr/>
        </p:nvSpPr>
        <p:spPr>
          <a:xfrm>
            <a:off x="0" y="309600"/>
            <a:ext cx="10287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Wholesale Contribution to Enron Income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(Estimated Percent of Net Income)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4" name=""/>
          <p:cNvSpPr/>
          <p:nvPr/>
        </p:nvSpPr>
        <p:spPr>
          <a:xfrm>
            <a:off x="975960" y="526428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1989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5" name=""/>
          <p:cNvSpPr/>
          <p:nvPr/>
        </p:nvSpPr>
        <p:spPr>
          <a:xfrm>
            <a:off x="3781080" y="526428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6" name=""/>
          <p:cNvSpPr/>
          <p:nvPr/>
        </p:nvSpPr>
        <p:spPr>
          <a:xfrm>
            <a:off x="7598880" y="526428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7" name=""/>
          <p:cNvSpPr/>
          <p:nvPr/>
        </p:nvSpPr>
        <p:spPr>
          <a:xfrm>
            <a:off x="5894280" y="3583080"/>
            <a:ext cx="619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598" name=""/>
          <p:cNvGraphicFramePr/>
          <p:nvPr/>
        </p:nvGraphicFramePr>
        <p:xfrm>
          <a:off x="-455760" y="2038320"/>
          <a:ext cx="3660840" cy="2405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455760" y="2038320"/>
                    <a:ext cx="3660840" cy="240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00" name=""/>
          <p:cNvSpPr/>
          <p:nvPr/>
        </p:nvSpPr>
        <p:spPr>
          <a:xfrm>
            <a:off x="957240" y="1805040"/>
            <a:ext cx="511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601" name=""/>
          <p:cNvGraphicFramePr/>
          <p:nvPr/>
        </p:nvGraphicFramePr>
        <p:xfrm>
          <a:off x="1274760" y="1353960"/>
          <a:ext cx="5823000" cy="38246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0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74760" y="1353960"/>
                    <a:ext cx="5823000" cy="3824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03" name=""/>
          <p:cNvGraphicFramePr/>
          <p:nvPr/>
        </p:nvGraphicFramePr>
        <p:xfrm>
          <a:off x="4037040" y="625320"/>
          <a:ext cx="7908840" cy="51944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604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037040" y="625320"/>
                    <a:ext cx="7908840" cy="519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05" name=""/>
          <p:cNvSpPr/>
          <p:nvPr/>
        </p:nvSpPr>
        <p:spPr>
          <a:xfrm>
            <a:off x="3354120" y="2695680"/>
            <a:ext cx="638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40%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6" name=""/>
          <p:cNvSpPr/>
          <p:nvPr/>
        </p:nvSpPr>
        <p:spPr>
          <a:xfrm>
            <a:off x="7057800" y="2701800"/>
            <a:ext cx="638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75%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7" name=""/>
          <p:cNvSpPr/>
          <p:nvPr/>
        </p:nvSpPr>
        <p:spPr>
          <a:xfrm>
            <a:off x="3711600" y="6211800"/>
            <a:ext cx="241200" cy="125640"/>
          </a:xfrm>
          <a:prstGeom prst="rect">
            <a:avLst/>
          </a:prstGeom>
          <a:solidFill>
            <a:srgbClr val="f001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8" name=""/>
          <p:cNvSpPr/>
          <p:nvPr/>
        </p:nvSpPr>
        <p:spPr>
          <a:xfrm>
            <a:off x="3907800" y="6148440"/>
            <a:ext cx="934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Wholesale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9" name=""/>
          <p:cNvSpPr/>
          <p:nvPr/>
        </p:nvSpPr>
        <p:spPr>
          <a:xfrm>
            <a:off x="3587760" y="6111720"/>
            <a:ext cx="3071880" cy="331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0" name=""/>
          <p:cNvSpPr/>
          <p:nvPr/>
        </p:nvSpPr>
        <p:spPr>
          <a:xfrm>
            <a:off x="5045040" y="6211800"/>
            <a:ext cx="241200" cy="12564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1" name=""/>
          <p:cNvSpPr/>
          <p:nvPr/>
        </p:nvSpPr>
        <p:spPr>
          <a:xfrm>
            <a:off x="5208480" y="6148440"/>
            <a:ext cx="1476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Other Businesses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2" name=""/>
          <p:cNvSpPr/>
          <p:nvPr/>
        </p:nvSpPr>
        <p:spPr>
          <a:xfrm>
            <a:off x="7066080" y="5276880"/>
            <a:ext cx="1911240" cy="355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3" name=""/>
          <p:cNvSpPr/>
          <p:nvPr/>
        </p:nvSpPr>
        <p:spPr>
          <a:xfrm>
            <a:off x="3200400" y="5270400"/>
            <a:ext cx="1911240" cy="355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4" name=""/>
          <p:cNvSpPr/>
          <p:nvPr/>
        </p:nvSpPr>
        <p:spPr>
          <a:xfrm>
            <a:off x="495360" y="5270400"/>
            <a:ext cx="1708200" cy="355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5" name=""/>
          <p:cNvSpPr/>
          <p:nvPr/>
        </p:nvSpPr>
        <p:spPr>
          <a:xfrm>
            <a:off x="1128600" y="2100240"/>
            <a:ext cx="7164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6" name=""/>
          <p:cNvGraphicFramePr/>
          <p:nvPr/>
        </p:nvGraphicFramePr>
        <p:xfrm>
          <a:off x="1114560" y="1114560"/>
          <a:ext cx="8207280" cy="5006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14560" y="1114560"/>
                    <a:ext cx="8207280" cy="5006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18" name="PlaceHolder 1"/>
          <p:cNvSpPr>
            <a:spLocks noGrp="1"/>
          </p:cNvSpPr>
          <p:nvPr>
            <p:ph type="title"/>
          </p:nvPr>
        </p:nvSpPr>
        <p:spPr>
          <a:xfrm>
            <a:off x="771120" y="-286200"/>
            <a:ext cx="874404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Global Energy Markets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Natural Gas and Electricity</a:t>
            </a:r>
            <a:br>
              <a:rPr sz="24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(Tcfe)</a:t>
            </a: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9" name=""/>
          <p:cNvSpPr/>
          <p:nvPr/>
        </p:nvSpPr>
        <p:spPr>
          <a:xfrm>
            <a:off x="2165400" y="1306440"/>
            <a:ext cx="4919760" cy="56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0" name=""/>
          <p:cNvSpPr/>
          <p:nvPr/>
        </p:nvSpPr>
        <p:spPr>
          <a:xfrm>
            <a:off x="6321600" y="2892600"/>
            <a:ext cx="912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41.4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1" name=""/>
          <p:cNvSpPr/>
          <p:nvPr/>
        </p:nvSpPr>
        <p:spPr>
          <a:xfrm>
            <a:off x="7899480" y="1243080"/>
            <a:ext cx="912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67.0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2" name=""/>
          <p:cNvSpPr/>
          <p:nvPr/>
        </p:nvSpPr>
        <p:spPr>
          <a:xfrm>
            <a:off x="1639800" y="5238720"/>
            <a:ext cx="912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4.6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3" name=""/>
          <p:cNvSpPr/>
          <p:nvPr/>
        </p:nvSpPr>
        <p:spPr>
          <a:xfrm>
            <a:off x="3181320" y="5027760"/>
            <a:ext cx="912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7.9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4" name=""/>
          <p:cNvSpPr/>
          <p:nvPr/>
        </p:nvSpPr>
        <p:spPr>
          <a:xfrm>
            <a:off x="154080" y="6388200"/>
            <a:ext cx="18637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Source: EIU, IEA, CERA, Enron</a:t>
            </a:r>
            <a:br>
              <a:rPr sz="900"/>
            </a:b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*Japan and Australia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5" name=""/>
          <p:cNvSpPr/>
          <p:nvPr/>
        </p:nvSpPr>
        <p:spPr>
          <a:xfrm>
            <a:off x="4768920" y="4651200"/>
            <a:ext cx="912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13.9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6" name=""/>
          <p:cNvSpPr/>
          <p:nvPr/>
        </p:nvSpPr>
        <p:spPr>
          <a:xfrm>
            <a:off x="1758240" y="582300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India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7" name=""/>
          <p:cNvSpPr/>
          <p:nvPr/>
        </p:nvSpPr>
        <p:spPr>
          <a:xfrm>
            <a:off x="4797360" y="5823000"/>
            <a:ext cx="912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Asia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Pacific*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8" name=""/>
          <p:cNvSpPr/>
          <p:nvPr/>
        </p:nvSpPr>
        <p:spPr>
          <a:xfrm>
            <a:off x="7876800" y="5823000"/>
            <a:ext cx="980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9" name=""/>
          <p:cNvSpPr/>
          <p:nvPr/>
        </p:nvSpPr>
        <p:spPr>
          <a:xfrm>
            <a:off x="6361200" y="5823000"/>
            <a:ext cx="87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Europe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0" name=""/>
          <p:cNvSpPr/>
          <p:nvPr/>
        </p:nvSpPr>
        <p:spPr>
          <a:xfrm>
            <a:off x="3141360" y="5823000"/>
            <a:ext cx="980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Latin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1" name=""/>
          <p:cNvSpPr/>
          <p:nvPr/>
        </p:nvSpPr>
        <p:spPr>
          <a:xfrm>
            <a:off x="6816600" y="2190600"/>
            <a:ext cx="863640" cy="127080"/>
          </a:xfrm>
          <a:custGeom>
            <a:avLst/>
            <a:gdLst/>
            <a:ahLst/>
            <a:rect l="l" t="t" r="r" b="b"/>
            <a:pathLst>
              <a:path w="336" h="87">
                <a:moveTo>
                  <a:pt x="0" y="85"/>
                </a:moveTo>
                <a:cubicBezTo>
                  <a:pt x="11" y="71"/>
                  <a:pt x="42" y="1"/>
                  <a:pt x="69" y="1"/>
                </a:cubicBezTo>
                <a:cubicBezTo>
                  <a:pt x="96" y="1"/>
                  <a:pt x="130" y="87"/>
                  <a:pt x="164" y="87"/>
                </a:cubicBezTo>
                <a:cubicBezTo>
                  <a:pt x="198" y="87"/>
                  <a:pt x="243" y="2"/>
                  <a:pt x="272" y="1"/>
                </a:cubicBezTo>
                <a:cubicBezTo>
                  <a:pt x="301" y="0"/>
                  <a:pt x="323" y="63"/>
                  <a:pt x="336" y="79"/>
                </a:cubicBezTo>
              </a:path>
            </a:pathLst>
          </a:custGeom>
          <a:noFill/>
          <a:ln w="381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2" name=""/>
          <p:cNvGraphicFramePr/>
          <p:nvPr/>
        </p:nvGraphicFramePr>
        <p:xfrm>
          <a:off x="614520" y="1646280"/>
          <a:ext cx="4429080" cy="4916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4520" y="1646280"/>
                    <a:ext cx="4429080" cy="4916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34" name=""/>
          <p:cNvSpPr/>
          <p:nvPr/>
        </p:nvSpPr>
        <p:spPr>
          <a:xfrm>
            <a:off x="352440" y="196920"/>
            <a:ext cx="9602640" cy="122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Physical Volumes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By Commodity and Region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(BBtue/d)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5" name=""/>
          <p:cNvSpPr/>
          <p:nvPr/>
        </p:nvSpPr>
        <p:spPr>
          <a:xfrm>
            <a:off x="301680" y="4840200"/>
            <a:ext cx="1703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8,966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6" name=""/>
          <p:cNvSpPr/>
          <p:nvPr/>
        </p:nvSpPr>
        <p:spPr>
          <a:xfrm>
            <a:off x="1139760" y="4373640"/>
            <a:ext cx="1703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12,392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7" name=""/>
          <p:cNvSpPr/>
          <p:nvPr/>
        </p:nvSpPr>
        <p:spPr>
          <a:xfrm>
            <a:off x="1978200" y="3678120"/>
            <a:ext cx="1703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17,970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8" name=""/>
          <p:cNvSpPr/>
          <p:nvPr/>
        </p:nvSpPr>
        <p:spPr>
          <a:xfrm>
            <a:off x="2841480" y="2478240"/>
            <a:ext cx="1703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27,308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9" name=""/>
          <p:cNvSpPr/>
          <p:nvPr/>
        </p:nvSpPr>
        <p:spPr>
          <a:xfrm>
            <a:off x="3692520" y="1838160"/>
            <a:ext cx="1703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32,429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0" name=""/>
          <p:cNvSpPr/>
          <p:nvPr/>
        </p:nvSpPr>
        <p:spPr>
          <a:xfrm>
            <a:off x="1055520" y="2203560"/>
            <a:ext cx="165240" cy="16812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1" name=""/>
          <p:cNvSpPr/>
          <p:nvPr/>
        </p:nvSpPr>
        <p:spPr>
          <a:xfrm>
            <a:off x="1055520" y="2444760"/>
            <a:ext cx="165240" cy="16812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2" name=""/>
          <p:cNvSpPr/>
          <p:nvPr/>
        </p:nvSpPr>
        <p:spPr>
          <a:xfrm>
            <a:off x="1192320" y="2166840"/>
            <a:ext cx="1703160" cy="50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Power &amp; Other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3" name=""/>
          <p:cNvSpPr/>
          <p:nvPr/>
        </p:nvSpPr>
        <p:spPr>
          <a:xfrm>
            <a:off x="960480" y="2090880"/>
            <a:ext cx="1473120" cy="652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4" name=""/>
          <p:cNvSpPr/>
          <p:nvPr/>
        </p:nvSpPr>
        <p:spPr>
          <a:xfrm>
            <a:off x="414360" y="1455840"/>
            <a:ext cx="4665600" cy="5051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645" name=""/>
          <p:cNvGraphicFramePr/>
          <p:nvPr/>
        </p:nvGraphicFramePr>
        <p:xfrm>
          <a:off x="5297400" y="1887480"/>
          <a:ext cx="4524480" cy="43959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4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297400" y="1887480"/>
                    <a:ext cx="4524480" cy="4395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47" name=""/>
          <p:cNvSpPr/>
          <p:nvPr/>
        </p:nvSpPr>
        <p:spPr>
          <a:xfrm>
            <a:off x="5478480" y="4832640"/>
            <a:ext cx="714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8,966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8" name=""/>
          <p:cNvSpPr/>
          <p:nvPr/>
        </p:nvSpPr>
        <p:spPr>
          <a:xfrm>
            <a:off x="7113600" y="3677040"/>
            <a:ext cx="901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17,970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9" name=""/>
          <p:cNvSpPr/>
          <p:nvPr/>
        </p:nvSpPr>
        <p:spPr>
          <a:xfrm>
            <a:off x="7981920" y="249588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27,308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0" name=""/>
          <p:cNvSpPr/>
          <p:nvPr/>
        </p:nvSpPr>
        <p:spPr>
          <a:xfrm>
            <a:off x="6145200" y="4393080"/>
            <a:ext cx="1096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12,392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1" name=""/>
          <p:cNvSpPr/>
          <p:nvPr/>
        </p:nvSpPr>
        <p:spPr>
          <a:xfrm>
            <a:off x="8775720" y="1838880"/>
            <a:ext cx="1042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32,429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2" name=""/>
          <p:cNvSpPr/>
          <p:nvPr/>
        </p:nvSpPr>
        <p:spPr>
          <a:xfrm>
            <a:off x="5972040" y="1938240"/>
            <a:ext cx="1230840" cy="7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Europe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 America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3" name=""/>
          <p:cNvSpPr/>
          <p:nvPr/>
        </p:nvSpPr>
        <p:spPr>
          <a:xfrm>
            <a:off x="5203800" y="1455840"/>
            <a:ext cx="4665600" cy="5051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4" name=""/>
          <p:cNvSpPr/>
          <p:nvPr/>
        </p:nvSpPr>
        <p:spPr>
          <a:xfrm>
            <a:off x="263520" y="6218280"/>
            <a:ext cx="1703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5" name=""/>
          <p:cNvSpPr/>
          <p:nvPr/>
        </p:nvSpPr>
        <p:spPr>
          <a:xfrm>
            <a:off x="1131840" y="6218280"/>
            <a:ext cx="1703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6" name=""/>
          <p:cNvSpPr/>
          <p:nvPr/>
        </p:nvSpPr>
        <p:spPr>
          <a:xfrm>
            <a:off x="1971720" y="6218280"/>
            <a:ext cx="1703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7" name=""/>
          <p:cNvSpPr/>
          <p:nvPr/>
        </p:nvSpPr>
        <p:spPr>
          <a:xfrm>
            <a:off x="2835360" y="6218280"/>
            <a:ext cx="1703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8" name=""/>
          <p:cNvSpPr/>
          <p:nvPr/>
        </p:nvSpPr>
        <p:spPr>
          <a:xfrm>
            <a:off x="3687840" y="6218280"/>
            <a:ext cx="1703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9" name=""/>
          <p:cNvSpPr/>
          <p:nvPr/>
        </p:nvSpPr>
        <p:spPr>
          <a:xfrm>
            <a:off x="4981680" y="6218280"/>
            <a:ext cx="1703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0" name=""/>
          <p:cNvSpPr/>
          <p:nvPr/>
        </p:nvSpPr>
        <p:spPr>
          <a:xfrm>
            <a:off x="5845320" y="6218280"/>
            <a:ext cx="1703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1" name=""/>
          <p:cNvSpPr/>
          <p:nvPr/>
        </p:nvSpPr>
        <p:spPr>
          <a:xfrm>
            <a:off x="6727680" y="6218280"/>
            <a:ext cx="1703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2" name=""/>
          <p:cNvSpPr/>
          <p:nvPr/>
        </p:nvSpPr>
        <p:spPr>
          <a:xfrm>
            <a:off x="7601040" y="6218280"/>
            <a:ext cx="1703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3" name=""/>
          <p:cNvSpPr/>
          <p:nvPr/>
        </p:nvSpPr>
        <p:spPr>
          <a:xfrm>
            <a:off x="8456760" y="6218280"/>
            <a:ext cx="1703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4" name=""/>
          <p:cNvSpPr/>
          <p:nvPr/>
        </p:nvSpPr>
        <p:spPr>
          <a:xfrm>
            <a:off x="5842080" y="2203560"/>
            <a:ext cx="164880" cy="16812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5" name=""/>
          <p:cNvSpPr/>
          <p:nvPr/>
        </p:nvSpPr>
        <p:spPr>
          <a:xfrm>
            <a:off x="5842080" y="2444760"/>
            <a:ext cx="164880" cy="16812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6" name=""/>
          <p:cNvSpPr/>
          <p:nvPr/>
        </p:nvSpPr>
        <p:spPr>
          <a:xfrm>
            <a:off x="5730840" y="2090880"/>
            <a:ext cx="1473120" cy="652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"/>
          <p:cNvSpPr/>
          <p:nvPr/>
        </p:nvSpPr>
        <p:spPr>
          <a:xfrm>
            <a:off x="3735360" y="3195720"/>
            <a:ext cx="2701800" cy="392040"/>
          </a:xfrm>
          <a:prstGeom prst="rect">
            <a:avLst/>
          </a:prstGeom>
          <a:solidFill>
            <a:srgbClr val="004be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8" name=""/>
          <p:cNvSpPr/>
          <p:nvPr/>
        </p:nvSpPr>
        <p:spPr>
          <a:xfrm>
            <a:off x="3735360" y="3919680"/>
            <a:ext cx="2701800" cy="392040"/>
          </a:xfrm>
          <a:prstGeom prst="rect">
            <a:avLst/>
          </a:prstGeom>
          <a:solidFill>
            <a:srgbClr val="004be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9" name=""/>
          <p:cNvSpPr/>
          <p:nvPr/>
        </p:nvSpPr>
        <p:spPr>
          <a:xfrm>
            <a:off x="3735360" y="4656240"/>
            <a:ext cx="2701800" cy="392040"/>
          </a:xfrm>
          <a:prstGeom prst="rect">
            <a:avLst/>
          </a:prstGeom>
          <a:solidFill>
            <a:srgbClr val="004be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0" name=""/>
          <p:cNvSpPr/>
          <p:nvPr/>
        </p:nvSpPr>
        <p:spPr>
          <a:xfrm>
            <a:off x="6872400" y="3195720"/>
            <a:ext cx="2701800" cy="392040"/>
          </a:xfrm>
          <a:prstGeom prst="rect">
            <a:avLst/>
          </a:prstGeom>
          <a:solidFill>
            <a:srgbClr val="004be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1" name=""/>
          <p:cNvSpPr/>
          <p:nvPr/>
        </p:nvSpPr>
        <p:spPr>
          <a:xfrm>
            <a:off x="6872400" y="3919680"/>
            <a:ext cx="2701800" cy="392040"/>
          </a:xfrm>
          <a:prstGeom prst="rect">
            <a:avLst/>
          </a:prstGeom>
          <a:solidFill>
            <a:srgbClr val="004be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2" name=""/>
          <p:cNvSpPr/>
          <p:nvPr/>
        </p:nvSpPr>
        <p:spPr>
          <a:xfrm>
            <a:off x="6872400" y="4656240"/>
            <a:ext cx="2701800" cy="392040"/>
          </a:xfrm>
          <a:prstGeom prst="rect">
            <a:avLst/>
          </a:prstGeom>
          <a:solidFill>
            <a:srgbClr val="004be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3" name=""/>
          <p:cNvSpPr/>
          <p:nvPr/>
        </p:nvSpPr>
        <p:spPr>
          <a:xfrm>
            <a:off x="617400" y="3195720"/>
            <a:ext cx="2702160" cy="392040"/>
          </a:xfrm>
          <a:prstGeom prst="rect">
            <a:avLst/>
          </a:prstGeom>
          <a:solidFill>
            <a:srgbClr val="004be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4" name=""/>
          <p:cNvSpPr/>
          <p:nvPr/>
        </p:nvSpPr>
        <p:spPr>
          <a:xfrm>
            <a:off x="617400" y="3919680"/>
            <a:ext cx="2702160" cy="392040"/>
          </a:xfrm>
          <a:prstGeom prst="rect">
            <a:avLst/>
          </a:prstGeom>
          <a:solidFill>
            <a:srgbClr val="004be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5" name=""/>
          <p:cNvSpPr/>
          <p:nvPr/>
        </p:nvSpPr>
        <p:spPr>
          <a:xfrm>
            <a:off x="617400" y="4656240"/>
            <a:ext cx="2702160" cy="392040"/>
          </a:xfrm>
          <a:prstGeom prst="rect">
            <a:avLst/>
          </a:prstGeom>
          <a:solidFill>
            <a:srgbClr val="004be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6" name=""/>
          <p:cNvSpPr/>
          <p:nvPr/>
        </p:nvSpPr>
        <p:spPr>
          <a:xfrm>
            <a:off x="1557360" y="345960"/>
            <a:ext cx="7210440" cy="48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Enron’s Wholesale Energy Businesses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7" name=""/>
          <p:cNvSpPr/>
          <p:nvPr/>
        </p:nvSpPr>
        <p:spPr>
          <a:xfrm>
            <a:off x="1311120" y="1436760"/>
            <a:ext cx="76741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938"/>
              </a:spcBef>
              <a:tabLst>
                <a:tab algn="l" pos="0"/>
                <a:tab algn="l" pos="463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All of the Capabilities Are in Place to Continue at a Very High Level of Growth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8" name=""/>
          <p:cNvSpPr/>
          <p:nvPr/>
        </p:nvSpPr>
        <p:spPr>
          <a:xfrm>
            <a:off x="3716280" y="3222720"/>
            <a:ext cx="2770200" cy="213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713"/>
              </a:spcBef>
              <a:tabLst>
                <a:tab algn="l" pos="0"/>
                <a:tab algn="l" pos="463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Information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713"/>
              </a:spcBef>
              <a:tabLst>
                <a:tab algn="l" pos="0"/>
                <a:tab algn="l" pos="463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Risk Management Skills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713"/>
              </a:spcBef>
              <a:tabLst>
                <a:tab algn="l" pos="0"/>
                <a:tab algn="l" pos="463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Broad Scale and Scope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9" name=""/>
          <p:cNvSpPr/>
          <p:nvPr/>
        </p:nvSpPr>
        <p:spPr>
          <a:xfrm>
            <a:off x="6932520" y="3222720"/>
            <a:ext cx="2687760" cy="186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713"/>
              </a:spcBef>
              <a:tabLst>
                <a:tab algn="l" pos="0"/>
                <a:tab algn="l" pos="463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Financial Strength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713"/>
              </a:spcBef>
              <a:tabLst>
                <a:tab algn="l" pos="0"/>
                <a:tab algn="l" pos="463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Marketing Skills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713"/>
              </a:spcBef>
              <a:tabLst>
                <a:tab algn="l" pos="0"/>
                <a:tab algn="l" pos="463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Systems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0" name=""/>
          <p:cNvSpPr/>
          <p:nvPr/>
        </p:nvSpPr>
        <p:spPr>
          <a:xfrm>
            <a:off x="995400" y="3222720"/>
            <a:ext cx="1946160" cy="186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713"/>
              </a:spcBef>
              <a:tabLst>
                <a:tab algn="l" pos="0"/>
                <a:tab algn="l" pos="463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People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713"/>
              </a:spcBef>
              <a:tabLst>
                <a:tab algn="l" pos="0"/>
                <a:tab algn="l" pos="463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713"/>
              </a:spcBef>
              <a:tabLst>
                <a:tab algn="l" pos="0"/>
                <a:tab algn="l" pos="463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Technology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1" name="" descr=""/>
          <p:cNvPicPr/>
          <p:nvPr/>
        </p:nvPicPr>
        <p:blipFill>
          <a:blip r:embed="rId1"/>
          <a:srcRect l="4246" t="2114" r="6099" b="0"/>
          <a:stretch/>
        </p:blipFill>
        <p:spPr>
          <a:xfrm>
            <a:off x="208080" y="0"/>
            <a:ext cx="9821880" cy="6550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2" name="ENE_C_WHI" descr=""/>
          <p:cNvPicPr/>
          <p:nvPr/>
        </p:nvPicPr>
        <p:blipFill>
          <a:blip r:embed="rId1"/>
          <a:stretch/>
        </p:blipFill>
        <p:spPr>
          <a:xfrm>
            <a:off x="3614760" y="1393920"/>
            <a:ext cx="3057480" cy="29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"/>
          <p:cNvSpPr/>
          <p:nvPr/>
        </p:nvSpPr>
        <p:spPr>
          <a:xfrm>
            <a:off x="5326200" y="5075280"/>
            <a:ext cx="1779480" cy="490320"/>
          </a:xfrm>
          <a:prstGeom prst="rect">
            <a:avLst/>
          </a:prstGeom>
          <a:solidFill>
            <a:srgbClr val="ffffff">
              <a:alpha val="50000"/>
            </a:srgbClr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4" name=""/>
          <p:cNvSpPr/>
          <p:nvPr/>
        </p:nvSpPr>
        <p:spPr>
          <a:xfrm>
            <a:off x="723960" y="825480"/>
            <a:ext cx="8559720" cy="339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5" name=""/>
          <p:cNvSpPr/>
          <p:nvPr/>
        </p:nvSpPr>
        <p:spPr>
          <a:xfrm>
            <a:off x="5041800" y="-60480"/>
            <a:ext cx="4934160" cy="2235240"/>
          </a:xfrm>
          <a:custGeom>
            <a:avLst/>
            <a:gdLst/>
            <a:ahLst/>
            <a:rect l="l" t="t" r="r" b="b"/>
            <a:pathLst>
              <a:path w="2830" h="1101">
                <a:moveTo>
                  <a:pt x="1332" y="809"/>
                </a:moveTo>
                <a:lnTo>
                  <a:pt x="1308" y="830"/>
                </a:lnTo>
                <a:lnTo>
                  <a:pt x="1312" y="853"/>
                </a:lnTo>
                <a:lnTo>
                  <a:pt x="1308" y="858"/>
                </a:lnTo>
                <a:lnTo>
                  <a:pt x="1310" y="870"/>
                </a:lnTo>
                <a:lnTo>
                  <a:pt x="1306" y="872"/>
                </a:lnTo>
                <a:lnTo>
                  <a:pt x="1253" y="872"/>
                </a:lnTo>
                <a:lnTo>
                  <a:pt x="1242" y="860"/>
                </a:lnTo>
                <a:lnTo>
                  <a:pt x="1197" y="855"/>
                </a:lnTo>
                <a:lnTo>
                  <a:pt x="1174" y="862"/>
                </a:lnTo>
                <a:lnTo>
                  <a:pt x="1131" y="888"/>
                </a:lnTo>
                <a:lnTo>
                  <a:pt x="1122" y="902"/>
                </a:lnTo>
                <a:lnTo>
                  <a:pt x="1114" y="907"/>
                </a:lnTo>
                <a:lnTo>
                  <a:pt x="1107" y="904"/>
                </a:lnTo>
                <a:lnTo>
                  <a:pt x="1112" y="896"/>
                </a:lnTo>
                <a:lnTo>
                  <a:pt x="1103" y="879"/>
                </a:lnTo>
                <a:lnTo>
                  <a:pt x="1097" y="881"/>
                </a:lnTo>
                <a:lnTo>
                  <a:pt x="1095" y="887"/>
                </a:lnTo>
                <a:lnTo>
                  <a:pt x="1076" y="881"/>
                </a:lnTo>
                <a:lnTo>
                  <a:pt x="1069" y="873"/>
                </a:lnTo>
                <a:lnTo>
                  <a:pt x="1069" y="868"/>
                </a:lnTo>
                <a:lnTo>
                  <a:pt x="1059" y="864"/>
                </a:lnTo>
                <a:lnTo>
                  <a:pt x="1058" y="853"/>
                </a:lnTo>
                <a:lnTo>
                  <a:pt x="1044" y="843"/>
                </a:lnTo>
                <a:lnTo>
                  <a:pt x="1039" y="841"/>
                </a:lnTo>
                <a:lnTo>
                  <a:pt x="1035" y="845"/>
                </a:lnTo>
                <a:lnTo>
                  <a:pt x="1031" y="845"/>
                </a:lnTo>
                <a:lnTo>
                  <a:pt x="1027" y="851"/>
                </a:lnTo>
                <a:lnTo>
                  <a:pt x="1005" y="851"/>
                </a:lnTo>
                <a:lnTo>
                  <a:pt x="1001" y="843"/>
                </a:lnTo>
                <a:lnTo>
                  <a:pt x="1001" y="840"/>
                </a:lnTo>
                <a:lnTo>
                  <a:pt x="994" y="834"/>
                </a:lnTo>
                <a:lnTo>
                  <a:pt x="990" y="836"/>
                </a:lnTo>
                <a:lnTo>
                  <a:pt x="986" y="845"/>
                </a:lnTo>
                <a:lnTo>
                  <a:pt x="980" y="849"/>
                </a:lnTo>
                <a:lnTo>
                  <a:pt x="941" y="776"/>
                </a:lnTo>
                <a:lnTo>
                  <a:pt x="915" y="753"/>
                </a:lnTo>
                <a:lnTo>
                  <a:pt x="915" y="747"/>
                </a:lnTo>
                <a:lnTo>
                  <a:pt x="922" y="744"/>
                </a:lnTo>
                <a:lnTo>
                  <a:pt x="920" y="740"/>
                </a:lnTo>
                <a:lnTo>
                  <a:pt x="905" y="745"/>
                </a:lnTo>
                <a:lnTo>
                  <a:pt x="898" y="747"/>
                </a:lnTo>
                <a:lnTo>
                  <a:pt x="890" y="757"/>
                </a:lnTo>
                <a:lnTo>
                  <a:pt x="877" y="762"/>
                </a:lnTo>
                <a:lnTo>
                  <a:pt x="877" y="766"/>
                </a:lnTo>
                <a:lnTo>
                  <a:pt x="868" y="764"/>
                </a:lnTo>
                <a:lnTo>
                  <a:pt x="858" y="768"/>
                </a:lnTo>
                <a:lnTo>
                  <a:pt x="856" y="764"/>
                </a:lnTo>
                <a:lnTo>
                  <a:pt x="858" y="759"/>
                </a:lnTo>
                <a:lnTo>
                  <a:pt x="864" y="757"/>
                </a:lnTo>
                <a:lnTo>
                  <a:pt x="862" y="751"/>
                </a:lnTo>
                <a:lnTo>
                  <a:pt x="856" y="755"/>
                </a:lnTo>
                <a:lnTo>
                  <a:pt x="843" y="749"/>
                </a:lnTo>
                <a:lnTo>
                  <a:pt x="841" y="749"/>
                </a:lnTo>
                <a:lnTo>
                  <a:pt x="843" y="753"/>
                </a:lnTo>
                <a:lnTo>
                  <a:pt x="839" y="753"/>
                </a:lnTo>
                <a:lnTo>
                  <a:pt x="839" y="747"/>
                </a:lnTo>
                <a:lnTo>
                  <a:pt x="836" y="742"/>
                </a:lnTo>
                <a:lnTo>
                  <a:pt x="834" y="740"/>
                </a:lnTo>
                <a:lnTo>
                  <a:pt x="832" y="745"/>
                </a:lnTo>
                <a:lnTo>
                  <a:pt x="817" y="747"/>
                </a:lnTo>
                <a:lnTo>
                  <a:pt x="813" y="744"/>
                </a:lnTo>
                <a:lnTo>
                  <a:pt x="817" y="738"/>
                </a:lnTo>
                <a:lnTo>
                  <a:pt x="819" y="730"/>
                </a:lnTo>
                <a:lnTo>
                  <a:pt x="813" y="727"/>
                </a:lnTo>
                <a:lnTo>
                  <a:pt x="811" y="713"/>
                </a:lnTo>
                <a:lnTo>
                  <a:pt x="807" y="712"/>
                </a:lnTo>
                <a:lnTo>
                  <a:pt x="798" y="715"/>
                </a:lnTo>
                <a:lnTo>
                  <a:pt x="789" y="710"/>
                </a:lnTo>
                <a:lnTo>
                  <a:pt x="775" y="708"/>
                </a:lnTo>
                <a:lnTo>
                  <a:pt x="768" y="713"/>
                </a:lnTo>
                <a:lnTo>
                  <a:pt x="762" y="713"/>
                </a:lnTo>
                <a:lnTo>
                  <a:pt x="760" y="721"/>
                </a:lnTo>
                <a:lnTo>
                  <a:pt x="721" y="730"/>
                </a:lnTo>
                <a:lnTo>
                  <a:pt x="706" y="734"/>
                </a:lnTo>
                <a:lnTo>
                  <a:pt x="704" y="742"/>
                </a:lnTo>
                <a:lnTo>
                  <a:pt x="693" y="742"/>
                </a:lnTo>
                <a:lnTo>
                  <a:pt x="685" y="744"/>
                </a:lnTo>
                <a:lnTo>
                  <a:pt x="685" y="747"/>
                </a:lnTo>
                <a:lnTo>
                  <a:pt x="678" y="744"/>
                </a:lnTo>
                <a:lnTo>
                  <a:pt x="668" y="751"/>
                </a:lnTo>
                <a:lnTo>
                  <a:pt x="659" y="751"/>
                </a:lnTo>
                <a:lnTo>
                  <a:pt x="657" y="755"/>
                </a:lnTo>
                <a:lnTo>
                  <a:pt x="655" y="753"/>
                </a:lnTo>
                <a:lnTo>
                  <a:pt x="638" y="753"/>
                </a:lnTo>
                <a:lnTo>
                  <a:pt x="636" y="751"/>
                </a:lnTo>
                <a:lnTo>
                  <a:pt x="629" y="753"/>
                </a:lnTo>
                <a:lnTo>
                  <a:pt x="632" y="757"/>
                </a:lnTo>
                <a:lnTo>
                  <a:pt x="629" y="764"/>
                </a:lnTo>
                <a:lnTo>
                  <a:pt x="636" y="764"/>
                </a:lnTo>
                <a:lnTo>
                  <a:pt x="638" y="766"/>
                </a:lnTo>
                <a:lnTo>
                  <a:pt x="632" y="768"/>
                </a:lnTo>
                <a:lnTo>
                  <a:pt x="632" y="774"/>
                </a:lnTo>
                <a:lnTo>
                  <a:pt x="644" y="776"/>
                </a:lnTo>
                <a:lnTo>
                  <a:pt x="649" y="781"/>
                </a:lnTo>
                <a:lnTo>
                  <a:pt x="646" y="783"/>
                </a:lnTo>
                <a:lnTo>
                  <a:pt x="631" y="783"/>
                </a:lnTo>
                <a:lnTo>
                  <a:pt x="623" y="791"/>
                </a:lnTo>
                <a:lnTo>
                  <a:pt x="629" y="798"/>
                </a:lnTo>
                <a:lnTo>
                  <a:pt x="627" y="804"/>
                </a:lnTo>
                <a:lnTo>
                  <a:pt x="610" y="813"/>
                </a:lnTo>
                <a:lnTo>
                  <a:pt x="610" y="815"/>
                </a:lnTo>
                <a:lnTo>
                  <a:pt x="616" y="817"/>
                </a:lnTo>
                <a:lnTo>
                  <a:pt x="617" y="823"/>
                </a:lnTo>
                <a:lnTo>
                  <a:pt x="625" y="824"/>
                </a:lnTo>
                <a:lnTo>
                  <a:pt x="629" y="828"/>
                </a:lnTo>
                <a:lnTo>
                  <a:pt x="640" y="832"/>
                </a:lnTo>
                <a:lnTo>
                  <a:pt x="636" y="849"/>
                </a:lnTo>
                <a:lnTo>
                  <a:pt x="621" y="853"/>
                </a:lnTo>
                <a:lnTo>
                  <a:pt x="612" y="847"/>
                </a:lnTo>
                <a:lnTo>
                  <a:pt x="606" y="856"/>
                </a:lnTo>
                <a:lnTo>
                  <a:pt x="600" y="856"/>
                </a:lnTo>
                <a:lnTo>
                  <a:pt x="599" y="853"/>
                </a:lnTo>
                <a:lnTo>
                  <a:pt x="599" y="853"/>
                </a:lnTo>
                <a:lnTo>
                  <a:pt x="587" y="853"/>
                </a:lnTo>
                <a:lnTo>
                  <a:pt x="582" y="840"/>
                </a:lnTo>
                <a:lnTo>
                  <a:pt x="578" y="840"/>
                </a:lnTo>
                <a:lnTo>
                  <a:pt x="570" y="840"/>
                </a:lnTo>
                <a:lnTo>
                  <a:pt x="563" y="845"/>
                </a:lnTo>
                <a:lnTo>
                  <a:pt x="557" y="840"/>
                </a:lnTo>
                <a:lnTo>
                  <a:pt x="550" y="841"/>
                </a:lnTo>
                <a:lnTo>
                  <a:pt x="550" y="843"/>
                </a:lnTo>
                <a:lnTo>
                  <a:pt x="544" y="843"/>
                </a:lnTo>
                <a:lnTo>
                  <a:pt x="531" y="855"/>
                </a:lnTo>
                <a:lnTo>
                  <a:pt x="520" y="849"/>
                </a:lnTo>
                <a:lnTo>
                  <a:pt x="514" y="841"/>
                </a:lnTo>
                <a:lnTo>
                  <a:pt x="512" y="841"/>
                </a:lnTo>
                <a:lnTo>
                  <a:pt x="512" y="855"/>
                </a:lnTo>
                <a:lnTo>
                  <a:pt x="508" y="855"/>
                </a:lnTo>
                <a:lnTo>
                  <a:pt x="506" y="847"/>
                </a:lnTo>
                <a:lnTo>
                  <a:pt x="489" y="826"/>
                </a:lnTo>
                <a:lnTo>
                  <a:pt x="473" y="826"/>
                </a:lnTo>
                <a:lnTo>
                  <a:pt x="469" y="819"/>
                </a:lnTo>
                <a:lnTo>
                  <a:pt x="465" y="819"/>
                </a:lnTo>
                <a:lnTo>
                  <a:pt x="459" y="821"/>
                </a:lnTo>
                <a:lnTo>
                  <a:pt x="456" y="828"/>
                </a:lnTo>
                <a:lnTo>
                  <a:pt x="454" y="826"/>
                </a:lnTo>
                <a:lnTo>
                  <a:pt x="450" y="826"/>
                </a:lnTo>
                <a:lnTo>
                  <a:pt x="448" y="821"/>
                </a:lnTo>
                <a:lnTo>
                  <a:pt x="437" y="823"/>
                </a:lnTo>
                <a:lnTo>
                  <a:pt x="429" y="834"/>
                </a:lnTo>
                <a:lnTo>
                  <a:pt x="414" y="840"/>
                </a:lnTo>
                <a:lnTo>
                  <a:pt x="412" y="847"/>
                </a:lnTo>
                <a:lnTo>
                  <a:pt x="403" y="853"/>
                </a:lnTo>
                <a:lnTo>
                  <a:pt x="397" y="853"/>
                </a:lnTo>
                <a:lnTo>
                  <a:pt x="403" y="872"/>
                </a:lnTo>
                <a:lnTo>
                  <a:pt x="395" y="877"/>
                </a:lnTo>
                <a:lnTo>
                  <a:pt x="379" y="856"/>
                </a:lnTo>
                <a:lnTo>
                  <a:pt x="375" y="870"/>
                </a:lnTo>
                <a:lnTo>
                  <a:pt x="369" y="873"/>
                </a:lnTo>
                <a:lnTo>
                  <a:pt x="365" y="890"/>
                </a:lnTo>
                <a:lnTo>
                  <a:pt x="371" y="896"/>
                </a:lnTo>
                <a:lnTo>
                  <a:pt x="363" y="902"/>
                </a:lnTo>
                <a:lnTo>
                  <a:pt x="360" y="915"/>
                </a:lnTo>
                <a:lnTo>
                  <a:pt x="369" y="919"/>
                </a:lnTo>
                <a:lnTo>
                  <a:pt x="373" y="932"/>
                </a:lnTo>
                <a:lnTo>
                  <a:pt x="377" y="936"/>
                </a:lnTo>
                <a:lnTo>
                  <a:pt x="377" y="932"/>
                </a:lnTo>
                <a:lnTo>
                  <a:pt x="392" y="934"/>
                </a:lnTo>
                <a:lnTo>
                  <a:pt x="397" y="943"/>
                </a:lnTo>
                <a:lnTo>
                  <a:pt x="405" y="962"/>
                </a:lnTo>
                <a:lnTo>
                  <a:pt x="395" y="962"/>
                </a:lnTo>
                <a:lnTo>
                  <a:pt x="394" y="966"/>
                </a:lnTo>
                <a:lnTo>
                  <a:pt x="397" y="968"/>
                </a:lnTo>
                <a:lnTo>
                  <a:pt x="405" y="973"/>
                </a:lnTo>
                <a:lnTo>
                  <a:pt x="397" y="975"/>
                </a:lnTo>
                <a:lnTo>
                  <a:pt x="388" y="986"/>
                </a:lnTo>
                <a:lnTo>
                  <a:pt x="382" y="975"/>
                </a:lnTo>
                <a:lnTo>
                  <a:pt x="377" y="973"/>
                </a:lnTo>
                <a:lnTo>
                  <a:pt x="379" y="979"/>
                </a:lnTo>
                <a:lnTo>
                  <a:pt x="377" y="990"/>
                </a:lnTo>
                <a:lnTo>
                  <a:pt x="375" y="988"/>
                </a:lnTo>
                <a:lnTo>
                  <a:pt x="373" y="1001"/>
                </a:lnTo>
                <a:lnTo>
                  <a:pt x="360" y="1020"/>
                </a:lnTo>
                <a:lnTo>
                  <a:pt x="369" y="1030"/>
                </a:lnTo>
                <a:lnTo>
                  <a:pt x="377" y="1045"/>
                </a:lnTo>
                <a:lnTo>
                  <a:pt x="379" y="1037"/>
                </a:lnTo>
                <a:lnTo>
                  <a:pt x="377" y="1058"/>
                </a:lnTo>
                <a:lnTo>
                  <a:pt x="392" y="1086"/>
                </a:lnTo>
                <a:lnTo>
                  <a:pt x="394" y="1088"/>
                </a:lnTo>
                <a:lnTo>
                  <a:pt x="384" y="1101"/>
                </a:lnTo>
                <a:lnTo>
                  <a:pt x="373" y="1101"/>
                </a:lnTo>
                <a:lnTo>
                  <a:pt x="371" y="1094"/>
                </a:lnTo>
                <a:lnTo>
                  <a:pt x="358" y="1084"/>
                </a:lnTo>
                <a:lnTo>
                  <a:pt x="345" y="1077"/>
                </a:lnTo>
                <a:lnTo>
                  <a:pt x="345" y="1069"/>
                </a:lnTo>
                <a:lnTo>
                  <a:pt x="335" y="1065"/>
                </a:lnTo>
                <a:lnTo>
                  <a:pt x="326" y="1063"/>
                </a:lnTo>
                <a:lnTo>
                  <a:pt x="313" y="1067"/>
                </a:lnTo>
                <a:lnTo>
                  <a:pt x="294" y="1054"/>
                </a:lnTo>
                <a:lnTo>
                  <a:pt x="271" y="1052"/>
                </a:lnTo>
                <a:lnTo>
                  <a:pt x="251" y="1045"/>
                </a:lnTo>
                <a:lnTo>
                  <a:pt x="236" y="1047"/>
                </a:lnTo>
                <a:lnTo>
                  <a:pt x="215" y="1030"/>
                </a:lnTo>
                <a:lnTo>
                  <a:pt x="194" y="1016"/>
                </a:lnTo>
                <a:lnTo>
                  <a:pt x="190" y="1016"/>
                </a:lnTo>
                <a:lnTo>
                  <a:pt x="177" y="1003"/>
                </a:lnTo>
                <a:lnTo>
                  <a:pt x="181" y="998"/>
                </a:lnTo>
                <a:lnTo>
                  <a:pt x="190" y="998"/>
                </a:lnTo>
                <a:lnTo>
                  <a:pt x="200" y="983"/>
                </a:lnTo>
                <a:lnTo>
                  <a:pt x="211" y="979"/>
                </a:lnTo>
                <a:lnTo>
                  <a:pt x="196" y="968"/>
                </a:lnTo>
                <a:lnTo>
                  <a:pt x="198" y="964"/>
                </a:lnTo>
                <a:lnTo>
                  <a:pt x="211" y="964"/>
                </a:lnTo>
                <a:lnTo>
                  <a:pt x="209" y="960"/>
                </a:lnTo>
                <a:lnTo>
                  <a:pt x="226" y="954"/>
                </a:lnTo>
                <a:lnTo>
                  <a:pt x="222" y="949"/>
                </a:lnTo>
                <a:lnTo>
                  <a:pt x="207" y="952"/>
                </a:lnTo>
                <a:lnTo>
                  <a:pt x="207" y="943"/>
                </a:lnTo>
                <a:lnTo>
                  <a:pt x="209" y="937"/>
                </a:lnTo>
                <a:lnTo>
                  <a:pt x="215" y="936"/>
                </a:lnTo>
                <a:lnTo>
                  <a:pt x="220" y="930"/>
                </a:lnTo>
                <a:lnTo>
                  <a:pt x="224" y="932"/>
                </a:lnTo>
                <a:lnTo>
                  <a:pt x="236" y="932"/>
                </a:lnTo>
                <a:lnTo>
                  <a:pt x="239" y="919"/>
                </a:lnTo>
                <a:lnTo>
                  <a:pt x="236" y="917"/>
                </a:lnTo>
                <a:lnTo>
                  <a:pt x="236" y="907"/>
                </a:lnTo>
                <a:lnTo>
                  <a:pt x="241" y="904"/>
                </a:lnTo>
                <a:lnTo>
                  <a:pt x="236" y="898"/>
                </a:lnTo>
                <a:lnTo>
                  <a:pt x="241" y="896"/>
                </a:lnTo>
                <a:lnTo>
                  <a:pt x="243" y="892"/>
                </a:lnTo>
                <a:lnTo>
                  <a:pt x="241" y="885"/>
                </a:lnTo>
                <a:lnTo>
                  <a:pt x="243" y="883"/>
                </a:lnTo>
                <a:lnTo>
                  <a:pt x="224" y="873"/>
                </a:lnTo>
                <a:lnTo>
                  <a:pt x="219" y="875"/>
                </a:lnTo>
                <a:lnTo>
                  <a:pt x="209" y="870"/>
                </a:lnTo>
                <a:lnTo>
                  <a:pt x="204" y="872"/>
                </a:lnTo>
                <a:lnTo>
                  <a:pt x="190" y="856"/>
                </a:lnTo>
                <a:lnTo>
                  <a:pt x="177" y="862"/>
                </a:lnTo>
                <a:lnTo>
                  <a:pt x="173" y="862"/>
                </a:lnTo>
                <a:lnTo>
                  <a:pt x="170" y="858"/>
                </a:lnTo>
                <a:lnTo>
                  <a:pt x="158" y="858"/>
                </a:lnTo>
                <a:lnTo>
                  <a:pt x="155" y="853"/>
                </a:lnTo>
                <a:lnTo>
                  <a:pt x="155" y="841"/>
                </a:lnTo>
                <a:lnTo>
                  <a:pt x="149" y="834"/>
                </a:lnTo>
                <a:lnTo>
                  <a:pt x="143" y="836"/>
                </a:lnTo>
                <a:lnTo>
                  <a:pt x="134" y="832"/>
                </a:lnTo>
                <a:lnTo>
                  <a:pt x="132" y="821"/>
                </a:lnTo>
                <a:lnTo>
                  <a:pt x="136" y="819"/>
                </a:lnTo>
                <a:lnTo>
                  <a:pt x="136" y="817"/>
                </a:lnTo>
                <a:lnTo>
                  <a:pt x="125" y="802"/>
                </a:lnTo>
                <a:lnTo>
                  <a:pt x="100" y="802"/>
                </a:lnTo>
                <a:lnTo>
                  <a:pt x="93" y="811"/>
                </a:lnTo>
                <a:lnTo>
                  <a:pt x="89" y="808"/>
                </a:lnTo>
                <a:lnTo>
                  <a:pt x="83" y="785"/>
                </a:lnTo>
                <a:lnTo>
                  <a:pt x="79" y="779"/>
                </a:lnTo>
                <a:lnTo>
                  <a:pt x="83" y="774"/>
                </a:lnTo>
                <a:lnTo>
                  <a:pt x="96" y="777"/>
                </a:lnTo>
                <a:lnTo>
                  <a:pt x="106" y="770"/>
                </a:lnTo>
                <a:lnTo>
                  <a:pt x="106" y="764"/>
                </a:lnTo>
                <a:lnTo>
                  <a:pt x="104" y="764"/>
                </a:lnTo>
                <a:lnTo>
                  <a:pt x="102" y="759"/>
                </a:lnTo>
                <a:lnTo>
                  <a:pt x="98" y="757"/>
                </a:lnTo>
                <a:lnTo>
                  <a:pt x="89" y="759"/>
                </a:lnTo>
                <a:lnTo>
                  <a:pt x="89" y="751"/>
                </a:lnTo>
                <a:lnTo>
                  <a:pt x="81" y="745"/>
                </a:lnTo>
                <a:lnTo>
                  <a:pt x="72" y="727"/>
                </a:lnTo>
                <a:lnTo>
                  <a:pt x="74" y="715"/>
                </a:lnTo>
                <a:lnTo>
                  <a:pt x="72" y="710"/>
                </a:lnTo>
                <a:lnTo>
                  <a:pt x="72" y="700"/>
                </a:lnTo>
                <a:lnTo>
                  <a:pt x="59" y="693"/>
                </a:lnTo>
                <a:lnTo>
                  <a:pt x="44" y="697"/>
                </a:lnTo>
                <a:lnTo>
                  <a:pt x="46" y="691"/>
                </a:lnTo>
                <a:lnTo>
                  <a:pt x="42" y="687"/>
                </a:lnTo>
                <a:lnTo>
                  <a:pt x="23" y="685"/>
                </a:lnTo>
                <a:lnTo>
                  <a:pt x="23" y="683"/>
                </a:lnTo>
                <a:lnTo>
                  <a:pt x="21" y="668"/>
                </a:lnTo>
                <a:lnTo>
                  <a:pt x="17" y="659"/>
                </a:lnTo>
                <a:lnTo>
                  <a:pt x="12" y="657"/>
                </a:lnTo>
                <a:lnTo>
                  <a:pt x="14" y="644"/>
                </a:lnTo>
                <a:lnTo>
                  <a:pt x="8" y="634"/>
                </a:lnTo>
                <a:lnTo>
                  <a:pt x="8" y="633"/>
                </a:lnTo>
                <a:lnTo>
                  <a:pt x="14" y="625"/>
                </a:lnTo>
                <a:lnTo>
                  <a:pt x="12" y="619"/>
                </a:lnTo>
                <a:lnTo>
                  <a:pt x="10" y="616"/>
                </a:lnTo>
                <a:lnTo>
                  <a:pt x="8" y="608"/>
                </a:lnTo>
                <a:lnTo>
                  <a:pt x="4" y="606"/>
                </a:lnTo>
                <a:lnTo>
                  <a:pt x="0" y="587"/>
                </a:lnTo>
                <a:lnTo>
                  <a:pt x="14" y="584"/>
                </a:lnTo>
                <a:lnTo>
                  <a:pt x="21" y="570"/>
                </a:lnTo>
                <a:lnTo>
                  <a:pt x="21" y="561"/>
                </a:lnTo>
                <a:lnTo>
                  <a:pt x="36" y="550"/>
                </a:lnTo>
                <a:lnTo>
                  <a:pt x="57" y="550"/>
                </a:lnTo>
                <a:lnTo>
                  <a:pt x="49" y="542"/>
                </a:lnTo>
                <a:lnTo>
                  <a:pt x="25" y="537"/>
                </a:lnTo>
                <a:lnTo>
                  <a:pt x="23" y="527"/>
                </a:lnTo>
                <a:lnTo>
                  <a:pt x="27" y="531"/>
                </a:lnTo>
                <a:lnTo>
                  <a:pt x="27" y="521"/>
                </a:lnTo>
                <a:lnTo>
                  <a:pt x="10" y="525"/>
                </a:lnTo>
                <a:lnTo>
                  <a:pt x="51" y="486"/>
                </a:lnTo>
                <a:lnTo>
                  <a:pt x="79" y="444"/>
                </a:lnTo>
                <a:lnTo>
                  <a:pt x="79" y="429"/>
                </a:lnTo>
                <a:lnTo>
                  <a:pt x="68" y="416"/>
                </a:lnTo>
                <a:lnTo>
                  <a:pt x="59" y="403"/>
                </a:lnTo>
                <a:lnTo>
                  <a:pt x="64" y="378"/>
                </a:lnTo>
                <a:lnTo>
                  <a:pt x="55" y="369"/>
                </a:lnTo>
                <a:lnTo>
                  <a:pt x="55" y="356"/>
                </a:lnTo>
                <a:lnTo>
                  <a:pt x="49" y="354"/>
                </a:lnTo>
                <a:lnTo>
                  <a:pt x="49" y="335"/>
                </a:lnTo>
                <a:lnTo>
                  <a:pt x="55" y="313"/>
                </a:lnTo>
                <a:lnTo>
                  <a:pt x="38" y="260"/>
                </a:lnTo>
                <a:lnTo>
                  <a:pt x="53" y="230"/>
                </a:lnTo>
                <a:lnTo>
                  <a:pt x="42" y="203"/>
                </a:lnTo>
                <a:lnTo>
                  <a:pt x="27" y="190"/>
                </a:lnTo>
                <a:lnTo>
                  <a:pt x="29" y="168"/>
                </a:lnTo>
                <a:lnTo>
                  <a:pt x="27" y="166"/>
                </a:lnTo>
                <a:lnTo>
                  <a:pt x="36" y="156"/>
                </a:lnTo>
                <a:lnTo>
                  <a:pt x="55" y="138"/>
                </a:lnTo>
                <a:lnTo>
                  <a:pt x="57" y="126"/>
                </a:lnTo>
                <a:lnTo>
                  <a:pt x="68" y="130"/>
                </a:lnTo>
                <a:lnTo>
                  <a:pt x="68" y="119"/>
                </a:lnTo>
                <a:lnTo>
                  <a:pt x="83" y="126"/>
                </a:lnTo>
                <a:lnTo>
                  <a:pt x="85" y="119"/>
                </a:lnTo>
                <a:lnTo>
                  <a:pt x="89" y="119"/>
                </a:lnTo>
                <a:lnTo>
                  <a:pt x="87" y="111"/>
                </a:lnTo>
                <a:lnTo>
                  <a:pt x="110" y="121"/>
                </a:lnTo>
                <a:lnTo>
                  <a:pt x="106" y="130"/>
                </a:lnTo>
                <a:lnTo>
                  <a:pt x="93" y="121"/>
                </a:lnTo>
                <a:lnTo>
                  <a:pt x="89" y="130"/>
                </a:lnTo>
                <a:lnTo>
                  <a:pt x="108" y="138"/>
                </a:lnTo>
                <a:lnTo>
                  <a:pt x="106" y="143"/>
                </a:lnTo>
                <a:lnTo>
                  <a:pt x="111" y="139"/>
                </a:lnTo>
                <a:lnTo>
                  <a:pt x="115" y="149"/>
                </a:lnTo>
                <a:lnTo>
                  <a:pt x="162" y="151"/>
                </a:lnTo>
                <a:lnTo>
                  <a:pt x="209" y="196"/>
                </a:lnTo>
                <a:lnTo>
                  <a:pt x="237" y="205"/>
                </a:lnTo>
                <a:lnTo>
                  <a:pt x="256" y="228"/>
                </a:lnTo>
                <a:lnTo>
                  <a:pt x="258" y="247"/>
                </a:lnTo>
                <a:lnTo>
                  <a:pt x="264" y="250"/>
                </a:lnTo>
                <a:lnTo>
                  <a:pt x="260" y="267"/>
                </a:lnTo>
                <a:lnTo>
                  <a:pt x="239" y="290"/>
                </a:lnTo>
                <a:lnTo>
                  <a:pt x="217" y="299"/>
                </a:lnTo>
                <a:lnTo>
                  <a:pt x="136" y="279"/>
                </a:lnTo>
                <a:lnTo>
                  <a:pt x="134" y="271"/>
                </a:lnTo>
                <a:lnTo>
                  <a:pt x="117" y="269"/>
                </a:lnTo>
                <a:lnTo>
                  <a:pt x="98" y="250"/>
                </a:lnTo>
                <a:lnTo>
                  <a:pt x="89" y="254"/>
                </a:lnTo>
                <a:lnTo>
                  <a:pt x="141" y="309"/>
                </a:lnTo>
                <a:lnTo>
                  <a:pt x="140" y="330"/>
                </a:lnTo>
                <a:lnTo>
                  <a:pt x="134" y="335"/>
                </a:lnTo>
                <a:lnTo>
                  <a:pt x="143" y="354"/>
                </a:lnTo>
                <a:lnTo>
                  <a:pt x="143" y="365"/>
                </a:lnTo>
                <a:lnTo>
                  <a:pt x="140" y="373"/>
                </a:lnTo>
                <a:lnTo>
                  <a:pt x="157" y="377"/>
                </a:lnTo>
                <a:lnTo>
                  <a:pt x="168" y="392"/>
                </a:lnTo>
                <a:lnTo>
                  <a:pt x="192" y="401"/>
                </a:lnTo>
                <a:lnTo>
                  <a:pt x="205" y="397"/>
                </a:lnTo>
                <a:lnTo>
                  <a:pt x="200" y="373"/>
                </a:lnTo>
                <a:lnTo>
                  <a:pt x="189" y="377"/>
                </a:lnTo>
                <a:lnTo>
                  <a:pt x="177" y="362"/>
                </a:lnTo>
                <a:lnTo>
                  <a:pt x="173" y="354"/>
                </a:lnTo>
                <a:lnTo>
                  <a:pt x="181" y="341"/>
                </a:lnTo>
                <a:lnTo>
                  <a:pt x="207" y="356"/>
                </a:lnTo>
                <a:lnTo>
                  <a:pt x="202" y="360"/>
                </a:lnTo>
                <a:lnTo>
                  <a:pt x="204" y="365"/>
                </a:lnTo>
                <a:lnTo>
                  <a:pt x="211" y="358"/>
                </a:lnTo>
                <a:lnTo>
                  <a:pt x="254" y="373"/>
                </a:lnTo>
                <a:lnTo>
                  <a:pt x="237" y="335"/>
                </a:lnTo>
                <a:lnTo>
                  <a:pt x="236" y="322"/>
                </a:lnTo>
                <a:lnTo>
                  <a:pt x="266" y="301"/>
                </a:lnTo>
                <a:lnTo>
                  <a:pt x="281" y="281"/>
                </a:lnTo>
                <a:lnTo>
                  <a:pt x="305" y="292"/>
                </a:lnTo>
                <a:lnTo>
                  <a:pt x="301" y="301"/>
                </a:lnTo>
                <a:lnTo>
                  <a:pt x="309" y="298"/>
                </a:lnTo>
                <a:lnTo>
                  <a:pt x="315" y="309"/>
                </a:lnTo>
                <a:lnTo>
                  <a:pt x="315" y="290"/>
                </a:lnTo>
                <a:lnTo>
                  <a:pt x="322" y="260"/>
                </a:lnTo>
                <a:lnTo>
                  <a:pt x="309" y="243"/>
                </a:lnTo>
                <a:lnTo>
                  <a:pt x="315" y="222"/>
                </a:lnTo>
                <a:lnTo>
                  <a:pt x="315" y="194"/>
                </a:lnTo>
                <a:lnTo>
                  <a:pt x="300" y="177"/>
                </a:lnTo>
                <a:lnTo>
                  <a:pt x="345" y="186"/>
                </a:lnTo>
                <a:lnTo>
                  <a:pt x="356" y="202"/>
                </a:lnTo>
                <a:lnTo>
                  <a:pt x="360" y="218"/>
                </a:lnTo>
                <a:lnTo>
                  <a:pt x="337" y="224"/>
                </a:lnTo>
                <a:lnTo>
                  <a:pt x="330" y="237"/>
                </a:lnTo>
                <a:lnTo>
                  <a:pt x="348" y="266"/>
                </a:lnTo>
                <a:lnTo>
                  <a:pt x="358" y="264"/>
                </a:lnTo>
                <a:lnTo>
                  <a:pt x="360" y="275"/>
                </a:lnTo>
                <a:lnTo>
                  <a:pt x="380" y="258"/>
                </a:lnTo>
                <a:lnTo>
                  <a:pt x="380" y="249"/>
                </a:lnTo>
                <a:lnTo>
                  <a:pt x="386" y="232"/>
                </a:lnTo>
                <a:lnTo>
                  <a:pt x="454" y="186"/>
                </a:lnTo>
                <a:lnTo>
                  <a:pt x="461" y="185"/>
                </a:lnTo>
                <a:lnTo>
                  <a:pt x="467" y="194"/>
                </a:lnTo>
                <a:lnTo>
                  <a:pt x="471" y="185"/>
                </a:lnTo>
                <a:lnTo>
                  <a:pt x="467" y="181"/>
                </a:lnTo>
                <a:lnTo>
                  <a:pt x="474" y="173"/>
                </a:lnTo>
                <a:lnTo>
                  <a:pt x="480" y="181"/>
                </a:lnTo>
                <a:lnTo>
                  <a:pt x="484" y="179"/>
                </a:lnTo>
                <a:lnTo>
                  <a:pt x="482" y="171"/>
                </a:lnTo>
                <a:lnTo>
                  <a:pt x="486" y="166"/>
                </a:lnTo>
                <a:lnTo>
                  <a:pt x="506" y="162"/>
                </a:lnTo>
                <a:lnTo>
                  <a:pt x="491" y="168"/>
                </a:lnTo>
                <a:lnTo>
                  <a:pt x="499" y="171"/>
                </a:lnTo>
                <a:lnTo>
                  <a:pt x="495" y="181"/>
                </a:lnTo>
                <a:lnTo>
                  <a:pt x="497" y="194"/>
                </a:lnTo>
                <a:lnTo>
                  <a:pt x="510" y="203"/>
                </a:lnTo>
                <a:lnTo>
                  <a:pt x="523" y="183"/>
                </a:lnTo>
                <a:lnTo>
                  <a:pt x="559" y="185"/>
                </a:lnTo>
                <a:lnTo>
                  <a:pt x="587" y="158"/>
                </a:lnTo>
                <a:lnTo>
                  <a:pt x="599" y="175"/>
                </a:lnTo>
                <a:lnTo>
                  <a:pt x="593" y="188"/>
                </a:lnTo>
                <a:lnTo>
                  <a:pt x="600" y="194"/>
                </a:lnTo>
                <a:lnTo>
                  <a:pt x="608" y="186"/>
                </a:lnTo>
                <a:lnTo>
                  <a:pt x="606" y="175"/>
                </a:lnTo>
                <a:lnTo>
                  <a:pt x="623" y="166"/>
                </a:lnTo>
                <a:lnTo>
                  <a:pt x="627" y="153"/>
                </a:lnTo>
                <a:lnTo>
                  <a:pt x="614" y="128"/>
                </a:lnTo>
                <a:lnTo>
                  <a:pt x="631" y="115"/>
                </a:lnTo>
                <a:lnTo>
                  <a:pt x="683" y="132"/>
                </a:lnTo>
                <a:lnTo>
                  <a:pt x="738" y="170"/>
                </a:lnTo>
                <a:lnTo>
                  <a:pt x="760" y="200"/>
                </a:lnTo>
                <a:lnTo>
                  <a:pt x="775" y="168"/>
                </a:lnTo>
                <a:lnTo>
                  <a:pt x="764" y="160"/>
                </a:lnTo>
                <a:lnTo>
                  <a:pt x="757" y="139"/>
                </a:lnTo>
                <a:lnTo>
                  <a:pt x="758" y="134"/>
                </a:lnTo>
                <a:lnTo>
                  <a:pt x="734" y="128"/>
                </a:lnTo>
                <a:lnTo>
                  <a:pt x="736" y="106"/>
                </a:lnTo>
                <a:lnTo>
                  <a:pt x="743" y="102"/>
                </a:lnTo>
                <a:lnTo>
                  <a:pt x="740" y="91"/>
                </a:lnTo>
                <a:lnTo>
                  <a:pt x="745" y="68"/>
                </a:lnTo>
                <a:lnTo>
                  <a:pt x="728" y="62"/>
                </a:lnTo>
                <a:lnTo>
                  <a:pt x="738" y="49"/>
                </a:lnTo>
                <a:lnTo>
                  <a:pt x="730" y="49"/>
                </a:lnTo>
                <a:lnTo>
                  <a:pt x="734" y="36"/>
                </a:lnTo>
                <a:lnTo>
                  <a:pt x="762" y="6"/>
                </a:lnTo>
                <a:lnTo>
                  <a:pt x="764" y="0"/>
                </a:lnTo>
                <a:lnTo>
                  <a:pt x="834" y="0"/>
                </a:lnTo>
                <a:lnTo>
                  <a:pt x="824" y="23"/>
                </a:lnTo>
                <a:lnTo>
                  <a:pt x="839" y="40"/>
                </a:lnTo>
                <a:lnTo>
                  <a:pt x="843" y="59"/>
                </a:lnTo>
                <a:lnTo>
                  <a:pt x="843" y="85"/>
                </a:lnTo>
                <a:lnTo>
                  <a:pt x="838" y="92"/>
                </a:lnTo>
                <a:lnTo>
                  <a:pt x="841" y="115"/>
                </a:lnTo>
                <a:lnTo>
                  <a:pt x="838" y="158"/>
                </a:lnTo>
                <a:lnTo>
                  <a:pt x="856" y="181"/>
                </a:lnTo>
                <a:lnTo>
                  <a:pt x="856" y="190"/>
                </a:lnTo>
                <a:lnTo>
                  <a:pt x="849" y="203"/>
                </a:lnTo>
                <a:lnTo>
                  <a:pt x="849" y="224"/>
                </a:lnTo>
                <a:lnTo>
                  <a:pt x="841" y="232"/>
                </a:lnTo>
                <a:lnTo>
                  <a:pt x="832" y="250"/>
                </a:lnTo>
                <a:lnTo>
                  <a:pt x="819" y="249"/>
                </a:lnTo>
                <a:lnTo>
                  <a:pt x="828" y="260"/>
                </a:lnTo>
                <a:lnTo>
                  <a:pt x="802" y="271"/>
                </a:lnTo>
                <a:lnTo>
                  <a:pt x="789" y="267"/>
                </a:lnTo>
                <a:lnTo>
                  <a:pt x="792" y="271"/>
                </a:lnTo>
                <a:lnTo>
                  <a:pt x="794" y="288"/>
                </a:lnTo>
                <a:lnTo>
                  <a:pt x="830" y="294"/>
                </a:lnTo>
                <a:lnTo>
                  <a:pt x="834" y="292"/>
                </a:lnTo>
                <a:lnTo>
                  <a:pt x="836" y="277"/>
                </a:lnTo>
                <a:lnTo>
                  <a:pt x="856" y="264"/>
                </a:lnTo>
                <a:lnTo>
                  <a:pt x="866" y="243"/>
                </a:lnTo>
                <a:lnTo>
                  <a:pt x="879" y="226"/>
                </a:lnTo>
                <a:lnTo>
                  <a:pt x="881" y="211"/>
                </a:lnTo>
                <a:lnTo>
                  <a:pt x="871" y="190"/>
                </a:lnTo>
                <a:lnTo>
                  <a:pt x="877" y="173"/>
                </a:lnTo>
                <a:lnTo>
                  <a:pt x="915" y="162"/>
                </a:lnTo>
                <a:lnTo>
                  <a:pt x="918" y="175"/>
                </a:lnTo>
                <a:lnTo>
                  <a:pt x="928" y="186"/>
                </a:lnTo>
                <a:lnTo>
                  <a:pt x="926" y="196"/>
                </a:lnTo>
                <a:lnTo>
                  <a:pt x="930" y="202"/>
                </a:lnTo>
                <a:lnTo>
                  <a:pt x="926" y="224"/>
                </a:lnTo>
                <a:lnTo>
                  <a:pt x="935" y="234"/>
                </a:lnTo>
                <a:lnTo>
                  <a:pt x="956" y="232"/>
                </a:lnTo>
                <a:lnTo>
                  <a:pt x="932" y="222"/>
                </a:lnTo>
                <a:lnTo>
                  <a:pt x="933" y="203"/>
                </a:lnTo>
                <a:lnTo>
                  <a:pt x="943" y="196"/>
                </a:lnTo>
                <a:lnTo>
                  <a:pt x="933" y="168"/>
                </a:lnTo>
                <a:lnTo>
                  <a:pt x="905" y="149"/>
                </a:lnTo>
                <a:lnTo>
                  <a:pt x="886" y="156"/>
                </a:lnTo>
                <a:lnTo>
                  <a:pt x="862" y="149"/>
                </a:lnTo>
                <a:lnTo>
                  <a:pt x="866" y="136"/>
                </a:lnTo>
                <a:lnTo>
                  <a:pt x="858" y="115"/>
                </a:lnTo>
                <a:lnTo>
                  <a:pt x="871" y="70"/>
                </a:lnTo>
                <a:lnTo>
                  <a:pt x="849" y="21"/>
                </a:lnTo>
                <a:lnTo>
                  <a:pt x="854" y="2"/>
                </a:lnTo>
                <a:lnTo>
                  <a:pt x="858" y="0"/>
                </a:lnTo>
                <a:lnTo>
                  <a:pt x="890" y="0"/>
                </a:lnTo>
                <a:lnTo>
                  <a:pt x="894" y="15"/>
                </a:lnTo>
                <a:lnTo>
                  <a:pt x="894" y="25"/>
                </a:lnTo>
                <a:lnTo>
                  <a:pt x="888" y="27"/>
                </a:lnTo>
                <a:lnTo>
                  <a:pt x="892" y="32"/>
                </a:lnTo>
                <a:lnTo>
                  <a:pt x="948" y="55"/>
                </a:lnTo>
                <a:lnTo>
                  <a:pt x="939" y="30"/>
                </a:lnTo>
                <a:lnTo>
                  <a:pt x="932" y="36"/>
                </a:lnTo>
                <a:lnTo>
                  <a:pt x="909" y="19"/>
                </a:lnTo>
                <a:lnTo>
                  <a:pt x="903" y="0"/>
                </a:lnTo>
                <a:lnTo>
                  <a:pt x="913" y="0"/>
                </a:lnTo>
                <a:lnTo>
                  <a:pt x="918" y="11"/>
                </a:lnTo>
                <a:lnTo>
                  <a:pt x="926" y="10"/>
                </a:lnTo>
                <a:lnTo>
                  <a:pt x="935" y="0"/>
                </a:lnTo>
                <a:lnTo>
                  <a:pt x="999" y="0"/>
                </a:lnTo>
                <a:lnTo>
                  <a:pt x="1005" y="10"/>
                </a:lnTo>
                <a:lnTo>
                  <a:pt x="1039" y="13"/>
                </a:lnTo>
                <a:lnTo>
                  <a:pt x="1033" y="30"/>
                </a:lnTo>
                <a:lnTo>
                  <a:pt x="1020" y="42"/>
                </a:lnTo>
                <a:lnTo>
                  <a:pt x="1022" y="68"/>
                </a:lnTo>
                <a:lnTo>
                  <a:pt x="1020" y="92"/>
                </a:lnTo>
                <a:lnTo>
                  <a:pt x="1037" y="104"/>
                </a:lnTo>
                <a:lnTo>
                  <a:pt x="1035" y="92"/>
                </a:lnTo>
                <a:lnTo>
                  <a:pt x="1046" y="87"/>
                </a:lnTo>
                <a:lnTo>
                  <a:pt x="1046" y="72"/>
                </a:lnTo>
                <a:lnTo>
                  <a:pt x="1039" y="38"/>
                </a:lnTo>
                <a:lnTo>
                  <a:pt x="1044" y="17"/>
                </a:lnTo>
                <a:lnTo>
                  <a:pt x="1043" y="2"/>
                </a:lnTo>
                <a:lnTo>
                  <a:pt x="1039" y="0"/>
                </a:lnTo>
                <a:lnTo>
                  <a:pt x="1880" y="0"/>
                </a:lnTo>
                <a:lnTo>
                  <a:pt x="1882" y="15"/>
                </a:lnTo>
                <a:lnTo>
                  <a:pt x="1885" y="13"/>
                </a:lnTo>
                <a:lnTo>
                  <a:pt x="1900" y="49"/>
                </a:lnTo>
                <a:lnTo>
                  <a:pt x="1919" y="55"/>
                </a:lnTo>
                <a:lnTo>
                  <a:pt x="1927" y="68"/>
                </a:lnTo>
                <a:lnTo>
                  <a:pt x="1940" y="42"/>
                </a:lnTo>
                <a:lnTo>
                  <a:pt x="1940" y="21"/>
                </a:lnTo>
                <a:lnTo>
                  <a:pt x="1949" y="0"/>
                </a:lnTo>
                <a:lnTo>
                  <a:pt x="1957" y="0"/>
                </a:lnTo>
                <a:lnTo>
                  <a:pt x="1970" y="27"/>
                </a:lnTo>
                <a:lnTo>
                  <a:pt x="1991" y="32"/>
                </a:lnTo>
                <a:lnTo>
                  <a:pt x="1994" y="15"/>
                </a:lnTo>
                <a:lnTo>
                  <a:pt x="2006" y="15"/>
                </a:lnTo>
                <a:lnTo>
                  <a:pt x="2049" y="43"/>
                </a:lnTo>
                <a:lnTo>
                  <a:pt x="2077" y="21"/>
                </a:lnTo>
                <a:lnTo>
                  <a:pt x="2087" y="25"/>
                </a:lnTo>
                <a:lnTo>
                  <a:pt x="2081" y="8"/>
                </a:lnTo>
                <a:lnTo>
                  <a:pt x="2085" y="2"/>
                </a:lnTo>
                <a:lnTo>
                  <a:pt x="2085" y="0"/>
                </a:lnTo>
                <a:lnTo>
                  <a:pt x="2262" y="0"/>
                </a:lnTo>
                <a:lnTo>
                  <a:pt x="2254" y="11"/>
                </a:lnTo>
                <a:lnTo>
                  <a:pt x="2277" y="15"/>
                </a:lnTo>
                <a:lnTo>
                  <a:pt x="2286" y="28"/>
                </a:lnTo>
                <a:lnTo>
                  <a:pt x="2301" y="27"/>
                </a:lnTo>
                <a:lnTo>
                  <a:pt x="2316" y="42"/>
                </a:lnTo>
                <a:lnTo>
                  <a:pt x="2305" y="53"/>
                </a:lnTo>
                <a:lnTo>
                  <a:pt x="2320" y="62"/>
                </a:lnTo>
                <a:lnTo>
                  <a:pt x="2359" y="53"/>
                </a:lnTo>
                <a:lnTo>
                  <a:pt x="2436" y="55"/>
                </a:lnTo>
                <a:lnTo>
                  <a:pt x="2457" y="83"/>
                </a:lnTo>
                <a:lnTo>
                  <a:pt x="2457" y="94"/>
                </a:lnTo>
                <a:lnTo>
                  <a:pt x="2451" y="117"/>
                </a:lnTo>
                <a:lnTo>
                  <a:pt x="2480" y="130"/>
                </a:lnTo>
                <a:lnTo>
                  <a:pt x="2480" y="139"/>
                </a:lnTo>
                <a:lnTo>
                  <a:pt x="2502" y="123"/>
                </a:lnTo>
                <a:lnTo>
                  <a:pt x="2530" y="119"/>
                </a:lnTo>
                <a:lnTo>
                  <a:pt x="2549" y="130"/>
                </a:lnTo>
                <a:lnTo>
                  <a:pt x="2583" y="134"/>
                </a:lnTo>
                <a:lnTo>
                  <a:pt x="2600" y="119"/>
                </a:lnTo>
                <a:lnTo>
                  <a:pt x="2608" y="130"/>
                </a:lnTo>
                <a:lnTo>
                  <a:pt x="2610" y="149"/>
                </a:lnTo>
                <a:lnTo>
                  <a:pt x="2640" y="171"/>
                </a:lnTo>
                <a:lnTo>
                  <a:pt x="2660" y="154"/>
                </a:lnTo>
                <a:lnTo>
                  <a:pt x="2653" y="130"/>
                </a:lnTo>
                <a:lnTo>
                  <a:pt x="2643" y="128"/>
                </a:lnTo>
                <a:lnTo>
                  <a:pt x="2649" y="121"/>
                </a:lnTo>
                <a:lnTo>
                  <a:pt x="2649" y="106"/>
                </a:lnTo>
                <a:lnTo>
                  <a:pt x="2657" y="104"/>
                </a:lnTo>
                <a:lnTo>
                  <a:pt x="2702" y="115"/>
                </a:lnTo>
                <a:lnTo>
                  <a:pt x="2754" y="115"/>
                </a:lnTo>
                <a:lnTo>
                  <a:pt x="2798" y="138"/>
                </a:lnTo>
                <a:lnTo>
                  <a:pt x="2826" y="164"/>
                </a:lnTo>
                <a:lnTo>
                  <a:pt x="2830" y="166"/>
                </a:lnTo>
                <a:lnTo>
                  <a:pt x="2830" y="298"/>
                </a:lnTo>
                <a:lnTo>
                  <a:pt x="2828" y="298"/>
                </a:lnTo>
                <a:lnTo>
                  <a:pt x="2830" y="309"/>
                </a:lnTo>
                <a:lnTo>
                  <a:pt x="2830" y="309"/>
                </a:lnTo>
                <a:lnTo>
                  <a:pt x="2830" y="341"/>
                </a:lnTo>
                <a:lnTo>
                  <a:pt x="2826" y="345"/>
                </a:lnTo>
                <a:lnTo>
                  <a:pt x="2824" y="348"/>
                </a:lnTo>
                <a:lnTo>
                  <a:pt x="2799" y="367"/>
                </a:lnTo>
                <a:lnTo>
                  <a:pt x="2794" y="360"/>
                </a:lnTo>
                <a:lnTo>
                  <a:pt x="2779" y="360"/>
                </a:lnTo>
                <a:lnTo>
                  <a:pt x="2781" y="375"/>
                </a:lnTo>
                <a:lnTo>
                  <a:pt x="2792" y="382"/>
                </a:lnTo>
                <a:lnTo>
                  <a:pt x="2796" y="377"/>
                </a:lnTo>
                <a:lnTo>
                  <a:pt x="2799" y="388"/>
                </a:lnTo>
                <a:lnTo>
                  <a:pt x="2796" y="392"/>
                </a:lnTo>
                <a:lnTo>
                  <a:pt x="2803" y="394"/>
                </a:lnTo>
                <a:lnTo>
                  <a:pt x="2805" y="412"/>
                </a:lnTo>
                <a:lnTo>
                  <a:pt x="2816" y="431"/>
                </a:lnTo>
                <a:lnTo>
                  <a:pt x="2809" y="431"/>
                </a:lnTo>
                <a:lnTo>
                  <a:pt x="2818" y="444"/>
                </a:lnTo>
                <a:lnTo>
                  <a:pt x="2809" y="459"/>
                </a:lnTo>
                <a:lnTo>
                  <a:pt x="2783" y="446"/>
                </a:lnTo>
                <a:lnTo>
                  <a:pt x="2779" y="450"/>
                </a:lnTo>
                <a:lnTo>
                  <a:pt x="2771" y="439"/>
                </a:lnTo>
                <a:lnTo>
                  <a:pt x="2775" y="452"/>
                </a:lnTo>
                <a:lnTo>
                  <a:pt x="2736" y="467"/>
                </a:lnTo>
                <a:lnTo>
                  <a:pt x="2734" y="474"/>
                </a:lnTo>
                <a:lnTo>
                  <a:pt x="2713" y="488"/>
                </a:lnTo>
                <a:lnTo>
                  <a:pt x="2705" y="484"/>
                </a:lnTo>
                <a:lnTo>
                  <a:pt x="2700" y="497"/>
                </a:lnTo>
                <a:lnTo>
                  <a:pt x="2685" y="505"/>
                </a:lnTo>
                <a:lnTo>
                  <a:pt x="2687" y="510"/>
                </a:lnTo>
                <a:lnTo>
                  <a:pt x="2679" y="508"/>
                </a:lnTo>
                <a:lnTo>
                  <a:pt x="2681" y="516"/>
                </a:lnTo>
                <a:lnTo>
                  <a:pt x="2651" y="533"/>
                </a:lnTo>
                <a:lnTo>
                  <a:pt x="2647" y="552"/>
                </a:lnTo>
                <a:lnTo>
                  <a:pt x="2630" y="531"/>
                </a:lnTo>
                <a:lnTo>
                  <a:pt x="2608" y="525"/>
                </a:lnTo>
                <a:lnTo>
                  <a:pt x="2585" y="533"/>
                </a:lnTo>
                <a:lnTo>
                  <a:pt x="2572" y="555"/>
                </a:lnTo>
                <a:lnTo>
                  <a:pt x="2572" y="533"/>
                </a:lnTo>
                <a:lnTo>
                  <a:pt x="2570" y="531"/>
                </a:lnTo>
                <a:lnTo>
                  <a:pt x="2553" y="542"/>
                </a:lnTo>
                <a:lnTo>
                  <a:pt x="2549" y="555"/>
                </a:lnTo>
                <a:lnTo>
                  <a:pt x="2540" y="548"/>
                </a:lnTo>
                <a:lnTo>
                  <a:pt x="2534" y="555"/>
                </a:lnTo>
                <a:lnTo>
                  <a:pt x="2530" y="550"/>
                </a:lnTo>
                <a:lnTo>
                  <a:pt x="2521" y="555"/>
                </a:lnTo>
                <a:lnTo>
                  <a:pt x="2515" y="584"/>
                </a:lnTo>
                <a:lnTo>
                  <a:pt x="2512" y="584"/>
                </a:lnTo>
                <a:lnTo>
                  <a:pt x="2495" y="614"/>
                </a:lnTo>
                <a:lnTo>
                  <a:pt x="2495" y="625"/>
                </a:lnTo>
                <a:lnTo>
                  <a:pt x="2499" y="631"/>
                </a:lnTo>
                <a:lnTo>
                  <a:pt x="2506" y="623"/>
                </a:lnTo>
                <a:lnTo>
                  <a:pt x="2515" y="629"/>
                </a:lnTo>
                <a:lnTo>
                  <a:pt x="2508" y="649"/>
                </a:lnTo>
                <a:lnTo>
                  <a:pt x="2508" y="665"/>
                </a:lnTo>
                <a:lnTo>
                  <a:pt x="2515" y="668"/>
                </a:lnTo>
                <a:lnTo>
                  <a:pt x="2517" y="681"/>
                </a:lnTo>
                <a:lnTo>
                  <a:pt x="2512" y="691"/>
                </a:lnTo>
                <a:lnTo>
                  <a:pt x="2506" y="681"/>
                </a:lnTo>
                <a:lnTo>
                  <a:pt x="2512" y="672"/>
                </a:lnTo>
                <a:lnTo>
                  <a:pt x="2499" y="678"/>
                </a:lnTo>
                <a:lnTo>
                  <a:pt x="2502" y="683"/>
                </a:lnTo>
                <a:lnTo>
                  <a:pt x="2493" y="691"/>
                </a:lnTo>
                <a:lnTo>
                  <a:pt x="2487" y="706"/>
                </a:lnTo>
                <a:lnTo>
                  <a:pt x="2495" y="730"/>
                </a:lnTo>
                <a:lnTo>
                  <a:pt x="2485" y="738"/>
                </a:lnTo>
                <a:lnTo>
                  <a:pt x="2474" y="736"/>
                </a:lnTo>
                <a:lnTo>
                  <a:pt x="2455" y="753"/>
                </a:lnTo>
                <a:lnTo>
                  <a:pt x="2457" y="781"/>
                </a:lnTo>
                <a:lnTo>
                  <a:pt x="2451" y="777"/>
                </a:lnTo>
                <a:lnTo>
                  <a:pt x="2431" y="787"/>
                </a:lnTo>
                <a:lnTo>
                  <a:pt x="2425" y="819"/>
                </a:lnTo>
                <a:lnTo>
                  <a:pt x="2399" y="847"/>
                </a:lnTo>
                <a:lnTo>
                  <a:pt x="2376" y="734"/>
                </a:lnTo>
                <a:lnTo>
                  <a:pt x="2376" y="708"/>
                </a:lnTo>
                <a:lnTo>
                  <a:pt x="2382" y="666"/>
                </a:lnTo>
                <a:lnTo>
                  <a:pt x="2399" y="653"/>
                </a:lnTo>
                <a:lnTo>
                  <a:pt x="2403" y="638"/>
                </a:lnTo>
                <a:lnTo>
                  <a:pt x="2399" y="627"/>
                </a:lnTo>
                <a:lnTo>
                  <a:pt x="2410" y="629"/>
                </a:lnTo>
                <a:lnTo>
                  <a:pt x="2427" y="617"/>
                </a:lnTo>
                <a:lnTo>
                  <a:pt x="2467" y="567"/>
                </a:lnTo>
                <a:lnTo>
                  <a:pt x="2491" y="542"/>
                </a:lnTo>
                <a:lnTo>
                  <a:pt x="2493" y="533"/>
                </a:lnTo>
                <a:lnTo>
                  <a:pt x="2525" y="516"/>
                </a:lnTo>
                <a:lnTo>
                  <a:pt x="2523" y="508"/>
                </a:lnTo>
                <a:lnTo>
                  <a:pt x="2527" y="503"/>
                </a:lnTo>
                <a:lnTo>
                  <a:pt x="2527" y="491"/>
                </a:lnTo>
                <a:lnTo>
                  <a:pt x="2530" y="486"/>
                </a:lnTo>
                <a:lnTo>
                  <a:pt x="2534" y="465"/>
                </a:lnTo>
                <a:lnTo>
                  <a:pt x="2547" y="457"/>
                </a:lnTo>
                <a:lnTo>
                  <a:pt x="2549" y="454"/>
                </a:lnTo>
                <a:lnTo>
                  <a:pt x="2538" y="446"/>
                </a:lnTo>
                <a:lnTo>
                  <a:pt x="2523" y="452"/>
                </a:lnTo>
                <a:lnTo>
                  <a:pt x="2514" y="469"/>
                </a:lnTo>
                <a:lnTo>
                  <a:pt x="2512" y="482"/>
                </a:lnTo>
                <a:lnTo>
                  <a:pt x="2517" y="486"/>
                </a:lnTo>
                <a:lnTo>
                  <a:pt x="2514" y="491"/>
                </a:lnTo>
                <a:lnTo>
                  <a:pt x="2510" y="486"/>
                </a:lnTo>
                <a:lnTo>
                  <a:pt x="2502" y="488"/>
                </a:lnTo>
                <a:lnTo>
                  <a:pt x="2461" y="527"/>
                </a:lnTo>
                <a:lnTo>
                  <a:pt x="2465" y="512"/>
                </a:lnTo>
                <a:lnTo>
                  <a:pt x="2455" y="514"/>
                </a:lnTo>
                <a:lnTo>
                  <a:pt x="2457" y="506"/>
                </a:lnTo>
                <a:lnTo>
                  <a:pt x="2455" y="501"/>
                </a:lnTo>
                <a:lnTo>
                  <a:pt x="2461" y="491"/>
                </a:lnTo>
                <a:lnTo>
                  <a:pt x="2465" y="476"/>
                </a:lnTo>
                <a:lnTo>
                  <a:pt x="2455" y="486"/>
                </a:lnTo>
                <a:lnTo>
                  <a:pt x="2438" y="476"/>
                </a:lnTo>
                <a:lnTo>
                  <a:pt x="2406" y="486"/>
                </a:lnTo>
                <a:lnTo>
                  <a:pt x="2382" y="521"/>
                </a:lnTo>
                <a:lnTo>
                  <a:pt x="2361" y="538"/>
                </a:lnTo>
                <a:lnTo>
                  <a:pt x="2354" y="555"/>
                </a:lnTo>
                <a:lnTo>
                  <a:pt x="2350" y="555"/>
                </a:lnTo>
                <a:lnTo>
                  <a:pt x="2352" y="565"/>
                </a:lnTo>
                <a:lnTo>
                  <a:pt x="2350" y="569"/>
                </a:lnTo>
                <a:lnTo>
                  <a:pt x="2367" y="574"/>
                </a:lnTo>
                <a:lnTo>
                  <a:pt x="2367" y="580"/>
                </a:lnTo>
                <a:lnTo>
                  <a:pt x="2363" y="582"/>
                </a:lnTo>
                <a:lnTo>
                  <a:pt x="2339" y="578"/>
                </a:lnTo>
                <a:lnTo>
                  <a:pt x="2325" y="589"/>
                </a:lnTo>
                <a:lnTo>
                  <a:pt x="2320" y="585"/>
                </a:lnTo>
                <a:lnTo>
                  <a:pt x="2297" y="591"/>
                </a:lnTo>
                <a:lnTo>
                  <a:pt x="2293" y="584"/>
                </a:lnTo>
                <a:lnTo>
                  <a:pt x="2312" y="576"/>
                </a:lnTo>
                <a:lnTo>
                  <a:pt x="2297" y="565"/>
                </a:lnTo>
                <a:lnTo>
                  <a:pt x="2288" y="570"/>
                </a:lnTo>
                <a:lnTo>
                  <a:pt x="2258" y="559"/>
                </a:lnTo>
                <a:lnTo>
                  <a:pt x="2254" y="561"/>
                </a:lnTo>
                <a:lnTo>
                  <a:pt x="2256" y="569"/>
                </a:lnTo>
                <a:lnTo>
                  <a:pt x="2248" y="570"/>
                </a:lnTo>
                <a:lnTo>
                  <a:pt x="2250" y="578"/>
                </a:lnTo>
                <a:lnTo>
                  <a:pt x="2246" y="578"/>
                </a:lnTo>
                <a:lnTo>
                  <a:pt x="2241" y="572"/>
                </a:lnTo>
                <a:lnTo>
                  <a:pt x="2226" y="578"/>
                </a:lnTo>
                <a:lnTo>
                  <a:pt x="2207" y="570"/>
                </a:lnTo>
                <a:lnTo>
                  <a:pt x="2199" y="580"/>
                </a:lnTo>
                <a:lnTo>
                  <a:pt x="2190" y="570"/>
                </a:lnTo>
                <a:lnTo>
                  <a:pt x="2147" y="574"/>
                </a:lnTo>
                <a:lnTo>
                  <a:pt x="2130" y="584"/>
                </a:lnTo>
                <a:lnTo>
                  <a:pt x="2103" y="612"/>
                </a:lnTo>
                <a:lnTo>
                  <a:pt x="2094" y="629"/>
                </a:lnTo>
                <a:lnTo>
                  <a:pt x="2073" y="646"/>
                </a:lnTo>
                <a:lnTo>
                  <a:pt x="2045" y="683"/>
                </a:lnTo>
                <a:lnTo>
                  <a:pt x="2000" y="725"/>
                </a:lnTo>
                <a:lnTo>
                  <a:pt x="2000" y="730"/>
                </a:lnTo>
                <a:lnTo>
                  <a:pt x="2009" y="736"/>
                </a:lnTo>
                <a:lnTo>
                  <a:pt x="2028" y="734"/>
                </a:lnTo>
                <a:lnTo>
                  <a:pt x="2028" y="762"/>
                </a:lnTo>
                <a:lnTo>
                  <a:pt x="2036" y="757"/>
                </a:lnTo>
                <a:lnTo>
                  <a:pt x="2036" y="747"/>
                </a:lnTo>
                <a:lnTo>
                  <a:pt x="2043" y="744"/>
                </a:lnTo>
                <a:lnTo>
                  <a:pt x="2038" y="751"/>
                </a:lnTo>
                <a:lnTo>
                  <a:pt x="2043" y="759"/>
                </a:lnTo>
                <a:lnTo>
                  <a:pt x="2038" y="768"/>
                </a:lnTo>
                <a:lnTo>
                  <a:pt x="2053" y="764"/>
                </a:lnTo>
                <a:lnTo>
                  <a:pt x="2058" y="760"/>
                </a:lnTo>
                <a:lnTo>
                  <a:pt x="2056" y="768"/>
                </a:lnTo>
                <a:lnTo>
                  <a:pt x="2064" y="760"/>
                </a:lnTo>
                <a:lnTo>
                  <a:pt x="2064" y="744"/>
                </a:lnTo>
                <a:lnTo>
                  <a:pt x="2085" y="745"/>
                </a:lnTo>
                <a:lnTo>
                  <a:pt x="2094" y="762"/>
                </a:lnTo>
                <a:lnTo>
                  <a:pt x="2113" y="776"/>
                </a:lnTo>
                <a:lnTo>
                  <a:pt x="2109" y="787"/>
                </a:lnTo>
                <a:lnTo>
                  <a:pt x="2111" y="796"/>
                </a:lnTo>
                <a:lnTo>
                  <a:pt x="2109" y="802"/>
                </a:lnTo>
                <a:lnTo>
                  <a:pt x="2115" y="809"/>
                </a:lnTo>
                <a:lnTo>
                  <a:pt x="2103" y="832"/>
                </a:lnTo>
                <a:lnTo>
                  <a:pt x="2096" y="853"/>
                </a:lnTo>
                <a:lnTo>
                  <a:pt x="2100" y="872"/>
                </a:lnTo>
                <a:lnTo>
                  <a:pt x="2094" y="917"/>
                </a:lnTo>
                <a:lnTo>
                  <a:pt x="2077" y="936"/>
                </a:lnTo>
                <a:lnTo>
                  <a:pt x="2062" y="958"/>
                </a:lnTo>
                <a:lnTo>
                  <a:pt x="2053" y="979"/>
                </a:lnTo>
                <a:lnTo>
                  <a:pt x="1996" y="1050"/>
                </a:lnTo>
                <a:lnTo>
                  <a:pt x="1977" y="1065"/>
                </a:lnTo>
                <a:lnTo>
                  <a:pt x="1962" y="1069"/>
                </a:lnTo>
                <a:lnTo>
                  <a:pt x="1945" y="1065"/>
                </a:lnTo>
                <a:lnTo>
                  <a:pt x="1945" y="1054"/>
                </a:lnTo>
                <a:lnTo>
                  <a:pt x="1940" y="1058"/>
                </a:lnTo>
                <a:lnTo>
                  <a:pt x="1936" y="1050"/>
                </a:lnTo>
                <a:lnTo>
                  <a:pt x="1925" y="1071"/>
                </a:lnTo>
                <a:lnTo>
                  <a:pt x="1915" y="1071"/>
                </a:lnTo>
                <a:lnTo>
                  <a:pt x="1917" y="1075"/>
                </a:lnTo>
                <a:lnTo>
                  <a:pt x="1915" y="1077"/>
                </a:lnTo>
                <a:lnTo>
                  <a:pt x="1913" y="1071"/>
                </a:lnTo>
                <a:lnTo>
                  <a:pt x="1913" y="1065"/>
                </a:lnTo>
                <a:lnTo>
                  <a:pt x="1925" y="1052"/>
                </a:lnTo>
                <a:lnTo>
                  <a:pt x="1925" y="1031"/>
                </a:lnTo>
                <a:lnTo>
                  <a:pt x="1921" y="1018"/>
                </a:lnTo>
                <a:lnTo>
                  <a:pt x="1936" y="1003"/>
                </a:lnTo>
                <a:lnTo>
                  <a:pt x="1955" y="1011"/>
                </a:lnTo>
                <a:lnTo>
                  <a:pt x="1961" y="1007"/>
                </a:lnTo>
                <a:lnTo>
                  <a:pt x="1972" y="981"/>
                </a:lnTo>
                <a:lnTo>
                  <a:pt x="1981" y="949"/>
                </a:lnTo>
                <a:lnTo>
                  <a:pt x="1991" y="941"/>
                </a:lnTo>
                <a:lnTo>
                  <a:pt x="1989" y="922"/>
                </a:lnTo>
                <a:lnTo>
                  <a:pt x="1991" y="917"/>
                </a:lnTo>
                <a:lnTo>
                  <a:pt x="1940" y="937"/>
                </a:lnTo>
                <a:lnTo>
                  <a:pt x="1923" y="937"/>
                </a:lnTo>
                <a:lnTo>
                  <a:pt x="1917" y="928"/>
                </a:lnTo>
                <a:lnTo>
                  <a:pt x="1917" y="917"/>
                </a:lnTo>
                <a:lnTo>
                  <a:pt x="1912" y="904"/>
                </a:lnTo>
                <a:lnTo>
                  <a:pt x="1887" y="888"/>
                </a:lnTo>
                <a:lnTo>
                  <a:pt x="1857" y="883"/>
                </a:lnTo>
                <a:lnTo>
                  <a:pt x="1850" y="847"/>
                </a:lnTo>
                <a:lnTo>
                  <a:pt x="1838" y="823"/>
                </a:lnTo>
                <a:lnTo>
                  <a:pt x="1836" y="806"/>
                </a:lnTo>
                <a:lnTo>
                  <a:pt x="1821" y="787"/>
                </a:lnTo>
                <a:lnTo>
                  <a:pt x="1799" y="781"/>
                </a:lnTo>
                <a:lnTo>
                  <a:pt x="1784" y="772"/>
                </a:lnTo>
                <a:lnTo>
                  <a:pt x="1733" y="779"/>
                </a:lnTo>
                <a:lnTo>
                  <a:pt x="1718" y="794"/>
                </a:lnTo>
                <a:lnTo>
                  <a:pt x="1716" y="800"/>
                </a:lnTo>
                <a:lnTo>
                  <a:pt x="1729" y="800"/>
                </a:lnTo>
                <a:lnTo>
                  <a:pt x="1731" y="815"/>
                </a:lnTo>
                <a:lnTo>
                  <a:pt x="1716" y="828"/>
                </a:lnTo>
                <a:lnTo>
                  <a:pt x="1705" y="860"/>
                </a:lnTo>
                <a:lnTo>
                  <a:pt x="1703" y="870"/>
                </a:lnTo>
                <a:lnTo>
                  <a:pt x="1676" y="885"/>
                </a:lnTo>
                <a:lnTo>
                  <a:pt x="1650" y="873"/>
                </a:lnTo>
                <a:lnTo>
                  <a:pt x="1637" y="875"/>
                </a:lnTo>
                <a:lnTo>
                  <a:pt x="1616" y="866"/>
                </a:lnTo>
                <a:lnTo>
                  <a:pt x="1586" y="885"/>
                </a:lnTo>
                <a:lnTo>
                  <a:pt x="1549" y="896"/>
                </a:lnTo>
                <a:lnTo>
                  <a:pt x="1534" y="894"/>
                </a:lnTo>
                <a:lnTo>
                  <a:pt x="1509" y="888"/>
                </a:lnTo>
                <a:lnTo>
                  <a:pt x="1494" y="877"/>
                </a:lnTo>
                <a:lnTo>
                  <a:pt x="1451" y="856"/>
                </a:lnTo>
                <a:lnTo>
                  <a:pt x="1439" y="853"/>
                </a:lnTo>
                <a:lnTo>
                  <a:pt x="1413" y="866"/>
                </a:lnTo>
                <a:lnTo>
                  <a:pt x="1402" y="862"/>
                </a:lnTo>
                <a:lnTo>
                  <a:pt x="1387" y="851"/>
                </a:lnTo>
                <a:lnTo>
                  <a:pt x="1383" y="828"/>
                </a:lnTo>
                <a:lnTo>
                  <a:pt x="1332" y="809"/>
                </a:lnTo>
                <a:close/>
                <a:moveTo>
                  <a:pt x="2273" y="0"/>
                </a:moveTo>
                <a:lnTo>
                  <a:pt x="2273" y="2"/>
                </a:lnTo>
                <a:lnTo>
                  <a:pt x="2267" y="0"/>
                </a:lnTo>
                <a:lnTo>
                  <a:pt x="2273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6" name=""/>
          <p:cNvSpPr/>
          <p:nvPr/>
        </p:nvSpPr>
        <p:spPr>
          <a:xfrm>
            <a:off x="5041800" y="-60480"/>
            <a:ext cx="4934160" cy="2235240"/>
          </a:xfrm>
          <a:custGeom>
            <a:avLst/>
            <a:gdLst/>
            <a:ahLst/>
            <a:rect l="l" t="t" r="r" b="b"/>
            <a:pathLst>
              <a:path w="2830" h="1101">
                <a:moveTo>
                  <a:pt x="1332" y="809"/>
                </a:moveTo>
                <a:lnTo>
                  <a:pt x="1308" y="830"/>
                </a:lnTo>
                <a:lnTo>
                  <a:pt x="1312" y="853"/>
                </a:lnTo>
                <a:lnTo>
                  <a:pt x="1308" y="858"/>
                </a:lnTo>
                <a:lnTo>
                  <a:pt x="1310" y="870"/>
                </a:lnTo>
                <a:lnTo>
                  <a:pt x="1306" y="872"/>
                </a:lnTo>
                <a:lnTo>
                  <a:pt x="1253" y="872"/>
                </a:lnTo>
                <a:lnTo>
                  <a:pt x="1242" y="860"/>
                </a:lnTo>
                <a:lnTo>
                  <a:pt x="1197" y="855"/>
                </a:lnTo>
                <a:lnTo>
                  <a:pt x="1174" y="862"/>
                </a:lnTo>
                <a:lnTo>
                  <a:pt x="1131" y="888"/>
                </a:lnTo>
                <a:lnTo>
                  <a:pt x="1122" y="902"/>
                </a:lnTo>
                <a:lnTo>
                  <a:pt x="1114" y="907"/>
                </a:lnTo>
                <a:lnTo>
                  <a:pt x="1107" y="904"/>
                </a:lnTo>
                <a:lnTo>
                  <a:pt x="1112" y="896"/>
                </a:lnTo>
                <a:lnTo>
                  <a:pt x="1103" y="879"/>
                </a:lnTo>
                <a:lnTo>
                  <a:pt x="1097" y="881"/>
                </a:lnTo>
                <a:lnTo>
                  <a:pt x="1095" y="887"/>
                </a:lnTo>
                <a:lnTo>
                  <a:pt x="1076" y="881"/>
                </a:lnTo>
                <a:lnTo>
                  <a:pt x="1069" y="873"/>
                </a:lnTo>
                <a:lnTo>
                  <a:pt x="1069" y="868"/>
                </a:lnTo>
                <a:lnTo>
                  <a:pt x="1059" y="864"/>
                </a:lnTo>
                <a:lnTo>
                  <a:pt x="1058" y="853"/>
                </a:lnTo>
                <a:lnTo>
                  <a:pt x="1044" y="843"/>
                </a:lnTo>
                <a:lnTo>
                  <a:pt x="1039" y="841"/>
                </a:lnTo>
                <a:lnTo>
                  <a:pt x="1035" y="845"/>
                </a:lnTo>
                <a:lnTo>
                  <a:pt x="1031" y="845"/>
                </a:lnTo>
                <a:lnTo>
                  <a:pt x="1027" y="851"/>
                </a:lnTo>
                <a:lnTo>
                  <a:pt x="1005" y="851"/>
                </a:lnTo>
                <a:lnTo>
                  <a:pt x="1001" y="843"/>
                </a:lnTo>
                <a:lnTo>
                  <a:pt x="1001" y="840"/>
                </a:lnTo>
                <a:lnTo>
                  <a:pt x="994" y="834"/>
                </a:lnTo>
                <a:lnTo>
                  <a:pt x="990" y="836"/>
                </a:lnTo>
                <a:lnTo>
                  <a:pt x="986" y="845"/>
                </a:lnTo>
                <a:lnTo>
                  <a:pt x="980" y="849"/>
                </a:lnTo>
                <a:lnTo>
                  <a:pt x="941" y="776"/>
                </a:lnTo>
                <a:lnTo>
                  <a:pt x="915" y="753"/>
                </a:lnTo>
                <a:lnTo>
                  <a:pt x="915" y="747"/>
                </a:lnTo>
                <a:lnTo>
                  <a:pt x="922" y="744"/>
                </a:lnTo>
                <a:lnTo>
                  <a:pt x="920" y="740"/>
                </a:lnTo>
                <a:lnTo>
                  <a:pt x="905" y="745"/>
                </a:lnTo>
                <a:lnTo>
                  <a:pt x="898" y="747"/>
                </a:lnTo>
                <a:lnTo>
                  <a:pt x="890" y="757"/>
                </a:lnTo>
                <a:lnTo>
                  <a:pt x="877" y="762"/>
                </a:lnTo>
                <a:lnTo>
                  <a:pt x="877" y="766"/>
                </a:lnTo>
                <a:lnTo>
                  <a:pt x="868" y="764"/>
                </a:lnTo>
                <a:lnTo>
                  <a:pt x="858" y="768"/>
                </a:lnTo>
                <a:lnTo>
                  <a:pt x="856" y="764"/>
                </a:lnTo>
                <a:lnTo>
                  <a:pt x="858" y="759"/>
                </a:lnTo>
                <a:lnTo>
                  <a:pt x="864" y="757"/>
                </a:lnTo>
                <a:lnTo>
                  <a:pt x="862" y="751"/>
                </a:lnTo>
                <a:lnTo>
                  <a:pt x="856" y="755"/>
                </a:lnTo>
                <a:lnTo>
                  <a:pt x="843" y="749"/>
                </a:lnTo>
                <a:lnTo>
                  <a:pt x="841" y="749"/>
                </a:lnTo>
                <a:lnTo>
                  <a:pt x="843" y="753"/>
                </a:lnTo>
                <a:lnTo>
                  <a:pt x="839" y="753"/>
                </a:lnTo>
                <a:lnTo>
                  <a:pt x="839" y="747"/>
                </a:lnTo>
                <a:lnTo>
                  <a:pt x="836" y="742"/>
                </a:lnTo>
                <a:lnTo>
                  <a:pt x="834" y="740"/>
                </a:lnTo>
                <a:lnTo>
                  <a:pt x="832" y="745"/>
                </a:lnTo>
                <a:lnTo>
                  <a:pt x="817" y="747"/>
                </a:lnTo>
                <a:lnTo>
                  <a:pt x="813" y="744"/>
                </a:lnTo>
                <a:lnTo>
                  <a:pt x="817" y="738"/>
                </a:lnTo>
                <a:lnTo>
                  <a:pt x="819" y="730"/>
                </a:lnTo>
                <a:lnTo>
                  <a:pt x="813" y="727"/>
                </a:lnTo>
                <a:lnTo>
                  <a:pt x="811" y="713"/>
                </a:lnTo>
                <a:lnTo>
                  <a:pt x="807" y="712"/>
                </a:lnTo>
                <a:lnTo>
                  <a:pt x="798" y="715"/>
                </a:lnTo>
                <a:lnTo>
                  <a:pt x="789" y="710"/>
                </a:lnTo>
                <a:lnTo>
                  <a:pt x="775" y="708"/>
                </a:lnTo>
                <a:lnTo>
                  <a:pt x="768" y="713"/>
                </a:lnTo>
                <a:lnTo>
                  <a:pt x="762" y="713"/>
                </a:lnTo>
                <a:lnTo>
                  <a:pt x="760" y="721"/>
                </a:lnTo>
                <a:lnTo>
                  <a:pt x="721" y="730"/>
                </a:lnTo>
                <a:lnTo>
                  <a:pt x="721" y="730"/>
                </a:lnTo>
                <a:lnTo>
                  <a:pt x="706" y="734"/>
                </a:lnTo>
                <a:lnTo>
                  <a:pt x="704" y="742"/>
                </a:lnTo>
                <a:lnTo>
                  <a:pt x="693" y="742"/>
                </a:lnTo>
                <a:lnTo>
                  <a:pt x="685" y="744"/>
                </a:lnTo>
                <a:lnTo>
                  <a:pt x="685" y="747"/>
                </a:lnTo>
                <a:lnTo>
                  <a:pt x="678" y="744"/>
                </a:lnTo>
                <a:lnTo>
                  <a:pt x="668" y="751"/>
                </a:lnTo>
                <a:lnTo>
                  <a:pt x="659" y="751"/>
                </a:lnTo>
                <a:lnTo>
                  <a:pt x="657" y="755"/>
                </a:lnTo>
                <a:lnTo>
                  <a:pt x="655" y="753"/>
                </a:lnTo>
                <a:lnTo>
                  <a:pt x="638" y="753"/>
                </a:lnTo>
                <a:lnTo>
                  <a:pt x="636" y="751"/>
                </a:lnTo>
                <a:lnTo>
                  <a:pt x="629" y="753"/>
                </a:lnTo>
                <a:lnTo>
                  <a:pt x="632" y="757"/>
                </a:lnTo>
                <a:lnTo>
                  <a:pt x="629" y="764"/>
                </a:lnTo>
                <a:lnTo>
                  <a:pt x="636" y="764"/>
                </a:lnTo>
                <a:lnTo>
                  <a:pt x="638" y="766"/>
                </a:lnTo>
                <a:lnTo>
                  <a:pt x="632" y="768"/>
                </a:lnTo>
                <a:lnTo>
                  <a:pt x="632" y="774"/>
                </a:lnTo>
                <a:lnTo>
                  <a:pt x="644" y="776"/>
                </a:lnTo>
                <a:lnTo>
                  <a:pt x="649" y="781"/>
                </a:lnTo>
                <a:lnTo>
                  <a:pt x="646" y="783"/>
                </a:lnTo>
                <a:lnTo>
                  <a:pt x="631" y="783"/>
                </a:lnTo>
                <a:lnTo>
                  <a:pt x="623" y="791"/>
                </a:lnTo>
                <a:lnTo>
                  <a:pt x="629" y="798"/>
                </a:lnTo>
                <a:lnTo>
                  <a:pt x="627" y="804"/>
                </a:lnTo>
                <a:lnTo>
                  <a:pt x="610" y="813"/>
                </a:lnTo>
                <a:lnTo>
                  <a:pt x="610" y="815"/>
                </a:lnTo>
                <a:lnTo>
                  <a:pt x="616" y="817"/>
                </a:lnTo>
                <a:lnTo>
                  <a:pt x="617" y="823"/>
                </a:lnTo>
                <a:lnTo>
                  <a:pt x="625" y="824"/>
                </a:lnTo>
                <a:lnTo>
                  <a:pt x="629" y="828"/>
                </a:lnTo>
                <a:lnTo>
                  <a:pt x="640" y="832"/>
                </a:lnTo>
                <a:lnTo>
                  <a:pt x="636" y="849"/>
                </a:lnTo>
                <a:lnTo>
                  <a:pt x="621" y="853"/>
                </a:lnTo>
                <a:lnTo>
                  <a:pt x="612" y="847"/>
                </a:lnTo>
                <a:lnTo>
                  <a:pt x="606" y="856"/>
                </a:lnTo>
                <a:lnTo>
                  <a:pt x="600" y="856"/>
                </a:lnTo>
                <a:lnTo>
                  <a:pt x="599" y="853"/>
                </a:lnTo>
                <a:lnTo>
                  <a:pt x="599" y="853"/>
                </a:lnTo>
                <a:lnTo>
                  <a:pt x="587" y="853"/>
                </a:lnTo>
                <a:lnTo>
                  <a:pt x="582" y="840"/>
                </a:lnTo>
                <a:lnTo>
                  <a:pt x="578" y="840"/>
                </a:lnTo>
                <a:lnTo>
                  <a:pt x="570" y="840"/>
                </a:lnTo>
                <a:lnTo>
                  <a:pt x="563" y="845"/>
                </a:lnTo>
                <a:lnTo>
                  <a:pt x="557" y="840"/>
                </a:lnTo>
                <a:lnTo>
                  <a:pt x="550" y="841"/>
                </a:lnTo>
                <a:lnTo>
                  <a:pt x="550" y="843"/>
                </a:lnTo>
                <a:lnTo>
                  <a:pt x="544" y="843"/>
                </a:lnTo>
                <a:lnTo>
                  <a:pt x="531" y="855"/>
                </a:lnTo>
                <a:lnTo>
                  <a:pt x="520" y="849"/>
                </a:lnTo>
                <a:lnTo>
                  <a:pt x="514" y="841"/>
                </a:lnTo>
                <a:lnTo>
                  <a:pt x="512" y="841"/>
                </a:lnTo>
                <a:lnTo>
                  <a:pt x="512" y="855"/>
                </a:lnTo>
                <a:lnTo>
                  <a:pt x="508" y="855"/>
                </a:lnTo>
                <a:lnTo>
                  <a:pt x="506" y="847"/>
                </a:lnTo>
                <a:lnTo>
                  <a:pt x="489" y="826"/>
                </a:lnTo>
                <a:lnTo>
                  <a:pt x="473" y="826"/>
                </a:lnTo>
                <a:lnTo>
                  <a:pt x="469" y="819"/>
                </a:lnTo>
                <a:lnTo>
                  <a:pt x="465" y="819"/>
                </a:lnTo>
                <a:lnTo>
                  <a:pt x="459" y="821"/>
                </a:lnTo>
                <a:lnTo>
                  <a:pt x="456" y="828"/>
                </a:lnTo>
                <a:lnTo>
                  <a:pt x="454" y="826"/>
                </a:lnTo>
                <a:lnTo>
                  <a:pt x="450" y="826"/>
                </a:lnTo>
                <a:lnTo>
                  <a:pt x="448" y="821"/>
                </a:lnTo>
                <a:lnTo>
                  <a:pt x="437" y="823"/>
                </a:lnTo>
                <a:lnTo>
                  <a:pt x="429" y="834"/>
                </a:lnTo>
                <a:lnTo>
                  <a:pt x="414" y="840"/>
                </a:lnTo>
                <a:lnTo>
                  <a:pt x="412" y="847"/>
                </a:lnTo>
                <a:lnTo>
                  <a:pt x="403" y="853"/>
                </a:lnTo>
                <a:lnTo>
                  <a:pt x="397" y="853"/>
                </a:lnTo>
                <a:lnTo>
                  <a:pt x="403" y="872"/>
                </a:lnTo>
                <a:lnTo>
                  <a:pt x="395" y="877"/>
                </a:lnTo>
                <a:lnTo>
                  <a:pt x="379" y="856"/>
                </a:lnTo>
                <a:lnTo>
                  <a:pt x="375" y="870"/>
                </a:lnTo>
                <a:lnTo>
                  <a:pt x="369" y="873"/>
                </a:lnTo>
                <a:lnTo>
                  <a:pt x="365" y="890"/>
                </a:lnTo>
                <a:lnTo>
                  <a:pt x="371" y="896"/>
                </a:lnTo>
                <a:lnTo>
                  <a:pt x="363" y="902"/>
                </a:lnTo>
                <a:lnTo>
                  <a:pt x="360" y="915"/>
                </a:lnTo>
                <a:lnTo>
                  <a:pt x="369" y="919"/>
                </a:lnTo>
                <a:lnTo>
                  <a:pt x="373" y="932"/>
                </a:lnTo>
                <a:lnTo>
                  <a:pt x="377" y="936"/>
                </a:lnTo>
                <a:lnTo>
                  <a:pt x="377" y="932"/>
                </a:lnTo>
                <a:lnTo>
                  <a:pt x="392" y="934"/>
                </a:lnTo>
                <a:lnTo>
                  <a:pt x="397" y="943"/>
                </a:lnTo>
                <a:lnTo>
                  <a:pt x="405" y="962"/>
                </a:lnTo>
                <a:lnTo>
                  <a:pt x="395" y="962"/>
                </a:lnTo>
                <a:lnTo>
                  <a:pt x="394" y="966"/>
                </a:lnTo>
                <a:lnTo>
                  <a:pt x="397" y="968"/>
                </a:lnTo>
                <a:lnTo>
                  <a:pt x="405" y="973"/>
                </a:lnTo>
                <a:lnTo>
                  <a:pt x="397" y="975"/>
                </a:lnTo>
                <a:lnTo>
                  <a:pt x="388" y="986"/>
                </a:lnTo>
                <a:lnTo>
                  <a:pt x="382" y="975"/>
                </a:lnTo>
                <a:lnTo>
                  <a:pt x="377" y="973"/>
                </a:lnTo>
                <a:lnTo>
                  <a:pt x="379" y="979"/>
                </a:lnTo>
                <a:lnTo>
                  <a:pt x="377" y="990"/>
                </a:lnTo>
                <a:lnTo>
                  <a:pt x="375" y="988"/>
                </a:lnTo>
                <a:lnTo>
                  <a:pt x="373" y="1001"/>
                </a:lnTo>
                <a:lnTo>
                  <a:pt x="360" y="1020"/>
                </a:lnTo>
                <a:lnTo>
                  <a:pt x="369" y="1030"/>
                </a:lnTo>
                <a:lnTo>
                  <a:pt x="377" y="1045"/>
                </a:lnTo>
                <a:lnTo>
                  <a:pt x="379" y="1037"/>
                </a:lnTo>
                <a:lnTo>
                  <a:pt x="377" y="1058"/>
                </a:lnTo>
                <a:lnTo>
                  <a:pt x="392" y="1086"/>
                </a:lnTo>
                <a:lnTo>
                  <a:pt x="394" y="1088"/>
                </a:lnTo>
                <a:lnTo>
                  <a:pt x="384" y="1101"/>
                </a:lnTo>
                <a:lnTo>
                  <a:pt x="373" y="1101"/>
                </a:lnTo>
                <a:lnTo>
                  <a:pt x="371" y="1094"/>
                </a:lnTo>
                <a:lnTo>
                  <a:pt x="358" y="1084"/>
                </a:lnTo>
                <a:lnTo>
                  <a:pt x="345" y="1077"/>
                </a:lnTo>
                <a:lnTo>
                  <a:pt x="345" y="1069"/>
                </a:lnTo>
                <a:lnTo>
                  <a:pt x="335" y="1065"/>
                </a:lnTo>
                <a:lnTo>
                  <a:pt x="326" y="1063"/>
                </a:lnTo>
                <a:lnTo>
                  <a:pt x="313" y="1067"/>
                </a:lnTo>
                <a:lnTo>
                  <a:pt x="294" y="1054"/>
                </a:lnTo>
                <a:lnTo>
                  <a:pt x="271" y="1052"/>
                </a:lnTo>
                <a:lnTo>
                  <a:pt x="251" y="1045"/>
                </a:lnTo>
                <a:lnTo>
                  <a:pt x="236" y="1047"/>
                </a:lnTo>
                <a:lnTo>
                  <a:pt x="215" y="1030"/>
                </a:lnTo>
                <a:lnTo>
                  <a:pt x="194" y="1016"/>
                </a:lnTo>
                <a:lnTo>
                  <a:pt x="190" y="1016"/>
                </a:lnTo>
                <a:lnTo>
                  <a:pt x="177" y="1003"/>
                </a:lnTo>
                <a:lnTo>
                  <a:pt x="181" y="998"/>
                </a:lnTo>
                <a:lnTo>
                  <a:pt x="190" y="998"/>
                </a:lnTo>
                <a:lnTo>
                  <a:pt x="200" y="983"/>
                </a:lnTo>
                <a:lnTo>
                  <a:pt x="211" y="979"/>
                </a:lnTo>
                <a:lnTo>
                  <a:pt x="196" y="968"/>
                </a:lnTo>
                <a:lnTo>
                  <a:pt x="198" y="964"/>
                </a:lnTo>
                <a:lnTo>
                  <a:pt x="211" y="964"/>
                </a:lnTo>
                <a:lnTo>
                  <a:pt x="209" y="960"/>
                </a:lnTo>
                <a:lnTo>
                  <a:pt x="226" y="954"/>
                </a:lnTo>
                <a:lnTo>
                  <a:pt x="222" y="949"/>
                </a:lnTo>
                <a:lnTo>
                  <a:pt x="207" y="952"/>
                </a:lnTo>
                <a:lnTo>
                  <a:pt x="207" y="943"/>
                </a:lnTo>
                <a:lnTo>
                  <a:pt x="209" y="937"/>
                </a:lnTo>
                <a:lnTo>
                  <a:pt x="215" y="936"/>
                </a:lnTo>
                <a:lnTo>
                  <a:pt x="220" y="930"/>
                </a:lnTo>
                <a:lnTo>
                  <a:pt x="224" y="932"/>
                </a:lnTo>
                <a:lnTo>
                  <a:pt x="236" y="932"/>
                </a:lnTo>
                <a:lnTo>
                  <a:pt x="239" y="919"/>
                </a:lnTo>
                <a:lnTo>
                  <a:pt x="236" y="917"/>
                </a:lnTo>
                <a:lnTo>
                  <a:pt x="236" y="907"/>
                </a:lnTo>
                <a:lnTo>
                  <a:pt x="241" y="904"/>
                </a:lnTo>
                <a:lnTo>
                  <a:pt x="236" y="898"/>
                </a:lnTo>
                <a:lnTo>
                  <a:pt x="241" y="896"/>
                </a:lnTo>
                <a:lnTo>
                  <a:pt x="243" y="892"/>
                </a:lnTo>
                <a:lnTo>
                  <a:pt x="241" y="885"/>
                </a:lnTo>
                <a:lnTo>
                  <a:pt x="243" y="883"/>
                </a:lnTo>
                <a:lnTo>
                  <a:pt x="224" y="873"/>
                </a:lnTo>
                <a:lnTo>
                  <a:pt x="219" y="875"/>
                </a:lnTo>
                <a:lnTo>
                  <a:pt x="209" y="870"/>
                </a:lnTo>
                <a:lnTo>
                  <a:pt x="204" y="872"/>
                </a:lnTo>
                <a:lnTo>
                  <a:pt x="190" y="856"/>
                </a:lnTo>
                <a:lnTo>
                  <a:pt x="177" y="862"/>
                </a:lnTo>
                <a:lnTo>
                  <a:pt x="173" y="862"/>
                </a:lnTo>
                <a:lnTo>
                  <a:pt x="170" y="858"/>
                </a:lnTo>
                <a:lnTo>
                  <a:pt x="158" y="858"/>
                </a:lnTo>
                <a:lnTo>
                  <a:pt x="155" y="853"/>
                </a:lnTo>
                <a:lnTo>
                  <a:pt x="155" y="841"/>
                </a:lnTo>
                <a:lnTo>
                  <a:pt x="149" y="834"/>
                </a:lnTo>
                <a:lnTo>
                  <a:pt x="143" y="836"/>
                </a:lnTo>
                <a:lnTo>
                  <a:pt x="134" y="832"/>
                </a:lnTo>
                <a:lnTo>
                  <a:pt x="132" y="821"/>
                </a:lnTo>
                <a:lnTo>
                  <a:pt x="136" y="819"/>
                </a:lnTo>
                <a:lnTo>
                  <a:pt x="136" y="817"/>
                </a:lnTo>
                <a:lnTo>
                  <a:pt x="125" y="802"/>
                </a:lnTo>
                <a:lnTo>
                  <a:pt x="100" y="802"/>
                </a:lnTo>
                <a:lnTo>
                  <a:pt x="93" y="811"/>
                </a:lnTo>
                <a:lnTo>
                  <a:pt x="89" y="808"/>
                </a:lnTo>
                <a:lnTo>
                  <a:pt x="83" y="785"/>
                </a:lnTo>
                <a:lnTo>
                  <a:pt x="79" y="779"/>
                </a:lnTo>
                <a:lnTo>
                  <a:pt x="83" y="774"/>
                </a:lnTo>
                <a:lnTo>
                  <a:pt x="96" y="777"/>
                </a:lnTo>
                <a:lnTo>
                  <a:pt x="106" y="770"/>
                </a:lnTo>
                <a:lnTo>
                  <a:pt x="106" y="764"/>
                </a:lnTo>
                <a:lnTo>
                  <a:pt x="104" y="764"/>
                </a:lnTo>
                <a:lnTo>
                  <a:pt x="102" y="759"/>
                </a:lnTo>
                <a:lnTo>
                  <a:pt x="98" y="757"/>
                </a:lnTo>
                <a:lnTo>
                  <a:pt x="89" y="759"/>
                </a:lnTo>
                <a:lnTo>
                  <a:pt x="89" y="751"/>
                </a:lnTo>
                <a:lnTo>
                  <a:pt x="81" y="745"/>
                </a:lnTo>
                <a:lnTo>
                  <a:pt x="72" y="727"/>
                </a:lnTo>
                <a:lnTo>
                  <a:pt x="74" y="715"/>
                </a:lnTo>
                <a:lnTo>
                  <a:pt x="72" y="710"/>
                </a:lnTo>
                <a:lnTo>
                  <a:pt x="72" y="700"/>
                </a:lnTo>
                <a:lnTo>
                  <a:pt x="59" y="693"/>
                </a:lnTo>
                <a:lnTo>
                  <a:pt x="44" y="697"/>
                </a:lnTo>
                <a:lnTo>
                  <a:pt x="46" y="691"/>
                </a:lnTo>
                <a:lnTo>
                  <a:pt x="42" y="687"/>
                </a:lnTo>
                <a:lnTo>
                  <a:pt x="23" y="685"/>
                </a:lnTo>
                <a:lnTo>
                  <a:pt x="23" y="683"/>
                </a:lnTo>
                <a:lnTo>
                  <a:pt x="21" y="668"/>
                </a:lnTo>
                <a:lnTo>
                  <a:pt x="17" y="659"/>
                </a:lnTo>
                <a:lnTo>
                  <a:pt x="12" y="657"/>
                </a:lnTo>
                <a:lnTo>
                  <a:pt x="14" y="644"/>
                </a:lnTo>
                <a:lnTo>
                  <a:pt x="8" y="634"/>
                </a:lnTo>
                <a:lnTo>
                  <a:pt x="8" y="633"/>
                </a:lnTo>
                <a:lnTo>
                  <a:pt x="14" y="625"/>
                </a:lnTo>
                <a:lnTo>
                  <a:pt x="12" y="619"/>
                </a:lnTo>
                <a:lnTo>
                  <a:pt x="10" y="616"/>
                </a:lnTo>
                <a:lnTo>
                  <a:pt x="8" y="608"/>
                </a:lnTo>
                <a:lnTo>
                  <a:pt x="4" y="606"/>
                </a:lnTo>
                <a:lnTo>
                  <a:pt x="0" y="587"/>
                </a:lnTo>
                <a:lnTo>
                  <a:pt x="14" y="584"/>
                </a:lnTo>
                <a:lnTo>
                  <a:pt x="21" y="570"/>
                </a:lnTo>
                <a:lnTo>
                  <a:pt x="21" y="561"/>
                </a:lnTo>
                <a:lnTo>
                  <a:pt x="36" y="550"/>
                </a:lnTo>
                <a:lnTo>
                  <a:pt x="57" y="550"/>
                </a:lnTo>
                <a:lnTo>
                  <a:pt x="49" y="542"/>
                </a:lnTo>
                <a:lnTo>
                  <a:pt x="25" y="537"/>
                </a:lnTo>
                <a:lnTo>
                  <a:pt x="23" y="527"/>
                </a:lnTo>
                <a:lnTo>
                  <a:pt x="27" y="531"/>
                </a:lnTo>
                <a:lnTo>
                  <a:pt x="27" y="521"/>
                </a:lnTo>
                <a:lnTo>
                  <a:pt x="10" y="525"/>
                </a:lnTo>
                <a:lnTo>
                  <a:pt x="51" y="486"/>
                </a:lnTo>
                <a:lnTo>
                  <a:pt x="79" y="444"/>
                </a:lnTo>
                <a:lnTo>
                  <a:pt x="79" y="429"/>
                </a:lnTo>
                <a:lnTo>
                  <a:pt x="68" y="416"/>
                </a:lnTo>
                <a:lnTo>
                  <a:pt x="59" y="403"/>
                </a:lnTo>
                <a:lnTo>
                  <a:pt x="64" y="378"/>
                </a:lnTo>
                <a:lnTo>
                  <a:pt x="55" y="369"/>
                </a:lnTo>
                <a:lnTo>
                  <a:pt x="55" y="356"/>
                </a:lnTo>
                <a:lnTo>
                  <a:pt x="49" y="354"/>
                </a:lnTo>
                <a:lnTo>
                  <a:pt x="49" y="335"/>
                </a:lnTo>
                <a:lnTo>
                  <a:pt x="55" y="313"/>
                </a:lnTo>
                <a:lnTo>
                  <a:pt x="38" y="260"/>
                </a:lnTo>
                <a:lnTo>
                  <a:pt x="53" y="230"/>
                </a:lnTo>
                <a:lnTo>
                  <a:pt x="42" y="203"/>
                </a:lnTo>
                <a:lnTo>
                  <a:pt x="27" y="190"/>
                </a:lnTo>
                <a:lnTo>
                  <a:pt x="29" y="168"/>
                </a:lnTo>
                <a:lnTo>
                  <a:pt x="27" y="166"/>
                </a:lnTo>
                <a:lnTo>
                  <a:pt x="36" y="156"/>
                </a:lnTo>
                <a:lnTo>
                  <a:pt x="55" y="138"/>
                </a:lnTo>
                <a:lnTo>
                  <a:pt x="57" y="126"/>
                </a:lnTo>
                <a:lnTo>
                  <a:pt x="68" y="130"/>
                </a:lnTo>
                <a:lnTo>
                  <a:pt x="68" y="119"/>
                </a:lnTo>
                <a:lnTo>
                  <a:pt x="83" y="126"/>
                </a:lnTo>
                <a:lnTo>
                  <a:pt x="85" y="119"/>
                </a:lnTo>
                <a:lnTo>
                  <a:pt x="89" y="119"/>
                </a:lnTo>
                <a:lnTo>
                  <a:pt x="87" y="111"/>
                </a:lnTo>
                <a:lnTo>
                  <a:pt x="110" y="121"/>
                </a:lnTo>
                <a:lnTo>
                  <a:pt x="106" y="130"/>
                </a:lnTo>
                <a:lnTo>
                  <a:pt x="93" y="121"/>
                </a:lnTo>
                <a:lnTo>
                  <a:pt x="89" y="130"/>
                </a:lnTo>
                <a:lnTo>
                  <a:pt x="108" y="138"/>
                </a:lnTo>
                <a:lnTo>
                  <a:pt x="106" y="143"/>
                </a:lnTo>
                <a:lnTo>
                  <a:pt x="111" y="139"/>
                </a:lnTo>
                <a:lnTo>
                  <a:pt x="115" y="149"/>
                </a:lnTo>
                <a:lnTo>
                  <a:pt x="162" y="151"/>
                </a:lnTo>
                <a:lnTo>
                  <a:pt x="209" y="196"/>
                </a:lnTo>
                <a:lnTo>
                  <a:pt x="237" y="205"/>
                </a:lnTo>
                <a:lnTo>
                  <a:pt x="256" y="228"/>
                </a:lnTo>
                <a:lnTo>
                  <a:pt x="258" y="247"/>
                </a:lnTo>
                <a:lnTo>
                  <a:pt x="264" y="250"/>
                </a:lnTo>
                <a:lnTo>
                  <a:pt x="260" y="267"/>
                </a:lnTo>
                <a:lnTo>
                  <a:pt x="239" y="290"/>
                </a:lnTo>
                <a:lnTo>
                  <a:pt x="217" y="299"/>
                </a:lnTo>
                <a:lnTo>
                  <a:pt x="136" y="279"/>
                </a:lnTo>
                <a:lnTo>
                  <a:pt x="134" y="271"/>
                </a:lnTo>
                <a:lnTo>
                  <a:pt x="117" y="269"/>
                </a:lnTo>
                <a:lnTo>
                  <a:pt x="98" y="250"/>
                </a:lnTo>
                <a:lnTo>
                  <a:pt x="89" y="254"/>
                </a:lnTo>
                <a:lnTo>
                  <a:pt x="141" y="309"/>
                </a:lnTo>
                <a:lnTo>
                  <a:pt x="140" y="330"/>
                </a:lnTo>
                <a:lnTo>
                  <a:pt x="134" y="335"/>
                </a:lnTo>
                <a:lnTo>
                  <a:pt x="143" y="354"/>
                </a:lnTo>
                <a:lnTo>
                  <a:pt x="143" y="365"/>
                </a:lnTo>
                <a:lnTo>
                  <a:pt x="140" y="373"/>
                </a:lnTo>
                <a:lnTo>
                  <a:pt x="157" y="377"/>
                </a:lnTo>
                <a:lnTo>
                  <a:pt x="168" y="392"/>
                </a:lnTo>
                <a:lnTo>
                  <a:pt x="192" y="401"/>
                </a:lnTo>
                <a:lnTo>
                  <a:pt x="205" y="397"/>
                </a:lnTo>
                <a:lnTo>
                  <a:pt x="200" y="373"/>
                </a:lnTo>
                <a:lnTo>
                  <a:pt x="189" y="377"/>
                </a:lnTo>
                <a:lnTo>
                  <a:pt x="177" y="362"/>
                </a:lnTo>
                <a:lnTo>
                  <a:pt x="173" y="354"/>
                </a:lnTo>
                <a:lnTo>
                  <a:pt x="181" y="341"/>
                </a:lnTo>
                <a:lnTo>
                  <a:pt x="207" y="356"/>
                </a:lnTo>
                <a:lnTo>
                  <a:pt x="202" y="360"/>
                </a:lnTo>
                <a:lnTo>
                  <a:pt x="204" y="365"/>
                </a:lnTo>
                <a:lnTo>
                  <a:pt x="211" y="358"/>
                </a:lnTo>
                <a:lnTo>
                  <a:pt x="254" y="373"/>
                </a:lnTo>
                <a:lnTo>
                  <a:pt x="237" y="335"/>
                </a:lnTo>
                <a:lnTo>
                  <a:pt x="236" y="322"/>
                </a:lnTo>
                <a:lnTo>
                  <a:pt x="266" y="301"/>
                </a:lnTo>
                <a:lnTo>
                  <a:pt x="281" y="281"/>
                </a:lnTo>
                <a:lnTo>
                  <a:pt x="305" y="292"/>
                </a:lnTo>
                <a:lnTo>
                  <a:pt x="301" y="301"/>
                </a:lnTo>
                <a:lnTo>
                  <a:pt x="309" y="298"/>
                </a:lnTo>
                <a:lnTo>
                  <a:pt x="315" y="309"/>
                </a:lnTo>
                <a:lnTo>
                  <a:pt x="315" y="290"/>
                </a:lnTo>
                <a:lnTo>
                  <a:pt x="322" y="260"/>
                </a:lnTo>
                <a:lnTo>
                  <a:pt x="309" y="243"/>
                </a:lnTo>
                <a:lnTo>
                  <a:pt x="315" y="222"/>
                </a:lnTo>
                <a:lnTo>
                  <a:pt x="315" y="194"/>
                </a:lnTo>
                <a:lnTo>
                  <a:pt x="300" y="177"/>
                </a:lnTo>
                <a:lnTo>
                  <a:pt x="345" y="186"/>
                </a:lnTo>
                <a:lnTo>
                  <a:pt x="356" y="202"/>
                </a:lnTo>
                <a:lnTo>
                  <a:pt x="360" y="218"/>
                </a:lnTo>
                <a:lnTo>
                  <a:pt x="337" y="224"/>
                </a:lnTo>
                <a:lnTo>
                  <a:pt x="330" y="237"/>
                </a:lnTo>
                <a:lnTo>
                  <a:pt x="348" y="266"/>
                </a:lnTo>
                <a:lnTo>
                  <a:pt x="358" y="264"/>
                </a:lnTo>
                <a:lnTo>
                  <a:pt x="360" y="275"/>
                </a:lnTo>
                <a:lnTo>
                  <a:pt x="380" y="258"/>
                </a:lnTo>
                <a:lnTo>
                  <a:pt x="380" y="249"/>
                </a:lnTo>
                <a:lnTo>
                  <a:pt x="386" y="232"/>
                </a:lnTo>
                <a:lnTo>
                  <a:pt x="454" y="186"/>
                </a:lnTo>
                <a:lnTo>
                  <a:pt x="461" y="185"/>
                </a:lnTo>
                <a:lnTo>
                  <a:pt x="467" y="194"/>
                </a:lnTo>
                <a:lnTo>
                  <a:pt x="471" y="185"/>
                </a:lnTo>
                <a:lnTo>
                  <a:pt x="467" y="181"/>
                </a:lnTo>
                <a:lnTo>
                  <a:pt x="474" y="173"/>
                </a:lnTo>
                <a:lnTo>
                  <a:pt x="480" y="181"/>
                </a:lnTo>
                <a:lnTo>
                  <a:pt x="484" y="179"/>
                </a:lnTo>
                <a:lnTo>
                  <a:pt x="482" y="171"/>
                </a:lnTo>
                <a:lnTo>
                  <a:pt x="486" y="166"/>
                </a:lnTo>
                <a:lnTo>
                  <a:pt x="506" y="162"/>
                </a:lnTo>
                <a:lnTo>
                  <a:pt x="491" y="168"/>
                </a:lnTo>
                <a:lnTo>
                  <a:pt x="499" y="171"/>
                </a:lnTo>
                <a:lnTo>
                  <a:pt x="495" y="181"/>
                </a:lnTo>
                <a:lnTo>
                  <a:pt x="497" y="194"/>
                </a:lnTo>
                <a:lnTo>
                  <a:pt x="510" y="203"/>
                </a:lnTo>
                <a:lnTo>
                  <a:pt x="523" y="183"/>
                </a:lnTo>
                <a:lnTo>
                  <a:pt x="559" y="185"/>
                </a:lnTo>
                <a:lnTo>
                  <a:pt x="587" y="158"/>
                </a:lnTo>
                <a:lnTo>
                  <a:pt x="599" y="175"/>
                </a:lnTo>
                <a:lnTo>
                  <a:pt x="593" y="188"/>
                </a:lnTo>
                <a:lnTo>
                  <a:pt x="600" y="194"/>
                </a:lnTo>
                <a:lnTo>
                  <a:pt x="608" y="186"/>
                </a:lnTo>
                <a:lnTo>
                  <a:pt x="606" y="175"/>
                </a:lnTo>
                <a:lnTo>
                  <a:pt x="623" y="166"/>
                </a:lnTo>
                <a:lnTo>
                  <a:pt x="627" y="153"/>
                </a:lnTo>
                <a:lnTo>
                  <a:pt x="614" y="128"/>
                </a:lnTo>
                <a:lnTo>
                  <a:pt x="631" y="115"/>
                </a:lnTo>
                <a:lnTo>
                  <a:pt x="683" y="132"/>
                </a:lnTo>
                <a:lnTo>
                  <a:pt x="738" y="170"/>
                </a:lnTo>
                <a:lnTo>
                  <a:pt x="760" y="200"/>
                </a:lnTo>
                <a:lnTo>
                  <a:pt x="775" y="168"/>
                </a:lnTo>
                <a:lnTo>
                  <a:pt x="764" y="160"/>
                </a:lnTo>
                <a:lnTo>
                  <a:pt x="757" y="139"/>
                </a:lnTo>
                <a:lnTo>
                  <a:pt x="758" y="134"/>
                </a:lnTo>
                <a:lnTo>
                  <a:pt x="734" y="128"/>
                </a:lnTo>
                <a:lnTo>
                  <a:pt x="736" y="106"/>
                </a:lnTo>
                <a:lnTo>
                  <a:pt x="743" y="102"/>
                </a:lnTo>
                <a:lnTo>
                  <a:pt x="740" y="91"/>
                </a:lnTo>
                <a:lnTo>
                  <a:pt x="745" y="68"/>
                </a:lnTo>
                <a:lnTo>
                  <a:pt x="728" y="62"/>
                </a:lnTo>
                <a:lnTo>
                  <a:pt x="738" y="49"/>
                </a:lnTo>
                <a:lnTo>
                  <a:pt x="730" y="49"/>
                </a:lnTo>
                <a:lnTo>
                  <a:pt x="734" y="36"/>
                </a:lnTo>
                <a:lnTo>
                  <a:pt x="762" y="6"/>
                </a:lnTo>
                <a:lnTo>
                  <a:pt x="764" y="0"/>
                </a:lnTo>
                <a:lnTo>
                  <a:pt x="834" y="0"/>
                </a:lnTo>
                <a:lnTo>
                  <a:pt x="824" y="23"/>
                </a:lnTo>
                <a:lnTo>
                  <a:pt x="839" y="40"/>
                </a:lnTo>
                <a:lnTo>
                  <a:pt x="843" y="59"/>
                </a:lnTo>
                <a:lnTo>
                  <a:pt x="843" y="85"/>
                </a:lnTo>
                <a:lnTo>
                  <a:pt x="838" y="92"/>
                </a:lnTo>
                <a:lnTo>
                  <a:pt x="841" y="115"/>
                </a:lnTo>
                <a:lnTo>
                  <a:pt x="838" y="158"/>
                </a:lnTo>
                <a:lnTo>
                  <a:pt x="856" y="181"/>
                </a:lnTo>
                <a:lnTo>
                  <a:pt x="856" y="190"/>
                </a:lnTo>
                <a:lnTo>
                  <a:pt x="849" y="203"/>
                </a:lnTo>
                <a:lnTo>
                  <a:pt x="849" y="224"/>
                </a:lnTo>
                <a:lnTo>
                  <a:pt x="841" y="232"/>
                </a:lnTo>
                <a:lnTo>
                  <a:pt x="832" y="250"/>
                </a:lnTo>
                <a:lnTo>
                  <a:pt x="819" y="249"/>
                </a:lnTo>
                <a:lnTo>
                  <a:pt x="828" y="260"/>
                </a:lnTo>
                <a:lnTo>
                  <a:pt x="802" y="271"/>
                </a:lnTo>
                <a:lnTo>
                  <a:pt x="789" y="267"/>
                </a:lnTo>
                <a:lnTo>
                  <a:pt x="792" y="271"/>
                </a:lnTo>
                <a:lnTo>
                  <a:pt x="794" y="288"/>
                </a:lnTo>
                <a:lnTo>
                  <a:pt x="830" y="294"/>
                </a:lnTo>
                <a:lnTo>
                  <a:pt x="834" y="292"/>
                </a:lnTo>
                <a:lnTo>
                  <a:pt x="836" y="277"/>
                </a:lnTo>
                <a:lnTo>
                  <a:pt x="856" y="264"/>
                </a:lnTo>
                <a:lnTo>
                  <a:pt x="866" y="243"/>
                </a:lnTo>
                <a:lnTo>
                  <a:pt x="879" y="226"/>
                </a:lnTo>
                <a:lnTo>
                  <a:pt x="881" y="211"/>
                </a:lnTo>
                <a:lnTo>
                  <a:pt x="871" y="190"/>
                </a:lnTo>
                <a:lnTo>
                  <a:pt x="877" y="173"/>
                </a:lnTo>
                <a:lnTo>
                  <a:pt x="915" y="162"/>
                </a:lnTo>
                <a:lnTo>
                  <a:pt x="918" y="175"/>
                </a:lnTo>
                <a:lnTo>
                  <a:pt x="928" y="186"/>
                </a:lnTo>
                <a:lnTo>
                  <a:pt x="926" y="196"/>
                </a:lnTo>
                <a:lnTo>
                  <a:pt x="930" y="202"/>
                </a:lnTo>
                <a:lnTo>
                  <a:pt x="926" y="224"/>
                </a:lnTo>
                <a:lnTo>
                  <a:pt x="935" y="234"/>
                </a:lnTo>
                <a:lnTo>
                  <a:pt x="956" y="232"/>
                </a:lnTo>
                <a:lnTo>
                  <a:pt x="932" y="222"/>
                </a:lnTo>
                <a:lnTo>
                  <a:pt x="933" y="203"/>
                </a:lnTo>
                <a:lnTo>
                  <a:pt x="943" y="196"/>
                </a:lnTo>
                <a:lnTo>
                  <a:pt x="933" y="168"/>
                </a:lnTo>
                <a:lnTo>
                  <a:pt x="905" y="149"/>
                </a:lnTo>
                <a:lnTo>
                  <a:pt x="886" y="156"/>
                </a:lnTo>
                <a:lnTo>
                  <a:pt x="862" y="149"/>
                </a:lnTo>
                <a:lnTo>
                  <a:pt x="866" y="136"/>
                </a:lnTo>
                <a:lnTo>
                  <a:pt x="858" y="115"/>
                </a:lnTo>
                <a:lnTo>
                  <a:pt x="871" y="70"/>
                </a:lnTo>
                <a:lnTo>
                  <a:pt x="849" y="21"/>
                </a:lnTo>
                <a:lnTo>
                  <a:pt x="854" y="2"/>
                </a:lnTo>
                <a:lnTo>
                  <a:pt x="858" y="0"/>
                </a:lnTo>
                <a:lnTo>
                  <a:pt x="890" y="0"/>
                </a:lnTo>
                <a:lnTo>
                  <a:pt x="894" y="15"/>
                </a:lnTo>
                <a:lnTo>
                  <a:pt x="894" y="25"/>
                </a:lnTo>
                <a:lnTo>
                  <a:pt x="888" y="27"/>
                </a:lnTo>
                <a:lnTo>
                  <a:pt x="892" y="32"/>
                </a:lnTo>
                <a:lnTo>
                  <a:pt x="948" y="55"/>
                </a:lnTo>
                <a:lnTo>
                  <a:pt x="939" y="30"/>
                </a:lnTo>
                <a:lnTo>
                  <a:pt x="932" y="36"/>
                </a:lnTo>
                <a:lnTo>
                  <a:pt x="909" y="19"/>
                </a:lnTo>
                <a:lnTo>
                  <a:pt x="903" y="0"/>
                </a:lnTo>
                <a:lnTo>
                  <a:pt x="913" y="0"/>
                </a:lnTo>
                <a:lnTo>
                  <a:pt x="918" y="11"/>
                </a:lnTo>
                <a:lnTo>
                  <a:pt x="926" y="10"/>
                </a:lnTo>
                <a:lnTo>
                  <a:pt x="935" y="0"/>
                </a:lnTo>
                <a:lnTo>
                  <a:pt x="999" y="0"/>
                </a:lnTo>
                <a:lnTo>
                  <a:pt x="1005" y="10"/>
                </a:lnTo>
                <a:lnTo>
                  <a:pt x="1039" y="13"/>
                </a:lnTo>
                <a:lnTo>
                  <a:pt x="1033" y="30"/>
                </a:lnTo>
                <a:lnTo>
                  <a:pt x="1020" y="42"/>
                </a:lnTo>
                <a:lnTo>
                  <a:pt x="1022" y="68"/>
                </a:lnTo>
                <a:lnTo>
                  <a:pt x="1020" y="92"/>
                </a:lnTo>
                <a:lnTo>
                  <a:pt x="1037" y="104"/>
                </a:lnTo>
                <a:lnTo>
                  <a:pt x="1035" y="92"/>
                </a:lnTo>
                <a:lnTo>
                  <a:pt x="1046" y="87"/>
                </a:lnTo>
                <a:lnTo>
                  <a:pt x="1046" y="72"/>
                </a:lnTo>
                <a:lnTo>
                  <a:pt x="1039" y="38"/>
                </a:lnTo>
                <a:lnTo>
                  <a:pt x="1044" y="17"/>
                </a:lnTo>
                <a:lnTo>
                  <a:pt x="1043" y="2"/>
                </a:lnTo>
                <a:lnTo>
                  <a:pt x="1039" y="0"/>
                </a:lnTo>
                <a:lnTo>
                  <a:pt x="1880" y="0"/>
                </a:lnTo>
                <a:lnTo>
                  <a:pt x="1882" y="15"/>
                </a:lnTo>
                <a:lnTo>
                  <a:pt x="1885" y="13"/>
                </a:lnTo>
                <a:lnTo>
                  <a:pt x="1900" y="49"/>
                </a:lnTo>
                <a:lnTo>
                  <a:pt x="1919" y="55"/>
                </a:lnTo>
                <a:lnTo>
                  <a:pt x="1927" y="68"/>
                </a:lnTo>
                <a:lnTo>
                  <a:pt x="1940" y="42"/>
                </a:lnTo>
                <a:lnTo>
                  <a:pt x="1940" y="21"/>
                </a:lnTo>
                <a:lnTo>
                  <a:pt x="1949" y="0"/>
                </a:lnTo>
                <a:lnTo>
                  <a:pt x="1957" y="0"/>
                </a:lnTo>
                <a:lnTo>
                  <a:pt x="1970" y="27"/>
                </a:lnTo>
                <a:lnTo>
                  <a:pt x="1991" y="32"/>
                </a:lnTo>
                <a:lnTo>
                  <a:pt x="1994" y="15"/>
                </a:lnTo>
                <a:lnTo>
                  <a:pt x="2006" y="15"/>
                </a:lnTo>
                <a:lnTo>
                  <a:pt x="2049" y="43"/>
                </a:lnTo>
                <a:lnTo>
                  <a:pt x="2077" y="21"/>
                </a:lnTo>
                <a:lnTo>
                  <a:pt x="2087" y="25"/>
                </a:lnTo>
                <a:lnTo>
                  <a:pt x="2081" y="8"/>
                </a:lnTo>
                <a:lnTo>
                  <a:pt x="2085" y="2"/>
                </a:lnTo>
                <a:lnTo>
                  <a:pt x="2085" y="0"/>
                </a:lnTo>
                <a:lnTo>
                  <a:pt x="2262" y="0"/>
                </a:lnTo>
                <a:lnTo>
                  <a:pt x="2254" y="11"/>
                </a:lnTo>
                <a:lnTo>
                  <a:pt x="2277" y="15"/>
                </a:lnTo>
                <a:lnTo>
                  <a:pt x="2286" y="28"/>
                </a:lnTo>
                <a:lnTo>
                  <a:pt x="2301" y="27"/>
                </a:lnTo>
                <a:lnTo>
                  <a:pt x="2316" y="42"/>
                </a:lnTo>
                <a:lnTo>
                  <a:pt x="2305" y="53"/>
                </a:lnTo>
                <a:lnTo>
                  <a:pt x="2320" y="62"/>
                </a:lnTo>
                <a:lnTo>
                  <a:pt x="2359" y="53"/>
                </a:lnTo>
                <a:lnTo>
                  <a:pt x="2436" y="55"/>
                </a:lnTo>
                <a:lnTo>
                  <a:pt x="2457" y="83"/>
                </a:lnTo>
                <a:lnTo>
                  <a:pt x="2457" y="94"/>
                </a:lnTo>
                <a:lnTo>
                  <a:pt x="2451" y="117"/>
                </a:lnTo>
                <a:lnTo>
                  <a:pt x="2480" y="130"/>
                </a:lnTo>
                <a:lnTo>
                  <a:pt x="2480" y="139"/>
                </a:lnTo>
                <a:lnTo>
                  <a:pt x="2502" y="123"/>
                </a:lnTo>
                <a:lnTo>
                  <a:pt x="2530" y="119"/>
                </a:lnTo>
                <a:lnTo>
                  <a:pt x="2549" y="130"/>
                </a:lnTo>
                <a:lnTo>
                  <a:pt x="2583" y="134"/>
                </a:lnTo>
                <a:lnTo>
                  <a:pt x="2600" y="119"/>
                </a:lnTo>
                <a:lnTo>
                  <a:pt x="2608" y="130"/>
                </a:lnTo>
                <a:lnTo>
                  <a:pt x="2610" y="149"/>
                </a:lnTo>
                <a:lnTo>
                  <a:pt x="2640" y="171"/>
                </a:lnTo>
                <a:lnTo>
                  <a:pt x="2660" y="154"/>
                </a:lnTo>
                <a:lnTo>
                  <a:pt x="2653" y="130"/>
                </a:lnTo>
                <a:lnTo>
                  <a:pt x="2643" y="128"/>
                </a:lnTo>
                <a:lnTo>
                  <a:pt x="2649" y="121"/>
                </a:lnTo>
                <a:lnTo>
                  <a:pt x="2649" y="106"/>
                </a:lnTo>
                <a:lnTo>
                  <a:pt x="2657" y="104"/>
                </a:lnTo>
                <a:lnTo>
                  <a:pt x="2702" y="115"/>
                </a:lnTo>
                <a:lnTo>
                  <a:pt x="2754" y="115"/>
                </a:lnTo>
                <a:lnTo>
                  <a:pt x="2798" y="138"/>
                </a:lnTo>
                <a:lnTo>
                  <a:pt x="2826" y="164"/>
                </a:lnTo>
                <a:lnTo>
                  <a:pt x="2830" y="166"/>
                </a:lnTo>
                <a:lnTo>
                  <a:pt x="2830" y="298"/>
                </a:lnTo>
                <a:lnTo>
                  <a:pt x="2828" y="298"/>
                </a:lnTo>
                <a:lnTo>
                  <a:pt x="2830" y="309"/>
                </a:lnTo>
                <a:lnTo>
                  <a:pt x="2830" y="309"/>
                </a:lnTo>
                <a:lnTo>
                  <a:pt x="2830" y="341"/>
                </a:lnTo>
                <a:lnTo>
                  <a:pt x="2826" y="345"/>
                </a:lnTo>
                <a:lnTo>
                  <a:pt x="2824" y="348"/>
                </a:lnTo>
                <a:lnTo>
                  <a:pt x="2799" y="367"/>
                </a:lnTo>
                <a:lnTo>
                  <a:pt x="2794" y="360"/>
                </a:lnTo>
                <a:lnTo>
                  <a:pt x="2779" y="360"/>
                </a:lnTo>
                <a:lnTo>
                  <a:pt x="2781" y="375"/>
                </a:lnTo>
                <a:lnTo>
                  <a:pt x="2792" y="382"/>
                </a:lnTo>
                <a:lnTo>
                  <a:pt x="2796" y="377"/>
                </a:lnTo>
                <a:lnTo>
                  <a:pt x="2799" y="388"/>
                </a:lnTo>
                <a:lnTo>
                  <a:pt x="2796" y="392"/>
                </a:lnTo>
                <a:lnTo>
                  <a:pt x="2803" y="394"/>
                </a:lnTo>
                <a:lnTo>
                  <a:pt x="2805" y="412"/>
                </a:lnTo>
                <a:lnTo>
                  <a:pt x="2816" y="431"/>
                </a:lnTo>
                <a:lnTo>
                  <a:pt x="2809" y="431"/>
                </a:lnTo>
                <a:lnTo>
                  <a:pt x="2818" y="444"/>
                </a:lnTo>
                <a:lnTo>
                  <a:pt x="2809" y="459"/>
                </a:lnTo>
                <a:lnTo>
                  <a:pt x="2783" y="446"/>
                </a:lnTo>
                <a:lnTo>
                  <a:pt x="2779" y="450"/>
                </a:lnTo>
                <a:lnTo>
                  <a:pt x="2771" y="439"/>
                </a:lnTo>
                <a:lnTo>
                  <a:pt x="2775" y="452"/>
                </a:lnTo>
                <a:lnTo>
                  <a:pt x="2736" y="467"/>
                </a:lnTo>
                <a:lnTo>
                  <a:pt x="2734" y="474"/>
                </a:lnTo>
                <a:lnTo>
                  <a:pt x="2713" y="488"/>
                </a:lnTo>
                <a:lnTo>
                  <a:pt x="2705" y="484"/>
                </a:lnTo>
                <a:lnTo>
                  <a:pt x="2700" y="497"/>
                </a:lnTo>
                <a:lnTo>
                  <a:pt x="2685" y="505"/>
                </a:lnTo>
                <a:lnTo>
                  <a:pt x="2687" y="510"/>
                </a:lnTo>
                <a:lnTo>
                  <a:pt x="2679" y="508"/>
                </a:lnTo>
                <a:lnTo>
                  <a:pt x="2681" y="516"/>
                </a:lnTo>
                <a:lnTo>
                  <a:pt x="2651" y="533"/>
                </a:lnTo>
                <a:lnTo>
                  <a:pt x="2647" y="552"/>
                </a:lnTo>
                <a:lnTo>
                  <a:pt x="2630" y="531"/>
                </a:lnTo>
                <a:lnTo>
                  <a:pt x="2608" y="525"/>
                </a:lnTo>
                <a:lnTo>
                  <a:pt x="2585" y="533"/>
                </a:lnTo>
                <a:lnTo>
                  <a:pt x="2572" y="555"/>
                </a:lnTo>
                <a:lnTo>
                  <a:pt x="2572" y="533"/>
                </a:lnTo>
                <a:lnTo>
                  <a:pt x="2570" y="531"/>
                </a:lnTo>
                <a:lnTo>
                  <a:pt x="2553" y="542"/>
                </a:lnTo>
                <a:lnTo>
                  <a:pt x="2549" y="555"/>
                </a:lnTo>
                <a:lnTo>
                  <a:pt x="2540" y="548"/>
                </a:lnTo>
                <a:lnTo>
                  <a:pt x="2534" y="555"/>
                </a:lnTo>
                <a:lnTo>
                  <a:pt x="2530" y="550"/>
                </a:lnTo>
                <a:lnTo>
                  <a:pt x="2521" y="555"/>
                </a:lnTo>
                <a:lnTo>
                  <a:pt x="2515" y="584"/>
                </a:lnTo>
                <a:lnTo>
                  <a:pt x="2512" y="584"/>
                </a:lnTo>
                <a:lnTo>
                  <a:pt x="2495" y="614"/>
                </a:lnTo>
                <a:lnTo>
                  <a:pt x="2495" y="625"/>
                </a:lnTo>
                <a:lnTo>
                  <a:pt x="2499" y="631"/>
                </a:lnTo>
                <a:lnTo>
                  <a:pt x="2506" y="623"/>
                </a:lnTo>
                <a:lnTo>
                  <a:pt x="2515" y="629"/>
                </a:lnTo>
                <a:lnTo>
                  <a:pt x="2508" y="649"/>
                </a:lnTo>
                <a:lnTo>
                  <a:pt x="2508" y="665"/>
                </a:lnTo>
                <a:lnTo>
                  <a:pt x="2515" y="668"/>
                </a:lnTo>
                <a:lnTo>
                  <a:pt x="2517" y="681"/>
                </a:lnTo>
                <a:lnTo>
                  <a:pt x="2512" y="691"/>
                </a:lnTo>
                <a:lnTo>
                  <a:pt x="2506" y="681"/>
                </a:lnTo>
                <a:lnTo>
                  <a:pt x="2512" y="672"/>
                </a:lnTo>
                <a:lnTo>
                  <a:pt x="2499" y="678"/>
                </a:lnTo>
                <a:lnTo>
                  <a:pt x="2502" y="683"/>
                </a:lnTo>
                <a:lnTo>
                  <a:pt x="2493" y="691"/>
                </a:lnTo>
                <a:lnTo>
                  <a:pt x="2487" y="706"/>
                </a:lnTo>
                <a:lnTo>
                  <a:pt x="2495" y="730"/>
                </a:lnTo>
                <a:lnTo>
                  <a:pt x="2485" y="738"/>
                </a:lnTo>
                <a:lnTo>
                  <a:pt x="2474" y="736"/>
                </a:lnTo>
                <a:lnTo>
                  <a:pt x="2455" y="753"/>
                </a:lnTo>
                <a:lnTo>
                  <a:pt x="2457" y="781"/>
                </a:lnTo>
                <a:lnTo>
                  <a:pt x="2451" y="777"/>
                </a:lnTo>
                <a:lnTo>
                  <a:pt x="2431" y="787"/>
                </a:lnTo>
                <a:lnTo>
                  <a:pt x="2425" y="819"/>
                </a:lnTo>
                <a:lnTo>
                  <a:pt x="2399" y="847"/>
                </a:lnTo>
                <a:lnTo>
                  <a:pt x="2376" y="734"/>
                </a:lnTo>
                <a:lnTo>
                  <a:pt x="2376" y="708"/>
                </a:lnTo>
                <a:lnTo>
                  <a:pt x="2382" y="666"/>
                </a:lnTo>
                <a:lnTo>
                  <a:pt x="2399" y="653"/>
                </a:lnTo>
                <a:lnTo>
                  <a:pt x="2403" y="638"/>
                </a:lnTo>
                <a:lnTo>
                  <a:pt x="2399" y="627"/>
                </a:lnTo>
                <a:lnTo>
                  <a:pt x="2410" y="629"/>
                </a:lnTo>
                <a:lnTo>
                  <a:pt x="2427" y="617"/>
                </a:lnTo>
                <a:lnTo>
                  <a:pt x="2467" y="567"/>
                </a:lnTo>
                <a:lnTo>
                  <a:pt x="2491" y="542"/>
                </a:lnTo>
                <a:lnTo>
                  <a:pt x="2493" y="533"/>
                </a:lnTo>
                <a:lnTo>
                  <a:pt x="2525" y="516"/>
                </a:lnTo>
                <a:lnTo>
                  <a:pt x="2523" y="508"/>
                </a:lnTo>
                <a:lnTo>
                  <a:pt x="2527" y="503"/>
                </a:lnTo>
                <a:lnTo>
                  <a:pt x="2527" y="491"/>
                </a:lnTo>
                <a:lnTo>
                  <a:pt x="2530" y="486"/>
                </a:lnTo>
                <a:lnTo>
                  <a:pt x="2534" y="465"/>
                </a:lnTo>
                <a:lnTo>
                  <a:pt x="2547" y="457"/>
                </a:lnTo>
                <a:lnTo>
                  <a:pt x="2549" y="454"/>
                </a:lnTo>
                <a:lnTo>
                  <a:pt x="2538" y="446"/>
                </a:lnTo>
                <a:lnTo>
                  <a:pt x="2523" y="452"/>
                </a:lnTo>
                <a:lnTo>
                  <a:pt x="2514" y="469"/>
                </a:lnTo>
                <a:lnTo>
                  <a:pt x="2512" y="482"/>
                </a:lnTo>
                <a:lnTo>
                  <a:pt x="2517" y="486"/>
                </a:lnTo>
                <a:lnTo>
                  <a:pt x="2514" y="491"/>
                </a:lnTo>
                <a:lnTo>
                  <a:pt x="2510" y="486"/>
                </a:lnTo>
                <a:lnTo>
                  <a:pt x="2502" y="488"/>
                </a:lnTo>
                <a:lnTo>
                  <a:pt x="2461" y="527"/>
                </a:lnTo>
                <a:lnTo>
                  <a:pt x="2465" y="512"/>
                </a:lnTo>
                <a:lnTo>
                  <a:pt x="2455" y="514"/>
                </a:lnTo>
                <a:lnTo>
                  <a:pt x="2457" y="506"/>
                </a:lnTo>
                <a:lnTo>
                  <a:pt x="2455" y="501"/>
                </a:lnTo>
                <a:lnTo>
                  <a:pt x="2461" y="491"/>
                </a:lnTo>
                <a:lnTo>
                  <a:pt x="2465" y="476"/>
                </a:lnTo>
                <a:lnTo>
                  <a:pt x="2455" y="486"/>
                </a:lnTo>
                <a:lnTo>
                  <a:pt x="2438" y="476"/>
                </a:lnTo>
                <a:lnTo>
                  <a:pt x="2406" y="486"/>
                </a:lnTo>
                <a:lnTo>
                  <a:pt x="2382" y="521"/>
                </a:lnTo>
                <a:lnTo>
                  <a:pt x="2361" y="538"/>
                </a:lnTo>
                <a:lnTo>
                  <a:pt x="2354" y="555"/>
                </a:lnTo>
                <a:lnTo>
                  <a:pt x="2350" y="555"/>
                </a:lnTo>
                <a:lnTo>
                  <a:pt x="2352" y="565"/>
                </a:lnTo>
                <a:lnTo>
                  <a:pt x="2350" y="569"/>
                </a:lnTo>
                <a:lnTo>
                  <a:pt x="2367" y="574"/>
                </a:lnTo>
                <a:lnTo>
                  <a:pt x="2367" y="580"/>
                </a:lnTo>
                <a:lnTo>
                  <a:pt x="2363" y="582"/>
                </a:lnTo>
                <a:lnTo>
                  <a:pt x="2339" y="578"/>
                </a:lnTo>
                <a:lnTo>
                  <a:pt x="2325" y="589"/>
                </a:lnTo>
                <a:lnTo>
                  <a:pt x="2320" y="585"/>
                </a:lnTo>
                <a:lnTo>
                  <a:pt x="2297" y="591"/>
                </a:lnTo>
                <a:lnTo>
                  <a:pt x="2293" y="584"/>
                </a:lnTo>
                <a:lnTo>
                  <a:pt x="2312" y="576"/>
                </a:lnTo>
                <a:lnTo>
                  <a:pt x="2297" y="565"/>
                </a:lnTo>
                <a:lnTo>
                  <a:pt x="2288" y="570"/>
                </a:lnTo>
                <a:lnTo>
                  <a:pt x="2258" y="559"/>
                </a:lnTo>
                <a:lnTo>
                  <a:pt x="2254" y="561"/>
                </a:lnTo>
                <a:lnTo>
                  <a:pt x="2256" y="569"/>
                </a:lnTo>
                <a:lnTo>
                  <a:pt x="2248" y="570"/>
                </a:lnTo>
                <a:lnTo>
                  <a:pt x="2250" y="578"/>
                </a:lnTo>
                <a:lnTo>
                  <a:pt x="2246" y="578"/>
                </a:lnTo>
                <a:lnTo>
                  <a:pt x="2241" y="572"/>
                </a:lnTo>
                <a:lnTo>
                  <a:pt x="2226" y="578"/>
                </a:lnTo>
                <a:lnTo>
                  <a:pt x="2207" y="570"/>
                </a:lnTo>
                <a:lnTo>
                  <a:pt x="2199" y="580"/>
                </a:lnTo>
                <a:lnTo>
                  <a:pt x="2190" y="570"/>
                </a:lnTo>
                <a:lnTo>
                  <a:pt x="2147" y="574"/>
                </a:lnTo>
                <a:lnTo>
                  <a:pt x="2130" y="584"/>
                </a:lnTo>
                <a:lnTo>
                  <a:pt x="2103" y="612"/>
                </a:lnTo>
                <a:lnTo>
                  <a:pt x="2094" y="629"/>
                </a:lnTo>
                <a:lnTo>
                  <a:pt x="2073" y="646"/>
                </a:lnTo>
                <a:lnTo>
                  <a:pt x="2045" y="683"/>
                </a:lnTo>
                <a:lnTo>
                  <a:pt x="2000" y="725"/>
                </a:lnTo>
                <a:lnTo>
                  <a:pt x="2000" y="730"/>
                </a:lnTo>
                <a:lnTo>
                  <a:pt x="2009" y="736"/>
                </a:lnTo>
                <a:lnTo>
                  <a:pt x="2028" y="734"/>
                </a:lnTo>
                <a:lnTo>
                  <a:pt x="2028" y="762"/>
                </a:lnTo>
                <a:lnTo>
                  <a:pt x="2036" y="757"/>
                </a:lnTo>
                <a:lnTo>
                  <a:pt x="2036" y="747"/>
                </a:lnTo>
                <a:lnTo>
                  <a:pt x="2043" y="744"/>
                </a:lnTo>
                <a:lnTo>
                  <a:pt x="2038" y="751"/>
                </a:lnTo>
                <a:lnTo>
                  <a:pt x="2043" y="759"/>
                </a:lnTo>
                <a:lnTo>
                  <a:pt x="2038" y="768"/>
                </a:lnTo>
                <a:lnTo>
                  <a:pt x="2053" y="764"/>
                </a:lnTo>
                <a:lnTo>
                  <a:pt x="2058" y="760"/>
                </a:lnTo>
                <a:lnTo>
                  <a:pt x="2056" y="768"/>
                </a:lnTo>
                <a:lnTo>
                  <a:pt x="2064" y="760"/>
                </a:lnTo>
                <a:lnTo>
                  <a:pt x="2064" y="744"/>
                </a:lnTo>
                <a:lnTo>
                  <a:pt x="2085" y="745"/>
                </a:lnTo>
                <a:lnTo>
                  <a:pt x="2094" y="762"/>
                </a:lnTo>
                <a:lnTo>
                  <a:pt x="2113" y="776"/>
                </a:lnTo>
                <a:lnTo>
                  <a:pt x="2109" y="787"/>
                </a:lnTo>
                <a:lnTo>
                  <a:pt x="2111" y="796"/>
                </a:lnTo>
                <a:lnTo>
                  <a:pt x="2109" y="802"/>
                </a:lnTo>
                <a:lnTo>
                  <a:pt x="2115" y="809"/>
                </a:lnTo>
                <a:lnTo>
                  <a:pt x="2103" y="832"/>
                </a:lnTo>
                <a:lnTo>
                  <a:pt x="2096" y="853"/>
                </a:lnTo>
                <a:lnTo>
                  <a:pt x="2100" y="872"/>
                </a:lnTo>
                <a:lnTo>
                  <a:pt x="2094" y="917"/>
                </a:lnTo>
                <a:lnTo>
                  <a:pt x="2077" y="936"/>
                </a:lnTo>
                <a:lnTo>
                  <a:pt x="2062" y="958"/>
                </a:lnTo>
                <a:lnTo>
                  <a:pt x="2053" y="979"/>
                </a:lnTo>
                <a:lnTo>
                  <a:pt x="1996" y="1050"/>
                </a:lnTo>
                <a:lnTo>
                  <a:pt x="1977" y="1065"/>
                </a:lnTo>
                <a:lnTo>
                  <a:pt x="1962" y="1069"/>
                </a:lnTo>
                <a:lnTo>
                  <a:pt x="1945" y="1065"/>
                </a:lnTo>
                <a:lnTo>
                  <a:pt x="1945" y="1054"/>
                </a:lnTo>
                <a:lnTo>
                  <a:pt x="1940" y="1058"/>
                </a:lnTo>
                <a:lnTo>
                  <a:pt x="1936" y="1050"/>
                </a:lnTo>
                <a:lnTo>
                  <a:pt x="1925" y="1071"/>
                </a:lnTo>
                <a:lnTo>
                  <a:pt x="1915" y="1071"/>
                </a:lnTo>
                <a:lnTo>
                  <a:pt x="1917" y="1075"/>
                </a:lnTo>
                <a:lnTo>
                  <a:pt x="1915" y="1077"/>
                </a:lnTo>
                <a:lnTo>
                  <a:pt x="1913" y="1071"/>
                </a:lnTo>
                <a:lnTo>
                  <a:pt x="1913" y="1065"/>
                </a:lnTo>
                <a:lnTo>
                  <a:pt x="1925" y="1052"/>
                </a:lnTo>
                <a:lnTo>
                  <a:pt x="1925" y="1031"/>
                </a:lnTo>
                <a:lnTo>
                  <a:pt x="1921" y="1018"/>
                </a:lnTo>
                <a:lnTo>
                  <a:pt x="1936" y="1003"/>
                </a:lnTo>
                <a:lnTo>
                  <a:pt x="1955" y="1011"/>
                </a:lnTo>
                <a:lnTo>
                  <a:pt x="1961" y="1007"/>
                </a:lnTo>
                <a:lnTo>
                  <a:pt x="1972" y="981"/>
                </a:lnTo>
                <a:lnTo>
                  <a:pt x="1981" y="949"/>
                </a:lnTo>
                <a:lnTo>
                  <a:pt x="1991" y="941"/>
                </a:lnTo>
                <a:lnTo>
                  <a:pt x="1989" y="922"/>
                </a:lnTo>
                <a:lnTo>
                  <a:pt x="1991" y="917"/>
                </a:lnTo>
                <a:lnTo>
                  <a:pt x="1940" y="937"/>
                </a:lnTo>
                <a:lnTo>
                  <a:pt x="1923" y="937"/>
                </a:lnTo>
                <a:lnTo>
                  <a:pt x="1917" y="928"/>
                </a:lnTo>
                <a:lnTo>
                  <a:pt x="1917" y="917"/>
                </a:lnTo>
                <a:lnTo>
                  <a:pt x="1912" y="904"/>
                </a:lnTo>
                <a:lnTo>
                  <a:pt x="1887" y="888"/>
                </a:lnTo>
                <a:lnTo>
                  <a:pt x="1857" y="883"/>
                </a:lnTo>
                <a:lnTo>
                  <a:pt x="1850" y="847"/>
                </a:lnTo>
                <a:lnTo>
                  <a:pt x="1838" y="823"/>
                </a:lnTo>
                <a:lnTo>
                  <a:pt x="1836" y="806"/>
                </a:lnTo>
                <a:lnTo>
                  <a:pt x="1821" y="787"/>
                </a:lnTo>
                <a:lnTo>
                  <a:pt x="1799" y="781"/>
                </a:lnTo>
                <a:lnTo>
                  <a:pt x="1784" y="772"/>
                </a:lnTo>
                <a:lnTo>
                  <a:pt x="1733" y="779"/>
                </a:lnTo>
                <a:lnTo>
                  <a:pt x="1718" y="794"/>
                </a:lnTo>
                <a:lnTo>
                  <a:pt x="1716" y="800"/>
                </a:lnTo>
                <a:lnTo>
                  <a:pt x="1729" y="800"/>
                </a:lnTo>
                <a:lnTo>
                  <a:pt x="1731" y="815"/>
                </a:lnTo>
                <a:lnTo>
                  <a:pt x="1716" y="828"/>
                </a:lnTo>
                <a:lnTo>
                  <a:pt x="1705" y="860"/>
                </a:lnTo>
                <a:lnTo>
                  <a:pt x="1703" y="870"/>
                </a:lnTo>
                <a:lnTo>
                  <a:pt x="1676" y="885"/>
                </a:lnTo>
                <a:lnTo>
                  <a:pt x="1650" y="873"/>
                </a:lnTo>
                <a:lnTo>
                  <a:pt x="1637" y="875"/>
                </a:lnTo>
                <a:lnTo>
                  <a:pt x="1616" y="866"/>
                </a:lnTo>
                <a:lnTo>
                  <a:pt x="1586" y="885"/>
                </a:lnTo>
                <a:lnTo>
                  <a:pt x="1549" y="896"/>
                </a:lnTo>
                <a:lnTo>
                  <a:pt x="1534" y="894"/>
                </a:lnTo>
                <a:lnTo>
                  <a:pt x="1509" y="888"/>
                </a:lnTo>
                <a:lnTo>
                  <a:pt x="1494" y="877"/>
                </a:lnTo>
                <a:lnTo>
                  <a:pt x="1451" y="856"/>
                </a:lnTo>
                <a:lnTo>
                  <a:pt x="1439" y="853"/>
                </a:lnTo>
                <a:lnTo>
                  <a:pt x="1413" y="866"/>
                </a:lnTo>
                <a:lnTo>
                  <a:pt x="1402" y="862"/>
                </a:lnTo>
                <a:lnTo>
                  <a:pt x="1387" y="851"/>
                </a:lnTo>
                <a:lnTo>
                  <a:pt x="1383" y="828"/>
                </a:lnTo>
                <a:lnTo>
                  <a:pt x="1332" y="809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7" name=""/>
          <p:cNvSpPr/>
          <p:nvPr/>
        </p:nvSpPr>
        <p:spPr>
          <a:xfrm>
            <a:off x="8994600" y="-60480"/>
            <a:ext cx="9720" cy="5040"/>
          </a:xfrm>
          <a:custGeom>
            <a:avLst/>
            <a:gdLst/>
            <a:ahLst/>
            <a:rect l="l" t="t" r="r" b="b"/>
            <a:pathLst>
              <a:path w="6" h="2">
                <a:moveTo>
                  <a:pt x="6" y="0"/>
                </a:moveTo>
                <a:lnTo>
                  <a:pt x="6" y="2"/>
                </a:lnTo>
                <a:lnTo>
                  <a:pt x="0" y="0"/>
                </a:lnTo>
                <a:lnTo>
                  <a:pt x="6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8" name=""/>
          <p:cNvSpPr/>
          <p:nvPr/>
        </p:nvSpPr>
        <p:spPr>
          <a:xfrm>
            <a:off x="5041800" y="-60480"/>
            <a:ext cx="4934160" cy="2235240"/>
          </a:xfrm>
          <a:custGeom>
            <a:avLst/>
            <a:gdLst/>
            <a:ahLst/>
            <a:rect l="l" t="t" r="r" b="b"/>
            <a:pathLst>
              <a:path w="2830" h="1101">
                <a:moveTo>
                  <a:pt x="1332" y="809"/>
                </a:moveTo>
                <a:lnTo>
                  <a:pt x="1308" y="830"/>
                </a:lnTo>
                <a:lnTo>
                  <a:pt x="1312" y="853"/>
                </a:lnTo>
                <a:lnTo>
                  <a:pt x="1308" y="858"/>
                </a:lnTo>
                <a:lnTo>
                  <a:pt x="1310" y="870"/>
                </a:lnTo>
                <a:lnTo>
                  <a:pt x="1306" y="872"/>
                </a:lnTo>
                <a:lnTo>
                  <a:pt x="1253" y="872"/>
                </a:lnTo>
                <a:lnTo>
                  <a:pt x="1242" y="860"/>
                </a:lnTo>
                <a:lnTo>
                  <a:pt x="1197" y="855"/>
                </a:lnTo>
                <a:lnTo>
                  <a:pt x="1174" y="862"/>
                </a:lnTo>
                <a:lnTo>
                  <a:pt x="1131" y="888"/>
                </a:lnTo>
                <a:lnTo>
                  <a:pt x="1122" y="902"/>
                </a:lnTo>
                <a:lnTo>
                  <a:pt x="1114" y="907"/>
                </a:lnTo>
                <a:lnTo>
                  <a:pt x="1107" y="904"/>
                </a:lnTo>
                <a:lnTo>
                  <a:pt x="1112" y="896"/>
                </a:lnTo>
                <a:lnTo>
                  <a:pt x="1103" y="879"/>
                </a:lnTo>
                <a:lnTo>
                  <a:pt x="1097" y="881"/>
                </a:lnTo>
                <a:lnTo>
                  <a:pt x="1095" y="887"/>
                </a:lnTo>
                <a:lnTo>
                  <a:pt x="1076" y="881"/>
                </a:lnTo>
                <a:lnTo>
                  <a:pt x="1069" y="873"/>
                </a:lnTo>
                <a:lnTo>
                  <a:pt x="1069" y="868"/>
                </a:lnTo>
                <a:lnTo>
                  <a:pt x="1059" y="864"/>
                </a:lnTo>
                <a:lnTo>
                  <a:pt x="1058" y="853"/>
                </a:lnTo>
                <a:lnTo>
                  <a:pt x="1044" y="843"/>
                </a:lnTo>
                <a:lnTo>
                  <a:pt x="1039" y="841"/>
                </a:lnTo>
                <a:lnTo>
                  <a:pt x="1035" y="845"/>
                </a:lnTo>
                <a:lnTo>
                  <a:pt x="1031" y="845"/>
                </a:lnTo>
                <a:lnTo>
                  <a:pt x="1027" y="851"/>
                </a:lnTo>
                <a:lnTo>
                  <a:pt x="1005" y="851"/>
                </a:lnTo>
                <a:lnTo>
                  <a:pt x="1001" y="843"/>
                </a:lnTo>
                <a:lnTo>
                  <a:pt x="1001" y="840"/>
                </a:lnTo>
                <a:lnTo>
                  <a:pt x="994" y="834"/>
                </a:lnTo>
                <a:lnTo>
                  <a:pt x="990" y="836"/>
                </a:lnTo>
                <a:lnTo>
                  <a:pt x="986" y="845"/>
                </a:lnTo>
                <a:lnTo>
                  <a:pt x="980" y="849"/>
                </a:lnTo>
                <a:lnTo>
                  <a:pt x="941" y="776"/>
                </a:lnTo>
                <a:lnTo>
                  <a:pt x="915" y="753"/>
                </a:lnTo>
                <a:lnTo>
                  <a:pt x="915" y="747"/>
                </a:lnTo>
                <a:lnTo>
                  <a:pt x="922" y="744"/>
                </a:lnTo>
                <a:lnTo>
                  <a:pt x="920" y="740"/>
                </a:lnTo>
                <a:lnTo>
                  <a:pt x="905" y="745"/>
                </a:lnTo>
                <a:lnTo>
                  <a:pt x="898" y="747"/>
                </a:lnTo>
                <a:lnTo>
                  <a:pt x="890" y="757"/>
                </a:lnTo>
                <a:lnTo>
                  <a:pt x="877" y="762"/>
                </a:lnTo>
                <a:lnTo>
                  <a:pt x="877" y="766"/>
                </a:lnTo>
                <a:lnTo>
                  <a:pt x="868" y="764"/>
                </a:lnTo>
                <a:lnTo>
                  <a:pt x="858" y="768"/>
                </a:lnTo>
                <a:lnTo>
                  <a:pt x="856" y="764"/>
                </a:lnTo>
                <a:lnTo>
                  <a:pt x="858" y="759"/>
                </a:lnTo>
                <a:lnTo>
                  <a:pt x="864" y="757"/>
                </a:lnTo>
                <a:lnTo>
                  <a:pt x="862" y="751"/>
                </a:lnTo>
                <a:lnTo>
                  <a:pt x="856" y="755"/>
                </a:lnTo>
                <a:lnTo>
                  <a:pt x="843" y="749"/>
                </a:lnTo>
                <a:lnTo>
                  <a:pt x="841" y="749"/>
                </a:lnTo>
                <a:lnTo>
                  <a:pt x="843" y="753"/>
                </a:lnTo>
                <a:lnTo>
                  <a:pt x="839" y="753"/>
                </a:lnTo>
                <a:lnTo>
                  <a:pt x="839" y="747"/>
                </a:lnTo>
                <a:lnTo>
                  <a:pt x="836" y="742"/>
                </a:lnTo>
                <a:lnTo>
                  <a:pt x="834" y="740"/>
                </a:lnTo>
                <a:lnTo>
                  <a:pt x="832" y="745"/>
                </a:lnTo>
                <a:lnTo>
                  <a:pt x="817" y="747"/>
                </a:lnTo>
                <a:lnTo>
                  <a:pt x="813" y="744"/>
                </a:lnTo>
                <a:lnTo>
                  <a:pt x="817" y="738"/>
                </a:lnTo>
                <a:lnTo>
                  <a:pt x="819" y="730"/>
                </a:lnTo>
                <a:lnTo>
                  <a:pt x="813" y="727"/>
                </a:lnTo>
                <a:lnTo>
                  <a:pt x="811" y="713"/>
                </a:lnTo>
                <a:lnTo>
                  <a:pt x="807" y="712"/>
                </a:lnTo>
                <a:lnTo>
                  <a:pt x="798" y="715"/>
                </a:lnTo>
                <a:lnTo>
                  <a:pt x="789" y="710"/>
                </a:lnTo>
                <a:lnTo>
                  <a:pt x="775" y="708"/>
                </a:lnTo>
                <a:lnTo>
                  <a:pt x="768" y="713"/>
                </a:lnTo>
                <a:lnTo>
                  <a:pt x="762" y="713"/>
                </a:lnTo>
                <a:lnTo>
                  <a:pt x="760" y="721"/>
                </a:lnTo>
                <a:lnTo>
                  <a:pt x="721" y="730"/>
                </a:lnTo>
                <a:lnTo>
                  <a:pt x="706" y="734"/>
                </a:lnTo>
                <a:lnTo>
                  <a:pt x="704" y="742"/>
                </a:lnTo>
                <a:lnTo>
                  <a:pt x="693" y="742"/>
                </a:lnTo>
                <a:lnTo>
                  <a:pt x="685" y="744"/>
                </a:lnTo>
                <a:lnTo>
                  <a:pt x="685" y="747"/>
                </a:lnTo>
                <a:lnTo>
                  <a:pt x="678" y="744"/>
                </a:lnTo>
                <a:lnTo>
                  <a:pt x="668" y="751"/>
                </a:lnTo>
                <a:lnTo>
                  <a:pt x="659" y="751"/>
                </a:lnTo>
                <a:lnTo>
                  <a:pt x="657" y="755"/>
                </a:lnTo>
                <a:lnTo>
                  <a:pt x="655" y="753"/>
                </a:lnTo>
                <a:lnTo>
                  <a:pt x="638" y="753"/>
                </a:lnTo>
                <a:lnTo>
                  <a:pt x="636" y="751"/>
                </a:lnTo>
                <a:lnTo>
                  <a:pt x="629" y="753"/>
                </a:lnTo>
                <a:lnTo>
                  <a:pt x="632" y="757"/>
                </a:lnTo>
                <a:lnTo>
                  <a:pt x="629" y="764"/>
                </a:lnTo>
                <a:lnTo>
                  <a:pt x="636" y="764"/>
                </a:lnTo>
                <a:lnTo>
                  <a:pt x="638" y="766"/>
                </a:lnTo>
                <a:lnTo>
                  <a:pt x="632" y="768"/>
                </a:lnTo>
                <a:lnTo>
                  <a:pt x="632" y="774"/>
                </a:lnTo>
                <a:lnTo>
                  <a:pt x="644" y="776"/>
                </a:lnTo>
                <a:lnTo>
                  <a:pt x="649" y="781"/>
                </a:lnTo>
                <a:lnTo>
                  <a:pt x="646" y="783"/>
                </a:lnTo>
                <a:lnTo>
                  <a:pt x="631" y="783"/>
                </a:lnTo>
                <a:lnTo>
                  <a:pt x="623" y="791"/>
                </a:lnTo>
                <a:lnTo>
                  <a:pt x="629" y="798"/>
                </a:lnTo>
                <a:lnTo>
                  <a:pt x="627" y="804"/>
                </a:lnTo>
                <a:lnTo>
                  <a:pt x="610" y="813"/>
                </a:lnTo>
                <a:lnTo>
                  <a:pt x="610" y="815"/>
                </a:lnTo>
                <a:lnTo>
                  <a:pt x="616" y="817"/>
                </a:lnTo>
                <a:lnTo>
                  <a:pt x="617" y="823"/>
                </a:lnTo>
                <a:lnTo>
                  <a:pt x="625" y="824"/>
                </a:lnTo>
                <a:lnTo>
                  <a:pt x="629" y="828"/>
                </a:lnTo>
                <a:lnTo>
                  <a:pt x="640" y="832"/>
                </a:lnTo>
                <a:lnTo>
                  <a:pt x="636" y="849"/>
                </a:lnTo>
                <a:lnTo>
                  <a:pt x="621" y="853"/>
                </a:lnTo>
                <a:lnTo>
                  <a:pt x="612" y="847"/>
                </a:lnTo>
                <a:lnTo>
                  <a:pt x="606" y="856"/>
                </a:lnTo>
                <a:lnTo>
                  <a:pt x="600" y="856"/>
                </a:lnTo>
                <a:lnTo>
                  <a:pt x="599" y="853"/>
                </a:lnTo>
                <a:lnTo>
                  <a:pt x="599" y="853"/>
                </a:lnTo>
                <a:lnTo>
                  <a:pt x="587" y="853"/>
                </a:lnTo>
                <a:lnTo>
                  <a:pt x="582" y="840"/>
                </a:lnTo>
                <a:lnTo>
                  <a:pt x="578" y="840"/>
                </a:lnTo>
                <a:lnTo>
                  <a:pt x="570" y="840"/>
                </a:lnTo>
                <a:lnTo>
                  <a:pt x="563" y="845"/>
                </a:lnTo>
                <a:lnTo>
                  <a:pt x="557" y="840"/>
                </a:lnTo>
                <a:lnTo>
                  <a:pt x="550" y="841"/>
                </a:lnTo>
                <a:lnTo>
                  <a:pt x="550" y="843"/>
                </a:lnTo>
                <a:lnTo>
                  <a:pt x="544" y="843"/>
                </a:lnTo>
                <a:lnTo>
                  <a:pt x="531" y="855"/>
                </a:lnTo>
                <a:lnTo>
                  <a:pt x="520" y="849"/>
                </a:lnTo>
                <a:lnTo>
                  <a:pt x="514" y="841"/>
                </a:lnTo>
                <a:lnTo>
                  <a:pt x="512" y="841"/>
                </a:lnTo>
                <a:lnTo>
                  <a:pt x="512" y="855"/>
                </a:lnTo>
                <a:lnTo>
                  <a:pt x="508" y="855"/>
                </a:lnTo>
                <a:lnTo>
                  <a:pt x="506" y="847"/>
                </a:lnTo>
                <a:lnTo>
                  <a:pt x="489" y="826"/>
                </a:lnTo>
                <a:lnTo>
                  <a:pt x="473" y="826"/>
                </a:lnTo>
                <a:lnTo>
                  <a:pt x="469" y="819"/>
                </a:lnTo>
                <a:lnTo>
                  <a:pt x="465" y="819"/>
                </a:lnTo>
                <a:lnTo>
                  <a:pt x="459" y="821"/>
                </a:lnTo>
                <a:lnTo>
                  <a:pt x="456" y="828"/>
                </a:lnTo>
                <a:lnTo>
                  <a:pt x="454" y="826"/>
                </a:lnTo>
                <a:lnTo>
                  <a:pt x="450" y="826"/>
                </a:lnTo>
                <a:lnTo>
                  <a:pt x="448" y="821"/>
                </a:lnTo>
                <a:lnTo>
                  <a:pt x="437" y="823"/>
                </a:lnTo>
                <a:lnTo>
                  <a:pt x="429" y="834"/>
                </a:lnTo>
                <a:lnTo>
                  <a:pt x="414" y="840"/>
                </a:lnTo>
                <a:lnTo>
                  <a:pt x="412" y="847"/>
                </a:lnTo>
                <a:lnTo>
                  <a:pt x="403" y="853"/>
                </a:lnTo>
                <a:lnTo>
                  <a:pt x="397" y="853"/>
                </a:lnTo>
                <a:lnTo>
                  <a:pt x="403" y="872"/>
                </a:lnTo>
                <a:lnTo>
                  <a:pt x="395" y="877"/>
                </a:lnTo>
                <a:lnTo>
                  <a:pt x="379" y="856"/>
                </a:lnTo>
                <a:lnTo>
                  <a:pt x="375" y="870"/>
                </a:lnTo>
                <a:lnTo>
                  <a:pt x="369" y="873"/>
                </a:lnTo>
                <a:lnTo>
                  <a:pt x="365" y="890"/>
                </a:lnTo>
                <a:lnTo>
                  <a:pt x="371" y="896"/>
                </a:lnTo>
                <a:lnTo>
                  <a:pt x="363" y="902"/>
                </a:lnTo>
                <a:lnTo>
                  <a:pt x="360" y="915"/>
                </a:lnTo>
                <a:lnTo>
                  <a:pt x="369" y="919"/>
                </a:lnTo>
                <a:lnTo>
                  <a:pt x="373" y="932"/>
                </a:lnTo>
                <a:lnTo>
                  <a:pt x="377" y="936"/>
                </a:lnTo>
                <a:lnTo>
                  <a:pt x="377" y="932"/>
                </a:lnTo>
                <a:lnTo>
                  <a:pt x="392" y="934"/>
                </a:lnTo>
                <a:lnTo>
                  <a:pt x="397" y="943"/>
                </a:lnTo>
                <a:lnTo>
                  <a:pt x="405" y="962"/>
                </a:lnTo>
                <a:lnTo>
                  <a:pt x="395" y="962"/>
                </a:lnTo>
                <a:lnTo>
                  <a:pt x="394" y="966"/>
                </a:lnTo>
                <a:lnTo>
                  <a:pt x="397" y="968"/>
                </a:lnTo>
                <a:lnTo>
                  <a:pt x="405" y="973"/>
                </a:lnTo>
                <a:lnTo>
                  <a:pt x="397" y="975"/>
                </a:lnTo>
                <a:lnTo>
                  <a:pt x="388" y="986"/>
                </a:lnTo>
                <a:lnTo>
                  <a:pt x="382" y="975"/>
                </a:lnTo>
                <a:lnTo>
                  <a:pt x="377" y="973"/>
                </a:lnTo>
                <a:lnTo>
                  <a:pt x="379" y="979"/>
                </a:lnTo>
                <a:lnTo>
                  <a:pt x="377" y="990"/>
                </a:lnTo>
                <a:lnTo>
                  <a:pt x="375" y="988"/>
                </a:lnTo>
                <a:lnTo>
                  <a:pt x="373" y="1001"/>
                </a:lnTo>
                <a:lnTo>
                  <a:pt x="360" y="1020"/>
                </a:lnTo>
                <a:lnTo>
                  <a:pt x="369" y="1030"/>
                </a:lnTo>
                <a:lnTo>
                  <a:pt x="377" y="1045"/>
                </a:lnTo>
                <a:lnTo>
                  <a:pt x="379" y="1037"/>
                </a:lnTo>
                <a:lnTo>
                  <a:pt x="377" y="1058"/>
                </a:lnTo>
                <a:lnTo>
                  <a:pt x="392" y="1086"/>
                </a:lnTo>
                <a:lnTo>
                  <a:pt x="394" y="1088"/>
                </a:lnTo>
                <a:lnTo>
                  <a:pt x="384" y="1101"/>
                </a:lnTo>
                <a:lnTo>
                  <a:pt x="373" y="1101"/>
                </a:lnTo>
                <a:lnTo>
                  <a:pt x="371" y="1094"/>
                </a:lnTo>
                <a:lnTo>
                  <a:pt x="358" y="1084"/>
                </a:lnTo>
                <a:lnTo>
                  <a:pt x="345" y="1077"/>
                </a:lnTo>
                <a:lnTo>
                  <a:pt x="345" y="1069"/>
                </a:lnTo>
                <a:lnTo>
                  <a:pt x="335" y="1065"/>
                </a:lnTo>
                <a:lnTo>
                  <a:pt x="326" y="1063"/>
                </a:lnTo>
                <a:lnTo>
                  <a:pt x="313" y="1067"/>
                </a:lnTo>
                <a:lnTo>
                  <a:pt x="294" y="1054"/>
                </a:lnTo>
                <a:lnTo>
                  <a:pt x="271" y="1052"/>
                </a:lnTo>
                <a:lnTo>
                  <a:pt x="251" y="1045"/>
                </a:lnTo>
                <a:lnTo>
                  <a:pt x="236" y="1047"/>
                </a:lnTo>
                <a:lnTo>
                  <a:pt x="215" y="1030"/>
                </a:lnTo>
                <a:lnTo>
                  <a:pt x="194" y="1016"/>
                </a:lnTo>
                <a:lnTo>
                  <a:pt x="190" y="1016"/>
                </a:lnTo>
                <a:lnTo>
                  <a:pt x="177" y="1003"/>
                </a:lnTo>
                <a:lnTo>
                  <a:pt x="181" y="998"/>
                </a:lnTo>
                <a:lnTo>
                  <a:pt x="190" y="998"/>
                </a:lnTo>
                <a:lnTo>
                  <a:pt x="200" y="983"/>
                </a:lnTo>
                <a:lnTo>
                  <a:pt x="211" y="979"/>
                </a:lnTo>
                <a:lnTo>
                  <a:pt x="196" y="968"/>
                </a:lnTo>
                <a:lnTo>
                  <a:pt x="198" y="964"/>
                </a:lnTo>
                <a:lnTo>
                  <a:pt x="211" y="964"/>
                </a:lnTo>
                <a:lnTo>
                  <a:pt x="209" y="960"/>
                </a:lnTo>
                <a:lnTo>
                  <a:pt x="226" y="954"/>
                </a:lnTo>
                <a:lnTo>
                  <a:pt x="222" y="949"/>
                </a:lnTo>
                <a:lnTo>
                  <a:pt x="207" y="952"/>
                </a:lnTo>
                <a:lnTo>
                  <a:pt x="207" y="943"/>
                </a:lnTo>
                <a:lnTo>
                  <a:pt x="209" y="937"/>
                </a:lnTo>
                <a:lnTo>
                  <a:pt x="215" y="936"/>
                </a:lnTo>
                <a:lnTo>
                  <a:pt x="220" y="930"/>
                </a:lnTo>
                <a:lnTo>
                  <a:pt x="224" y="932"/>
                </a:lnTo>
                <a:lnTo>
                  <a:pt x="236" y="932"/>
                </a:lnTo>
                <a:lnTo>
                  <a:pt x="239" y="919"/>
                </a:lnTo>
                <a:lnTo>
                  <a:pt x="236" y="917"/>
                </a:lnTo>
                <a:lnTo>
                  <a:pt x="236" y="907"/>
                </a:lnTo>
                <a:lnTo>
                  <a:pt x="241" y="904"/>
                </a:lnTo>
                <a:lnTo>
                  <a:pt x="236" y="898"/>
                </a:lnTo>
                <a:lnTo>
                  <a:pt x="241" y="896"/>
                </a:lnTo>
                <a:lnTo>
                  <a:pt x="243" y="892"/>
                </a:lnTo>
                <a:lnTo>
                  <a:pt x="241" y="885"/>
                </a:lnTo>
                <a:lnTo>
                  <a:pt x="243" y="883"/>
                </a:lnTo>
                <a:lnTo>
                  <a:pt x="224" y="873"/>
                </a:lnTo>
                <a:lnTo>
                  <a:pt x="219" y="875"/>
                </a:lnTo>
                <a:lnTo>
                  <a:pt x="209" y="870"/>
                </a:lnTo>
                <a:lnTo>
                  <a:pt x="204" y="872"/>
                </a:lnTo>
                <a:lnTo>
                  <a:pt x="190" y="856"/>
                </a:lnTo>
                <a:lnTo>
                  <a:pt x="177" y="862"/>
                </a:lnTo>
                <a:lnTo>
                  <a:pt x="173" y="862"/>
                </a:lnTo>
                <a:lnTo>
                  <a:pt x="170" y="858"/>
                </a:lnTo>
                <a:lnTo>
                  <a:pt x="158" y="858"/>
                </a:lnTo>
                <a:lnTo>
                  <a:pt x="155" y="853"/>
                </a:lnTo>
                <a:lnTo>
                  <a:pt x="155" y="841"/>
                </a:lnTo>
                <a:lnTo>
                  <a:pt x="149" y="834"/>
                </a:lnTo>
                <a:lnTo>
                  <a:pt x="143" y="836"/>
                </a:lnTo>
                <a:lnTo>
                  <a:pt x="134" y="832"/>
                </a:lnTo>
                <a:lnTo>
                  <a:pt x="132" y="821"/>
                </a:lnTo>
                <a:lnTo>
                  <a:pt x="136" y="819"/>
                </a:lnTo>
                <a:lnTo>
                  <a:pt x="136" y="817"/>
                </a:lnTo>
                <a:lnTo>
                  <a:pt x="125" y="802"/>
                </a:lnTo>
                <a:lnTo>
                  <a:pt x="100" y="802"/>
                </a:lnTo>
                <a:lnTo>
                  <a:pt x="93" y="811"/>
                </a:lnTo>
                <a:lnTo>
                  <a:pt x="89" y="808"/>
                </a:lnTo>
                <a:lnTo>
                  <a:pt x="83" y="785"/>
                </a:lnTo>
                <a:lnTo>
                  <a:pt x="79" y="779"/>
                </a:lnTo>
                <a:lnTo>
                  <a:pt x="83" y="774"/>
                </a:lnTo>
                <a:lnTo>
                  <a:pt x="96" y="777"/>
                </a:lnTo>
                <a:lnTo>
                  <a:pt x="106" y="770"/>
                </a:lnTo>
                <a:lnTo>
                  <a:pt x="106" y="764"/>
                </a:lnTo>
                <a:lnTo>
                  <a:pt x="104" y="764"/>
                </a:lnTo>
                <a:lnTo>
                  <a:pt x="102" y="759"/>
                </a:lnTo>
                <a:lnTo>
                  <a:pt x="98" y="757"/>
                </a:lnTo>
                <a:lnTo>
                  <a:pt x="89" y="759"/>
                </a:lnTo>
                <a:lnTo>
                  <a:pt x="89" y="751"/>
                </a:lnTo>
                <a:lnTo>
                  <a:pt x="81" y="745"/>
                </a:lnTo>
                <a:lnTo>
                  <a:pt x="72" y="727"/>
                </a:lnTo>
                <a:lnTo>
                  <a:pt x="74" y="715"/>
                </a:lnTo>
                <a:lnTo>
                  <a:pt x="72" y="710"/>
                </a:lnTo>
                <a:lnTo>
                  <a:pt x="72" y="700"/>
                </a:lnTo>
                <a:lnTo>
                  <a:pt x="59" y="693"/>
                </a:lnTo>
                <a:lnTo>
                  <a:pt x="44" y="697"/>
                </a:lnTo>
                <a:lnTo>
                  <a:pt x="46" y="691"/>
                </a:lnTo>
                <a:lnTo>
                  <a:pt x="42" y="687"/>
                </a:lnTo>
                <a:lnTo>
                  <a:pt x="23" y="685"/>
                </a:lnTo>
                <a:lnTo>
                  <a:pt x="23" y="683"/>
                </a:lnTo>
                <a:lnTo>
                  <a:pt x="21" y="668"/>
                </a:lnTo>
                <a:lnTo>
                  <a:pt x="17" y="659"/>
                </a:lnTo>
                <a:lnTo>
                  <a:pt x="12" y="657"/>
                </a:lnTo>
                <a:lnTo>
                  <a:pt x="14" y="644"/>
                </a:lnTo>
                <a:lnTo>
                  <a:pt x="8" y="634"/>
                </a:lnTo>
                <a:lnTo>
                  <a:pt x="8" y="633"/>
                </a:lnTo>
                <a:lnTo>
                  <a:pt x="14" y="625"/>
                </a:lnTo>
                <a:lnTo>
                  <a:pt x="12" y="619"/>
                </a:lnTo>
                <a:lnTo>
                  <a:pt x="10" y="616"/>
                </a:lnTo>
                <a:lnTo>
                  <a:pt x="8" y="608"/>
                </a:lnTo>
                <a:lnTo>
                  <a:pt x="4" y="606"/>
                </a:lnTo>
                <a:lnTo>
                  <a:pt x="0" y="587"/>
                </a:lnTo>
                <a:lnTo>
                  <a:pt x="14" y="584"/>
                </a:lnTo>
                <a:lnTo>
                  <a:pt x="21" y="570"/>
                </a:lnTo>
                <a:lnTo>
                  <a:pt x="21" y="561"/>
                </a:lnTo>
                <a:lnTo>
                  <a:pt x="36" y="550"/>
                </a:lnTo>
                <a:lnTo>
                  <a:pt x="57" y="550"/>
                </a:lnTo>
                <a:lnTo>
                  <a:pt x="49" y="542"/>
                </a:lnTo>
                <a:lnTo>
                  <a:pt x="25" y="537"/>
                </a:lnTo>
                <a:lnTo>
                  <a:pt x="23" y="527"/>
                </a:lnTo>
                <a:lnTo>
                  <a:pt x="27" y="531"/>
                </a:lnTo>
                <a:lnTo>
                  <a:pt x="27" y="521"/>
                </a:lnTo>
                <a:lnTo>
                  <a:pt x="10" y="525"/>
                </a:lnTo>
                <a:lnTo>
                  <a:pt x="51" y="486"/>
                </a:lnTo>
                <a:lnTo>
                  <a:pt x="79" y="444"/>
                </a:lnTo>
                <a:lnTo>
                  <a:pt x="79" y="429"/>
                </a:lnTo>
                <a:lnTo>
                  <a:pt x="68" y="416"/>
                </a:lnTo>
                <a:lnTo>
                  <a:pt x="59" y="403"/>
                </a:lnTo>
                <a:lnTo>
                  <a:pt x="64" y="378"/>
                </a:lnTo>
                <a:lnTo>
                  <a:pt x="55" y="369"/>
                </a:lnTo>
                <a:lnTo>
                  <a:pt x="55" y="356"/>
                </a:lnTo>
                <a:lnTo>
                  <a:pt x="49" y="354"/>
                </a:lnTo>
                <a:lnTo>
                  <a:pt x="49" y="335"/>
                </a:lnTo>
                <a:lnTo>
                  <a:pt x="55" y="313"/>
                </a:lnTo>
                <a:lnTo>
                  <a:pt x="38" y="260"/>
                </a:lnTo>
                <a:lnTo>
                  <a:pt x="53" y="230"/>
                </a:lnTo>
                <a:lnTo>
                  <a:pt x="42" y="203"/>
                </a:lnTo>
                <a:lnTo>
                  <a:pt x="27" y="190"/>
                </a:lnTo>
                <a:lnTo>
                  <a:pt x="29" y="168"/>
                </a:lnTo>
                <a:lnTo>
                  <a:pt x="27" y="166"/>
                </a:lnTo>
                <a:lnTo>
                  <a:pt x="36" y="156"/>
                </a:lnTo>
                <a:lnTo>
                  <a:pt x="55" y="138"/>
                </a:lnTo>
                <a:lnTo>
                  <a:pt x="57" y="126"/>
                </a:lnTo>
                <a:lnTo>
                  <a:pt x="68" y="130"/>
                </a:lnTo>
                <a:lnTo>
                  <a:pt x="68" y="119"/>
                </a:lnTo>
                <a:lnTo>
                  <a:pt x="83" y="126"/>
                </a:lnTo>
                <a:lnTo>
                  <a:pt x="85" y="119"/>
                </a:lnTo>
                <a:lnTo>
                  <a:pt x="89" y="119"/>
                </a:lnTo>
                <a:lnTo>
                  <a:pt x="87" y="111"/>
                </a:lnTo>
                <a:lnTo>
                  <a:pt x="110" y="121"/>
                </a:lnTo>
                <a:lnTo>
                  <a:pt x="106" y="130"/>
                </a:lnTo>
                <a:lnTo>
                  <a:pt x="93" y="121"/>
                </a:lnTo>
                <a:lnTo>
                  <a:pt x="89" y="130"/>
                </a:lnTo>
                <a:lnTo>
                  <a:pt x="108" y="138"/>
                </a:lnTo>
                <a:lnTo>
                  <a:pt x="106" y="143"/>
                </a:lnTo>
                <a:lnTo>
                  <a:pt x="111" y="139"/>
                </a:lnTo>
                <a:lnTo>
                  <a:pt x="115" y="149"/>
                </a:lnTo>
                <a:lnTo>
                  <a:pt x="162" y="151"/>
                </a:lnTo>
                <a:lnTo>
                  <a:pt x="209" y="196"/>
                </a:lnTo>
                <a:lnTo>
                  <a:pt x="237" y="205"/>
                </a:lnTo>
                <a:lnTo>
                  <a:pt x="256" y="228"/>
                </a:lnTo>
                <a:lnTo>
                  <a:pt x="258" y="247"/>
                </a:lnTo>
                <a:lnTo>
                  <a:pt x="264" y="250"/>
                </a:lnTo>
                <a:lnTo>
                  <a:pt x="260" y="267"/>
                </a:lnTo>
                <a:lnTo>
                  <a:pt x="239" y="290"/>
                </a:lnTo>
                <a:lnTo>
                  <a:pt x="217" y="299"/>
                </a:lnTo>
                <a:lnTo>
                  <a:pt x="136" y="279"/>
                </a:lnTo>
                <a:lnTo>
                  <a:pt x="134" y="271"/>
                </a:lnTo>
                <a:lnTo>
                  <a:pt x="117" y="269"/>
                </a:lnTo>
                <a:lnTo>
                  <a:pt x="98" y="250"/>
                </a:lnTo>
                <a:lnTo>
                  <a:pt x="89" y="254"/>
                </a:lnTo>
                <a:lnTo>
                  <a:pt x="141" y="309"/>
                </a:lnTo>
                <a:lnTo>
                  <a:pt x="140" y="330"/>
                </a:lnTo>
                <a:lnTo>
                  <a:pt x="134" y="335"/>
                </a:lnTo>
                <a:lnTo>
                  <a:pt x="143" y="354"/>
                </a:lnTo>
                <a:lnTo>
                  <a:pt x="143" y="365"/>
                </a:lnTo>
                <a:lnTo>
                  <a:pt x="140" y="373"/>
                </a:lnTo>
                <a:lnTo>
                  <a:pt x="157" y="377"/>
                </a:lnTo>
                <a:lnTo>
                  <a:pt x="168" y="392"/>
                </a:lnTo>
                <a:lnTo>
                  <a:pt x="192" y="401"/>
                </a:lnTo>
                <a:lnTo>
                  <a:pt x="205" y="397"/>
                </a:lnTo>
                <a:lnTo>
                  <a:pt x="200" y="373"/>
                </a:lnTo>
                <a:lnTo>
                  <a:pt x="189" y="377"/>
                </a:lnTo>
                <a:lnTo>
                  <a:pt x="177" y="362"/>
                </a:lnTo>
                <a:lnTo>
                  <a:pt x="173" y="354"/>
                </a:lnTo>
                <a:lnTo>
                  <a:pt x="181" y="341"/>
                </a:lnTo>
                <a:lnTo>
                  <a:pt x="207" y="356"/>
                </a:lnTo>
                <a:lnTo>
                  <a:pt x="202" y="360"/>
                </a:lnTo>
                <a:lnTo>
                  <a:pt x="204" y="365"/>
                </a:lnTo>
                <a:lnTo>
                  <a:pt x="211" y="358"/>
                </a:lnTo>
                <a:lnTo>
                  <a:pt x="254" y="373"/>
                </a:lnTo>
                <a:lnTo>
                  <a:pt x="237" y="335"/>
                </a:lnTo>
                <a:lnTo>
                  <a:pt x="236" y="322"/>
                </a:lnTo>
                <a:lnTo>
                  <a:pt x="266" y="301"/>
                </a:lnTo>
                <a:lnTo>
                  <a:pt x="281" y="281"/>
                </a:lnTo>
                <a:lnTo>
                  <a:pt x="305" y="292"/>
                </a:lnTo>
                <a:lnTo>
                  <a:pt x="301" y="301"/>
                </a:lnTo>
                <a:lnTo>
                  <a:pt x="309" y="298"/>
                </a:lnTo>
                <a:lnTo>
                  <a:pt x="315" y="309"/>
                </a:lnTo>
                <a:lnTo>
                  <a:pt x="315" y="290"/>
                </a:lnTo>
                <a:lnTo>
                  <a:pt x="322" y="260"/>
                </a:lnTo>
                <a:lnTo>
                  <a:pt x="309" y="243"/>
                </a:lnTo>
                <a:lnTo>
                  <a:pt x="315" y="222"/>
                </a:lnTo>
                <a:lnTo>
                  <a:pt x="315" y="194"/>
                </a:lnTo>
                <a:lnTo>
                  <a:pt x="300" y="177"/>
                </a:lnTo>
                <a:lnTo>
                  <a:pt x="345" y="186"/>
                </a:lnTo>
                <a:lnTo>
                  <a:pt x="356" y="202"/>
                </a:lnTo>
                <a:lnTo>
                  <a:pt x="360" y="218"/>
                </a:lnTo>
                <a:lnTo>
                  <a:pt x="337" y="224"/>
                </a:lnTo>
                <a:lnTo>
                  <a:pt x="330" y="237"/>
                </a:lnTo>
                <a:lnTo>
                  <a:pt x="348" y="266"/>
                </a:lnTo>
                <a:lnTo>
                  <a:pt x="358" y="264"/>
                </a:lnTo>
                <a:lnTo>
                  <a:pt x="360" y="275"/>
                </a:lnTo>
                <a:lnTo>
                  <a:pt x="380" y="258"/>
                </a:lnTo>
                <a:lnTo>
                  <a:pt x="380" y="249"/>
                </a:lnTo>
                <a:lnTo>
                  <a:pt x="386" y="232"/>
                </a:lnTo>
                <a:lnTo>
                  <a:pt x="454" y="186"/>
                </a:lnTo>
                <a:lnTo>
                  <a:pt x="461" y="185"/>
                </a:lnTo>
                <a:lnTo>
                  <a:pt x="467" y="194"/>
                </a:lnTo>
                <a:lnTo>
                  <a:pt x="471" y="185"/>
                </a:lnTo>
                <a:lnTo>
                  <a:pt x="467" y="181"/>
                </a:lnTo>
                <a:lnTo>
                  <a:pt x="474" y="173"/>
                </a:lnTo>
                <a:lnTo>
                  <a:pt x="480" y="181"/>
                </a:lnTo>
                <a:lnTo>
                  <a:pt x="484" y="179"/>
                </a:lnTo>
                <a:lnTo>
                  <a:pt x="482" y="171"/>
                </a:lnTo>
                <a:lnTo>
                  <a:pt x="486" y="166"/>
                </a:lnTo>
                <a:lnTo>
                  <a:pt x="506" y="162"/>
                </a:lnTo>
                <a:lnTo>
                  <a:pt x="491" y="168"/>
                </a:lnTo>
                <a:lnTo>
                  <a:pt x="499" y="171"/>
                </a:lnTo>
                <a:lnTo>
                  <a:pt x="495" y="181"/>
                </a:lnTo>
                <a:lnTo>
                  <a:pt x="497" y="194"/>
                </a:lnTo>
                <a:lnTo>
                  <a:pt x="510" y="203"/>
                </a:lnTo>
                <a:lnTo>
                  <a:pt x="523" y="183"/>
                </a:lnTo>
                <a:lnTo>
                  <a:pt x="559" y="185"/>
                </a:lnTo>
                <a:lnTo>
                  <a:pt x="587" y="158"/>
                </a:lnTo>
                <a:lnTo>
                  <a:pt x="599" y="175"/>
                </a:lnTo>
                <a:lnTo>
                  <a:pt x="593" y="188"/>
                </a:lnTo>
                <a:lnTo>
                  <a:pt x="600" y="194"/>
                </a:lnTo>
                <a:lnTo>
                  <a:pt x="608" y="186"/>
                </a:lnTo>
                <a:lnTo>
                  <a:pt x="606" y="175"/>
                </a:lnTo>
                <a:lnTo>
                  <a:pt x="623" y="166"/>
                </a:lnTo>
                <a:lnTo>
                  <a:pt x="627" y="153"/>
                </a:lnTo>
                <a:lnTo>
                  <a:pt x="614" y="128"/>
                </a:lnTo>
                <a:lnTo>
                  <a:pt x="631" y="115"/>
                </a:lnTo>
                <a:lnTo>
                  <a:pt x="683" y="132"/>
                </a:lnTo>
                <a:lnTo>
                  <a:pt x="738" y="170"/>
                </a:lnTo>
                <a:lnTo>
                  <a:pt x="760" y="200"/>
                </a:lnTo>
                <a:lnTo>
                  <a:pt x="775" y="168"/>
                </a:lnTo>
                <a:lnTo>
                  <a:pt x="764" y="160"/>
                </a:lnTo>
                <a:lnTo>
                  <a:pt x="757" y="139"/>
                </a:lnTo>
                <a:lnTo>
                  <a:pt x="758" y="134"/>
                </a:lnTo>
                <a:lnTo>
                  <a:pt x="734" y="128"/>
                </a:lnTo>
                <a:lnTo>
                  <a:pt x="736" y="106"/>
                </a:lnTo>
                <a:lnTo>
                  <a:pt x="743" y="102"/>
                </a:lnTo>
                <a:lnTo>
                  <a:pt x="740" y="91"/>
                </a:lnTo>
                <a:lnTo>
                  <a:pt x="745" y="68"/>
                </a:lnTo>
                <a:lnTo>
                  <a:pt x="728" y="62"/>
                </a:lnTo>
                <a:lnTo>
                  <a:pt x="738" y="49"/>
                </a:lnTo>
                <a:lnTo>
                  <a:pt x="730" y="49"/>
                </a:lnTo>
                <a:lnTo>
                  <a:pt x="734" y="36"/>
                </a:lnTo>
                <a:lnTo>
                  <a:pt x="762" y="6"/>
                </a:lnTo>
                <a:lnTo>
                  <a:pt x="764" y="0"/>
                </a:lnTo>
                <a:lnTo>
                  <a:pt x="762" y="6"/>
                </a:lnTo>
                <a:lnTo>
                  <a:pt x="734" y="36"/>
                </a:lnTo>
                <a:lnTo>
                  <a:pt x="730" y="49"/>
                </a:lnTo>
                <a:lnTo>
                  <a:pt x="738" y="49"/>
                </a:lnTo>
                <a:lnTo>
                  <a:pt x="728" y="62"/>
                </a:lnTo>
                <a:lnTo>
                  <a:pt x="745" y="68"/>
                </a:lnTo>
                <a:lnTo>
                  <a:pt x="740" y="91"/>
                </a:lnTo>
                <a:lnTo>
                  <a:pt x="743" y="102"/>
                </a:lnTo>
                <a:lnTo>
                  <a:pt x="736" y="106"/>
                </a:lnTo>
                <a:lnTo>
                  <a:pt x="734" y="128"/>
                </a:lnTo>
                <a:lnTo>
                  <a:pt x="758" y="134"/>
                </a:lnTo>
                <a:lnTo>
                  <a:pt x="757" y="139"/>
                </a:lnTo>
                <a:lnTo>
                  <a:pt x="764" y="160"/>
                </a:lnTo>
                <a:lnTo>
                  <a:pt x="775" y="168"/>
                </a:lnTo>
                <a:lnTo>
                  <a:pt x="760" y="200"/>
                </a:lnTo>
                <a:lnTo>
                  <a:pt x="738" y="170"/>
                </a:lnTo>
                <a:lnTo>
                  <a:pt x="683" y="132"/>
                </a:lnTo>
                <a:lnTo>
                  <a:pt x="631" y="115"/>
                </a:lnTo>
                <a:lnTo>
                  <a:pt x="614" y="128"/>
                </a:lnTo>
                <a:lnTo>
                  <a:pt x="627" y="153"/>
                </a:lnTo>
                <a:lnTo>
                  <a:pt x="623" y="166"/>
                </a:lnTo>
                <a:lnTo>
                  <a:pt x="606" y="175"/>
                </a:lnTo>
                <a:lnTo>
                  <a:pt x="608" y="186"/>
                </a:lnTo>
                <a:lnTo>
                  <a:pt x="600" y="194"/>
                </a:lnTo>
                <a:lnTo>
                  <a:pt x="593" y="188"/>
                </a:lnTo>
                <a:lnTo>
                  <a:pt x="599" y="175"/>
                </a:lnTo>
                <a:lnTo>
                  <a:pt x="587" y="158"/>
                </a:lnTo>
                <a:lnTo>
                  <a:pt x="559" y="185"/>
                </a:lnTo>
                <a:lnTo>
                  <a:pt x="523" y="183"/>
                </a:lnTo>
                <a:lnTo>
                  <a:pt x="510" y="203"/>
                </a:lnTo>
                <a:lnTo>
                  <a:pt x="497" y="194"/>
                </a:lnTo>
                <a:lnTo>
                  <a:pt x="495" y="181"/>
                </a:lnTo>
                <a:lnTo>
                  <a:pt x="499" y="171"/>
                </a:lnTo>
                <a:lnTo>
                  <a:pt x="491" y="168"/>
                </a:lnTo>
                <a:lnTo>
                  <a:pt x="506" y="162"/>
                </a:lnTo>
                <a:lnTo>
                  <a:pt x="486" y="166"/>
                </a:lnTo>
                <a:lnTo>
                  <a:pt x="482" y="171"/>
                </a:lnTo>
                <a:lnTo>
                  <a:pt x="484" y="179"/>
                </a:lnTo>
                <a:lnTo>
                  <a:pt x="480" y="181"/>
                </a:lnTo>
                <a:lnTo>
                  <a:pt x="474" y="173"/>
                </a:lnTo>
                <a:lnTo>
                  <a:pt x="467" y="181"/>
                </a:lnTo>
                <a:lnTo>
                  <a:pt x="471" y="185"/>
                </a:lnTo>
                <a:lnTo>
                  <a:pt x="467" y="194"/>
                </a:lnTo>
                <a:lnTo>
                  <a:pt x="461" y="185"/>
                </a:lnTo>
                <a:lnTo>
                  <a:pt x="454" y="186"/>
                </a:lnTo>
                <a:lnTo>
                  <a:pt x="386" y="232"/>
                </a:lnTo>
                <a:lnTo>
                  <a:pt x="380" y="249"/>
                </a:lnTo>
                <a:lnTo>
                  <a:pt x="380" y="258"/>
                </a:lnTo>
                <a:lnTo>
                  <a:pt x="360" y="275"/>
                </a:lnTo>
                <a:lnTo>
                  <a:pt x="358" y="264"/>
                </a:lnTo>
                <a:lnTo>
                  <a:pt x="348" y="266"/>
                </a:lnTo>
                <a:lnTo>
                  <a:pt x="330" y="237"/>
                </a:lnTo>
                <a:lnTo>
                  <a:pt x="337" y="224"/>
                </a:lnTo>
                <a:lnTo>
                  <a:pt x="360" y="218"/>
                </a:lnTo>
                <a:lnTo>
                  <a:pt x="356" y="202"/>
                </a:lnTo>
                <a:lnTo>
                  <a:pt x="345" y="186"/>
                </a:lnTo>
                <a:lnTo>
                  <a:pt x="300" y="177"/>
                </a:lnTo>
                <a:lnTo>
                  <a:pt x="315" y="194"/>
                </a:lnTo>
                <a:lnTo>
                  <a:pt x="315" y="222"/>
                </a:lnTo>
                <a:lnTo>
                  <a:pt x="309" y="243"/>
                </a:lnTo>
                <a:lnTo>
                  <a:pt x="322" y="260"/>
                </a:lnTo>
                <a:lnTo>
                  <a:pt x="315" y="290"/>
                </a:lnTo>
                <a:lnTo>
                  <a:pt x="315" y="309"/>
                </a:lnTo>
                <a:lnTo>
                  <a:pt x="309" y="298"/>
                </a:lnTo>
                <a:lnTo>
                  <a:pt x="301" y="301"/>
                </a:lnTo>
                <a:lnTo>
                  <a:pt x="305" y="292"/>
                </a:lnTo>
                <a:lnTo>
                  <a:pt x="281" y="281"/>
                </a:lnTo>
                <a:lnTo>
                  <a:pt x="266" y="301"/>
                </a:lnTo>
                <a:lnTo>
                  <a:pt x="236" y="322"/>
                </a:lnTo>
                <a:lnTo>
                  <a:pt x="237" y="335"/>
                </a:lnTo>
                <a:lnTo>
                  <a:pt x="254" y="373"/>
                </a:lnTo>
                <a:lnTo>
                  <a:pt x="211" y="358"/>
                </a:lnTo>
                <a:lnTo>
                  <a:pt x="204" y="365"/>
                </a:lnTo>
                <a:lnTo>
                  <a:pt x="202" y="360"/>
                </a:lnTo>
                <a:lnTo>
                  <a:pt x="207" y="356"/>
                </a:lnTo>
                <a:lnTo>
                  <a:pt x="181" y="341"/>
                </a:lnTo>
                <a:lnTo>
                  <a:pt x="173" y="354"/>
                </a:lnTo>
                <a:lnTo>
                  <a:pt x="177" y="362"/>
                </a:lnTo>
                <a:lnTo>
                  <a:pt x="189" y="377"/>
                </a:lnTo>
                <a:lnTo>
                  <a:pt x="200" y="373"/>
                </a:lnTo>
                <a:lnTo>
                  <a:pt x="205" y="397"/>
                </a:lnTo>
                <a:lnTo>
                  <a:pt x="192" y="401"/>
                </a:lnTo>
                <a:lnTo>
                  <a:pt x="168" y="392"/>
                </a:lnTo>
                <a:lnTo>
                  <a:pt x="157" y="377"/>
                </a:lnTo>
                <a:lnTo>
                  <a:pt x="140" y="373"/>
                </a:lnTo>
                <a:lnTo>
                  <a:pt x="143" y="365"/>
                </a:lnTo>
                <a:lnTo>
                  <a:pt x="143" y="354"/>
                </a:lnTo>
                <a:lnTo>
                  <a:pt x="134" y="335"/>
                </a:lnTo>
                <a:lnTo>
                  <a:pt x="140" y="330"/>
                </a:lnTo>
                <a:lnTo>
                  <a:pt x="141" y="309"/>
                </a:lnTo>
                <a:lnTo>
                  <a:pt x="89" y="254"/>
                </a:lnTo>
                <a:lnTo>
                  <a:pt x="98" y="250"/>
                </a:lnTo>
                <a:lnTo>
                  <a:pt x="117" y="269"/>
                </a:lnTo>
                <a:lnTo>
                  <a:pt x="134" y="271"/>
                </a:lnTo>
                <a:lnTo>
                  <a:pt x="136" y="279"/>
                </a:lnTo>
                <a:lnTo>
                  <a:pt x="217" y="299"/>
                </a:lnTo>
                <a:lnTo>
                  <a:pt x="239" y="290"/>
                </a:lnTo>
                <a:lnTo>
                  <a:pt x="260" y="267"/>
                </a:lnTo>
                <a:lnTo>
                  <a:pt x="264" y="250"/>
                </a:lnTo>
                <a:lnTo>
                  <a:pt x="258" y="247"/>
                </a:lnTo>
                <a:lnTo>
                  <a:pt x="256" y="228"/>
                </a:lnTo>
                <a:lnTo>
                  <a:pt x="237" y="205"/>
                </a:lnTo>
                <a:lnTo>
                  <a:pt x="209" y="196"/>
                </a:lnTo>
                <a:lnTo>
                  <a:pt x="162" y="151"/>
                </a:lnTo>
                <a:lnTo>
                  <a:pt x="115" y="149"/>
                </a:lnTo>
                <a:lnTo>
                  <a:pt x="111" y="139"/>
                </a:lnTo>
                <a:lnTo>
                  <a:pt x="106" y="143"/>
                </a:lnTo>
                <a:lnTo>
                  <a:pt x="108" y="138"/>
                </a:lnTo>
                <a:lnTo>
                  <a:pt x="89" y="130"/>
                </a:lnTo>
                <a:lnTo>
                  <a:pt x="93" y="121"/>
                </a:lnTo>
                <a:lnTo>
                  <a:pt x="106" y="130"/>
                </a:lnTo>
                <a:lnTo>
                  <a:pt x="110" y="121"/>
                </a:lnTo>
                <a:lnTo>
                  <a:pt x="87" y="111"/>
                </a:lnTo>
                <a:lnTo>
                  <a:pt x="89" y="119"/>
                </a:lnTo>
                <a:lnTo>
                  <a:pt x="85" y="119"/>
                </a:lnTo>
                <a:lnTo>
                  <a:pt x="83" y="126"/>
                </a:lnTo>
                <a:lnTo>
                  <a:pt x="68" y="119"/>
                </a:lnTo>
                <a:lnTo>
                  <a:pt x="68" y="130"/>
                </a:lnTo>
                <a:lnTo>
                  <a:pt x="57" y="126"/>
                </a:lnTo>
                <a:lnTo>
                  <a:pt x="55" y="138"/>
                </a:lnTo>
                <a:lnTo>
                  <a:pt x="36" y="156"/>
                </a:lnTo>
                <a:lnTo>
                  <a:pt x="27" y="166"/>
                </a:lnTo>
                <a:lnTo>
                  <a:pt x="29" y="168"/>
                </a:lnTo>
                <a:lnTo>
                  <a:pt x="27" y="190"/>
                </a:lnTo>
                <a:lnTo>
                  <a:pt x="42" y="203"/>
                </a:lnTo>
                <a:lnTo>
                  <a:pt x="53" y="230"/>
                </a:lnTo>
                <a:lnTo>
                  <a:pt x="38" y="260"/>
                </a:lnTo>
                <a:lnTo>
                  <a:pt x="55" y="313"/>
                </a:lnTo>
                <a:lnTo>
                  <a:pt x="49" y="335"/>
                </a:lnTo>
                <a:lnTo>
                  <a:pt x="49" y="354"/>
                </a:lnTo>
                <a:lnTo>
                  <a:pt x="55" y="356"/>
                </a:lnTo>
                <a:lnTo>
                  <a:pt x="55" y="369"/>
                </a:lnTo>
                <a:lnTo>
                  <a:pt x="64" y="378"/>
                </a:lnTo>
                <a:lnTo>
                  <a:pt x="59" y="403"/>
                </a:lnTo>
                <a:lnTo>
                  <a:pt x="68" y="416"/>
                </a:lnTo>
                <a:lnTo>
                  <a:pt x="79" y="429"/>
                </a:lnTo>
                <a:lnTo>
                  <a:pt x="79" y="444"/>
                </a:lnTo>
                <a:lnTo>
                  <a:pt x="51" y="486"/>
                </a:lnTo>
                <a:lnTo>
                  <a:pt x="10" y="525"/>
                </a:lnTo>
                <a:lnTo>
                  <a:pt x="27" y="521"/>
                </a:lnTo>
                <a:lnTo>
                  <a:pt x="27" y="531"/>
                </a:lnTo>
                <a:lnTo>
                  <a:pt x="23" y="527"/>
                </a:lnTo>
                <a:lnTo>
                  <a:pt x="25" y="537"/>
                </a:lnTo>
                <a:lnTo>
                  <a:pt x="49" y="542"/>
                </a:lnTo>
                <a:lnTo>
                  <a:pt x="57" y="550"/>
                </a:lnTo>
                <a:lnTo>
                  <a:pt x="36" y="550"/>
                </a:lnTo>
                <a:lnTo>
                  <a:pt x="21" y="561"/>
                </a:lnTo>
                <a:lnTo>
                  <a:pt x="21" y="570"/>
                </a:lnTo>
                <a:lnTo>
                  <a:pt x="14" y="584"/>
                </a:lnTo>
                <a:lnTo>
                  <a:pt x="0" y="587"/>
                </a:lnTo>
                <a:lnTo>
                  <a:pt x="4" y="606"/>
                </a:lnTo>
                <a:lnTo>
                  <a:pt x="8" y="608"/>
                </a:lnTo>
                <a:lnTo>
                  <a:pt x="10" y="616"/>
                </a:lnTo>
                <a:lnTo>
                  <a:pt x="12" y="619"/>
                </a:lnTo>
                <a:lnTo>
                  <a:pt x="14" y="625"/>
                </a:lnTo>
                <a:lnTo>
                  <a:pt x="8" y="633"/>
                </a:lnTo>
                <a:lnTo>
                  <a:pt x="8" y="634"/>
                </a:lnTo>
                <a:lnTo>
                  <a:pt x="14" y="644"/>
                </a:lnTo>
                <a:lnTo>
                  <a:pt x="12" y="657"/>
                </a:lnTo>
                <a:lnTo>
                  <a:pt x="17" y="659"/>
                </a:lnTo>
                <a:lnTo>
                  <a:pt x="21" y="668"/>
                </a:lnTo>
                <a:lnTo>
                  <a:pt x="23" y="683"/>
                </a:lnTo>
                <a:lnTo>
                  <a:pt x="23" y="685"/>
                </a:lnTo>
                <a:lnTo>
                  <a:pt x="42" y="687"/>
                </a:lnTo>
                <a:lnTo>
                  <a:pt x="46" y="691"/>
                </a:lnTo>
                <a:lnTo>
                  <a:pt x="44" y="697"/>
                </a:lnTo>
                <a:lnTo>
                  <a:pt x="59" y="693"/>
                </a:lnTo>
                <a:lnTo>
                  <a:pt x="72" y="700"/>
                </a:lnTo>
                <a:lnTo>
                  <a:pt x="72" y="710"/>
                </a:lnTo>
                <a:lnTo>
                  <a:pt x="74" y="715"/>
                </a:lnTo>
                <a:lnTo>
                  <a:pt x="72" y="727"/>
                </a:lnTo>
                <a:lnTo>
                  <a:pt x="81" y="745"/>
                </a:lnTo>
                <a:lnTo>
                  <a:pt x="89" y="751"/>
                </a:lnTo>
                <a:lnTo>
                  <a:pt x="89" y="759"/>
                </a:lnTo>
                <a:lnTo>
                  <a:pt x="98" y="757"/>
                </a:lnTo>
                <a:lnTo>
                  <a:pt x="102" y="759"/>
                </a:lnTo>
                <a:lnTo>
                  <a:pt x="104" y="764"/>
                </a:lnTo>
                <a:lnTo>
                  <a:pt x="106" y="764"/>
                </a:lnTo>
                <a:lnTo>
                  <a:pt x="106" y="770"/>
                </a:lnTo>
                <a:lnTo>
                  <a:pt x="96" y="777"/>
                </a:lnTo>
                <a:lnTo>
                  <a:pt x="83" y="774"/>
                </a:lnTo>
                <a:lnTo>
                  <a:pt x="79" y="779"/>
                </a:lnTo>
                <a:lnTo>
                  <a:pt x="83" y="785"/>
                </a:lnTo>
                <a:lnTo>
                  <a:pt x="89" y="808"/>
                </a:lnTo>
                <a:lnTo>
                  <a:pt x="93" y="811"/>
                </a:lnTo>
                <a:lnTo>
                  <a:pt x="100" y="802"/>
                </a:lnTo>
                <a:lnTo>
                  <a:pt x="125" y="802"/>
                </a:lnTo>
                <a:lnTo>
                  <a:pt x="136" y="817"/>
                </a:lnTo>
                <a:lnTo>
                  <a:pt x="136" y="819"/>
                </a:lnTo>
                <a:lnTo>
                  <a:pt x="132" y="821"/>
                </a:lnTo>
                <a:lnTo>
                  <a:pt x="134" y="832"/>
                </a:lnTo>
                <a:lnTo>
                  <a:pt x="143" y="836"/>
                </a:lnTo>
                <a:lnTo>
                  <a:pt x="149" y="834"/>
                </a:lnTo>
                <a:lnTo>
                  <a:pt x="155" y="841"/>
                </a:lnTo>
                <a:lnTo>
                  <a:pt x="155" y="853"/>
                </a:lnTo>
                <a:lnTo>
                  <a:pt x="158" y="858"/>
                </a:lnTo>
                <a:lnTo>
                  <a:pt x="170" y="858"/>
                </a:lnTo>
                <a:lnTo>
                  <a:pt x="173" y="862"/>
                </a:lnTo>
                <a:lnTo>
                  <a:pt x="177" y="862"/>
                </a:lnTo>
                <a:lnTo>
                  <a:pt x="190" y="856"/>
                </a:lnTo>
                <a:lnTo>
                  <a:pt x="204" y="872"/>
                </a:lnTo>
                <a:lnTo>
                  <a:pt x="209" y="870"/>
                </a:lnTo>
                <a:lnTo>
                  <a:pt x="219" y="875"/>
                </a:lnTo>
                <a:lnTo>
                  <a:pt x="224" y="873"/>
                </a:lnTo>
                <a:lnTo>
                  <a:pt x="243" y="883"/>
                </a:lnTo>
                <a:lnTo>
                  <a:pt x="241" y="885"/>
                </a:lnTo>
                <a:lnTo>
                  <a:pt x="243" y="892"/>
                </a:lnTo>
                <a:lnTo>
                  <a:pt x="241" y="896"/>
                </a:lnTo>
                <a:lnTo>
                  <a:pt x="236" y="898"/>
                </a:lnTo>
                <a:lnTo>
                  <a:pt x="241" y="904"/>
                </a:lnTo>
                <a:lnTo>
                  <a:pt x="236" y="907"/>
                </a:lnTo>
                <a:lnTo>
                  <a:pt x="236" y="917"/>
                </a:lnTo>
                <a:lnTo>
                  <a:pt x="239" y="919"/>
                </a:lnTo>
                <a:lnTo>
                  <a:pt x="236" y="932"/>
                </a:lnTo>
                <a:lnTo>
                  <a:pt x="224" y="932"/>
                </a:lnTo>
                <a:lnTo>
                  <a:pt x="220" y="930"/>
                </a:lnTo>
                <a:lnTo>
                  <a:pt x="215" y="936"/>
                </a:lnTo>
                <a:lnTo>
                  <a:pt x="209" y="937"/>
                </a:lnTo>
                <a:lnTo>
                  <a:pt x="207" y="943"/>
                </a:lnTo>
                <a:lnTo>
                  <a:pt x="207" y="952"/>
                </a:lnTo>
                <a:lnTo>
                  <a:pt x="222" y="949"/>
                </a:lnTo>
                <a:lnTo>
                  <a:pt x="226" y="954"/>
                </a:lnTo>
                <a:lnTo>
                  <a:pt x="209" y="960"/>
                </a:lnTo>
                <a:lnTo>
                  <a:pt x="211" y="964"/>
                </a:lnTo>
                <a:lnTo>
                  <a:pt x="198" y="964"/>
                </a:lnTo>
                <a:lnTo>
                  <a:pt x="196" y="968"/>
                </a:lnTo>
                <a:lnTo>
                  <a:pt x="211" y="979"/>
                </a:lnTo>
                <a:lnTo>
                  <a:pt x="200" y="983"/>
                </a:lnTo>
                <a:lnTo>
                  <a:pt x="190" y="998"/>
                </a:lnTo>
                <a:lnTo>
                  <a:pt x="181" y="998"/>
                </a:lnTo>
                <a:lnTo>
                  <a:pt x="177" y="1003"/>
                </a:lnTo>
                <a:lnTo>
                  <a:pt x="190" y="1016"/>
                </a:lnTo>
                <a:lnTo>
                  <a:pt x="194" y="1016"/>
                </a:lnTo>
                <a:lnTo>
                  <a:pt x="215" y="1030"/>
                </a:lnTo>
                <a:lnTo>
                  <a:pt x="236" y="1047"/>
                </a:lnTo>
                <a:lnTo>
                  <a:pt x="251" y="1045"/>
                </a:lnTo>
                <a:lnTo>
                  <a:pt x="271" y="1052"/>
                </a:lnTo>
                <a:lnTo>
                  <a:pt x="294" y="1054"/>
                </a:lnTo>
                <a:lnTo>
                  <a:pt x="313" y="1067"/>
                </a:lnTo>
                <a:lnTo>
                  <a:pt x="326" y="1063"/>
                </a:lnTo>
                <a:lnTo>
                  <a:pt x="335" y="1065"/>
                </a:lnTo>
                <a:lnTo>
                  <a:pt x="345" y="1069"/>
                </a:lnTo>
                <a:lnTo>
                  <a:pt x="345" y="1077"/>
                </a:lnTo>
                <a:lnTo>
                  <a:pt x="358" y="1084"/>
                </a:lnTo>
                <a:lnTo>
                  <a:pt x="371" y="1094"/>
                </a:lnTo>
                <a:lnTo>
                  <a:pt x="373" y="1101"/>
                </a:lnTo>
                <a:lnTo>
                  <a:pt x="384" y="1101"/>
                </a:lnTo>
                <a:lnTo>
                  <a:pt x="394" y="1088"/>
                </a:lnTo>
                <a:lnTo>
                  <a:pt x="392" y="1086"/>
                </a:lnTo>
                <a:lnTo>
                  <a:pt x="377" y="1058"/>
                </a:lnTo>
                <a:lnTo>
                  <a:pt x="379" y="1037"/>
                </a:lnTo>
                <a:lnTo>
                  <a:pt x="377" y="1045"/>
                </a:lnTo>
                <a:lnTo>
                  <a:pt x="369" y="1030"/>
                </a:lnTo>
                <a:lnTo>
                  <a:pt x="360" y="1020"/>
                </a:lnTo>
                <a:lnTo>
                  <a:pt x="373" y="1001"/>
                </a:lnTo>
                <a:lnTo>
                  <a:pt x="375" y="988"/>
                </a:lnTo>
                <a:lnTo>
                  <a:pt x="377" y="990"/>
                </a:lnTo>
                <a:lnTo>
                  <a:pt x="379" y="979"/>
                </a:lnTo>
                <a:lnTo>
                  <a:pt x="377" y="973"/>
                </a:lnTo>
                <a:lnTo>
                  <a:pt x="382" y="975"/>
                </a:lnTo>
                <a:lnTo>
                  <a:pt x="388" y="986"/>
                </a:lnTo>
                <a:lnTo>
                  <a:pt x="397" y="975"/>
                </a:lnTo>
                <a:lnTo>
                  <a:pt x="405" y="973"/>
                </a:lnTo>
                <a:lnTo>
                  <a:pt x="397" y="968"/>
                </a:lnTo>
                <a:lnTo>
                  <a:pt x="394" y="966"/>
                </a:lnTo>
                <a:lnTo>
                  <a:pt x="395" y="962"/>
                </a:lnTo>
                <a:lnTo>
                  <a:pt x="405" y="962"/>
                </a:lnTo>
                <a:lnTo>
                  <a:pt x="397" y="943"/>
                </a:lnTo>
                <a:lnTo>
                  <a:pt x="392" y="934"/>
                </a:lnTo>
                <a:lnTo>
                  <a:pt x="377" y="932"/>
                </a:lnTo>
                <a:lnTo>
                  <a:pt x="377" y="936"/>
                </a:lnTo>
                <a:lnTo>
                  <a:pt x="373" y="932"/>
                </a:lnTo>
                <a:lnTo>
                  <a:pt x="369" y="919"/>
                </a:lnTo>
                <a:lnTo>
                  <a:pt x="360" y="915"/>
                </a:lnTo>
                <a:lnTo>
                  <a:pt x="363" y="902"/>
                </a:lnTo>
                <a:lnTo>
                  <a:pt x="371" y="896"/>
                </a:lnTo>
                <a:lnTo>
                  <a:pt x="365" y="890"/>
                </a:lnTo>
                <a:lnTo>
                  <a:pt x="369" y="873"/>
                </a:lnTo>
                <a:lnTo>
                  <a:pt x="375" y="870"/>
                </a:lnTo>
                <a:lnTo>
                  <a:pt x="379" y="856"/>
                </a:lnTo>
                <a:lnTo>
                  <a:pt x="395" y="877"/>
                </a:lnTo>
                <a:lnTo>
                  <a:pt x="403" y="872"/>
                </a:lnTo>
                <a:lnTo>
                  <a:pt x="397" y="853"/>
                </a:lnTo>
                <a:lnTo>
                  <a:pt x="403" y="853"/>
                </a:lnTo>
                <a:lnTo>
                  <a:pt x="412" y="847"/>
                </a:lnTo>
                <a:lnTo>
                  <a:pt x="414" y="840"/>
                </a:lnTo>
                <a:lnTo>
                  <a:pt x="429" y="834"/>
                </a:lnTo>
                <a:lnTo>
                  <a:pt x="437" y="823"/>
                </a:lnTo>
                <a:lnTo>
                  <a:pt x="448" y="821"/>
                </a:lnTo>
                <a:lnTo>
                  <a:pt x="450" y="826"/>
                </a:lnTo>
                <a:lnTo>
                  <a:pt x="454" y="826"/>
                </a:lnTo>
                <a:lnTo>
                  <a:pt x="456" y="828"/>
                </a:lnTo>
                <a:lnTo>
                  <a:pt x="459" y="821"/>
                </a:lnTo>
                <a:lnTo>
                  <a:pt x="465" y="819"/>
                </a:lnTo>
                <a:lnTo>
                  <a:pt x="469" y="819"/>
                </a:lnTo>
                <a:lnTo>
                  <a:pt x="473" y="826"/>
                </a:lnTo>
                <a:lnTo>
                  <a:pt x="489" y="826"/>
                </a:lnTo>
                <a:lnTo>
                  <a:pt x="506" y="847"/>
                </a:lnTo>
                <a:lnTo>
                  <a:pt x="508" y="855"/>
                </a:lnTo>
                <a:lnTo>
                  <a:pt x="512" y="855"/>
                </a:lnTo>
                <a:lnTo>
                  <a:pt x="512" y="841"/>
                </a:lnTo>
                <a:lnTo>
                  <a:pt x="514" y="841"/>
                </a:lnTo>
                <a:lnTo>
                  <a:pt x="520" y="849"/>
                </a:lnTo>
                <a:lnTo>
                  <a:pt x="531" y="855"/>
                </a:lnTo>
                <a:lnTo>
                  <a:pt x="544" y="843"/>
                </a:lnTo>
                <a:lnTo>
                  <a:pt x="550" y="843"/>
                </a:lnTo>
                <a:lnTo>
                  <a:pt x="550" y="841"/>
                </a:lnTo>
                <a:lnTo>
                  <a:pt x="557" y="840"/>
                </a:lnTo>
                <a:lnTo>
                  <a:pt x="563" y="845"/>
                </a:lnTo>
                <a:lnTo>
                  <a:pt x="570" y="840"/>
                </a:lnTo>
                <a:lnTo>
                  <a:pt x="578" y="840"/>
                </a:lnTo>
                <a:lnTo>
                  <a:pt x="582" y="840"/>
                </a:lnTo>
                <a:lnTo>
                  <a:pt x="587" y="853"/>
                </a:lnTo>
                <a:lnTo>
                  <a:pt x="599" y="853"/>
                </a:lnTo>
                <a:lnTo>
                  <a:pt x="599" y="853"/>
                </a:lnTo>
                <a:lnTo>
                  <a:pt x="600" y="856"/>
                </a:lnTo>
                <a:lnTo>
                  <a:pt x="606" y="856"/>
                </a:lnTo>
                <a:lnTo>
                  <a:pt x="612" y="847"/>
                </a:lnTo>
                <a:lnTo>
                  <a:pt x="621" y="853"/>
                </a:lnTo>
                <a:lnTo>
                  <a:pt x="636" y="849"/>
                </a:lnTo>
                <a:lnTo>
                  <a:pt x="640" y="832"/>
                </a:lnTo>
                <a:lnTo>
                  <a:pt x="629" y="828"/>
                </a:lnTo>
                <a:lnTo>
                  <a:pt x="625" y="824"/>
                </a:lnTo>
                <a:lnTo>
                  <a:pt x="617" y="823"/>
                </a:lnTo>
                <a:lnTo>
                  <a:pt x="616" y="817"/>
                </a:lnTo>
                <a:lnTo>
                  <a:pt x="610" y="815"/>
                </a:lnTo>
                <a:lnTo>
                  <a:pt x="610" y="813"/>
                </a:lnTo>
                <a:lnTo>
                  <a:pt x="627" y="804"/>
                </a:lnTo>
                <a:lnTo>
                  <a:pt x="629" y="798"/>
                </a:lnTo>
                <a:lnTo>
                  <a:pt x="623" y="791"/>
                </a:lnTo>
                <a:lnTo>
                  <a:pt x="631" y="783"/>
                </a:lnTo>
                <a:lnTo>
                  <a:pt x="646" y="783"/>
                </a:lnTo>
                <a:lnTo>
                  <a:pt x="649" y="781"/>
                </a:lnTo>
                <a:lnTo>
                  <a:pt x="644" y="776"/>
                </a:lnTo>
                <a:lnTo>
                  <a:pt x="632" y="774"/>
                </a:lnTo>
                <a:lnTo>
                  <a:pt x="632" y="768"/>
                </a:lnTo>
                <a:lnTo>
                  <a:pt x="638" y="766"/>
                </a:lnTo>
                <a:lnTo>
                  <a:pt x="636" y="764"/>
                </a:lnTo>
                <a:lnTo>
                  <a:pt x="629" y="764"/>
                </a:lnTo>
                <a:lnTo>
                  <a:pt x="632" y="757"/>
                </a:lnTo>
                <a:lnTo>
                  <a:pt x="629" y="753"/>
                </a:lnTo>
                <a:lnTo>
                  <a:pt x="636" y="751"/>
                </a:lnTo>
                <a:lnTo>
                  <a:pt x="638" y="753"/>
                </a:lnTo>
                <a:lnTo>
                  <a:pt x="655" y="753"/>
                </a:lnTo>
                <a:lnTo>
                  <a:pt x="657" y="755"/>
                </a:lnTo>
                <a:lnTo>
                  <a:pt x="659" y="751"/>
                </a:lnTo>
                <a:lnTo>
                  <a:pt x="668" y="751"/>
                </a:lnTo>
                <a:lnTo>
                  <a:pt x="678" y="744"/>
                </a:lnTo>
                <a:lnTo>
                  <a:pt x="685" y="747"/>
                </a:lnTo>
                <a:lnTo>
                  <a:pt x="685" y="744"/>
                </a:lnTo>
                <a:lnTo>
                  <a:pt x="693" y="742"/>
                </a:lnTo>
                <a:lnTo>
                  <a:pt x="704" y="742"/>
                </a:lnTo>
                <a:lnTo>
                  <a:pt x="706" y="734"/>
                </a:lnTo>
                <a:lnTo>
                  <a:pt x="721" y="730"/>
                </a:lnTo>
                <a:lnTo>
                  <a:pt x="760" y="721"/>
                </a:lnTo>
                <a:lnTo>
                  <a:pt x="762" y="713"/>
                </a:lnTo>
                <a:lnTo>
                  <a:pt x="768" y="713"/>
                </a:lnTo>
                <a:lnTo>
                  <a:pt x="775" y="708"/>
                </a:lnTo>
                <a:lnTo>
                  <a:pt x="789" y="710"/>
                </a:lnTo>
                <a:lnTo>
                  <a:pt x="798" y="715"/>
                </a:lnTo>
                <a:lnTo>
                  <a:pt x="807" y="712"/>
                </a:lnTo>
                <a:lnTo>
                  <a:pt x="811" y="713"/>
                </a:lnTo>
                <a:lnTo>
                  <a:pt x="813" y="727"/>
                </a:lnTo>
                <a:lnTo>
                  <a:pt x="819" y="730"/>
                </a:lnTo>
                <a:lnTo>
                  <a:pt x="817" y="738"/>
                </a:lnTo>
                <a:lnTo>
                  <a:pt x="813" y="744"/>
                </a:lnTo>
                <a:lnTo>
                  <a:pt x="817" y="747"/>
                </a:lnTo>
                <a:lnTo>
                  <a:pt x="832" y="745"/>
                </a:lnTo>
                <a:lnTo>
                  <a:pt x="834" y="740"/>
                </a:lnTo>
                <a:lnTo>
                  <a:pt x="836" y="742"/>
                </a:lnTo>
                <a:lnTo>
                  <a:pt x="839" y="747"/>
                </a:lnTo>
                <a:lnTo>
                  <a:pt x="839" y="753"/>
                </a:lnTo>
                <a:lnTo>
                  <a:pt x="843" y="753"/>
                </a:lnTo>
                <a:lnTo>
                  <a:pt x="841" y="749"/>
                </a:lnTo>
                <a:lnTo>
                  <a:pt x="843" y="749"/>
                </a:lnTo>
                <a:lnTo>
                  <a:pt x="856" y="755"/>
                </a:lnTo>
                <a:lnTo>
                  <a:pt x="862" y="751"/>
                </a:lnTo>
                <a:lnTo>
                  <a:pt x="864" y="757"/>
                </a:lnTo>
                <a:lnTo>
                  <a:pt x="858" y="759"/>
                </a:lnTo>
                <a:lnTo>
                  <a:pt x="856" y="764"/>
                </a:lnTo>
                <a:lnTo>
                  <a:pt x="858" y="768"/>
                </a:lnTo>
                <a:lnTo>
                  <a:pt x="868" y="764"/>
                </a:lnTo>
                <a:lnTo>
                  <a:pt x="877" y="766"/>
                </a:lnTo>
                <a:lnTo>
                  <a:pt x="877" y="762"/>
                </a:lnTo>
                <a:lnTo>
                  <a:pt x="890" y="757"/>
                </a:lnTo>
                <a:lnTo>
                  <a:pt x="898" y="747"/>
                </a:lnTo>
                <a:lnTo>
                  <a:pt x="905" y="745"/>
                </a:lnTo>
                <a:lnTo>
                  <a:pt x="920" y="740"/>
                </a:lnTo>
                <a:lnTo>
                  <a:pt x="922" y="744"/>
                </a:lnTo>
                <a:lnTo>
                  <a:pt x="915" y="747"/>
                </a:lnTo>
                <a:lnTo>
                  <a:pt x="915" y="753"/>
                </a:lnTo>
                <a:lnTo>
                  <a:pt x="941" y="776"/>
                </a:lnTo>
                <a:lnTo>
                  <a:pt x="980" y="849"/>
                </a:lnTo>
                <a:lnTo>
                  <a:pt x="986" y="845"/>
                </a:lnTo>
                <a:lnTo>
                  <a:pt x="990" y="836"/>
                </a:lnTo>
                <a:lnTo>
                  <a:pt x="994" y="834"/>
                </a:lnTo>
                <a:lnTo>
                  <a:pt x="1001" y="840"/>
                </a:lnTo>
                <a:lnTo>
                  <a:pt x="1001" y="843"/>
                </a:lnTo>
                <a:lnTo>
                  <a:pt x="1005" y="851"/>
                </a:lnTo>
                <a:lnTo>
                  <a:pt x="1027" y="851"/>
                </a:lnTo>
                <a:lnTo>
                  <a:pt x="1031" y="845"/>
                </a:lnTo>
                <a:lnTo>
                  <a:pt x="1035" y="845"/>
                </a:lnTo>
                <a:lnTo>
                  <a:pt x="1039" y="841"/>
                </a:lnTo>
                <a:lnTo>
                  <a:pt x="1044" y="843"/>
                </a:lnTo>
                <a:lnTo>
                  <a:pt x="1058" y="853"/>
                </a:lnTo>
                <a:lnTo>
                  <a:pt x="1059" y="864"/>
                </a:lnTo>
                <a:lnTo>
                  <a:pt x="1069" y="868"/>
                </a:lnTo>
                <a:lnTo>
                  <a:pt x="1069" y="873"/>
                </a:lnTo>
                <a:lnTo>
                  <a:pt x="1076" y="881"/>
                </a:lnTo>
                <a:lnTo>
                  <a:pt x="1095" y="887"/>
                </a:lnTo>
                <a:lnTo>
                  <a:pt x="1097" y="881"/>
                </a:lnTo>
                <a:lnTo>
                  <a:pt x="1103" y="879"/>
                </a:lnTo>
                <a:lnTo>
                  <a:pt x="1112" y="896"/>
                </a:lnTo>
                <a:lnTo>
                  <a:pt x="1107" y="904"/>
                </a:lnTo>
                <a:lnTo>
                  <a:pt x="1114" y="907"/>
                </a:lnTo>
                <a:lnTo>
                  <a:pt x="1122" y="902"/>
                </a:lnTo>
                <a:lnTo>
                  <a:pt x="1131" y="888"/>
                </a:lnTo>
                <a:lnTo>
                  <a:pt x="1174" y="862"/>
                </a:lnTo>
                <a:lnTo>
                  <a:pt x="1197" y="855"/>
                </a:lnTo>
                <a:lnTo>
                  <a:pt x="1242" y="860"/>
                </a:lnTo>
                <a:lnTo>
                  <a:pt x="1253" y="872"/>
                </a:lnTo>
                <a:lnTo>
                  <a:pt x="1306" y="872"/>
                </a:lnTo>
                <a:lnTo>
                  <a:pt x="1310" y="870"/>
                </a:lnTo>
                <a:lnTo>
                  <a:pt x="1308" y="858"/>
                </a:lnTo>
                <a:lnTo>
                  <a:pt x="1312" y="853"/>
                </a:lnTo>
                <a:lnTo>
                  <a:pt x="1308" y="830"/>
                </a:lnTo>
                <a:lnTo>
                  <a:pt x="1332" y="809"/>
                </a:lnTo>
                <a:close/>
                <a:moveTo>
                  <a:pt x="834" y="0"/>
                </a:moveTo>
                <a:lnTo>
                  <a:pt x="824" y="23"/>
                </a:lnTo>
                <a:lnTo>
                  <a:pt x="839" y="40"/>
                </a:lnTo>
                <a:lnTo>
                  <a:pt x="843" y="59"/>
                </a:lnTo>
                <a:lnTo>
                  <a:pt x="843" y="85"/>
                </a:lnTo>
                <a:lnTo>
                  <a:pt x="838" y="92"/>
                </a:lnTo>
                <a:lnTo>
                  <a:pt x="841" y="115"/>
                </a:lnTo>
                <a:lnTo>
                  <a:pt x="838" y="158"/>
                </a:lnTo>
                <a:lnTo>
                  <a:pt x="856" y="181"/>
                </a:lnTo>
                <a:lnTo>
                  <a:pt x="856" y="190"/>
                </a:lnTo>
                <a:lnTo>
                  <a:pt x="849" y="203"/>
                </a:lnTo>
                <a:lnTo>
                  <a:pt x="849" y="224"/>
                </a:lnTo>
                <a:lnTo>
                  <a:pt x="841" y="232"/>
                </a:lnTo>
                <a:lnTo>
                  <a:pt x="832" y="250"/>
                </a:lnTo>
                <a:lnTo>
                  <a:pt x="819" y="249"/>
                </a:lnTo>
                <a:lnTo>
                  <a:pt x="828" y="260"/>
                </a:lnTo>
                <a:lnTo>
                  <a:pt x="802" y="271"/>
                </a:lnTo>
                <a:lnTo>
                  <a:pt x="789" y="267"/>
                </a:lnTo>
                <a:lnTo>
                  <a:pt x="792" y="271"/>
                </a:lnTo>
                <a:lnTo>
                  <a:pt x="794" y="288"/>
                </a:lnTo>
                <a:lnTo>
                  <a:pt x="830" y="294"/>
                </a:lnTo>
                <a:lnTo>
                  <a:pt x="834" y="292"/>
                </a:lnTo>
                <a:lnTo>
                  <a:pt x="836" y="277"/>
                </a:lnTo>
                <a:lnTo>
                  <a:pt x="856" y="264"/>
                </a:lnTo>
                <a:lnTo>
                  <a:pt x="866" y="243"/>
                </a:lnTo>
                <a:lnTo>
                  <a:pt x="879" y="226"/>
                </a:lnTo>
                <a:lnTo>
                  <a:pt x="881" y="211"/>
                </a:lnTo>
                <a:lnTo>
                  <a:pt x="871" y="190"/>
                </a:lnTo>
                <a:lnTo>
                  <a:pt x="877" y="173"/>
                </a:lnTo>
                <a:lnTo>
                  <a:pt x="915" y="162"/>
                </a:lnTo>
                <a:lnTo>
                  <a:pt x="918" y="175"/>
                </a:lnTo>
                <a:lnTo>
                  <a:pt x="928" y="186"/>
                </a:lnTo>
                <a:lnTo>
                  <a:pt x="926" y="196"/>
                </a:lnTo>
                <a:lnTo>
                  <a:pt x="930" y="202"/>
                </a:lnTo>
                <a:lnTo>
                  <a:pt x="926" y="224"/>
                </a:lnTo>
                <a:lnTo>
                  <a:pt x="935" y="234"/>
                </a:lnTo>
                <a:lnTo>
                  <a:pt x="956" y="232"/>
                </a:lnTo>
                <a:lnTo>
                  <a:pt x="932" y="222"/>
                </a:lnTo>
                <a:lnTo>
                  <a:pt x="933" y="203"/>
                </a:lnTo>
                <a:lnTo>
                  <a:pt x="943" y="196"/>
                </a:lnTo>
                <a:lnTo>
                  <a:pt x="933" y="168"/>
                </a:lnTo>
                <a:lnTo>
                  <a:pt x="905" y="149"/>
                </a:lnTo>
                <a:lnTo>
                  <a:pt x="886" y="156"/>
                </a:lnTo>
                <a:lnTo>
                  <a:pt x="862" y="149"/>
                </a:lnTo>
                <a:lnTo>
                  <a:pt x="866" y="136"/>
                </a:lnTo>
                <a:lnTo>
                  <a:pt x="858" y="115"/>
                </a:lnTo>
                <a:lnTo>
                  <a:pt x="871" y="70"/>
                </a:lnTo>
                <a:lnTo>
                  <a:pt x="849" y="21"/>
                </a:lnTo>
                <a:lnTo>
                  <a:pt x="854" y="2"/>
                </a:lnTo>
                <a:lnTo>
                  <a:pt x="858" y="0"/>
                </a:lnTo>
                <a:lnTo>
                  <a:pt x="854" y="2"/>
                </a:lnTo>
                <a:lnTo>
                  <a:pt x="849" y="21"/>
                </a:lnTo>
                <a:lnTo>
                  <a:pt x="871" y="70"/>
                </a:lnTo>
                <a:lnTo>
                  <a:pt x="858" y="115"/>
                </a:lnTo>
                <a:lnTo>
                  <a:pt x="866" y="136"/>
                </a:lnTo>
                <a:lnTo>
                  <a:pt x="862" y="149"/>
                </a:lnTo>
                <a:lnTo>
                  <a:pt x="886" y="156"/>
                </a:lnTo>
                <a:lnTo>
                  <a:pt x="905" y="149"/>
                </a:lnTo>
                <a:lnTo>
                  <a:pt x="933" y="168"/>
                </a:lnTo>
                <a:lnTo>
                  <a:pt x="943" y="196"/>
                </a:lnTo>
                <a:lnTo>
                  <a:pt x="933" y="203"/>
                </a:lnTo>
                <a:lnTo>
                  <a:pt x="932" y="222"/>
                </a:lnTo>
                <a:lnTo>
                  <a:pt x="956" y="232"/>
                </a:lnTo>
                <a:lnTo>
                  <a:pt x="935" y="234"/>
                </a:lnTo>
                <a:lnTo>
                  <a:pt x="926" y="224"/>
                </a:lnTo>
                <a:lnTo>
                  <a:pt x="930" y="202"/>
                </a:lnTo>
                <a:lnTo>
                  <a:pt x="926" y="196"/>
                </a:lnTo>
                <a:lnTo>
                  <a:pt x="928" y="186"/>
                </a:lnTo>
                <a:lnTo>
                  <a:pt x="918" y="175"/>
                </a:lnTo>
                <a:lnTo>
                  <a:pt x="915" y="162"/>
                </a:lnTo>
                <a:lnTo>
                  <a:pt x="877" y="173"/>
                </a:lnTo>
                <a:lnTo>
                  <a:pt x="871" y="190"/>
                </a:lnTo>
                <a:lnTo>
                  <a:pt x="881" y="211"/>
                </a:lnTo>
                <a:lnTo>
                  <a:pt x="879" y="226"/>
                </a:lnTo>
                <a:lnTo>
                  <a:pt x="866" y="243"/>
                </a:lnTo>
                <a:lnTo>
                  <a:pt x="856" y="264"/>
                </a:lnTo>
                <a:lnTo>
                  <a:pt x="836" y="277"/>
                </a:lnTo>
                <a:lnTo>
                  <a:pt x="834" y="292"/>
                </a:lnTo>
                <a:lnTo>
                  <a:pt x="830" y="294"/>
                </a:lnTo>
                <a:lnTo>
                  <a:pt x="794" y="288"/>
                </a:lnTo>
                <a:lnTo>
                  <a:pt x="792" y="271"/>
                </a:lnTo>
                <a:lnTo>
                  <a:pt x="789" y="267"/>
                </a:lnTo>
                <a:lnTo>
                  <a:pt x="802" y="271"/>
                </a:lnTo>
                <a:lnTo>
                  <a:pt x="828" y="260"/>
                </a:lnTo>
                <a:lnTo>
                  <a:pt x="819" y="249"/>
                </a:lnTo>
                <a:lnTo>
                  <a:pt x="832" y="250"/>
                </a:lnTo>
                <a:lnTo>
                  <a:pt x="841" y="232"/>
                </a:lnTo>
                <a:lnTo>
                  <a:pt x="849" y="224"/>
                </a:lnTo>
                <a:lnTo>
                  <a:pt x="849" y="203"/>
                </a:lnTo>
                <a:lnTo>
                  <a:pt x="856" y="190"/>
                </a:lnTo>
                <a:lnTo>
                  <a:pt x="856" y="181"/>
                </a:lnTo>
                <a:lnTo>
                  <a:pt x="838" y="158"/>
                </a:lnTo>
                <a:lnTo>
                  <a:pt x="841" y="115"/>
                </a:lnTo>
                <a:lnTo>
                  <a:pt x="838" y="92"/>
                </a:lnTo>
                <a:lnTo>
                  <a:pt x="843" y="85"/>
                </a:lnTo>
                <a:lnTo>
                  <a:pt x="843" y="59"/>
                </a:lnTo>
                <a:lnTo>
                  <a:pt x="839" y="40"/>
                </a:lnTo>
                <a:lnTo>
                  <a:pt x="824" y="23"/>
                </a:lnTo>
                <a:lnTo>
                  <a:pt x="834" y="0"/>
                </a:lnTo>
                <a:close/>
                <a:moveTo>
                  <a:pt x="890" y="0"/>
                </a:moveTo>
                <a:lnTo>
                  <a:pt x="894" y="15"/>
                </a:lnTo>
                <a:lnTo>
                  <a:pt x="894" y="25"/>
                </a:lnTo>
                <a:lnTo>
                  <a:pt x="888" y="27"/>
                </a:lnTo>
                <a:lnTo>
                  <a:pt x="892" y="32"/>
                </a:lnTo>
                <a:lnTo>
                  <a:pt x="948" y="55"/>
                </a:lnTo>
                <a:lnTo>
                  <a:pt x="939" y="30"/>
                </a:lnTo>
                <a:lnTo>
                  <a:pt x="932" y="36"/>
                </a:lnTo>
                <a:lnTo>
                  <a:pt x="909" y="19"/>
                </a:lnTo>
                <a:lnTo>
                  <a:pt x="903" y="0"/>
                </a:lnTo>
                <a:lnTo>
                  <a:pt x="909" y="19"/>
                </a:lnTo>
                <a:lnTo>
                  <a:pt x="932" y="36"/>
                </a:lnTo>
                <a:lnTo>
                  <a:pt x="939" y="30"/>
                </a:lnTo>
                <a:lnTo>
                  <a:pt x="948" y="55"/>
                </a:lnTo>
                <a:lnTo>
                  <a:pt x="892" y="32"/>
                </a:lnTo>
                <a:lnTo>
                  <a:pt x="888" y="27"/>
                </a:lnTo>
                <a:lnTo>
                  <a:pt x="894" y="25"/>
                </a:lnTo>
                <a:lnTo>
                  <a:pt x="894" y="15"/>
                </a:lnTo>
                <a:lnTo>
                  <a:pt x="890" y="0"/>
                </a:lnTo>
                <a:close/>
                <a:moveTo>
                  <a:pt x="913" y="0"/>
                </a:moveTo>
                <a:lnTo>
                  <a:pt x="918" y="11"/>
                </a:lnTo>
                <a:lnTo>
                  <a:pt x="926" y="10"/>
                </a:lnTo>
                <a:lnTo>
                  <a:pt x="935" y="0"/>
                </a:lnTo>
                <a:lnTo>
                  <a:pt x="926" y="10"/>
                </a:lnTo>
                <a:lnTo>
                  <a:pt x="918" y="11"/>
                </a:lnTo>
                <a:lnTo>
                  <a:pt x="913" y="0"/>
                </a:lnTo>
                <a:close/>
                <a:moveTo>
                  <a:pt x="999" y="0"/>
                </a:moveTo>
                <a:lnTo>
                  <a:pt x="1005" y="10"/>
                </a:lnTo>
                <a:lnTo>
                  <a:pt x="1039" y="13"/>
                </a:lnTo>
                <a:lnTo>
                  <a:pt x="1033" y="30"/>
                </a:lnTo>
                <a:lnTo>
                  <a:pt x="1020" y="42"/>
                </a:lnTo>
                <a:lnTo>
                  <a:pt x="1022" y="68"/>
                </a:lnTo>
                <a:lnTo>
                  <a:pt x="1020" y="92"/>
                </a:lnTo>
                <a:lnTo>
                  <a:pt x="1037" y="104"/>
                </a:lnTo>
                <a:lnTo>
                  <a:pt x="1035" y="92"/>
                </a:lnTo>
                <a:lnTo>
                  <a:pt x="1046" y="87"/>
                </a:lnTo>
                <a:lnTo>
                  <a:pt x="1046" y="72"/>
                </a:lnTo>
                <a:lnTo>
                  <a:pt x="1039" y="38"/>
                </a:lnTo>
                <a:lnTo>
                  <a:pt x="1044" y="17"/>
                </a:lnTo>
                <a:lnTo>
                  <a:pt x="1043" y="2"/>
                </a:lnTo>
                <a:lnTo>
                  <a:pt x="1039" y="0"/>
                </a:lnTo>
                <a:lnTo>
                  <a:pt x="1043" y="2"/>
                </a:lnTo>
                <a:lnTo>
                  <a:pt x="1044" y="17"/>
                </a:lnTo>
                <a:lnTo>
                  <a:pt x="1039" y="38"/>
                </a:lnTo>
                <a:lnTo>
                  <a:pt x="1046" y="72"/>
                </a:lnTo>
                <a:lnTo>
                  <a:pt x="1046" y="87"/>
                </a:lnTo>
                <a:lnTo>
                  <a:pt x="1035" y="92"/>
                </a:lnTo>
                <a:lnTo>
                  <a:pt x="1037" y="104"/>
                </a:lnTo>
                <a:lnTo>
                  <a:pt x="1020" y="92"/>
                </a:lnTo>
                <a:lnTo>
                  <a:pt x="1022" y="68"/>
                </a:lnTo>
                <a:lnTo>
                  <a:pt x="1020" y="42"/>
                </a:lnTo>
                <a:lnTo>
                  <a:pt x="1033" y="30"/>
                </a:lnTo>
                <a:lnTo>
                  <a:pt x="1039" y="13"/>
                </a:lnTo>
                <a:lnTo>
                  <a:pt x="1005" y="10"/>
                </a:lnTo>
                <a:lnTo>
                  <a:pt x="999" y="0"/>
                </a:lnTo>
                <a:close/>
                <a:moveTo>
                  <a:pt x="1880" y="0"/>
                </a:moveTo>
                <a:lnTo>
                  <a:pt x="1882" y="15"/>
                </a:lnTo>
                <a:lnTo>
                  <a:pt x="1885" y="13"/>
                </a:lnTo>
                <a:lnTo>
                  <a:pt x="1900" y="49"/>
                </a:lnTo>
                <a:lnTo>
                  <a:pt x="1919" y="55"/>
                </a:lnTo>
                <a:lnTo>
                  <a:pt x="1927" y="68"/>
                </a:lnTo>
                <a:lnTo>
                  <a:pt x="1940" y="42"/>
                </a:lnTo>
                <a:lnTo>
                  <a:pt x="1940" y="21"/>
                </a:lnTo>
                <a:lnTo>
                  <a:pt x="1949" y="0"/>
                </a:lnTo>
                <a:lnTo>
                  <a:pt x="1940" y="21"/>
                </a:lnTo>
                <a:lnTo>
                  <a:pt x="1940" y="42"/>
                </a:lnTo>
                <a:lnTo>
                  <a:pt x="1927" y="68"/>
                </a:lnTo>
                <a:lnTo>
                  <a:pt x="1919" y="55"/>
                </a:lnTo>
                <a:lnTo>
                  <a:pt x="1900" y="49"/>
                </a:lnTo>
                <a:lnTo>
                  <a:pt x="1885" y="13"/>
                </a:lnTo>
                <a:lnTo>
                  <a:pt x="1882" y="15"/>
                </a:lnTo>
                <a:lnTo>
                  <a:pt x="1880" y="0"/>
                </a:lnTo>
                <a:close/>
                <a:moveTo>
                  <a:pt x="1957" y="0"/>
                </a:moveTo>
                <a:lnTo>
                  <a:pt x="1970" y="27"/>
                </a:lnTo>
                <a:lnTo>
                  <a:pt x="1991" y="32"/>
                </a:lnTo>
                <a:lnTo>
                  <a:pt x="1994" y="15"/>
                </a:lnTo>
                <a:lnTo>
                  <a:pt x="2006" y="15"/>
                </a:lnTo>
                <a:lnTo>
                  <a:pt x="2049" y="43"/>
                </a:lnTo>
                <a:lnTo>
                  <a:pt x="2077" y="21"/>
                </a:lnTo>
                <a:lnTo>
                  <a:pt x="2087" y="25"/>
                </a:lnTo>
                <a:lnTo>
                  <a:pt x="2081" y="8"/>
                </a:lnTo>
                <a:lnTo>
                  <a:pt x="2085" y="2"/>
                </a:lnTo>
                <a:lnTo>
                  <a:pt x="2085" y="0"/>
                </a:lnTo>
                <a:lnTo>
                  <a:pt x="2085" y="2"/>
                </a:lnTo>
                <a:lnTo>
                  <a:pt x="2081" y="8"/>
                </a:lnTo>
                <a:lnTo>
                  <a:pt x="2087" y="25"/>
                </a:lnTo>
                <a:lnTo>
                  <a:pt x="2077" y="21"/>
                </a:lnTo>
                <a:lnTo>
                  <a:pt x="2049" y="43"/>
                </a:lnTo>
                <a:lnTo>
                  <a:pt x="2006" y="15"/>
                </a:lnTo>
                <a:lnTo>
                  <a:pt x="1994" y="15"/>
                </a:lnTo>
                <a:lnTo>
                  <a:pt x="1991" y="32"/>
                </a:lnTo>
                <a:lnTo>
                  <a:pt x="1970" y="27"/>
                </a:lnTo>
                <a:lnTo>
                  <a:pt x="1957" y="0"/>
                </a:lnTo>
                <a:close/>
                <a:moveTo>
                  <a:pt x="2273" y="0"/>
                </a:moveTo>
                <a:lnTo>
                  <a:pt x="2273" y="2"/>
                </a:lnTo>
                <a:lnTo>
                  <a:pt x="2267" y="0"/>
                </a:lnTo>
                <a:lnTo>
                  <a:pt x="2273" y="2"/>
                </a:lnTo>
                <a:lnTo>
                  <a:pt x="2273" y="0"/>
                </a:lnTo>
                <a:close/>
                <a:moveTo>
                  <a:pt x="2262" y="0"/>
                </a:moveTo>
                <a:lnTo>
                  <a:pt x="2254" y="11"/>
                </a:lnTo>
                <a:lnTo>
                  <a:pt x="2277" y="15"/>
                </a:lnTo>
                <a:lnTo>
                  <a:pt x="2286" y="28"/>
                </a:lnTo>
                <a:lnTo>
                  <a:pt x="2301" y="27"/>
                </a:lnTo>
                <a:lnTo>
                  <a:pt x="2316" y="42"/>
                </a:lnTo>
                <a:lnTo>
                  <a:pt x="2305" y="53"/>
                </a:lnTo>
                <a:lnTo>
                  <a:pt x="2320" y="62"/>
                </a:lnTo>
                <a:lnTo>
                  <a:pt x="2359" y="53"/>
                </a:lnTo>
                <a:lnTo>
                  <a:pt x="2436" y="55"/>
                </a:lnTo>
                <a:lnTo>
                  <a:pt x="2457" y="83"/>
                </a:lnTo>
                <a:lnTo>
                  <a:pt x="2457" y="94"/>
                </a:lnTo>
                <a:lnTo>
                  <a:pt x="2451" y="117"/>
                </a:lnTo>
                <a:lnTo>
                  <a:pt x="2480" y="130"/>
                </a:lnTo>
                <a:lnTo>
                  <a:pt x="2480" y="139"/>
                </a:lnTo>
                <a:lnTo>
                  <a:pt x="2502" y="123"/>
                </a:lnTo>
                <a:lnTo>
                  <a:pt x="2530" y="119"/>
                </a:lnTo>
                <a:lnTo>
                  <a:pt x="2549" y="130"/>
                </a:lnTo>
                <a:lnTo>
                  <a:pt x="2583" y="134"/>
                </a:lnTo>
                <a:lnTo>
                  <a:pt x="2600" y="119"/>
                </a:lnTo>
                <a:lnTo>
                  <a:pt x="2608" y="130"/>
                </a:lnTo>
                <a:lnTo>
                  <a:pt x="2610" y="149"/>
                </a:lnTo>
                <a:lnTo>
                  <a:pt x="2640" y="171"/>
                </a:lnTo>
                <a:lnTo>
                  <a:pt x="2660" y="154"/>
                </a:lnTo>
                <a:lnTo>
                  <a:pt x="2653" y="130"/>
                </a:lnTo>
                <a:lnTo>
                  <a:pt x="2643" y="128"/>
                </a:lnTo>
                <a:lnTo>
                  <a:pt x="2649" y="121"/>
                </a:lnTo>
                <a:lnTo>
                  <a:pt x="2649" y="106"/>
                </a:lnTo>
                <a:lnTo>
                  <a:pt x="2657" y="104"/>
                </a:lnTo>
                <a:lnTo>
                  <a:pt x="2702" y="115"/>
                </a:lnTo>
                <a:lnTo>
                  <a:pt x="2754" y="115"/>
                </a:lnTo>
                <a:lnTo>
                  <a:pt x="2798" y="138"/>
                </a:lnTo>
                <a:lnTo>
                  <a:pt x="2826" y="164"/>
                </a:lnTo>
                <a:lnTo>
                  <a:pt x="2830" y="166"/>
                </a:lnTo>
                <a:lnTo>
                  <a:pt x="2826" y="164"/>
                </a:lnTo>
                <a:lnTo>
                  <a:pt x="2798" y="138"/>
                </a:lnTo>
                <a:lnTo>
                  <a:pt x="2754" y="115"/>
                </a:lnTo>
                <a:lnTo>
                  <a:pt x="2702" y="115"/>
                </a:lnTo>
                <a:lnTo>
                  <a:pt x="2657" y="104"/>
                </a:lnTo>
                <a:lnTo>
                  <a:pt x="2649" y="106"/>
                </a:lnTo>
                <a:lnTo>
                  <a:pt x="2649" y="121"/>
                </a:lnTo>
                <a:lnTo>
                  <a:pt x="2643" y="128"/>
                </a:lnTo>
                <a:lnTo>
                  <a:pt x="2653" y="130"/>
                </a:lnTo>
                <a:lnTo>
                  <a:pt x="2660" y="154"/>
                </a:lnTo>
                <a:lnTo>
                  <a:pt x="2640" y="171"/>
                </a:lnTo>
                <a:lnTo>
                  <a:pt x="2610" y="149"/>
                </a:lnTo>
                <a:lnTo>
                  <a:pt x="2608" y="130"/>
                </a:lnTo>
                <a:lnTo>
                  <a:pt x="2600" y="119"/>
                </a:lnTo>
                <a:lnTo>
                  <a:pt x="2583" y="134"/>
                </a:lnTo>
                <a:lnTo>
                  <a:pt x="2549" y="130"/>
                </a:lnTo>
                <a:lnTo>
                  <a:pt x="2530" y="119"/>
                </a:lnTo>
                <a:lnTo>
                  <a:pt x="2502" y="123"/>
                </a:lnTo>
                <a:lnTo>
                  <a:pt x="2480" y="139"/>
                </a:lnTo>
                <a:lnTo>
                  <a:pt x="2480" y="130"/>
                </a:lnTo>
                <a:lnTo>
                  <a:pt x="2451" y="117"/>
                </a:lnTo>
                <a:lnTo>
                  <a:pt x="2457" y="94"/>
                </a:lnTo>
                <a:lnTo>
                  <a:pt x="2457" y="83"/>
                </a:lnTo>
                <a:lnTo>
                  <a:pt x="2436" y="55"/>
                </a:lnTo>
                <a:lnTo>
                  <a:pt x="2359" y="53"/>
                </a:lnTo>
                <a:lnTo>
                  <a:pt x="2320" y="62"/>
                </a:lnTo>
                <a:lnTo>
                  <a:pt x="2305" y="53"/>
                </a:lnTo>
                <a:lnTo>
                  <a:pt x="2316" y="42"/>
                </a:lnTo>
                <a:lnTo>
                  <a:pt x="2301" y="27"/>
                </a:lnTo>
                <a:lnTo>
                  <a:pt x="2286" y="28"/>
                </a:lnTo>
                <a:lnTo>
                  <a:pt x="2277" y="15"/>
                </a:lnTo>
                <a:lnTo>
                  <a:pt x="2254" y="11"/>
                </a:lnTo>
                <a:lnTo>
                  <a:pt x="2262" y="0"/>
                </a:lnTo>
                <a:close/>
                <a:moveTo>
                  <a:pt x="2830" y="298"/>
                </a:moveTo>
                <a:lnTo>
                  <a:pt x="2828" y="298"/>
                </a:lnTo>
                <a:lnTo>
                  <a:pt x="2830" y="309"/>
                </a:lnTo>
                <a:lnTo>
                  <a:pt x="2830" y="309"/>
                </a:lnTo>
                <a:lnTo>
                  <a:pt x="2830" y="309"/>
                </a:lnTo>
                <a:lnTo>
                  <a:pt x="2828" y="298"/>
                </a:lnTo>
                <a:lnTo>
                  <a:pt x="2830" y="298"/>
                </a:lnTo>
                <a:close/>
                <a:moveTo>
                  <a:pt x="2830" y="341"/>
                </a:moveTo>
                <a:lnTo>
                  <a:pt x="2826" y="345"/>
                </a:lnTo>
                <a:lnTo>
                  <a:pt x="2824" y="348"/>
                </a:lnTo>
                <a:lnTo>
                  <a:pt x="2799" y="367"/>
                </a:lnTo>
                <a:lnTo>
                  <a:pt x="2794" y="360"/>
                </a:lnTo>
                <a:lnTo>
                  <a:pt x="2779" y="360"/>
                </a:lnTo>
                <a:lnTo>
                  <a:pt x="2781" y="375"/>
                </a:lnTo>
                <a:lnTo>
                  <a:pt x="2792" y="382"/>
                </a:lnTo>
                <a:lnTo>
                  <a:pt x="2796" y="377"/>
                </a:lnTo>
                <a:lnTo>
                  <a:pt x="2799" y="388"/>
                </a:lnTo>
                <a:lnTo>
                  <a:pt x="2796" y="392"/>
                </a:lnTo>
                <a:lnTo>
                  <a:pt x="2803" y="394"/>
                </a:lnTo>
                <a:lnTo>
                  <a:pt x="2805" y="412"/>
                </a:lnTo>
                <a:lnTo>
                  <a:pt x="2816" y="431"/>
                </a:lnTo>
                <a:lnTo>
                  <a:pt x="2809" y="431"/>
                </a:lnTo>
                <a:lnTo>
                  <a:pt x="2818" y="444"/>
                </a:lnTo>
                <a:lnTo>
                  <a:pt x="2809" y="459"/>
                </a:lnTo>
                <a:lnTo>
                  <a:pt x="2783" y="446"/>
                </a:lnTo>
                <a:lnTo>
                  <a:pt x="2779" y="450"/>
                </a:lnTo>
                <a:lnTo>
                  <a:pt x="2771" y="439"/>
                </a:lnTo>
                <a:lnTo>
                  <a:pt x="2775" y="452"/>
                </a:lnTo>
                <a:lnTo>
                  <a:pt x="2736" y="467"/>
                </a:lnTo>
                <a:lnTo>
                  <a:pt x="2734" y="474"/>
                </a:lnTo>
                <a:lnTo>
                  <a:pt x="2713" y="488"/>
                </a:lnTo>
                <a:lnTo>
                  <a:pt x="2705" y="484"/>
                </a:lnTo>
                <a:lnTo>
                  <a:pt x="2700" y="497"/>
                </a:lnTo>
                <a:lnTo>
                  <a:pt x="2685" y="505"/>
                </a:lnTo>
                <a:lnTo>
                  <a:pt x="2687" y="510"/>
                </a:lnTo>
                <a:lnTo>
                  <a:pt x="2679" y="508"/>
                </a:lnTo>
                <a:lnTo>
                  <a:pt x="2681" y="516"/>
                </a:lnTo>
                <a:lnTo>
                  <a:pt x="2651" y="533"/>
                </a:lnTo>
                <a:lnTo>
                  <a:pt x="2647" y="552"/>
                </a:lnTo>
                <a:lnTo>
                  <a:pt x="2630" y="531"/>
                </a:lnTo>
                <a:lnTo>
                  <a:pt x="2608" y="525"/>
                </a:lnTo>
                <a:lnTo>
                  <a:pt x="2585" y="533"/>
                </a:lnTo>
                <a:lnTo>
                  <a:pt x="2572" y="555"/>
                </a:lnTo>
                <a:lnTo>
                  <a:pt x="2572" y="533"/>
                </a:lnTo>
                <a:lnTo>
                  <a:pt x="2570" y="531"/>
                </a:lnTo>
                <a:lnTo>
                  <a:pt x="2553" y="542"/>
                </a:lnTo>
                <a:lnTo>
                  <a:pt x="2549" y="555"/>
                </a:lnTo>
                <a:lnTo>
                  <a:pt x="2540" y="548"/>
                </a:lnTo>
                <a:lnTo>
                  <a:pt x="2534" y="555"/>
                </a:lnTo>
                <a:lnTo>
                  <a:pt x="2530" y="550"/>
                </a:lnTo>
                <a:lnTo>
                  <a:pt x="2521" y="555"/>
                </a:lnTo>
                <a:lnTo>
                  <a:pt x="2515" y="584"/>
                </a:lnTo>
                <a:lnTo>
                  <a:pt x="2512" y="584"/>
                </a:lnTo>
                <a:lnTo>
                  <a:pt x="2495" y="614"/>
                </a:lnTo>
                <a:lnTo>
                  <a:pt x="2495" y="625"/>
                </a:lnTo>
                <a:lnTo>
                  <a:pt x="2499" y="631"/>
                </a:lnTo>
                <a:lnTo>
                  <a:pt x="2506" y="623"/>
                </a:lnTo>
                <a:lnTo>
                  <a:pt x="2515" y="629"/>
                </a:lnTo>
                <a:lnTo>
                  <a:pt x="2508" y="649"/>
                </a:lnTo>
                <a:lnTo>
                  <a:pt x="2508" y="665"/>
                </a:lnTo>
                <a:lnTo>
                  <a:pt x="2515" y="668"/>
                </a:lnTo>
                <a:lnTo>
                  <a:pt x="2517" y="681"/>
                </a:lnTo>
                <a:lnTo>
                  <a:pt x="2512" y="691"/>
                </a:lnTo>
                <a:lnTo>
                  <a:pt x="2506" y="681"/>
                </a:lnTo>
                <a:lnTo>
                  <a:pt x="2512" y="672"/>
                </a:lnTo>
                <a:lnTo>
                  <a:pt x="2499" y="678"/>
                </a:lnTo>
                <a:lnTo>
                  <a:pt x="2502" y="683"/>
                </a:lnTo>
                <a:lnTo>
                  <a:pt x="2493" y="691"/>
                </a:lnTo>
                <a:lnTo>
                  <a:pt x="2487" y="706"/>
                </a:lnTo>
                <a:lnTo>
                  <a:pt x="2495" y="730"/>
                </a:lnTo>
                <a:lnTo>
                  <a:pt x="2485" y="738"/>
                </a:lnTo>
                <a:lnTo>
                  <a:pt x="2474" y="736"/>
                </a:lnTo>
                <a:lnTo>
                  <a:pt x="2455" y="753"/>
                </a:lnTo>
                <a:lnTo>
                  <a:pt x="2457" y="781"/>
                </a:lnTo>
                <a:lnTo>
                  <a:pt x="2451" y="777"/>
                </a:lnTo>
                <a:lnTo>
                  <a:pt x="2431" y="787"/>
                </a:lnTo>
                <a:lnTo>
                  <a:pt x="2425" y="819"/>
                </a:lnTo>
                <a:lnTo>
                  <a:pt x="2399" y="847"/>
                </a:lnTo>
                <a:lnTo>
                  <a:pt x="2376" y="734"/>
                </a:lnTo>
                <a:lnTo>
                  <a:pt x="2376" y="708"/>
                </a:lnTo>
                <a:lnTo>
                  <a:pt x="2382" y="666"/>
                </a:lnTo>
                <a:lnTo>
                  <a:pt x="2399" y="653"/>
                </a:lnTo>
                <a:lnTo>
                  <a:pt x="2403" y="638"/>
                </a:lnTo>
                <a:lnTo>
                  <a:pt x="2399" y="627"/>
                </a:lnTo>
                <a:lnTo>
                  <a:pt x="2410" y="629"/>
                </a:lnTo>
                <a:lnTo>
                  <a:pt x="2427" y="617"/>
                </a:lnTo>
                <a:lnTo>
                  <a:pt x="2467" y="567"/>
                </a:lnTo>
                <a:lnTo>
                  <a:pt x="2491" y="542"/>
                </a:lnTo>
                <a:lnTo>
                  <a:pt x="2493" y="533"/>
                </a:lnTo>
                <a:lnTo>
                  <a:pt x="2525" y="516"/>
                </a:lnTo>
                <a:lnTo>
                  <a:pt x="2523" y="508"/>
                </a:lnTo>
                <a:lnTo>
                  <a:pt x="2527" y="503"/>
                </a:lnTo>
                <a:lnTo>
                  <a:pt x="2527" y="491"/>
                </a:lnTo>
                <a:lnTo>
                  <a:pt x="2530" y="486"/>
                </a:lnTo>
                <a:lnTo>
                  <a:pt x="2534" y="465"/>
                </a:lnTo>
                <a:lnTo>
                  <a:pt x="2547" y="457"/>
                </a:lnTo>
                <a:lnTo>
                  <a:pt x="2549" y="454"/>
                </a:lnTo>
                <a:lnTo>
                  <a:pt x="2538" y="446"/>
                </a:lnTo>
                <a:lnTo>
                  <a:pt x="2523" y="452"/>
                </a:lnTo>
                <a:lnTo>
                  <a:pt x="2514" y="469"/>
                </a:lnTo>
                <a:lnTo>
                  <a:pt x="2512" y="482"/>
                </a:lnTo>
                <a:lnTo>
                  <a:pt x="2517" y="486"/>
                </a:lnTo>
                <a:lnTo>
                  <a:pt x="2514" y="491"/>
                </a:lnTo>
                <a:lnTo>
                  <a:pt x="2510" y="486"/>
                </a:lnTo>
                <a:lnTo>
                  <a:pt x="2502" y="488"/>
                </a:lnTo>
                <a:lnTo>
                  <a:pt x="2461" y="527"/>
                </a:lnTo>
                <a:lnTo>
                  <a:pt x="2465" y="512"/>
                </a:lnTo>
                <a:lnTo>
                  <a:pt x="2455" y="514"/>
                </a:lnTo>
                <a:lnTo>
                  <a:pt x="2457" y="506"/>
                </a:lnTo>
                <a:lnTo>
                  <a:pt x="2455" y="501"/>
                </a:lnTo>
                <a:lnTo>
                  <a:pt x="2461" y="491"/>
                </a:lnTo>
                <a:lnTo>
                  <a:pt x="2465" y="476"/>
                </a:lnTo>
                <a:lnTo>
                  <a:pt x="2455" y="486"/>
                </a:lnTo>
                <a:lnTo>
                  <a:pt x="2438" y="476"/>
                </a:lnTo>
                <a:lnTo>
                  <a:pt x="2406" y="486"/>
                </a:lnTo>
                <a:lnTo>
                  <a:pt x="2382" y="521"/>
                </a:lnTo>
                <a:lnTo>
                  <a:pt x="2361" y="538"/>
                </a:lnTo>
                <a:lnTo>
                  <a:pt x="2354" y="555"/>
                </a:lnTo>
                <a:lnTo>
                  <a:pt x="2350" y="555"/>
                </a:lnTo>
                <a:lnTo>
                  <a:pt x="2352" y="565"/>
                </a:lnTo>
                <a:lnTo>
                  <a:pt x="2350" y="569"/>
                </a:lnTo>
                <a:lnTo>
                  <a:pt x="2367" y="574"/>
                </a:lnTo>
                <a:lnTo>
                  <a:pt x="2367" y="580"/>
                </a:lnTo>
                <a:lnTo>
                  <a:pt x="2363" y="582"/>
                </a:lnTo>
                <a:lnTo>
                  <a:pt x="2339" y="578"/>
                </a:lnTo>
                <a:lnTo>
                  <a:pt x="2325" y="589"/>
                </a:lnTo>
                <a:lnTo>
                  <a:pt x="2320" y="585"/>
                </a:lnTo>
                <a:lnTo>
                  <a:pt x="2297" y="591"/>
                </a:lnTo>
                <a:lnTo>
                  <a:pt x="2293" y="584"/>
                </a:lnTo>
                <a:lnTo>
                  <a:pt x="2312" y="576"/>
                </a:lnTo>
                <a:lnTo>
                  <a:pt x="2297" y="565"/>
                </a:lnTo>
                <a:lnTo>
                  <a:pt x="2288" y="570"/>
                </a:lnTo>
                <a:lnTo>
                  <a:pt x="2258" y="559"/>
                </a:lnTo>
                <a:lnTo>
                  <a:pt x="2254" y="561"/>
                </a:lnTo>
                <a:lnTo>
                  <a:pt x="2256" y="569"/>
                </a:lnTo>
                <a:lnTo>
                  <a:pt x="2248" y="570"/>
                </a:lnTo>
                <a:lnTo>
                  <a:pt x="2250" y="578"/>
                </a:lnTo>
                <a:lnTo>
                  <a:pt x="2246" y="578"/>
                </a:lnTo>
                <a:lnTo>
                  <a:pt x="2241" y="572"/>
                </a:lnTo>
                <a:lnTo>
                  <a:pt x="2226" y="578"/>
                </a:lnTo>
                <a:lnTo>
                  <a:pt x="2207" y="570"/>
                </a:lnTo>
                <a:lnTo>
                  <a:pt x="2199" y="580"/>
                </a:lnTo>
                <a:lnTo>
                  <a:pt x="2190" y="570"/>
                </a:lnTo>
                <a:lnTo>
                  <a:pt x="2147" y="574"/>
                </a:lnTo>
                <a:lnTo>
                  <a:pt x="2130" y="584"/>
                </a:lnTo>
                <a:lnTo>
                  <a:pt x="2103" y="612"/>
                </a:lnTo>
                <a:lnTo>
                  <a:pt x="2094" y="629"/>
                </a:lnTo>
                <a:lnTo>
                  <a:pt x="2073" y="646"/>
                </a:lnTo>
                <a:lnTo>
                  <a:pt x="2045" y="683"/>
                </a:lnTo>
                <a:lnTo>
                  <a:pt x="2000" y="725"/>
                </a:lnTo>
                <a:lnTo>
                  <a:pt x="2000" y="730"/>
                </a:lnTo>
                <a:lnTo>
                  <a:pt x="2009" y="736"/>
                </a:lnTo>
                <a:lnTo>
                  <a:pt x="2028" y="734"/>
                </a:lnTo>
                <a:lnTo>
                  <a:pt x="2028" y="762"/>
                </a:lnTo>
                <a:lnTo>
                  <a:pt x="2036" y="757"/>
                </a:lnTo>
                <a:lnTo>
                  <a:pt x="2036" y="747"/>
                </a:lnTo>
                <a:lnTo>
                  <a:pt x="2043" y="744"/>
                </a:lnTo>
                <a:lnTo>
                  <a:pt x="2038" y="751"/>
                </a:lnTo>
                <a:lnTo>
                  <a:pt x="2043" y="759"/>
                </a:lnTo>
                <a:lnTo>
                  <a:pt x="2038" y="768"/>
                </a:lnTo>
                <a:lnTo>
                  <a:pt x="2053" y="764"/>
                </a:lnTo>
                <a:lnTo>
                  <a:pt x="2058" y="760"/>
                </a:lnTo>
                <a:lnTo>
                  <a:pt x="2056" y="768"/>
                </a:lnTo>
                <a:lnTo>
                  <a:pt x="2064" y="760"/>
                </a:lnTo>
                <a:lnTo>
                  <a:pt x="2064" y="744"/>
                </a:lnTo>
                <a:lnTo>
                  <a:pt x="2085" y="745"/>
                </a:lnTo>
                <a:lnTo>
                  <a:pt x="2094" y="762"/>
                </a:lnTo>
                <a:lnTo>
                  <a:pt x="2113" y="776"/>
                </a:lnTo>
                <a:lnTo>
                  <a:pt x="2109" y="787"/>
                </a:lnTo>
                <a:lnTo>
                  <a:pt x="2111" y="796"/>
                </a:lnTo>
                <a:lnTo>
                  <a:pt x="2109" y="802"/>
                </a:lnTo>
                <a:lnTo>
                  <a:pt x="2115" y="809"/>
                </a:lnTo>
                <a:lnTo>
                  <a:pt x="2103" y="832"/>
                </a:lnTo>
                <a:lnTo>
                  <a:pt x="2096" y="853"/>
                </a:lnTo>
                <a:lnTo>
                  <a:pt x="2100" y="872"/>
                </a:lnTo>
                <a:lnTo>
                  <a:pt x="2094" y="917"/>
                </a:lnTo>
                <a:lnTo>
                  <a:pt x="2077" y="936"/>
                </a:lnTo>
                <a:lnTo>
                  <a:pt x="2062" y="958"/>
                </a:lnTo>
                <a:lnTo>
                  <a:pt x="2053" y="979"/>
                </a:lnTo>
                <a:lnTo>
                  <a:pt x="1996" y="1050"/>
                </a:lnTo>
                <a:lnTo>
                  <a:pt x="1977" y="1065"/>
                </a:lnTo>
                <a:lnTo>
                  <a:pt x="1962" y="1069"/>
                </a:lnTo>
                <a:lnTo>
                  <a:pt x="1945" y="1065"/>
                </a:lnTo>
                <a:lnTo>
                  <a:pt x="1945" y="1054"/>
                </a:lnTo>
                <a:lnTo>
                  <a:pt x="1940" y="1058"/>
                </a:lnTo>
                <a:lnTo>
                  <a:pt x="1936" y="1050"/>
                </a:lnTo>
                <a:lnTo>
                  <a:pt x="1925" y="1071"/>
                </a:lnTo>
                <a:lnTo>
                  <a:pt x="1915" y="1071"/>
                </a:lnTo>
                <a:lnTo>
                  <a:pt x="1917" y="1075"/>
                </a:lnTo>
                <a:lnTo>
                  <a:pt x="1915" y="1077"/>
                </a:lnTo>
                <a:lnTo>
                  <a:pt x="1913" y="1071"/>
                </a:lnTo>
                <a:lnTo>
                  <a:pt x="1913" y="1065"/>
                </a:lnTo>
                <a:lnTo>
                  <a:pt x="1925" y="1052"/>
                </a:lnTo>
                <a:lnTo>
                  <a:pt x="1925" y="1031"/>
                </a:lnTo>
                <a:lnTo>
                  <a:pt x="1921" y="1018"/>
                </a:lnTo>
                <a:lnTo>
                  <a:pt x="1936" y="1003"/>
                </a:lnTo>
                <a:lnTo>
                  <a:pt x="1955" y="1011"/>
                </a:lnTo>
                <a:lnTo>
                  <a:pt x="1961" y="1007"/>
                </a:lnTo>
                <a:lnTo>
                  <a:pt x="1972" y="981"/>
                </a:lnTo>
                <a:lnTo>
                  <a:pt x="1981" y="949"/>
                </a:lnTo>
                <a:lnTo>
                  <a:pt x="1991" y="941"/>
                </a:lnTo>
                <a:lnTo>
                  <a:pt x="1989" y="922"/>
                </a:lnTo>
                <a:lnTo>
                  <a:pt x="1991" y="917"/>
                </a:lnTo>
                <a:lnTo>
                  <a:pt x="1940" y="937"/>
                </a:lnTo>
                <a:lnTo>
                  <a:pt x="1923" y="937"/>
                </a:lnTo>
                <a:lnTo>
                  <a:pt x="1917" y="928"/>
                </a:lnTo>
                <a:lnTo>
                  <a:pt x="1917" y="917"/>
                </a:lnTo>
                <a:lnTo>
                  <a:pt x="1912" y="904"/>
                </a:lnTo>
                <a:lnTo>
                  <a:pt x="1887" y="888"/>
                </a:lnTo>
                <a:lnTo>
                  <a:pt x="1857" y="883"/>
                </a:lnTo>
                <a:lnTo>
                  <a:pt x="1850" y="847"/>
                </a:lnTo>
                <a:lnTo>
                  <a:pt x="1838" y="823"/>
                </a:lnTo>
                <a:lnTo>
                  <a:pt x="1836" y="806"/>
                </a:lnTo>
                <a:lnTo>
                  <a:pt x="1821" y="787"/>
                </a:lnTo>
                <a:lnTo>
                  <a:pt x="1799" y="781"/>
                </a:lnTo>
                <a:lnTo>
                  <a:pt x="1784" y="772"/>
                </a:lnTo>
                <a:lnTo>
                  <a:pt x="1733" y="779"/>
                </a:lnTo>
                <a:lnTo>
                  <a:pt x="1718" y="794"/>
                </a:lnTo>
                <a:lnTo>
                  <a:pt x="1716" y="800"/>
                </a:lnTo>
                <a:lnTo>
                  <a:pt x="1729" y="800"/>
                </a:lnTo>
                <a:lnTo>
                  <a:pt x="1731" y="815"/>
                </a:lnTo>
                <a:lnTo>
                  <a:pt x="1716" y="828"/>
                </a:lnTo>
                <a:lnTo>
                  <a:pt x="1705" y="860"/>
                </a:lnTo>
                <a:lnTo>
                  <a:pt x="1703" y="870"/>
                </a:lnTo>
                <a:lnTo>
                  <a:pt x="1676" y="885"/>
                </a:lnTo>
                <a:lnTo>
                  <a:pt x="1650" y="873"/>
                </a:lnTo>
                <a:lnTo>
                  <a:pt x="1637" y="875"/>
                </a:lnTo>
                <a:lnTo>
                  <a:pt x="1616" y="866"/>
                </a:lnTo>
                <a:lnTo>
                  <a:pt x="1586" y="885"/>
                </a:lnTo>
                <a:lnTo>
                  <a:pt x="1549" y="896"/>
                </a:lnTo>
                <a:lnTo>
                  <a:pt x="1534" y="894"/>
                </a:lnTo>
                <a:lnTo>
                  <a:pt x="1509" y="888"/>
                </a:lnTo>
                <a:lnTo>
                  <a:pt x="1494" y="877"/>
                </a:lnTo>
                <a:lnTo>
                  <a:pt x="1451" y="856"/>
                </a:lnTo>
                <a:lnTo>
                  <a:pt x="1439" y="853"/>
                </a:lnTo>
                <a:lnTo>
                  <a:pt x="1413" y="866"/>
                </a:lnTo>
                <a:lnTo>
                  <a:pt x="1402" y="862"/>
                </a:lnTo>
                <a:lnTo>
                  <a:pt x="1387" y="851"/>
                </a:lnTo>
                <a:lnTo>
                  <a:pt x="1383" y="828"/>
                </a:lnTo>
                <a:lnTo>
                  <a:pt x="1332" y="809"/>
                </a:lnTo>
                <a:lnTo>
                  <a:pt x="1383" y="828"/>
                </a:lnTo>
                <a:lnTo>
                  <a:pt x="1387" y="851"/>
                </a:lnTo>
                <a:lnTo>
                  <a:pt x="1402" y="862"/>
                </a:lnTo>
                <a:lnTo>
                  <a:pt x="1413" y="866"/>
                </a:lnTo>
                <a:lnTo>
                  <a:pt x="1439" y="853"/>
                </a:lnTo>
                <a:lnTo>
                  <a:pt x="1451" y="856"/>
                </a:lnTo>
                <a:lnTo>
                  <a:pt x="1494" y="877"/>
                </a:lnTo>
                <a:lnTo>
                  <a:pt x="1509" y="888"/>
                </a:lnTo>
                <a:lnTo>
                  <a:pt x="1534" y="894"/>
                </a:lnTo>
                <a:lnTo>
                  <a:pt x="1549" y="896"/>
                </a:lnTo>
                <a:lnTo>
                  <a:pt x="1586" y="885"/>
                </a:lnTo>
                <a:lnTo>
                  <a:pt x="1616" y="866"/>
                </a:lnTo>
                <a:lnTo>
                  <a:pt x="1637" y="875"/>
                </a:lnTo>
                <a:lnTo>
                  <a:pt x="1650" y="873"/>
                </a:lnTo>
                <a:lnTo>
                  <a:pt x="1676" y="885"/>
                </a:lnTo>
                <a:lnTo>
                  <a:pt x="1703" y="870"/>
                </a:lnTo>
                <a:lnTo>
                  <a:pt x="1705" y="860"/>
                </a:lnTo>
                <a:lnTo>
                  <a:pt x="1716" y="828"/>
                </a:lnTo>
                <a:lnTo>
                  <a:pt x="1731" y="815"/>
                </a:lnTo>
                <a:lnTo>
                  <a:pt x="1729" y="800"/>
                </a:lnTo>
                <a:lnTo>
                  <a:pt x="1716" y="800"/>
                </a:lnTo>
                <a:lnTo>
                  <a:pt x="1718" y="794"/>
                </a:lnTo>
                <a:lnTo>
                  <a:pt x="1733" y="779"/>
                </a:lnTo>
                <a:lnTo>
                  <a:pt x="1784" y="772"/>
                </a:lnTo>
                <a:lnTo>
                  <a:pt x="1799" y="781"/>
                </a:lnTo>
                <a:lnTo>
                  <a:pt x="1821" y="787"/>
                </a:lnTo>
                <a:lnTo>
                  <a:pt x="1836" y="806"/>
                </a:lnTo>
                <a:lnTo>
                  <a:pt x="1838" y="823"/>
                </a:lnTo>
                <a:lnTo>
                  <a:pt x="1850" y="847"/>
                </a:lnTo>
                <a:lnTo>
                  <a:pt x="1857" y="883"/>
                </a:lnTo>
                <a:lnTo>
                  <a:pt x="1887" y="888"/>
                </a:lnTo>
                <a:lnTo>
                  <a:pt x="1912" y="904"/>
                </a:lnTo>
                <a:lnTo>
                  <a:pt x="1917" y="917"/>
                </a:lnTo>
                <a:lnTo>
                  <a:pt x="1917" y="928"/>
                </a:lnTo>
                <a:lnTo>
                  <a:pt x="1923" y="937"/>
                </a:lnTo>
                <a:lnTo>
                  <a:pt x="1940" y="937"/>
                </a:lnTo>
                <a:lnTo>
                  <a:pt x="1991" y="917"/>
                </a:lnTo>
                <a:lnTo>
                  <a:pt x="1989" y="922"/>
                </a:lnTo>
                <a:lnTo>
                  <a:pt x="1991" y="941"/>
                </a:lnTo>
                <a:lnTo>
                  <a:pt x="1981" y="949"/>
                </a:lnTo>
                <a:lnTo>
                  <a:pt x="1972" y="981"/>
                </a:lnTo>
                <a:lnTo>
                  <a:pt x="1961" y="1007"/>
                </a:lnTo>
                <a:lnTo>
                  <a:pt x="1955" y="1011"/>
                </a:lnTo>
                <a:lnTo>
                  <a:pt x="1936" y="1003"/>
                </a:lnTo>
                <a:lnTo>
                  <a:pt x="1921" y="1018"/>
                </a:lnTo>
                <a:lnTo>
                  <a:pt x="1925" y="1031"/>
                </a:lnTo>
                <a:lnTo>
                  <a:pt x="1925" y="1052"/>
                </a:lnTo>
                <a:lnTo>
                  <a:pt x="1913" y="1065"/>
                </a:lnTo>
                <a:lnTo>
                  <a:pt x="1913" y="1071"/>
                </a:lnTo>
                <a:lnTo>
                  <a:pt x="1915" y="1077"/>
                </a:lnTo>
                <a:lnTo>
                  <a:pt x="1917" y="1075"/>
                </a:lnTo>
                <a:lnTo>
                  <a:pt x="1915" y="1071"/>
                </a:lnTo>
                <a:lnTo>
                  <a:pt x="1925" y="1071"/>
                </a:lnTo>
                <a:lnTo>
                  <a:pt x="1936" y="1050"/>
                </a:lnTo>
                <a:lnTo>
                  <a:pt x="1940" y="1058"/>
                </a:lnTo>
                <a:lnTo>
                  <a:pt x="1945" y="1054"/>
                </a:lnTo>
                <a:lnTo>
                  <a:pt x="1945" y="1065"/>
                </a:lnTo>
                <a:lnTo>
                  <a:pt x="1962" y="1069"/>
                </a:lnTo>
                <a:lnTo>
                  <a:pt x="1977" y="1065"/>
                </a:lnTo>
                <a:lnTo>
                  <a:pt x="1996" y="1050"/>
                </a:lnTo>
                <a:lnTo>
                  <a:pt x="2053" y="979"/>
                </a:lnTo>
                <a:lnTo>
                  <a:pt x="2062" y="958"/>
                </a:lnTo>
                <a:lnTo>
                  <a:pt x="2077" y="936"/>
                </a:lnTo>
                <a:lnTo>
                  <a:pt x="2094" y="917"/>
                </a:lnTo>
                <a:lnTo>
                  <a:pt x="2100" y="872"/>
                </a:lnTo>
                <a:lnTo>
                  <a:pt x="2096" y="853"/>
                </a:lnTo>
                <a:lnTo>
                  <a:pt x="2103" y="832"/>
                </a:lnTo>
                <a:lnTo>
                  <a:pt x="2115" y="809"/>
                </a:lnTo>
                <a:lnTo>
                  <a:pt x="2109" y="802"/>
                </a:lnTo>
                <a:lnTo>
                  <a:pt x="2111" y="796"/>
                </a:lnTo>
                <a:lnTo>
                  <a:pt x="2109" y="787"/>
                </a:lnTo>
                <a:lnTo>
                  <a:pt x="2113" y="776"/>
                </a:lnTo>
                <a:lnTo>
                  <a:pt x="2094" y="762"/>
                </a:lnTo>
                <a:lnTo>
                  <a:pt x="2085" y="745"/>
                </a:lnTo>
                <a:lnTo>
                  <a:pt x="2064" y="744"/>
                </a:lnTo>
                <a:lnTo>
                  <a:pt x="2064" y="760"/>
                </a:lnTo>
                <a:lnTo>
                  <a:pt x="2056" y="768"/>
                </a:lnTo>
                <a:lnTo>
                  <a:pt x="2058" y="760"/>
                </a:lnTo>
                <a:lnTo>
                  <a:pt x="2053" y="764"/>
                </a:lnTo>
                <a:lnTo>
                  <a:pt x="2038" y="768"/>
                </a:lnTo>
                <a:lnTo>
                  <a:pt x="2043" y="759"/>
                </a:lnTo>
                <a:lnTo>
                  <a:pt x="2038" y="751"/>
                </a:lnTo>
                <a:lnTo>
                  <a:pt x="2043" y="744"/>
                </a:lnTo>
                <a:lnTo>
                  <a:pt x="2036" y="747"/>
                </a:lnTo>
                <a:lnTo>
                  <a:pt x="2036" y="757"/>
                </a:lnTo>
                <a:lnTo>
                  <a:pt x="2028" y="762"/>
                </a:lnTo>
                <a:lnTo>
                  <a:pt x="2028" y="734"/>
                </a:lnTo>
                <a:lnTo>
                  <a:pt x="2009" y="736"/>
                </a:lnTo>
                <a:lnTo>
                  <a:pt x="2000" y="730"/>
                </a:lnTo>
                <a:lnTo>
                  <a:pt x="2000" y="725"/>
                </a:lnTo>
                <a:lnTo>
                  <a:pt x="2045" y="683"/>
                </a:lnTo>
                <a:lnTo>
                  <a:pt x="2073" y="646"/>
                </a:lnTo>
                <a:lnTo>
                  <a:pt x="2094" y="629"/>
                </a:lnTo>
                <a:lnTo>
                  <a:pt x="2103" y="612"/>
                </a:lnTo>
                <a:lnTo>
                  <a:pt x="2130" y="584"/>
                </a:lnTo>
                <a:lnTo>
                  <a:pt x="2147" y="574"/>
                </a:lnTo>
                <a:lnTo>
                  <a:pt x="2190" y="570"/>
                </a:lnTo>
                <a:lnTo>
                  <a:pt x="2199" y="580"/>
                </a:lnTo>
                <a:lnTo>
                  <a:pt x="2207" y="570"/>
                </a:lnTo>
                <a:lnTo>
                  <a:pt x="2226" y="578"/>
                </a:lnTo>
                <a:lnTo>
                  <a:pt x="2241" y="572"/>
                </a:lnTo>
                <a:lnTo>
                  <a:pt x="2246" y="578"/>
                </a:lnTo>
                <a:lnTo>
                  <a:pt x="2250" y="578"/>
                </a:lnTo>
                <a:lnTo>
                  <a:pt x="2248" y="570"/>
                </a:lnTo>
                <a:lnTo>
                  <a:pt x="2256" y="569"/>
                </a:lnTo>
                <a:lnTo>
                  <a:pt x="2254" y="561"/>
                </a:lnTo>
                <a:lnTo>
                  <a:pt x="2258" y="559"/>
                </a:lnTo>
                <a:lnTo>
                  <a:pt x="2288" y="570"/>
                </a:lnTo>
                <a:lnTo>
                  <a:pt x="2297" y="565"/>
                </a:lnTo>
                <a:lnTo>
                  <a:pt x="2312" y="576"/>
                </a:lnTo>
                <a:lnTo>
                  <a:pt x="2293" y="584"/>
                </a:lnTo>
                <a:lnTo>
                  <a:pt x="2297" y="591"/>
                </a:lnTo>
                <a:lnTo>
                  <a:pt x="2320" y="585"/>
                </a:lnTo>
                <a:lnTo>
                  <a:pt x="2325" y="589"/>
                </a:lnTo>
                <a:lnTo>
                  <a:pt x="2339" y="578"/>
                </a:lnTo>
                <a:lnTo>
                  <a:pt x="2363" y="582"/>
                </a:lnTo>
                <a:lnTo>
                  <a:pt x="2367" y="580"/>
                </a:lnTo>
                <a:lnTo>
                  <a:pt x="2367" y="574"/>
                </a:lnTo>
                <a:lnTo>
                  <a:pt x="2350" y="569"/>
                </a:lnTo>
                <a:lnTo>
                  <a:pt x="2352" y="565"/>
                </a:lnTo>
                <a:lnTo>
                  <a:pt x="2350" y="555"/>
                </a:lnTo>
                <a:lnTo>
                  <a:pt x="2354" y="555"/>
                </a:lnTo>
                <a:lnTo>
                  <a:pt x="2361" y="538"/>
                </a:lnTo>
                <a:lnTo>
                  <a:pt x="2382" y="521"/>
                </a:lnTo>
                <a:lnTo>
                  <a:pt x="2406" y="486"/>
                </a:lnTo>
                <a:lnTo>
                  <a:pt x="2438" y="476"/>
                </a:lnTo>
                <a:lnTo>
                  <a:pt x="2455" y="486"/>
                </a:lnTo>
                <a:lnTo>
                  <a:pt x="2465" y="476"/>
                </a:lnTo>
                <a:lnTo>
                  <a:pt x="2461" y="491"/>
                </a:lnTo>
                <a:lnTo>
                  <a:pt x="2455" y="501"/>
                </a:lnTo>
                <a:lnTo>
                  <a:pt x="2457" y="506"/>
                </a:lnTo>
                <a:lnTo>
                  <a:pt x="2455" y="514"/>
                </a:lnTo>
                <a:lnTo>
                  <a:pt x="2465" y="512"/>
                </a:lnTo>
                <a:lnTo>
                  <a:pt x="2461" y="527"/>
                </a:lnTo>
                <a:lnTo>
                  <a:pt x="2502" y="488"/>
                </a:lnTo>
                <a:lnTo>
                  <a:pt x="2510" y="486"/>
                </a:lnTo>
                <a:lnTo>
                  <a:pt x="2514" y="491"/>
                </a:lnTo>
                <a:lnTo>
                  <a:pt x="2517" y="486"/>
                </a:lnTo>
                <a:lnTo>
                  <a:pt x="2512" y="482"/>
                </a:lnTo>
                <a:lnTo>
                  <a:pt x="2514" y="469"/>
                </a:lnTo>
                <a:lnTo>
                  <a:pt x="2523" y="452"/>
                </a:lnTo>
                <a:lnTo>
                  <a:pt x="2538" y="446"/>
                </a:lnTo>
                <a:lnTo>
                  <a:pt x="2549" y="454"/>
                </a:lnTo>
                <a:lnTo>
                  <a:pt x="2547" y="457"/>
                </a:lnTo>
                <a:lnTo>
                  <a:pt x="2534" y="465"/>
                </a:lnTo>
                <a:lnTo>
                  <a:pt x="2530" y="486"/>
                </a:lnTo>
                <a:lnTo>
                  <a:pt x="2527" y="491"/>
                </a:lnTo>
                <a:lnTo>
                  <a:pt x="2527" y="503"/>
                </a:lnTo>
                <a:lnTo>
                  <a:pt x="2523" y="508"/>
                </a:lnTo>
                <a:lnTo>
                  <a:pt x="2525" y="516"/>
                </a:lnTo>
                <a:lnTo>
                  <a:pt x="2493" y="533"/>
                </a:lnTo>
                <a:lnTo>
                  <a:pt x="2491" y="542"/>
                </a:lnTo>
                <a:lnTo>
                  <a:pt x="2467" y="567"/>
                </a:lnTo>
                <a:lnTo>
                  <a:pt x="2427" y="617"/>
                </a:lnTo>
                <a:lnTo>
                  <a:pt x="2410" y="629"/>
                </a:lnTo>
                <a:lnTo>
                  <a:pt x="2399" y="627"/>
                </a:lnTo>
                <a:lnTo>
                  <a:pt x="2403" y="638"/>
                </a:lnTo>
                <a:lnTo>
                  <a:pt x="2399" y="653"/>
                </a:lnTo>
                <a:lnTo>
                  <a:pt x="2382" y="666"/>
                </a:lnTo>
                <a:lnTo>
                  <a:pt x="2376" y="708"/>
                </a:lnTo>
                <a:lnTo>
                  <a:pt x="2376" y="734"/>
                </a:lnTo>
                <a:lnTo>
                  <a:pt x="2399" y="847"/>
                </a:lnTo>
                <a:lnTo>
                  <a:pt x="2425" y="819"/>
                </a:lnTo>
                <a:lnTo>
                  <a:pt x="2431" y="787"/>
                </a:lnTo>
                <a:lnTo>
                  <a:pt x="2451" y="777"/>
                </a:lnTo>
                <a:lnTo>
                  <a:pt x="2457" y="781"/>
                </a:lnTo>
                <a:lnTo>
                  <a:pt x="2455" y="753"/>
                </a:lnTo>
                <a:lnTo>
                  <a:pt x="2474" y="736"/>
                </a:lnTo>
                <a:lnTo>
                  <a:pt x="2485" y="738"/>
                </a:lnTo>
                <a:lnTo>
                  <a:pt x="2495" y="730"/>
                </a:lnTo>
                <a:lnTo>
                  <a:pt x="2487" y="706"/>
                </a:lnTo>
                <a:lnTo>
                  <a:pt x="2493" y="691"/>
                </a:lnTo>
                <a:lnTo>
                  <a:pt x="2502" y="683"/>
                </a:lnTo>
                <a:lnTo>
                  <a:pt x="2499" y="678"/>
                </a:lnTo>
                <a:lnTo>
                  <a:pt x="2512" y="672"/>
                </a:lnTo>
                <a:lnTo>
                  <a:pt x="2506" y="681"/>
                </a:lnTo>
                <a:lnTo>
                  <a:pt x="2512" y="691"/>
                </a:lnTo>
                <a:lnTo>
                  <a:pt x="2517" y="681"/>
                </a:lnTo>
                <a:lnTo>
                  <a:pt x="2515" y="668"/>
                </a:lnTo>
                <a:lnTo>
                  <a:pt x="2508" y="665"/>
                </a:lnTo>
                <a:lnTo>
                  <a:pt x="2508" y="649"/>
                </a:lnTo>
                <a:lnTo>
                  <a:pt x="2515" y="629"/>
                </a:lnTo>
                <a:lnTo>
                  <a:pt x="2506" y="623"/>
                </a:lnTo>
                <a:lnTo>
                  <a:pt x="2499" y="631"/>
                </a:lnTo>
                <a:lnTo>
                  <a:pt x="2495" y="625"/>
                </a:lnTo>
                <a:lnTo>
                  <a:pt x="2495" y="614"/>
                </a:lnTo>
                <a:lnTo>
                  <a:pt x="2512" y="584"/>
                </a:lnTo>
                <a:lnTo>
                  <a:pt x="2515" y="584"/>
                </a:lnTo>
                <a:lnTo>
                  <a:pt x="2521" y="555"/>
                </a:lnTo>
                <a:lnTo>
                  <a:pt x="2530" y="550"/>
                </a:lnTo>
                <a:lnTo>
                  <a:pt x="2534" y="555"/>
                </a:lnTo>
                <a:lnTo>
                  <a:pt x="2540" y="548"/>
                </a:lnTo>
                <a:lnTo>
                  <a:pt x="2549" y="555"/>
                </a:lnTo>
                <a:lnTo>
                  <a:pt x="2553" y="542"/>
                </a:lnTo>
                <a:lnTo>
                  <a:pt x="2570" y="531"/>
                </a:lnTo>
                <a:lnTo>
                  <a:pt x="2572" y="533"/>
                </a:lnTo>
                <a:lnTo>
                  <a:pt x="2572" y="555"/>
                </a:lnTo>
                <a:lnTo>
                  <a:pt x="2585" y="533"/>
                </a:lnTo>
                <a:lnTo>
                  <a:pt x="2608" y="525"/>
                </a:lnTo>
                <a:lnTo>
                  <a:pt x="2630" y="531"/>
                </a:lnTo>
                <a:lnTo>
                  <a:pt x="2647" y="552"/>
                </a:lnTo>
                <a:lnTo>
                  <a:pt x="2651" y="533"/>
                </a:lnTo>
                <a:lnTo>
                  <a:pt x="2681" y="516"/>
                </a:lnTo>
                <a:lnTo>
                  <a:pt x="2679" y="508"/>
                </a:lnTo>
                <a:lnTo>
                  <a:pt x="2687" y="510"/>
                </a:lnTo>
                <a:lnTo>
                  <a:pt x="2685" y="505"/>
                </a:lnTo>
                <a:lnTo>
                  <a:pt x="2700" y="497"/>
                </a:lnTo>
                <a:lnTo>
                  <a:pt x="2705" y="484"/>
                </a:lnTo>
                <a:lnTo>
                  <a:pt x="2713" y="488"/>
                </a:lnTo>
                <a:lnTo>
                  <a:pt x="2734" y="474"/>
                </a:lnTo>
                <a:lnTo>
                  <a:pt x="2736" y="467"/>
                </a:lnTo>
                <a:lnTo>
                  <a:pt x="2775" y="452"/>
                </a:lnTo>
                <a:lnTo>
                  <a:pt x="2771" y="439"/>
                </a:lnTo>
                <a:lnTo>
                  <a:pt x="2779" y="450"/>
                </a:lnTo>
                <a:lnTo>
                  <a:pt x="2783" y="446"/>
                </a:lnTo>
                <a:lnTo>
                  <a:pt x="2809" y="459"/>
                </a:lnTo>
                <a:lnTo>
                  <a:pt x="2818" y="444"/>
                </a:lnTo>
                <a:lnTo>
                  <a:pt x="2809" y="431"/>
                </a:lnTo>
                <a:lnTo>
                  <a:pt x="2816" y="431"/>
                </a:lnTo>
                <a:lnTo>
                  <a:pt x="2805" y="412"/>
                </a:lnTo>
                <a:lnTo>
                  <a:pt x="2803" y="394"/>
                </a:lnTo>
                <a:lnTo>
                  <a:pt x="2796" y="392"/>
                </a:lnTo>
                <a:lnTo>
                  <a:pt x="2799" y="388"/>
                </a:lnTo>
                <a:lnTo>
                  <a:pt x="2796" y="377"/>
                </a:lnTo>
                <a:lnTo>
                  <a:pt x="2792" y="382"/>
                </a:lnTo>
                <a:lnTo>
                  <a:pt x="2781" y="375"/>
                </a:lnTo>
                <a:lnTo>
                  <a:pt x="2779" y="360"/>
                </a:lnTo>
                <a:lnTo>
                  <a:pt x="2794" y="360"/>
                </a:lnTo>
                <a:lnTo>
                  <a:pt x="2799" y="367"/>
                </a:lnTo>
                <a:lnTo>
                  <a:pt x="2824" y="348"/>
                </a:lnTo>
                <a:lnTo>
                  <a:pt x="2826" y="345"/>
                </a:lnTo>
                <a:lnTo>
                  <a:pt x="2830" y="341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9" name=""/>
          <p:cNvSpPr/>
          <p:nvPr/>
        </p:nvSpPr>
        <p:spPr>
          <a:xfrm>
            <a:off x="5041800" y="-60480"/>
            <a:ext cx="2322720" cy="2235240"/>
          </a:xfrm>
          <a:custGeom>
            <a:avLst/>
            <a:gdLst/>
            <a:ahLst/>
            <a:rect l="l" t="t" r="r" b="b"/>
            <a:pathLst>
              <a:path w="1332" h="1101">
                <a:moveTo>
                  <a:pt x="1332" y="809"/>
                </a:moveTo>
                <a:lnTo>
                  <a:pt x="1308" y="830"/>
                </a:lnTo>
                <a:lnTo>
                  <a:pt x="1312" y="853"/>
                </a:lnTo>
                <a:lnTo>
                  <a:pt x="1308" y="858"/>
                </a:lnTo>
                <a:lnTo>
                  <a:pt x="1310" y="870"/>
                </a:lnTo>
                <a:lnTo>
                  <a:pt x="1306" y="872"/>
                </a:lnTo>
                <a:lnTo>
                  <a:pt x="1253" y="872"/>
                </a:lnTo>
                <a:lnTo>
                  <a:pt x="1242" y="860"/>
                </a:lnTo>
                <a:lnTo>
                  <a:pt x="1197" y="855"/>
                </a:lnTo>
                <a:lnTo>
                  <a:pt x="1174" y="862"/>
                </a:lnTo>
                <a:lnTo>
                  <a:pt x="1131" y="888"/>
                </a:lnTo>
                <a:lnTo>
                  <a:pt x="1122" y="902"/>
                </a:lnTo>
                <a:lnTo>
                  <a:pt x="1114" y="907"/>
                </a:lnTo>
                <a:lnTo>
                  <a:pt x="1107" y="904"/>
                </a:lnTo>
                <a:lnTo>
                  <a:pt x="1112" y="896"/>
                </a:lnTo>
                <a:lnTo>
                  <a:pt x="1103" y="879"/>
                </a:lnTo>
                <a:lnTo>
                  <a:pt x="1097" y="881"/>
                </a:lnTo>
                <a:lnTo>
                  <a:pt x="1095" y="887"/>
                </a:lnTo>
                <a:lnTo>
                  <a:pt x="1076" y="881"/>
                </a:lnTo>
                <a:lnTo>
                  <a:pt x="1069" y="873"/>
                </a:lnTo>
                <a:lnTo>
                  <a:pt x="1069" y="868"/>
                </a:lnTo>
                <a:lnTo>
                  <a:pt x="1059" y="864"/>
                </a:lnTo>
                <a:lnTo>
                  <a:pt x="1058" y="853"/>
                </a:lnTo>
                <a:lnTo>
                  <a:pt x="1044" y="843"/>
                </a:lnTo>
                <a:lnTo>
                  <a:pt x="1039" y="841"/>
                </a:lnTo>
                <a:lnTo>
                  <a:pt x="1035" y="845"/>
                </a:lnTo>
                <a:lnTo>
                  <a:pt x="1031" y="845"/>
                </a:lnTo>
                <a:lnTo>
                  <a:pt x="1027" y="851"/>
                </a:lnTo>
                <a:lnTo>
                  <a:pt x="1005" y="851"/>
                </a:lnTo>
                <a:lnTo>
                  <a:pt x="1001" y="843"/>
                </a:lnTo>
                <a:lnTo>
                  <a:pt x="1001" y="840"/>
                </a:lnTo>
                <a:lnTo>
                  <a:pt x="994" y="834"/>
                </a:lnTo>
                <a:lnTo>
                  <a:pt x="990" y="836"/>
                </a:lnTo>
                <a:lnTo>
                  <a:pt x="986" y="845"/>
                </a:lnTo>
                <a:lnTo>
                  <a:pt x="980" y="849"/>
                </a:lnTo>
                <a:lnTo>
                  <a:pt x="941" y="776"/>
                </a:lnTo>
                <a:lnTo>
                  <a:pt x="915" y="753"/>
                </a:lnTo>
                <a:lnTo>
                  <a:pt x="915" y="747"/>
                </a:lnTo>
                <a:lnTo>
                  <a:pt x="922" y="744"/>
                </a:lnTo>
                <a:lnTo>
                  <a:pt x="920" y="740"/>
                </a:lnTo>
                <a:lnTo>
                  <a:pt x="905" y="745"/>
                </a:lnTo>
                <a:lnTo>
                  <a:pt x="898" y="747"/>
                </a:lnTo>
                <a:lnTo>
                  <a:pt x="890" y="757"/>
                </a:lnTo>
                <a:lnTo>
                  <a:pt x="877" y="762"/>
                </a:lnTo>
                <a:lnTo>
                  <a:pt x="877" y="766"/>
                </a:lnTo>
                <a:lnTo>
                  <a:pt x="868" y="764"/>
                </a:lnTo>
                <a:lnTo>
                  <a:pt x="858" y="768"/>
                </a:lnTo>
                <a:lnTo>
                  <a:pt x="856" y="764"/>
                </a:lnTo>
                <a:lnTo>
                  <a:pt x="858" y="759"/>
                </a:lnTo>
                <a:lnTo>
                  <a:pt x="864" y="757"/>
                </a:lnTo>
                <a:lnTo>
                  <a:pt x="862" y="751"/>
                </a:lnTo>
                <a:lnTo>
                  <a:pt x="856" y="755"/>
                </a:lnTo>
                <a:lnTo>
                  <a:pt x="843" y="749"/>
                </a:lnTo>
                <a:lnTo>
                  <a:pt x="841" y="749"/>
                </a:lnTo>
                <a:lnTo>
                  <a:pt x="843" y="753"/>
                </a:lnTo>
                <a:lnTo>
                  <a:pt x="839" y="753"/>
                </a:lnTo>
                <a:lnTo>
                  <a:pt x="839" y="747"/>
                </a:lnTo>
                <a:lnTo>
                  <a:pt x="836" y="742"/>
                </a:lnTo>
                <a:lnTo>
                  <a:pt x="834" y="740"/>
                </a:lnTo>
                <a:lnTo>
                  <a:pt x="832" y="745"/>
                </a:lnTo>
                <a:lnTo>
                  <a:pt x="817" y="747"/>
                </a:lnTo>
                <a:lnTo>
                  <a:pt x="813" y="744"/>
                </a:lnTo>
                <a:lnTo>
                  <a:pt x="817" y="738"/>
                </a:lnTo>
                <a:lnTo>
                  <a:pt x="819" y="730"/>
                </a:lnTo>
                <a:lnTo>
                  <a:pt x="813" y="727"/>
                </a:lnTo>
                <a:lnTo>
                  <a:pt x="811" y="713"/>
                </a:lnTo>
                <a:lnTo>
                  <a:pt x="807" y="712"/>
                </a:lnTo>
                <a:lnTo>
                  <a:pt x="798" y="715"/>
                </a:lnTo>
                <a:lnTo>
                  <a:pt x="789" y="710"/>
                </a:lnTo>
                <a:lnTo>
                  <a:pt x="775" y="708"/>
                </a:lnTo>
                <a:lnTo>
                  <a:pt x="768" y="713"/>
                </a:lnTo>
                <a:lnTo>
                  <a:pt x="762" y="713"/>
                </a:lnTo>
                <a:lnTo>
                  <a:pt x="760" y="721"/>
                </a:lnTo>
                <a:lnTo>
                  <a:pt x="721" y="730"/>
                </a:lnTo>
                <a:lnTo>
                  <a:pt x="721" y="730"/>
                </a:lnTo>
                <a:lnTo>
                  <a:pt x="706" y="734"/>
                </a:lnTo>
                <a:lnTo>
                  <a:pt x="704" y="742"/>
                </a:lnTo>
                <a:lnTo>
                  <a:pt x="693" y="742"/>
                </a:lnTo>
                <a:lnTo>
                  <a:pt x="685" y="744"/>
                </a:lnTo>
                <a:lnTo>
                  <a:pt x="685" y="747"/>
                </a:lnTo>
                <a:lnTo>
                  <a:pt x="678" y="744"/>
                </a:lnTo>
                <a:lnTo>
                  <a:pt x="668" y="751"/>
                </a:lnTo>
                <a:lnTo>
                  <a:pt x="659" y="751"/>
                </a:lnTo>
                <a:lnTo>
                  <a:pt x="657" y="755"/>
                </a:lnTo>
                <a:lnTo>
                  <a:pt x="655" y="753"/>
                </a:lnTo>
                <a:lnTo>
                  <a:pt x="638" y="753"/>
                </a:lnTo>
                <a:lnTo>
                  <a:pt x="636" y="751"/>
                </a:lnTo>
                <a:lnTo>
                  <a:pt x="629" y="753"/>
                </a:lnTo>
                <a:lnTo>
                  <a:pt x="632" y="757"/>
                </a:lnTo>
                <a:lnTo>
                  <a:pt x="629" y="764"/>
                </a:lnTo>
                <a:lnTo>
                  <a:pt x="636" y="764"/>
                </a:lnTo>
                <a:lnTo>
                  <a:pt x="638" y="766"/>
                </a:lnTo>
                <a:lnTo>
                  <a:pt x="632" y="768"/>
                </a:lnTo>
                <a:lnTo>
                  <a:pt x="632" y="774"/>
                </a:lnTo>
                <a:lnTo>
                  <a:pt x="644" y="776"/>
                </a:lnTo>
                <a:lnTo>
                  <a:pt x="649" y="781"/>
                </a:lnTo>
                <a:lnTo>
                  <a:pt x="646" y="783"/>
                </a:lnTo>
                <a:lnTo>
                  <a:pt x="631" y="783"/>
                </a:lnTo>
                <a:lnTo>
                  <a:pt x="623" y="791"/>
                </a:lnTo>
                <a:lnTo>
                  <a:pt x="629" y="798"/>
                </a:lnTo>
                <a:lnTo>
                  <a:pt x="627" y="804"/>
                </a:lnTo>
                <a:lnTo>
                  <a:pt x="610" y="813"/>
                </a:lnTo>
                <a:lnTo>
                  <a:pt x="610" y="815"/>
                </a:lnTo>
                <a:lnTo>
                  <a:pt x="616" y="817"/>
                </a:lnTo>
                <a:lnTo>
                  <a:pt x="617" y="823"/>
                </a:lnTo>
                <a:lnTo>
                  <a:pt x="625" y="824"/>
                </a:lnTo>
                <a:lnTo>
                  <a:pt x="629" y="828"/>
                </a:lnTo>
                <a:lnTo>
                  <a:pt x="640" y="832"/>
                </a:lnTo>
                <a:lnTo>
                  <a:pt x="636" y="849"/>
                </a:lnTo>
                <a:lnTo>
                  <a:pt x="621" y="853"/>
                </a:lnTo>
                <a:lnTo>
                  <a:pt x="612" y="847"/>
                </a:lnTo>
                <a:lnTo>
                  <a:pt x="606" y="856"/>
                </a:lnTo>
                <a:lnTo>
                  <a:pt x="600" y="856"/>
                </a:lnTo>
                <a:lnTo>
                  <a:pt x="599" y="853"/>
                </a:lnTo>
                <a:lnTo>
                  <a:pt x="599" y="853"/>
                </a:lnTo>
                <a:lnTo>
                  <a:pt x="587" y="853"/>
                </a:lnTo>
                <a:lnTo>
                  <a:pt x="582" y="840"/>
                </a:lnTo>
                <a:lnTo>
                  <a:pt x="578" y="840"/>
                </a:lnTo>
                <a:lnTo>
                  <a:pt x="570" y="840"/>
                </a:lnTo>
                <a:lnTo>
                  <a:pt x="563" y="845"/>
                </a:lnTo>
                <a:lnTo>
                  <a:pt x="557" y="840"/>
                </a:lnTo>
                <a:lnTo>
                  <a:pt x="550" y="841"/>
                </a:lnTo>
                <a:lnTo>
                  <a:pt x="550" y="843"/>
                </a:lnTo>
                <a:lnTo>
                  <a:pt x="544" y="843"/>
                </a:lnTo>
                <a:lnTo>
                  <a:pt x="531" y="855"/>
                </a:lnTo>
                <a:lnTo>
                  <a:pt x="520" y="849"/>
                </a:lnTo>
                <a:lnTo>
                  <a:pt x="514" y="841"/>
                </a:lnTo>
                <a:lnTo>
                  <a:pt x="512" y="841"/>
                </a:lnTo>
                <a:lnTo>
                  <a:pt x="512" y="855"/>
                </a:lnTo>
                <a:lnTo>
                  <a:pt x="508" y="855"/>
                </a:lnTo>
                <a:lnTo>
                  <a:pt x="506" y="847"/>
                </a:lnTo>
                <a:lnTo>
                  <a:pt x="489" y="826"/>
                </a:lnTo>
                <a:lnTo>
                  <a:pt x="473" y="826"/>
                </a:lnTo>
                <a:lnTo>
                  <a:pt x="469" y="819"/>
                </a:lnTo>
                <a:lnTo>
                  <a:pt x="465" y="819"/>
                </a:lnTo>
                <a:lnTo>
                  <a:pt x="459" y="821"/>
                </a:lnTo>
                <a:lnTo>
                  <a:pt x="456" y="828"/>
                </a:lnTo>
                <a:lnTo>
                  <a:pt x="454" y="826"/>
                </a:lnTo>
                <a:lnTo>
                  <a:pt x="450" y="826"/>
                </a:lnTo>
                <a:lnTo>
                  <a:pt x="448" y="821"/>
                </a:lnTo>
                <a:lnTo>
                  <a:pt x="437" y="823"/>
                </a:lnTo>
                <a:lnTo>
                  <a:pt x="429" y="834"/>
                </a:lnTo>
                <a:lnTo>
                  <a:pt x="414" y="840"/>
                </a:lnTo>
                <a:lnTo>
                  <a:pt x="412" y="847"/>
                </a:lnTo>
                <a:lnTo>
                  <a:pt x="403" y="853"/>
                </a:lnTo>
                <a:lnTo>
                  <a:pt x="397" y="853"/>
                </a:lnTo>
                <a:lnTo>
                  <a:pt x="403" y="872"/>
                </a:lnTo>
                <a:lnTo>
                  <a:pt x="395" y="877"/>
                </a:lnTo>
                <a:lnTo>
                  <a:pt x="379" y="856"/>
                </a:lnTo>
                <a:lnTo>
                  <a:pt x="375" y="870"/>
                </a:lnTo>
                <a:lnTo>
                  <a:pt x="369" y="873"/>
                </a:lnTo>
                <a:lnTo>
                  <a:pt x="365" y="890"/>
                </a:lnTo>
                <a:lnTo>
                  <a:pt x="371" y="896"/>
                </a:lnTo>
                <a:lnTo>
                  <a:pt x="363" y="902"/>
                </a:lnTo>
                <a:lnTo>
                  <a:pt x="360" y="915"/>
                </a:lnTo>
                <a:lnTo>
                  <a:pt x="369" y="919"/>
                </a:lnTo>
                <a:lnTo>
                  <a:pt x="373" y="932"/>
                </a:lnTo>
                <a:lnTo>
                  <a:pt x="377" y="936"/>
                </a:lnTo>
                <a:lnTo>
                  <a:pt x="377" y="932"/>
                </a:lnTo>
                <a:lnTo>
                  <a:pt x="392" y="934"/>
                </a:lnTo>
                <a:lnTo>
                  <a:pt x="397" y="943"/>
                </a:lnTo>
                <a:lnTo>
                  <a:pt x="405" y="962"/>
                </a:lnTo>
                <a:lnTo>
                  <a:pt x="395" y="962"/>
                </a:lnTo>
                <a:lnTo>
                  <a:pt x="394" y="966"/>
                </a:lnTo>
                <a:lnTo>
                  <a:pt x="397" y="968"/>
                </a:lnTo>
                <a:lnTo>
                  <a:pt x="405" y="973"/>
                </a:lnTo>
                <a:lnTo>
                  <a:pt x="397" y="975"/>
                </a:lnTo>
                <a:lnTo>
                  <a:pt x="388" y="986"/>
                </a:lnTo>
                <a:lnTo>
                  <a:pt x="382" y="975"/>
                </a:lnTo>
                <a:lnTo>
                  <a:pt x="377" y="973"/>
                </a:lnTo>
                <a:lnTo>
                  <a:pt x="379" y="979"/>
                </a:lnTo>
                <a:lnTo>
                  <a:pt x="377" y="990"/>
                </a:lnTo>
                <a:lnTo>
                  <a:pt x="375" y="988"/>
                </a:lnTo>
                <a:lnTo>
                  <a:pt x="373" y="1001"/>
                </a:lnTo>
                <a:lnTo>
                  <a:pt x="360" y="1020"/>
                </a:lnTo>
                <a:lnTo>
                  <a:pt x="369" y="1030"/>
                </a:lnTo>
                <a:lnTo>
                  <a:pt x="377" y="1045"/>
                </a:lnTo>
                <a:lnTo>
                  <a:pt x="379" y="1037"/>
                </a:lnTo>
                <a:lnTo>
                  <a:pt x="377" y="1058"/>
                </a:lnTo>
                <a:lnTo>
                  <a:pt x="392" y="1086"/>
                </a:lnTo>
                <a:lnTo>
                  <a:pt x="394" y="1088"/>
                </a:lnTo>
                <a:lnTo>
                  <a:pt x="384" y="1101"/>
                </a:lnTo>
                <a:lnTo>
                  <a:pt x="373" y="1101"/>
                </a:lnTo>
                <a:lnTo>
                  <a:pt x="371" y="1094"/>
                </a:lnTo>
                <a:lnTo>
                  <a:pt x="358" y="1084"/>
                </a:lnTo>
                <a:lnTo>
                  <a:pt x="345" y="1077"/>
                </a:lnTo>
                <a:lnTo>
                  <a:pt x="345" y="1069"/>
                </a:lnTo>
                <a:lnTo>
                  <a:pt x="335" y="1065"/>
                </a:lnTo>
                <a:lnTo>
                  <a:pt x="326" y="1063"/>
                </a:lnTo>
                <a:lnTo>
                  <a:pt x="313" y="1067"/>
                </a:lnTo>
                <a:lnTo>
                  <a:pt x="294" y="1054"/>
                </a:lnTo>
                <a:lnTo>
                  <a:pt x="271" y="1052"/>
                </a:lnTo>
                <a:lnTo>
                  <a:pt x="251" y="1045"/>
                </a:lnTo>
                <a:lnTo>
                  <a:pt x="236" y="1047"/>
                </a:lnTo>
                <a:lnTo>
                  <a:pt x="215" y="1030"/>
                </a:lnTo>
                <a:lnTo>
                  <a:pt x="194" y="1016"/>
                </a:lnTo>
                <a:lnTo>
                  <a:pt x="190" y="1016"/>
                </a:lnTo>
                <a:lnTo>
                  <a:pt x="177" y="1003"/>
                </a:lnTo>
                <a:lnTo>
                  <a:pt x="181" y="998"/>
                </a:lnTo>
                <a:lnTo>
                  <a:pt x="190" y="998"/>
                </a:lnTo>
                <a:lnTo>
                  <a:pt x="200" y="983"/>
                </a:lnTo>
                <a:lnTo>
                  <a:pt x="211" y="979"/>
                </a:lnTo>
                <a:lnTo>
                  <a:pt x="196" y="968"/>
                </a:lnTo>
                <a:lnTo>
                  <a:pt x="198" y="964"/>
                </a:lnTo>
                <a:lnTo>
                  <a:pt x="211" y="964"/>
                </a:lnTo>
                <a:lnTo>
                  <a:pt x="209" y="960"/>
                </a:lnTo>
                <a:lnTo>
                  <a:pt x="226" y="954"/>
                </a:lnTo>
                <a:lnTo>
                  <a:pt x="222" y="949"/>
                </a:lnTo>
                <a:lnTo>
                  <a:pt x="207" y="952"/>
                </a:lnTo>
                <a:lnTo>
                  <a:pt x="207" y="943"/>
                </a:lnTo>
                <a:lnTo>
                  <a:pt x="209" y="937"/>
                </a:lnTo>
                <a:lnTo>
                  <a:pt x="215" y="936"/>
                </a:lnTo>
                <a:lnTo>
                  <a:pt x="220" y="930"/>
                </a:lnTo>
                <a:lnTo>
                  <a:pt x="224" y="932"/>
                </a:lnTo>
                <a:lnTo>
                  <a:pt x="236" y="932"/>
                </a:lnTo>
                <a:lnTo>
                  <a:pt x="239" y="919"/>
                </a:lnTo>
                <a:lnTo>
                  <a:pt x="236" y="917"/>
                </a:lnTo>
                <a:lnTo>
                  <a:pt x="236" y="907"/>
                </a:lnTo>
                <a:lnTo>
                  <a:pt x="241" y="904"/>
                </a:lnTo>
                <a:lnTo>
                  <a:pt x="236" y="898"/>
                </a:lnTo>
                <a:lnTo>
                  <a:pt x="241" y="896"/>
                </a:lnTo>
                <a:lnTo>
                  <a:pt x="243" y="892"/>
                </a:lnTo>
                <a:lnTo>
                  <a:pt x="241" y="885"/>
                </a:lnTo>
                <a:lnTo>
                  <a:pt x="243" y="883"/>
                </a:lnTo>
                <a:lnTo>
                  <a:pt x="224" y="873"/>
                </a:lnTo>
                <a:lnTo>
                  <a:pt x="219" y="875"/>
                </a:lnTo>
                <a:lnTo>
                  <a:pt x="209" y="870"/>
                </a:lnTo>
                <a:lnTo>
                  <a:pt x="204" y="872"/>
                </a:lnTo>
                <a:lnTo>
                  <a:pt x="190" y="856"/>
                </a:lnTo>
                <a:lnTo>
                  <a:pt x="177" y="862"/>
                </a:lnTo>
                <a:lnTo>
                  <a:pt x="173" y="862"/>
                </a:lnTo>
                <a:lnTo>
                  <a:pt x="170" y="858"/>
                </a:lnTo>
                <a:lnTo>
                  <a:pt x="158" y="858"/>
                </a:lnTo>
                <a:lnTo>
                  <a:pt x="155" y="853"/>
                </a:lnTo>
                <a:lnTo>
                  <a:pt x="155" y="841"/>
                </a:lnTo>
                <a:lnTo>
                  <a:pt x="149" y="834"/>
                </a:lnTo>
                <a:lnTo>
                  <a:pt x="143" y="836"/>
                </a:lnTo>
                <a:lnTo>
                  <a:pt x="134" y="832"/>
                </a:lnTo>
                <a:lnTo>
                  <a:pt x="132" y="821"/>
                </a:lnTo>
                <a:lnTo>
                  <a:pt x="136" y="819"/>
                </a:lnTo>
                <a:lnTo>
                  <a:pt x="136" y="817"/>
                </a:lnTo>
                <a:lnTo>
                  <a:pt x="125" y="802"/>
                </a:lnTo>
                <a:lnTo>
                  <a:pt x="100" y="802"/>
                </a:lnTo>
                <a:lnTo>
                  <a:pt x="93" y="811"/>
                </a:lnTo>
                <a:lnTo>
                  <a:pt x="89" y="808"/>
                </a:lnTo>
                <a:lnTo>
                  <a:pt x="83" y="785"/>
                </a:lnTo>
                <a:lnTo>
                  <a:pt x="79" y="779"/>
                </a:lnTo>
                <a:lnTo>
                  <a:pt x="83" y="774"/>
                </a:lnTo>
                <a:lnTo>
                  <a:pt x="96" y="777"/>
                </a:lnTo>
                <a:lnTo>
                  <a:pt x="106" y="770"/>
                </a:lnTo>
                <a:lnTo>
                  <a:pt x="106" y="764"/>
                </a:lnTo>
                <a:lnTo>
                  <a:pt x="104" y="764"/>
                </a:lnTo>
                <a:lnTo>
                  <a:pt x="102" y="759"/>
                </a:lnTo>
                <a:lnTo>
                  <a:pt x="98" y="757"/>
                </a:lnTo>
                <a:lnTo>
                  <a:pt x="89" y="759"/>
                </a:lnTo>
                <a:lnTo>
                  <a:pt x="89" y="751"/>
                </a:lnTo>
                <a:lnTo>
                  <a:pt x="81" y="745"/>
                </a:lnTo>
                <a:lnTo>
                  <a:pt x="72" y="727"/>
                </a:lnTo>
                <a:lnTo>
                  <a:pt x="74" y="715"/>
                </a:lnTo>
                <a:lnTo>
                  <a:pt x="72" y="710"/>
                </a:lnTo>
                <a:lnTo>
                  <a:pt x="72" y="700"/>
                </a:lnTo>
                <a:lnTo>
                  <a:pt x="59" y="693"/>
                </a:lnTo>
                <a:lnTo>
                  <a:pt x="44" y="697"/>
                </a:lnTo>
                <a:lnTo>
                  <a:pt x="46" y="691"/>
                </a:lnTo>
                <a:lnTo>
                  <a:pt x="42" y="687"/>
                </a:lnTo>
                <a:lnTo>
                  <a:pt x="23" y="685"/>
                </a:lnTo>
                <a:lnTo>
                  <a:pt x="23" y="683"/>
                </a:lnTo>
                <a:lnTo>
                  <a:pt x="21" y="668"/>
                </a:lnTo>
                <a:lnTo>
                  <a:pt x="17" y="659"/>
                </a:lnTo>
                <a:lnTo>
                  <a:pt x="12" y="657"/>
                </a:lnTo>
                <a:lnTo>
                  <a:pt x="14" y="644"/>
                </a:lnTo>
                <a:lnTo>
                  <a:pt x="8" y="634"/>
                </a:lnTo>
                <a:lnTo>
                  <a:pt x="8" y="633"/>
                </a:lnTo>
                <a:lnTo>
                  <a:pt x="14" y="625"/>
                </a:lnTo>
                <a:lnTo>
                  <a:pt x="12" y="619"/>
                </a:lnTo>
                <a:lnTo>
                  <a:pt x="10" y="616"/>
                </a:lnTo>
                <a:lnTo>
                  <a:pt x="8" y="608"/>
                </a:lnTo>
                <a:lnTo>
                  <a:pt x="4" y="606"/>
                </a:lnTo>
                <a:lnTo>
                  <a:pt x="0" y="587"/>
                </a:lnTo>
                <a:lnTo>
                  <a:pt x="14" y="584"/>
                </a:lnTo>
                <a:lnTo>
                  <a:pt x="21" y="570"/>
                </a:lnTo>
                <a:lnTo>
                  <a:pt x="21" y="561"/>
                </a:lnTo>
                <a:lnTo>
                  <a:pt x="36" y="550"/>
                </a:lnTo>
                <a:lnTo>
                  <a:pt x="57" y="550"/>
                </a:lnTo>
                <a:lnTo>
                  <a:pt x="49" y="542"/>
                </a:lnTo>
                <a:lnTo>
                  <a:pt x="25" y="537"/>
                </a:lnTo>
                <a:lnTo>
                  <a:pt x="23" y="527"/>
                </a:lnTo>
                <a:lnTo>
                  <a:pt x="27" y="531"/>
                </a:lnTo>
                <a:lnTo>
                  <a:pt x="27" y="521"/>
                </a:lnTo>
                <a:lnTo>
                  <a:pt x="10" y="525"/>
                </a:lnTo>
                <a:lnTo>
                  <a:pt x="51" y="486"/>
                </a:lnTo>
                <a:lnTo>
                  <a:pt x="79" y="444"/>
                </a:lnTo>
                <a:lnTo>
                  <a:pt x="79" y="429"/>
                </a:lnTo>
                <a:lnTo>
                  <a:pt x="68" y="416"/>
                </a:lnTo>
                <a:lnTo>
                  <a:pt x="59" y="403"/>
                </a:lnTo>
                <a:lnTo>
                  <a:pt x="64" y="378"/>
                </a:lnTo>
                <a:lnTo>
                  <a:pt x="55" y="369"/>
                </a:lnTo>
                <a:lnTo>
                  <a:pt x="55" y="356"/>
                </a:lnTo>
                <a:lnTo>
                  <a:pt x="49" y="354"/>
                </a:lnTo>
                <a:lnTo>
                  <a:pt x="49" y="335"/>
                </a:lnTo>
                <a:lnTo>
                  <a:pt x="55" y="313"/>
                </a:lnTo>
                <a:lnTo>
                  <a:pt x="38" y="260"/>
                </a:lnTo>
                <a:lnTo>
                  <a:pt x="53" y="230"/>
                </a:lnTo>
                <a:lnTo>
                  <a:pt x="42" y="203"/>
                </a:lnTo>
                <a:lnTo>
                  <a:pt x="27" y="190"/>
                </a:lnTo>
                <a:lnTo>
                  <a:pt x="29" y="168"/>
                </a:lnTo>
                <a:lnTo>
                  <a:pt x="27" y="166"/>
                </a:lnTo>
                <a:lnTo>
                  <a:pt x="36" y="156"/>
                </a:lnTo>
                <a:lnTo>
                  <a:pt x="55" y="138"/>
                </a:lnTo>
                <a:lnTo>
                  <a:pt x="57" y="126"/>
                </a:lnTo>
                <a:lnTo>
                  <a:pt x="68" y="130"/>
                </a:lnTo>
                <a:lnTo>
                  <a:pt x="68" y="119"/>
                </a:lnTo>
                <a:lnTo>
                  <a:pt x="83" y="126"/>
                </a:lnTo>
                <a:lnTo>
                  <a:pt x="85" y="119"/>
                </a:lnTo>
                <a:lnTo>
                  <a:pt x="89" y="119"/>
                </a:lnTo>
                <a:lnTo>
                  <a:pt x="87" y="111"/>
                </a:lnTo>
                <a:lnTo>
                  <a:pt x="110" y="121"/>
                </a:lnTo>
                <a:lnTo>
                  <a:pt x="106" y="130"/>
                </a:lnTo>
                <a:lnTo>
                  <a:pt x="93" y="121"/>
                </a:lnTo>
                <a:lnTo>
                  <a:pt x="89" y="130"/>
                </a:lnTo>
                <a:lnTo>
                  <a:pt x="108" y="138"/>
                </a:lnTo>
                <a:lnTo>
                  <a:pt x="106" y="143"/>
                </a:lnTo>
                <a:lnTo>
                  <a:pt x="111" y="139"/>
                </a:lnTo>
                <a:lnTo>
                  <a:pt x="115" y="149"/>
                </a:lnTo>
                <a:lnTo>
                  <a:pt x="162" y="151"/>
                </a:lnTo>
                <a:lnTo>
                  <a:pt x="209" y="196"/>
                </a:lnTo>
                <a:lnTo>
                  <a:pt x="237" y="205"/>
                </a:lnTo>
                <a:lnTo>
                  <a:pt x="256" y="228"/>
                </a:lnTo>
                <a:lnTo>
                  <a:pt x="258" y="247"/>
                </a:lnTo>
                <a:lnTo>
                  <a:pt x="264" y="250"/>
                </a:lnTo>
                <a:lnTo>
                  <a:pt x="260" y="267"/>
                </a:lnTo>
                <a:lnTo>
                  <a:pt x="239" y="290"/>
                </a:lnTo>
                <a:lnTo>
                  <a:pt x="217" y="299"/>
                </a:lnTo>
                <a:lnTo>
                  <a:pt x="136" y="279"/>
                </a:lnTo>
                <a:lnTo>
                  <a:pt x="134" y="271"/>
                </a:lnTo>
                <a:lnTo>
                  <a:pt x="117" y="269"/>
                </a:lnTo>
                <a:lnTo>
                  <a:pt x="98" y="250"/>
                </a:lnTo>
                <a:lnTo>
                  <a:pt x="89" y="254"/>
                </a:lnTo>
                <a:lnTo>
                  <a:pt x="141" y="309"/>
                </a:lnTo>
                <a:lnTo>
                  <a:pt x="140" y="330"/>
                </a:lnTo>
                <a:lnTo>
                  <a:pt x="134" y="335"/>
                </a:lnTo>
                <a:lnTo>
                  <a:pt x="143" y="354"/>
                </a:lnTo>
                <a:lnTo>
                  <a:pt x="143" y="365"/>
                </a:lnTo>
                <a:lnTo>
                  <a:pt x="140" y="373"/>
                </a:lnTo>
                <a:lnTo>
                  <a:pt x="157" y="377"/>
                </a:lnTo>
                <a:lnTo>
                  <a:pt x="168" y="392"/>
                </a:lnTo>
                <a:lnTo>
                  <a:pt x="192" y="401"/>
                </a:lnTo>
                <a:lnTo>
                  <a:pt x="205" y="397"/>
                </a:lnTo>
                <a:lnTo>
                  <a:pt x="200" y="373"/>
                </a:lnTo>
                <a:lnTo>
                  <a:pt x="189" y="377"/>
                </a:lnTo>
                <a:lnTo>
                  <a:pt x="177" y="362"/>
                </a:lnTo>
                <a:lnTo>
                  <a:pt x="173" y="354"/>
                </a:lnTo>
                <a:lnTo>
                  <a:pt x="181" y="341"/>
                </a:lnTo>
                <a:lnTo>
                  <a:pt x="207" y="356"/>
                </a:lnTo>
                <a:lnTo>
                  <a:pt x="202" y="360"/>
                </a:lnTo>
                <a:lnTo>
                  <a:pt x="204" y="365"/>
                </a:lnTo>
                <a:lnTo>
                  <a:pt x="211" y="358"/>
                </a:lnTo>
                <a:lnTo>
                  <a:pt x="254" y="373"/>
                </a:lnTo>
                <a:lnTo>
                  <a:pt x="237" y="335"/>
                </a:lnTo>
                <a:lnTo>
                  <a:pt x="236" y="322"/>
                </a:lnTo>
                <a:lnTo>
                  <a:pt x="266" y="301"/>
                </a:lnTo>
                <a:lnTo>
                  <a:pt x="281" y="281"/>
                </a:lnTo>
                <a:lnTo>
                  <a:pt x="305" y="292"/>
                </a:lnTo>
                <a:lnTo>
                  <a:pt x="301" y="301"/>
                </a:lnTo>
                <a:lnTo>
                  <a:pt x="309" y="298"/>
                </a:lnTo>
                <a:lnTo>
                  <a:pt x="315" y="309"/>
                </a:lnTo>
                <a:lnTo>
                  <a:pt x="315" y="290"/>
                </a:lnTo>
                <a:lnTo>
                  <a:pt x="322" y="260"/>
                </a:lnTo>
                <a:lnTo>
                  <a:pt x="309" y="243"/>
                </a:lnTo>
                <a:lnTo>
                  <a:pt x="315" y="222"/>
                </a:lnTo>
                <a:lnTo>
                  <a:pt x="315" y="194"/>
                </a:lnTo>
                <a:lnTo>
                  <a:pt x="300" y="177"/>
                </a:lnTo>
                <a:lnTo>
                  <a:pt x="345" y="186"/>
                </a:lnTo>
                <a:lnTo>
                  <a:pt x="356" y="202"/>
                </a:lnTo>
                <a:lnTo>
                  <a:pt x="360" y="218"/>
                </a:lnTo>
                <a:lnTo>
                  <a:pt x="337" y="224"/>
                </a:lnTo>
                <a:lnTo>
                  <a:pt x="330" y="237"/>
                </a:lnTo>
                <a:lnTo>
                  <a:pt x="348" y="266"/>
                </a:lnTo>
                <a:lnTo>
                  <a:pt x="358" y="264"/>
                </a:lnTo>
                <a:lnTo>
                  <a:pt x="360" y="275"/>
                </a:lnTo>
                <a:lnTo>
                  <a:pt x="380" y="258"/>
                </a:lnTo>
                <a:lnTo>
                  <a:pt x="380" y="249"/>
                </a:lnTo>
                <a:lnTo>
                  <a:pt x="386" y="232"/>
                </a:lnTo>
                <a:lnTo>
                  <a:pt x="454" y="186"/>
                </a:lnTo>
                <a:lnTo>
                  <a:pt x="461" y="185"/>
                </a:lnTo>
                <a:lnTo>
                  <a:pt x="467" y="194"/>
                </a:lnTo>
                <a:lnTo>
                  <a:pt x="471" y="185"/>
                </a:lnTo>
                <a:lnTo>
                  <a:pt x="467" y="181"/>
                </a:lnTo>
                <a:lnTo>
                  <a:pt x="474" y="173"/>
                </a:lnTo>
                <a:lnTo>
                  <a:pt x="480" y="181"/>
                </a:lnTo>
                <a:lnTo>
                  <a:pt x="484" y="179"/>
                </a:lnTo>
                <a:lnTo>
                  <a:pt x="482" y="171"/>
                </a:lnTo>
                <a:lnTo>
                  <a:pt x="486" y="166"/>
                </a:lnTo>
                <a:lnTo>
                  <a:pt x="506" y="162"/>
                </a:lnTo>
                <a:lnTo>
                  <a:pt x="491" y="168"/>
                </a:lnTo>
                <a:lnTo>
                  <a:pt x="499" y="171"/>
                </a:lnTo>
                <a:lnTo>
                  <a:pt x="495" y="181"/>
                </a:lnTo>
                <a:lnTo>
                  <a:pt x="497" y="194"/>
                </a:lnTo>
                <a:lnTo>
                  <a:pt x="510" y="203"/>
                </a:lnTo>
                <a:lnTo>
                  <a:pt x="523" y="183"/>
                </a:lnTo>
                <a:lnTo>
                  <a:pt x="559" y="185"/>
                </a:lnTo>
                <a:lnTo>
                  <a:pt x="587" y="158"/>
                </a:lnTo>
                <a:lnTo>
                  <a:pt x="599" y="175"/>
                </a:lnTo>
                <a:lnTo>
                  <a:pt x="593" y="188"/>
                </a:lnTo>
                <a:lnTo>
                  <a:pt x="600" y="194"/>
                </a:lnTo>
                <a:lnTo>
                  <a:pt x="608" y="186"/>
                </a:lnTo>
                <a:lnTo>
                  <a:pt x="606" y="175"/>
                </a:lnTo>
                <a:lnTo>
                  <a:pt x="623" y="166"/>
                </a:lnTo>
                <a:lnTo>
                  <a:pt x="627" y="153"/>
                </a:lnTo>
                <a:lnTo>
                  <a:pt x="614" y="128"/>
                </a:lnTo>
                <a:lnTo>
                  <a:pt x="631" y="115"/>
                </a:lnTo>
                <a:lnTo>
                  <a:pt x="683" y="132"/>
                </a:lnTo>
                <a:lnTo>
                  <a:pt x="738" y="170"/>
                </a:lnTo>
                <a:lnTo>
                  <a:pt x="760" y="200"/>
                </a:lnTo>
                <a:lnTo>
                  <a:pt x="775" y="168"/>
                </a:lnTo>
                <a:lnTo>
                  <a:pt x="764" y="160"/>
                </a:lnTo>
                <a:lnTo>
                  <a:pt x="757" y="139"/>
                </a:lnTo>
                <a:lnTo>
                  <a:pt x="758" y="134"/>
                </a:lnTo>
                <a:lnTo>
                  <a:pt x="734" y="128"/>
                </a:lnTo>
                <a:lnTo>
                  <a:pt x="736" y="106"/>
                </a:lnTo>
                <a:lnTo>
                  <a:pt x="743" y="102"/>
                </a:lnTo>
                <a:lnTo>
                  <a:pt x="740" y="91"/>
                </a:lnTo>
                <a:lnTo>
                  <a:pt x="745" y="68"/>
                </a:lnTo>
                <a:lnTo>
                  <a:pt x="728" y="62"/>
                </a:lnTo>
                <a:lnTo>
                  <a:pt x="738" y="49"/>
                </a:lnTo>
                <a:lnTo>
                  <a:pt x="730" y="49"/>
                </a:lnTo>
                <a:lnTo>
                  <a:pt x="734" y="36"/>
                </a:lnTo>
                <a:lnTo>
                  <a:pt x="762" y="6"/>
                </a:lnTo>
                <a:lnTo>
                  <a:pt x="764" y="0"/>
                </a:lnTo>
                <a:lnTo>
                  <a:pt x="762" y="6"/>
                </a:lnTo>
                <a:lnTo>
                  <a:pt x="734" y="36"/>
                </a:lnTo>
                <a:lnTo>
                  <a:pt x="730" y="49"/>
                </a:lnTo>
                <a:lnTo>
                  <a:pt x="738" y="49"/>
                </a:lnTo>
                <a:lnTo>
                  <a:pt x="728" y="62"/>
                </a:lnTo>
                <a:lnTo>
                  <a:pt x="745" y="68"/>
                </a:lnTo>
                <a:lnTo>
                  <a:pt x="740" y="91"/>
                </a:lnTo>
                <a:lnTo>
                  <a:pt x="743" y="102"/>
                </a:lnTo>
                <a:lnTo>
                  <a:pt x="736" y="106"/>
                </a:lnTo>
                <a:lnTo>
                  <a:pt x="734" y="128"/>
                </a:lnTo>
                <a:lnTo>
                  <a:pt x="758" y="134"/>
                </a:lnTo>
                <a:lnTo>
                  <a:pt x="757" y="139"/>
                </a:lnTo>
                <a:lnTo>
                  <a:pt x="764" y="160"/>
                </a:lnTo>
                <a:lnTo>
                  <a:pt x="775" y="168"/>
                </a:lnTo>
                <a:lnTo>
                  <a:pt x="760" y="200"/>
                </a:lnTo>
                <a:lnTo>
                  <a:pt x="738" y="170"/>
                </a:lnTo>
                <a:lnTo>
                  <a:pt x="683" y="132"/>
                </a:lnTo>
                <a:lnTo>
                  <a:pt x="631" y="115"/>
                </a:lnTo>
                <a:lnTo>
                  <a:pt x="614" y="128"/>
                </a:lnTo>
                <a:lnTo>
                  <a:pt x="627" y="153"/>
                </a:lnTo>
                <a:lnTo>
                  <a:pt x="623" y="166"/>
                </a:lnTo>
                <a:lnTo>
                  <a:pt x="606" y="175"/>
                </a:lnTo>
                <a:lnTo>
                  <a:pt x="608" y="186"/>
                </a:lnTo>
                <a:lnTo>
                  <a:pt x="600" y="194"/>
                </a:lnTo>
                <a:lnTo>
                  <a:pt x="593" y="188"/>
                </a:lnTo>
                <a:lnTo>
                  <a:pt x="599" y="175"/>
                </a:lnTo>
                <a:lnTo>
                  <a:pt x="587" y="158"/>
                </a:lnTo>
                <a:lnTo>
                  <a:pt x="559" y="185"/>
                </a:lnTo>
                <a:lnTo>
                  <a:pt x="523" y="183"/>
                </a:lnTo>
                <a:lnTo>
                  <a:pt x="510" y="203"/>
                </a:lnTo>
                <a:lnTo>
                  <a:pt x="497" y="194"/>
                </a:lnTo>
                <a:lnTo>
                  <a:pt x="495" y="181"/>
                </a:lnTo>
                <a:lnTo>
                  <a:pt x="499" y="171"/>
                </a:lnTo>
                <a:lnTo>
                  <a:pt x="491" y="168"/>
                </a:lnTo>
                <a:lnTo>
                  <a:pt x="506" y="162"/>
                </a:lnTo>
                <a:lnTo>
                  <a:pt x="486" y="166"/>
                </a:lnTo>
                <a:lnTo>
                  <a:pt x="482" y="171"/>
                </a:lnTo>
                <a:lnTo>
                  <a:pt x="484" y="179"/>
                </a:lnTo>
                <a:lnTo>
                  <a:pt x="480" y="181"/>
                </a:lnTo>
                <a:lnTo>
                  <a:pt x="474" y="173"/>
                </a:lnTo>
                <a:lnTo>
                  <a:pt x="467" y="181"/>
                </a:lnTo>
                <a:lnTo>
                  <a:pt x="471" y="185"/>
                </a:lnTo>
                <a:lnTo>
                  <a:pt x="467" y="194"/>
                </a:lnTo>
                <a:lnTo>
                  <a:pt x="461" y="185"/>
                </a:lnTo>
                <a:lnTo>
                  <a:pt x="454" y="186"/>
                </a:lnTo>
                <a:lnTo>
                  <a:pt x="386" y="232"/>
                </a:lnTo>
                <a:lnTo>
                  <a:pt x="380" y="249"/>
                </a:lnTo>
                <a:lnTo>
                  <a:pt x="380" y="258"/>
                </a:lnTo>
                <a:lnTo>
                  <a:pt x="360" y="275"/>
                </a:lnTo>
                <a:lnTo>
                  <a:pt x="358" y="264"/>
                </a:lnTo>
                <a:lnTo>
                  <a:pt x="348" y="266"/>
                </a:lnTo>
                <a:lnTo>
                  <a:pt x="330" y="237"/>
                </a:lnTo>
                <a:lnTo>
                  <a:pt x="337" y="224"/>
                </a:lnTo>
                <a:lnTo>
                  <a:pt x="360" y="218"/>
                </a:lnTo>
                <a:lnTo>
                  <a:pt x="356" y="202"/>
                </a:lnTo>
                <a:lnTo>
                  <a:pt x="345" y="186"/>
                </a:lnTo>
                <a:lnTo>
                  <a:pt x="300" y="177"/>
                </a:lnTo>
                <a:lnTo>
                  <a:pt x="315" y="194"/>
                </a:lnTo>
                <a:lnTo>
                  <a:pt x="315" y="222"/>
                </a:lnTo>
                <a:lnTo>
                  <a:pt x="309" y="243"/>
                </a:lnTo>
                <a:lnTo>
                  <a:pt x="322" y="260"/>
                </a:lnTo>
                <a:lnTo>
                  <a:pt x="315" y="290"/>
                </a:lnTo>
                <a:lnTo>
                  <a:pt x="315" y="309"/>
                </a:lnTo>
                <a:lnTo>
                  <a:pt x="309" y="298"/>
                </a:lnTo>
                <a:lnTo>
                  <a:pt x="301" y="301"/>
                </a:lnTo>
                <a:lnTo>
                  <a:pt x="305" y="292"/>
                </a:lnTo>
                <a:lnTo>
                  <a:pt x="281" y="281"/>
                </a:lnTo>
                <a:lnTo>
                  <a:pt x="266" y="301"/>
                </a:lnTo>
                <a:lnTo>
                  <a:pt x="236" y="322"/>
                </a:lnTo>
                <a:lnTo>
                  <a:pt x="237" y="335"/>
                </a:lnTo>
                <a:lnTo>
                  <a:pt x="254" y="373"/>
                </a:lnTo>
                <a:lnTo>
                  <a:pt x="211" y="358"/>
                </a:lnTo>
                <a:lnTo>
                  <a:pt x="204" y="365"/>
                </a:lnTo>
                <a:lnTo>
                  <a:pt x="202" y="360"/>
                </a:lnTo>
                <a:lnTo>
                  <a:pt x="207" y="356"/>
                </a:lnTo>
                <a:lnTo>
                  <a:pt x="181" y="341"/>
                </a:lnTo>
                <a:lnTo>
                  <a:pt x="173" y="354"/>
                </a:lnTo>
                <a:lnTo>
                  <a:pt x="177" y="362"/>
                </a:lnTo>
                <a:lnTo>
                  <a:pt x="189" y="377"/>
                </a:lnTo>
                <a:lnTo>
                  <a:pt x="200" y="373"/>
                </a:lnTo>
                <a:lnTo>
                  <a:pt x="205" y="397"/>
                </a:lnTo>
                <a:lnTo>
                  <a:pt x="192" y="401"/>
                </a:lnTo>
                <a:lnTo>
                  <a:pt x="168" y="392"/>
                </a:lnTo>
                <a:lnTo>
                  <a:pt x="157" y="377"/>
                </a:lnTo>
                <a:lnTo>
                  <a:pt x="140" y="373"/>
                </a:lnTo>
                <a:lnTo>
                  <a:pt x="143" y="365"/>
                </a:lnTo>
                <a:lnTo>
                  <a:pt x="143" y="354"/>
                </a:lnTo>
                <a:lnTo>
                  <a:pt x="134" y="335"/>
                </a:lnTo>
                <a:lnTo>
                  <a:pt x="140" y="330"/>
                </a:lnTo>
                <a:lnTo>
                  <a:pt x="141" y="309"/>
                </a:lnTo>
                <a:lnTo>
                  <a:pt x="89" y="254"/>
                </a:lnTo>
                <a:lnTo>
                  <a:pt x="98" y="250"/>
                </a:lnTo>
                <a:lnTo>
                  <a:pt x="117" y="269"/>
                </a:lnTo>
                <a:lnTo>
                  <a:pt x="134" y="271"/>
                </a:lnTo>
                <a:lnTo>
                  <a:pt x="136" y="279"/>
                </a:lnTo>
                <a:lnTo>
                  <a:pt x="217" y="299"/>
                </a:lnTo>
                <a:lnTo>
                  <a:pt x="239" y="290"/>
                </a:lnTo>
                <a:lnTo>
                  <a:pt x="260" y="267"/>
                </a:lnTo>
                <a:lnTo>
                  <a:pt x="264" y="250"/>
                </a:lnTo>
                <a:lnTo>
                  <a:pt x="258" y="247"/>
                </a:lnTo>
                <a:lnTo>
                  <a:pt x="256" y="228"/>
                </a:lnTo>
                <a:lnTo>
                  <a:pt x="237" y="205"/>
                </a:lnTo>
                <a:lnTo>
                  <a:pt x="209" y="196"/>
                </a:lnTo>
                <a:lnTo>
                  <a:pt x="162" y="151"/>
                </a:lnTo>
                <a:lnTo>
                  <a:pt x="115" y="149"/>
                </a:lnTo>
                <a:lnTo>
                  <a:pt x="111" y="139"/>
                </a:lnTo>
                <a:lnTo>
                  <a:pt x="106" y="143"/>
                </a:lnTo>
                <a:lnTo>
                  <a:pt x="108" y="138"/>
                </a:lnTo>
                <a:lnTo>
                  <a:pt x="89" y="130"/>
                </a:lnTo>
                <a:lnTo>
                  <a:pt x="93" y="121"/>
                </a:lnTo>
                <a:lnTo>
                  <a:pt x="106" y="130"/>
                </a:lnTo>
                <a:lnTo>
                  <a:pt x="110" y="121"/>
                </a:lnTo>
                <a:lnTo>
                  <a:pt x="87" y="111"/>
                </a:lnTo>
                <a:lnTo>
                  <a:pt x="89" y="119"/>
                </a:lnTo>
                <a:lnTo>
                  <a:pt x="85" y="119"/>
                </a:lnTo>
                <a:lnTo>
                  <a:pt x="83" y="126"/>
                </a:lnTo>
                <a:lnTo>
                  <a:pt x="68" y="119"/>
                </a:lnTo>
                <a:lnTo>
                  <a:pt x="68" y="130"/>
                </a:lnTo>
                <a:lnTo>
                  <a:pt x="57" y="126"/>
                </a:lnTo>
                <a:lnTo>
                  <a:pt x="55" y="138"/>
                </a:lnTo>
                <a:lnTo>
                  <a:pt x="36" y="156"/>
                </a:lnTo>
                <a:lnTo>
                  <a:pt x="27" y="166"/>
                </a:lnTo>
                <a:lnTo>
                  <a:pt x="29" y="168"/>
                </a:lnTo>
                <a:lnTo>
                  <a:pt x="27" y="190"/>
                </a:lnTo>
                <a:lnTo>
                  <a:pt x="42" y="203"/>
                </a:lnTo>
                <a:lnTo>
                  <a:pt x="53" y="230"/>
                </a:lnTo>
                <a:lnTo>
                  <a:pt x="38" y="260"/>
                </a:lnTo>
                <a:lnTo>
                  <a:pt x="55" y="313"/>
                </a:lnTo>
                <a:lnTo>
                  <a:pt x="49" y="335"/>
                </a:lnTo>
                <a:lnTo>
                  <a:pt x="49" y="354"/>
                </a:lnTo>
                <a:lnTo>
                  <a:pt x="55" y="356"/>
                </a:lnTo>
                <a:lnTo>
                  <a:pt x="55" y="369"/>
                </a:lnTo>
                <a:lnTo>
                  <a:pt x="64" y="378"/>
                </a:lnTo>
                <a:lnTo>
                  <a:pt x="59" y="403"/>
                </a:lnTo>
                <a:lnTo>
                  <a:pt x="68" y="416"/>
                </a:lnTo>
                <a:lnTo>
                  <a:pt x="79" y="429"/>
                </a:lnTo>
                <a:lnTo>
                  <a:pt x="79" y="444"/>
                </a:lnTo>
                <a:lnTo>
                  <a:pt x="51" y="486"/>
                </a:lnTo>
                <a:lnTo>
                  <a:pt x="10" y="525"/>
                </a:lnTo>
                <a:lnTo>
                  <a:pt x="27" y="521"/>
                </a:lnTo>
                <a:lnTo>
                  <a:pt x="27" y="531"/>
                </a:lnTo>
                <a:lnTo>
                  <a:pt x="23" y="527"/>
                </a:lnTo>
                <a:lnTo>
                  <a:pt x="25" y="537"/>
                </a:lnTo>
                <a:lnTo>
                  <a:pt x="49" y="542"/>
                </a:lnTo>
                <a:lnTo>
                  <a:pt x="57" y="550"/>
                </a:lnTo>
                <a:lnTo>
                  <a:pt x="36" y="550"/>
                </a:lnTo>
                <a:lnTo>
                  <a:pt x="21" y="561"/>
                </a:lnTo>
                <a:lnTo>
                  <a:pt x="21" y="570"/>
                </a:lnTo>
                <a:lnTo>
                  <a:pt x="14" y="584"/>
                </a:lnTo>
                <a:lnTo>
                  <a:pt x="0" y="587"/>
                </a:lnTo>
                <a:lnTo>
                  <a:pt x="4" y="606"/>
                </a:lnTo>
                <a:lnTo>
                  <a:pt x="8" y="608"/>
                </a:lnTo>
                <a:lnTo>
                  <a:pt x="10" y="616"/>
                </a:lnTo>
                <a:lnTo>
                  <a:pt x="12" y="619"/>
                </a:lnTo>
                <a:lnTo>
                  <a:pt x="14" y="625"/>
                </a:lnTo>
                <a:lnTo>
                  <a:pt x="8" y="633"/>
                </a:lnTo>
                <a:lnTo>
                  <a:pt x="8" y="634"/>
                </a:lnTo>
                <a:lnTo>
                  <a:pt x="14" y="644"/>
                </a:lnTo>
                <a:lnTo>
                  <a:pt x="12" y="657"/>
                </a:lnTo>
                <a:lnTo>
                  <a:pt x="17" y="659"/>
                </a:lnTo>
                <a:lnTo>
                  <a:pt x="21" y="668"/>
                </a:lnTo>
                <a:lnTo>
                  <a:pt x="23" y="683"/>
                </a:lnTo>
                <a:lnTo>
                  <a:pt x="23" y="685"/>
                </a:lnTo>
                <a:lnTo>
                  <a:pt x="42" y="687"/>
                </a:lnTo>
                <a:lnTo>
                  <a:pt x="46" y="691"/>
                </a:lnTo>
                <a:lnTo>
                  <a:pt x="44" y="697"/>
                </a:lnTo>
                <a:lnTo>
                  <a:pt x="59" y="693"/>
                </a:lnTo>
                <a:lnTo>
                  <a:pt x="72" y="700"/>
                </a:lnTo>
                <a:lnTo>
                  <a:pt x="72" y="710"/>
                </a:lnTo>
                <a:lnTo>
                  <a:pt x="74" y="715"/>
                </a:lnTo>
                <a:lnTo>
                  <a:pt x="72" y="727"/>
                </a:lnTo>
                <a:lnTo>
                  <a:pt x="81" y="745"/>
                </a:lnTo>
                <a:lnTo>
                  <a:pt x="89" y="751"/>
                </a:lnTo>
                <a:lnTo>
                  <a:pt x="89" y="759"/>
                </a:lnTo>
                <a:lnTo>
                  <a:pt x="98" y="757"/>
                </a:lnTo>
                <a:lnTo>
                  <a:pt x="102" y="759"/>
                </a:lnTo>
                <a:lnTo>
                  <a:pt x="104" y="764"/>
                </a:lnTo>
                <a:lnTo>
                  <a:pt x="106" y="764"/>
                </a:lnTo>
                <a:lnTo>
                  <a:pt x="106" y="770"/>
                </a:lnTo>
                <a:lnTo>
                  <a:pt x="96" y="777"/>
                </a:lnTo>
                <a:lnTo>
                  <a:pt x="83" y="774"/>
                </a:lnTo>
                <a:lnTo>
                  <a:pt x="79" y="779"/>
                </a:lnTo>
                <a:lnTo>
                  <a:pt x="83" y="785"/>
                </a:lnTo>
                <a:lnTo>
                  <a:pt x="89" y="808"/>
                </a:lnTo>
                <a:lnTo>
                  <a:pt x="93" y="811"/>
                </a:lnTo>
                <a:lnTo>
                  <a:pt x="100" y="802"/>
                </a:lnTo>
                <a:lnTo>
                  <a:pt x="125" y="802"/>
                </a:lnTo>
                <a:lnTo>
                  <a:pt x="136" y="817"/>
                </a:lnTo>
                <a:lnTo>
                  <a:pt x="136" y="819"/>
                </a:lnTo>
                <a:lnTo>
                  <a:pt x="132" y="821"/>
                </a:lnTo>
                <a:lnTo>
                  <a:pt x="134" y="832"/>
                </a:lnTo>
                <a:lnTo>
                  <a:pt x="143" y="836"/>
                </a:lnTo>
                <a:lnTo>
                  <a:pt x="149" y="834"/>
                </a:lnTo>
                <a:lnTo>
                  <a:pt x="155" y="841"/>
                </a:lnTo>
                <a:lnTo>
                  <a:pt x="155" y="853"/>
                </a:lnTo>
                <a:lnTo>
                  <a:pt x="158" y="858"/>
                </a:lnTo>
                <a:lnTo>
                  <a:pt x="170" y="858"/>
                </a:lnTo>
                <a:lnTo>
                  <a:pt x="173" y="862"/>
                </a:lnTo>
                <a:lnTo>
                  <a:pt x="177" y="862"/>
                </a:lnTo>
                <a:lnTo>
                  <a:pt x="190" y="856"/>
                </a:lnTo>
                <a:lnTo>
                  <a:pt x="204" y="872"/>
                </a:lnTo>
                <a:lnTo>
                  <a:pt x="209" y="870"/>
                </a:lnTo>
                <a:lnTo>
                  <a:pt x="219" y="875"/>
                </a:lnTo>
                <a:lnTo>
                  <a:pt x="224" y="873"/>
                </a:lnTo>
                <a:lnTo>
                  <a:pt x="243" y="883"/>
                </a:lnTo>
                <a:lnTo>
                  <a:pt x="241" y="885"/>
                </a:lnTo>
                <a:lnTo>
                  <a:pt x="243" y="892"/>
                </a:lnTo>
                <a:lnTo>
                  <a:pt x="241" y="896"/>
                </a:lnTo>
                <a:lnTo>
                  <a:pt x="236" y="898"/>
                </a:lnTo>
                <a:lnTo>
                  <a:pt x="241" y="904"/>
                </a:lnTo>
                <a:lnTo>
                  <a:pt x="236" y="907"/>
                </a:lnTo>
                <a:lnTo>
                  <a:pt x="236" y="917"/>
                </a:lnTo>
                <a:lnTo>
                  <a:pt x="239" y="919"/>
                </a:lnTo>
                <a:lnTo>
                  <a:pt x="236" y="932"/>
                </a:lnTo>
                <a:lnTo>
                  <a:pt x="224" y="932"/>
                </a:lnTo>
                <a:lnTo>
                  <a:pt x="220" y="930"/>
                </a:lnTo>
                <a:lnTo>
                  <a:pt x="215" y="936"/>
                </a:lnTo>
                <a:lnTo>
                  <a:pt x="209" y="937"/>
                </a:lnTo>
                <a:lnTo>
                  <a:pt x="207" y="943"/>
                </a:lnTo>
                <a:lnTo>
                  <a:pt x="207" y="952"/>
                </a:lnTo>
                <a:lnTo>
                  <a:pt x="222" y="949"/>
                </a:lnTo>
                <a:lnTo>
                  <a:pt x="226" y="954"/>
                </a:lnTo>
                <a:lnTo>
                  <a:pt x="209" y="960"/>
                </a:lnTo>
                <a:lnTo>
                  <a:pt x="211" y="964"/>
                </a:lnTo>
                <a:lnTo>
                  <a:pt x="198" y="964"/>
                </a:lnTo>
                <a:lnTo>
                  <a:pt x="196" y="968"/>
                </a:lnTo>
                <a:lnTo>
                  <a:pt x="211" y="979"/>
                </a:lnTo>
                <a:lnTo>
                  <a:pt x="200" y="983"/>
                </a:lnTo>
                <a:lnTo>
                  <a:pt x="190" y="998"/>
                </a:lnTo>
                <a:lnTo>
                  <a:pt x="181" y="998"/>
                </a:lnTo>
                <a:lnTo>
                  <a:pt x="177" y="1003"/>
                </a:lnTo>
                <a:lnTo>
                  <a:pt x="190" y="1016"/>
                </a:lnTo>
                <a:lnTo>
                  <a:pt x="194" y="1016"/>
                </a:lnTo>
                <a:lnTo>
                  <a:pt x="215" y="1030"/>
                </a:lnTo>
                <a:lnTo>
                  <a:pt x="236" y="1047"/>
                </a:lnTo>
                <a:lnTo>
                  <a:pt x="251" y="1045"/>
                </a:lnTo>
                <a:lnTo>
                  <a:pt x="271" y="1052"/>
                </a:lnTo>
                <a:lnTo>
                  <a:pt x="294" y="1054"/>
                </a:lnTo>
                <a:lnTo>
                  <a:pt x="313" y="1067"/>
                </a:lnTo>
                <a:lnTo>
                  <a:pt x="326" y="1063"/>
                </a:lnTo>
                <a:lnTo>
                  <a:pt x="335" y="1065"/>
                </a:lnTo>
                <a:lnTo>
                  <a:pt x="345" y="1069"/>
                </a:lnTo>
                <a:lnTo>
                  <a:pt x="345" y="1077"/>
                </a:lnTo>
                <a:lnTo>
                  <a:pt x="358" y="1084"/>
                </a:lnTo>
                <a:lnTo>
                  <a:pt x="371" y="1094"/>
                </a:lnTo>
                <a:lnTo>
                  <a:pt x="373" y="1101"/>
                </a:lnTo>
                <a:lnTo>
                  <a:pt x="384" y="1101"/>
                </a:lnTo>
                <a:lnTo>
                  <a:pt x="394" y="1088"/>
                </a:lnTo>
                <a:lnTo>
                  <a:pt x="392" y="1086"/>
                </a:lnTo>
                <a:lnTo>
                  <a:pt x="377" y="1058"/>
                </a:lnTo>
                <a:lnTo>
                  <a:pt x="379" y="1037"/>
                </a:lnTo>
                <a:lnTo>
                  <a:pt x="377" y="1045"/>
                </a:lnTo>
                <a:lnTo>
                  <a:pt x="369" y="1030"/>
                </a:lnTo>
                <a:lnTo>
                  <a:pt x="360" y="1020"/>
                </a:lnTo>
                <a:lnTo>
                  <a:pt x="373" y="1001"/>
                </a:lnTo>
                <a:lnTo>
                  <a:pt x="375" y="988"/>
                </a:lnTo>
                <a:lnTo>
                  <a:pt x="377" y="990"/>
                </a:lnTo>
                <a:lnTo>
                  <a:pt x="379" y="979"/>
                </a:lnTo>
                <a:lnTo>
                  <a:pt x="377" y="973"/>
                </a:lnTo>
                <a:lnTo>
                  <a:pt x="382" y="975"/>
                </a:lnTo>
                <a:lnTo>
                  <a:pt x="388" y="986"/>
                </a:lnTo>
                <a:lnTo>
                  <a:pt x="397" y="975"/>
                </a:lnTo>
                <a:lnTo>
                  <a:pt x="405" y="973"/>
                </a:lnTo>
                <a:lnTo>
                  <a:pt x="397" y="968"/>
                </a:lnTo>
                <a:lnTo>
                  <a:pt x="394" y="966"/>
                </a:lnTo>
                <a:lnTo>
                  <a:pt x="395" y="962"/>
                </a:lnTo>
                <a:lnTo>
                  <a:pt x="405" y="962"/>
                </a:lnTo>
                <a:lnTo>
                  <a:pt x="397" y="943"/>
                </a:lnTo>
                <a:lnTo>
                  <a:pt x="392" y="934"/>
                </a:lnTo>
                <a:lnTo>
                  <a:pt x="377" y="932"/>
                </a:lnTo>
                <a:lnTo>
                  <a:pt x="377" y="936"/>
                </a:lnTo>
                <a:lnTo>
                  <a:pt x="373" y="932"/>
                </a:lnTo>
                <a:lnTo>
                  <a:pt x="369" y="919"/>
                </a:lnTo>
                <a:lnTo>
                  <a:pt x="360" y="915"/>
                </a:lnTo>
                <a:lnTo>
                  <a:pt x="363" y="902"/>
                </a:lnTo>
                <a:lnTo>
                  <a:pt x="371" y="896"/>
                </a:lnTo>
                <a:lnTo>
                  <a:pt x="365" y="890"/>
                </a:lnTo>
                <a:lnTo>
                  <a:pt x="369" y="873"/>
                </a:lnTo>
                <a:lnTo>
                  <a:pt x="375" y="870"/>
                </a:lnTo>
                <a:lnTo>
                  <a:pt x="379" y="856"/>
                </a:lnTo>
                <a:lnTo>
                  <a:pt x="395" y="877"/>
                </a:lnTo>
                <a:lnTo>
                  <a:pt x="403" y="872"/>
                </a:lnTo>
                <a:lnTo>
                  <a:pt x="397" y="853"/>
                </a:lnTo>
                <a:lnTo>
                  <a:pt x="403" y="853"/>
                </a:lnTo>
                <a:lnTo>
                  <a:pt x="412" y="847"/>
                </a:lnTo>
                <a:lnTo>
                  <a:pt x="414" y="840"/>
                </a:lnTo>
                <a:lnTo>
                  <a:pt x="429" y="834"/>
                </a:lnTo>
                <a:lnTo>
                  <a:pt x="437" y="823"/>
                </a:lnTo>
                <a:lnTo>
                  <a:pt x="448" y="821"/>
                </a:lnTo>
                <a:lnTo>
                  <a:pt x="450" y="826"/>
                </a:lnTo>
                <a:lnTo>
                  <a:pt x="454" y="826"/>
                </a:lnTo>
                <a:lnTo>
                  <a:pt x="456" y="828"/>
                </a:lnTo>
                <a:lnTo>
                  <a:pt x="459" y="821"/>
                </a:lnTo>
                <a:lnTo>
                  <a:pt x="465" y="819"/>
                </a:lnTo>
                <a:lnTo>
                  <a:pt x="469" y="819"/>
                </a:lnTo>
                <a:lnTo>
                  <a:pt x="473" y="826"/>
                </a:lnTo>
                <a:lnTo>
                  <a:pt x="489" y="826"/>
                </a:lnTo>
                <a:lnTo>
                  <a:pt x="506" y="847"/>
                </a:lnTo>
                <a:lnTo>
                  <a:pt x="508" y="855"/>
                </a:lnTo>
                <a:lnTo>
                  <a:pt x="512" y="855"/>
                </a:lnTo>
                <a:lnTo>
                  <a:pt x="512" y="841"/>
                </a:lnTo>
                <a:lnTo>
                  <a:pt x="514" y="841"/>
                </a:lnTo>
                <a:lnTo>
                  <a:pt x="520" y="849"/>
                </a:lnTo>
                <a:lnTo>
                  <a:pt x="531" y="855"/>
                </a:lnTo>
                <a:lnTo>
                  <a:pt x="544" y="843"/>
                </a:lnTo>
                <a:lnTo>
                  <a:pt x="550" y="843"/>
                </a:lnTo>
                <a:lnTo>
                  <a:pt x="550" y="841"/>
                </a:lnTo>
                <a:lnTo>
                  <a:pt x="557" y="840"/>
                </a:lnTo>
                <a:lnTo>
                  <a:pt x="563" y="845"/>
                </a:lnTo>
                <a:lnTo>
                  <a:pt x="570" y="840"/>
                </a:lnTo>
                <a:lnTo>
                  <a:pt x="578" y="840"/>
                </a:lnTo>
                <a:lnTo>
                  <a:pt x="582" y="840"/>
                </a:lnTo>
                <a:lnTo>
                  <a:pt x="587" y="853"/>
                </a:lnTo>
                <a:lnTo>
                  <a:pt x="599" y="853"/>
                </a:lnTo>
                <a:lnTo>
                  <a:pt x="599" y="853"/>
                </a:lnTo>
                <a:lnTo>
                  <a:pt x="600" y="856"/>
                </a:lnTo>
                <a:lnTo>
                  <a:pt x="606" y="856"/>
                </a:lnTo>
                <a:lnTo>
                  <a:pt x="612" y="847"/>
                </a:lnTo>
                <a:lnTo>
                  <a:pt x="621" y="853"/>
                </a:lnTo>
                <a:lnTo>
                  <a:pt x="636" y="849"/>
                </a:lnTo>
                <a:lnTo>
                  <a:pt x="640" y="832"/>
                </a:lnTo>
                <a:lnTo>
                  <a:pt x="629" y="828"/>
                </a:lnTo>
                <a:lnTo>
                  <a:pt x="625" y="824"/>
                </a:lnTo>
                <a:lnTo>
                  <a:pt x="617" y="823"/>
                </a:lnTo>
                <a:lnTo>
                  <a:pt x="616" y="817"/>
                </a:lnTo>
                <a:lnTo>
                  <a:pt x="610" y="815"/>
                </a:lnTo>
                <a:lnTo>
                  <a:pt x="610" y="813"/>
                </a:lnTo>
                <a:lnTo>
                  <a:pt x="627" y="804"/>
                </a:lnTo>
                <a:lnTo>
                  <a:pt x="629" y="798"/>
                </a:lnTo>
                <a:lnTo>
                  <a:pt x="623" y="791"/>
                </a:lnTo>
                <a:lnTo>
                  <a:pt x="631" y="783"/>
                </a:lnTo>
                <a:lnTo>
                  <a:pt x="646" y="783"/>
                </a:lnTo>
                <a:lnTo>
                  <a:pt x="649" y="781"/>
                </a:lnTo>
                <a:lnTo>
                  <a:pt x="644" y="776"/>
                </a:lnTo>
                <a:lnTo>
                  <a:pt x="632" y="774"/>
                </a:lnTo>
                <a:lnTo>
                  <a:pt x="632" y="768"/>
                </a:lnTo>
                <a:lnTo>
                  <a:pt x="638" y="766"/>
                </a:lnTo>
                <a:lnTo>
                  <a:pt x="636" y="764"/>
                </a:lnTo>
                <a:lnTo>
                  <a:pt x="629" y="764"/>
                </a:lnTo>
                <a:lnTo>
                  <a:pt x="632" y="757"/>
                </a:lnTo>
                <a:lnTo>
                  <a:pt x="629" y="753"/>
                </a:lnTo>
                <a:lnTo>
                  <a:pt x="636" y="751"/>
                </a:lnTo>
                <a:lnTo>
                  <a:pt x="638" y="753"/>
                </a:lnTo>
                <a:lnTo>
                  <a:pt x="655" y="753"/>
                </a:lnTo>
                <a:lnTo>
                  <a:pt x="657" y="755"/>
                </a:lnTo>
                <a:lnTo>
                  <a:pt x="659" y="751"/>
                </a:lnTo>
                <a:lnTo>
                  <a:pt x="668" y="751"/>
                </a:lnTo>
                <a:lnTo>
                  <a:pt x="678" y="744"/>
                </a:lnTo>
                <a:lnTo>
                  <a:pt x="685" y="747"/>
                </a:lnTo>
                <a:lnTo>
                  <a:pt x="685" y="744"/>
                </a:lnTo>
                <a:lnTo>
                  <a:pt x="693" y="742"/>
                </a:lnTo>
                <a:lnTo>
                  <a:pt x="704" y="742"/>
                </a:lnTo>
                <a:lnTo>
                  <a:pt x="706" y="734"/>
                </a:lnTo>
                <a:lnTo>
                  <a:pt x="721" y="730"/>
                </a:lnTo>
                <a:lnTo>
                  <a:pt x="721" y="730"/>
                </a:lnTo>
                <a:lnTo>
                  <a:pt x="760" y="721"/>
                </a:lnTo>
                <a:lnTo>
                  <a:pt x="762" y="713"/>
                </a:lnTo>
                <a:lnTo>
                  <a:pt x="768" y="713"/>
                </a:lnTo>
                <a:lnTo>
                  <a:pt x="775" y="708"/>
                </a:lnTo>
                <a:lnTo>
                  <a:pt x="789" y="710"/>
                </a:lnTo>
                <a:lnTo>
                  <a:pt x="798" y="715"/>
                </a:lnTo>
                <a:lnTo>
                  <a:pt x="807" y="712"/>
                </a:lnTo>
                <a:lnTo>
                  <a:pt x="811" y="713"/>
                </a:lnTo>
                <a:lnTo>
                  <a:pt x="813" y="727"/>
                </a:lnTo>
                <a:lnTo>
                  <a:pt x="819" y="730"/>
                </a:lnTo>
                <a:lnTo>
                  <a:pt x="817" y="738"/>
                </a:lnTo>
                <a:lnTo>
                  <a:pt x="813" y="744"/>
                </a:lnTo>
                <a:lnTo>
                  <a:pt x="817" y="747"/>
                </a:lnTo>
                <a:lnTo>
                  <a:pt x="832" y="745"/>
                </a:lnTo>
                <a:lnTo>
                  <a:pt x="834" y="740"/>
                </a:lnTo>
                <a:lnTo>
                  <a:pt x="836" y="742"/>
                </a:lnTo>
                <a:lnTo>
                  <a:pt x="839" y="747"/>
                </a:lnTo>
                <a:lnTo>
                  <a:pt x="839" y="753"/>
                </a:lnTo>
                <a:lnTo>
                  <a:pt x="843" y="753"/>
                </a:lnTo>
                <a:lnTo>
                  <a:pt x="841" y="749"/>
                </a:lnTo>
                <a:lnTo>
                  <a:pt x="843" y="749"/>
                </a:lnTo>
                <a:lnTo>
                  <a:pt x="856" y="755"/>
                </a:lnTo>
                <a:lnTo>
                  <a:pt x="862" y="751"/>
                </a:lnTo>
                <a:lnTo>
                  <a:pt x="864" y="757"/>
                </a:lnTo>
                <a:lnTo>
                  <a:pt x="858" y="759"/>
                </a:lnTo>
                <a:lnTo>
                  <a:pt x="856" y="764"/>
                </a:lnTo>
                <a:lnTo>
                  <a:pt x="858" y="768"/>
                </a:lnTo>
                <a:lnTo>
                  <a:pt x="868" y="764"/>
                </a:lnTo>
                <a:lnTo>
                  <a:pt x="877" y="766"/>
                </a:lnTo>
                <a:lnTo>
                  <a:pt x="877" y="762"/>
                </a:lnTo>
                <a:lnTo>
                  <a:pt x="890" y="757"/>
                </a:lnTo>
                <a:lnTo>
                  <a:pt x="898" y="747"/>
                </a:lnTo>
                <a:lnTo>
                  <a:pt x="905" y="745"/>
                </a:lnTo>
                <a:lnTo>
                  <a:pt x="920" y="740"/>
                </a:lnTo>
                <a:lnTo>
                  <a:pt x="922" y="744"/>
                </a:lnTo>
                <a:lnTo>
                  <a:pt x="915" y="747"/>
                </a:lnTo>
                <a:lnTo>
                  <a:pt x="915" y="753"/>
                </a:lnTo>
                <a:lnTo>
                  <a:pt x="941" y="776"/>
                </a:lnTo>
                <a:lnTo>
                  <a:pt x="980" y="849"/>
                </a:lnTo>
                <a:lnTo>
                  <a:pt x="986" y="845"/>
                </a:lnTo>
                <a:lnTo>
                  <a:pt x="990" y="836"/>
                </a:lnTo>
                <a:lnTo>
                  <a:pt x="994" y="834"/>
                </a:lnTo>
                <a:lnTo>
                  <a:pt x="1001" y="840"/>
                </a:lnTo>
                <a:lnTo>
                  <a:pt x="1001" y="843"/>
                </a:lnTo>
                <a:lnTo>
                  <a:pt x="1005" y="851"/>
                </a:lnTo>
                <a:lnTo>
                  <a:pt x="1027" y="851"/>
                </a:lnTo>
                <a:lnTo>
                  <a:pt x="1031" y="845"/>
                </a:lnTo>
                <a:lnTo>
                  <a:pt x="1035" y="845"/>
                </a:lnTo>
                <a:lnTo>
                  <a:pt x="1039" y="841"/>
                </a:lnTo>
                <a:lnTo>
                  <a:pt x="1044" y="843"/>
                </a:lnTo>
                <a:lnTo>
                  <a:pt x="1058" y="853"/>
                </a:lnTo>
                <a:lnTo>
                  <a:pt x="1059" y="864"/>
                </a:lnTo>
                <a:lnTo>
                  <a:pt x="1069" y="868"/>
                </a:lnTo>
                <a:lnTo>
                  <a:pt x="1069" y="873"/>
                </a:lnTo>
                <a:lnTo>
                  <a:pt x="1076" y="881"/>
                </a:lnTo>
                <a:lnTo>
                  <a:pt x="1095" y="887"/>
                </a:lnTo>
                <a:lnTo>
                  <a:pt x="1097" y="881"/>
                </a:lnTo>
                <a:lnTo>
                  <a:pt x="1103" y="879"/>
                </a:lnTo>
                <a:lnTo>
                  <a:pt x="1112" y="896"/>
                </a:lnTo>
                <a:lnTo>
                  <a:pt x="1107" y="904"/>
                </a:lnTo>
                <a:lnTo>
                  <a:pt x="1114" y="907"/>
                </a:lnTo>
                <a:lnTo>
                  <a:pt x="1122" y="902"/>
                </a:lnTo>
                <a:lnTo>
                  <a:pt x="1131" y="888"/>
                </a:lnTo>
                <a:lnTo>
                  <a:pt x="1174" y="862"/>
                </a:lnTo>
                <a:lnTo>
                  <a:pt x="1197" y="855"/>
                </a:lnTo>
                <a:lnTo>
                  <a:pt x="1242" y="860"/>
                </a:lnTo>
                <a:lnTo>
                  <a:pt x="1253" y="872"/>
                </a:lnTo>
                <a:lnTo>
                  <a:pt x="1306" y="872"/>
                </a:lnTo>
                <a:lnTo>
                  <a:pt x="1310" y="870"/>
                </a:lnTo>
                <a:lnTo>
                  <a:pt x="1308" y="858"/>
                </a:lnTo>
                <a:lnTo>
                  <a:pt x="1312" y="853"/>
                </a:lnTo>
                <a:lnTo>
                  <a:pt x="1308" y="830"/>
                </a:lnTo>
                <a:lnTo>
                  <a:pt x="1332" y="809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0" name=""/>
          <p:cNvSpPr/>
          <p:nvPr/>
        </p:nvSpPr>
        <p:spPr>
          <a:xfrm>
            <a:off x="6418440" y="-60480"/>
            <a:ext cx="290160" cy="596880"/>
          </a:xfrm>
          <a:custGeom>
            <a:avLst/>
            <a:gdLst/>
            <a:ahLst/>
            <a:rect l="l" t="t" r="r" b="b"/>
            <a:pathLst>
              <a:path w="167" h="294">
                <a:moveTo>
                  <a:pt x="45" y="0"/>
                </a:moveTo>
                <a:lnTo>
                  <a:pt x="35" y="23"/>
                </a:lnTo>
                <a:lnTo>
                  <a:pt x="50" y="40"/>
                </a:lnTo>
                <a:lnTo>
                  <a:pt x="54" y="59"/>
                </a:lnTo>
                <a:lnTo>
                  <a:pt x="54" y="85"/>
                </a:lnTo>
                <a:lnTo>
                  <a:pt x="49" y="92"/>
                </a:lnTo>
                <a:lnTo>
                  <a:pt x="52" y="115"/>
                </a:lnTo>
                <a:lnTo>
                  <a:pt x="49" y="158"/>
                </a:lnTo>
                <a:lnTo>
                  <a:pt x="67" y="181"/>
                </a:lnTo>
                <a:lnTo>
                  <a:pt x="67" y="190"/>
                </a:lnTo>
                <a:lnTo>
                  <a:pt x="60" y="203"/>
                </a:lnTo>
                <a:lnTo>
                  <a:pt x="60" y="224"/>
                </a:lnTo>
                <a:lnTo>
                  <a:pt x="52" y="232"/>
                </a:lnTo>
                <a:lnTo>
                  <a:pt x="43" y="250"/>
                </a:lnTo>
                <a:lnTo>
                  <a:pt x="30" y="249"/>
                </a:lnTo>
                <a:lnTo>
                  <a:pt x="39" y="260"/>
                </a:lnTo>
                <a:lnTo>
                  <a:pt x="13" y="271"/>
                </a:lnTo>
                <a:lnTo>
                  <a:pt x="0" y="267"/>
                </a:lnTo>
                <a:lnTo>
                  <a:pt x="3" y="271"/>
                </a:lnTo>
                <a:lnTo>
                  <a:pt x="5" y="288"/>
                </a:lnTo>
                <a:lnTo>
                  <a:pt x="41" y="294"/>
                </a:lnTo>
                <a:lnTo>
                  <a:pt x="45" y="292"/>
                </a:lnTo>
                <a:lnTo>
                  <a:pt x="47" y="277"/>
                </a:lnTo>
                <a:lnTo>
                  <a:pt x="67" y="264"/>
                </a:lnTo>
                <a:lnTo>
                  <a:pt x="77" y="243"/>
                </a:lnTo>
                <a:lnTo>
                  <a:pt x="90" y="226"/>
                </a:lnTo>
                <a:lnTo>
                  <a:pt x="92" y="211"/>
                </a:lnTo>
                <a:lnTo>
                  <a:pt x="82" y="190"/>
                </a:lnTo>
                <a:lnTo>
                  <a:pt x="88" y="173"/>
                </a:lnTo>
                <a:lnTo>
                  <a:pt x="126" y="162"/>
                </a:lnTo>
                <a:lnTo>
                  <a:pt x="129" y="175"/>
                </a:lnTo>
                <a:lnTo>
                  <a:pt x="139" y="186"/>
                </a:lnTo>
                <a:lnTo>
                  <a:pt x="137" y="196"/>
                </a:lnTo>
                <a:lnTo>
                  <a:pt x="141" y="202"/>
                </a:lnTo>
                <a:lnTo>
                  <a:pt x="137" y="224"/>
                </a:lnTo>
                <a:lnTo>
                  <a:pt x="146" y="234"/>
                </a:lnTo>
                <a:lnTo>
                  <a:pt x="167" y="232"/>
                </a:lnTo>
                <a:lnTo>
                  <a:pt x="143" y="222"/>
                </a:lnTo>
                <a:lnTo>
                  <a:pt x="144" y="203"/>
                </a:lnTo>
                <a:lnTo>
                  <a:pt x="154" y="196"/>
                </a:lnTo>
                <a:lnTo>
                  <a:pt x="144" y="168"/>
                </a:lnTo>
                <a:lnTo>
                  <a:pt x="116" y="149"/>
                </a:lnTo>
                <a:lnTo>
                  <a:pt x="97" y="156"/>
                </a:lnTo>
                <a:lnTo>
                  <a:pt x="73" y="149"/>
                </a:lnTo>
                <a:lnTo>
                  <a:pt x="77" y="136"/>
                </a:lnTo>
                <a:lnTo>
                  <a:pt x="69" y="115"/>
                </a:lnTo>
                <a:lnTo>
                  <a:pt x="82" y="70"/>
                </a:lnTo>
                <a:lnTo>
                  <a:pt x="60" y="21"/>
                </a:lnTo>
                <a:lnTo>
                  <a:pt x="65" y="2"/>
                </a:lnTo>
                <a:lnTo>
                  <a:pt x="69" y="0"/>
                </a:lnTo>
                <a:lnTo>
                  <a:pt x="65" y="2"/>
                </a:lnTo>
                <a:lnTo>
                  <a:pt x="60" y="21"/>
                </a:lnTo>
                <a:lnTo>
                  <a:pt x="82" y="70"/>
                </a:lnTo>
                <a:lnTo>
                  <a:pt x="69" y="115"/>
                </a:lnTo>
                <a:lnTo>
                  <a:pt x="77" y="136"/>
                </a:lnTo>
                <a:lnTo>
                  <a:pt x="73" y="149"/>
                </a:lnTo>
                <a:lnTo>
                  <a:pt x="97" y="156"/>
                </a:lnTo>
                <a:lnTo>
                  <a:pt x="116" y="149"/>
                </a:lnTo>
                <a:lnTo>
                  <a:pt x="144" y="168"/>
                </a:lnTo>
                <a:lnTo>
                  <a:pt x="154" y="196"/>
                </a:lnTo>
                <a:lnTo>
                  <a:pt x="144" y="203"/>
                </a:lnTo>
                <a:lnTo>
                  <a:pt x="143" y="222"/>
                </a:lnTo>
                <a:lnTo>
                  <a:pt x="167" y="232"/>
                </a:lnTo>
                <a:lnTo>
                  <a:pt x="146" y="234"/>
                </a:lnTo>
                <a:lnTo>
                  <a:pt x="137" y="224"/>
                </a:lnTo>
                <a:lnTo>
                  <a:pt x="141" y="202"/>
                </a:lnTo>
                <a:lnTo>
                  <a:pt x="137" y="196"/>
                </a:lnTo>
                <a:lnTo>
                  <a:pt x="139" y="186"/>
                </a:lnTo>
                <a:lnTo>
                  <a:pt x="129" y="175"/>
                </a:lnTo>
                <a:lnTo>
                  <a:pt x="126" y="162"/>
                </a:lnTo>
                <a:lnTo>
                  <a:pt x="88" y="173"/>
                </a:lnTo>
                <a:lnTo>
                  <a:pt x="82" y="190"/>
                </a:lnTo>
                <a:lnTo>
                  <a:pt x="92" y="211"/>
                </a:lnTo>
                <a:lnTo>
                  <a:pt x="90" y="226"/>
                </a:lnTo>
                <a:lnTo>
                  <a:pt x="77" y="243"/>
                </a:lnTo>
                <a:lnTo>
                  <a:pt x="67" y="264"/>
                </a:lnTo>
                <a:lnTo>
                  <a:pt x="47" y="277"/>
                </a:lnTo>
                <a:lnTo>
                  <a:pt x="45" y="292"/>
                </a:lnTo>
                <a:lnTo>
                  <a:pt x="41" y="294"/>
                </a:lnTo>
                <a:lnTo>
                  <a:pt x="5" y="288"/>
                </a:lnTo>
                <a:lnTo>
                  <a:pt x="3" y="271"/>
                </a:lnTo>
                <a:lnTo>
                  <a:pt x="0" y="267"/>
                </a:lnTo>
                <a:lnTo>
                  <a:pt x="13" y="271"/>
                </a:lnTo>
                <a:lnTo>
                  <a:pt x="39" y="260"/>
                </a:lnTo>
                <a:lnTo>
                  <a:pt x="30" y="249"/>
                </a:lnTo>
                <a:lnTo>
                  <a:pt x="43" y="250"/>
                </a:lnTo>
                <a:lnTo>
                  <a:pt x="52" y="232"/>
                </a:lnTo>
                <a:lnTo>
                  <a:pt x="60" y="224"/>
                </a:lnTo>
                <a:lnTo>
                  <a:pt x="60" y="203"/>
                </a:lnTo>
                <a:lnTo>
                  <a:pt x="67" y="190"/>
                </a:lnTo>
                <a:lnTo>
                  <a:pt x="67" y="181"/>
                </a:lnTo>
                <a:lnTo>
                  <a:pt x="49" y="158"/>
                </a:lnTo>
                <a:lnTo>
                  <a:pt x="52" y="115"/>
                </a:lnTo>
                <a:lnTo>
                  <a:pt x="49" y="92"/>
                </a:lnTo>
                <a:lnTo>
                  <a:pt x="54" y="85"/>
                </a:lnTo>
                <a:lnTo>
                  <a:pt x="54" y="59"/>
                </a:lnTo>
                <a:lnTo>
                  <a:pt x="50" y="40"/>
                </a:lnTo>
                <a:lnTo>
                  <a:pt x="35" y="23"/>
                </a:lnTo>
                <a:lnTo>
                  <a:pt x="45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1" name=""/>
          <p:cNvSpPr/>
          <p:nvPr/>
        </p:nvSpPr>
        <p:spPr>
          <a:xfrm>
            <a:off x="6589800" y="-60480"/>
            <a:ext cx="104760" cy="111240"/>
          </a:xfrm>
          <a:custGeom>
            <a:avLst/>
            <a:gdLst/>
            <a:ahLst/>
            <a:rect l="l" t="t" r="r" b="b"/>
            <a:pathLst>
              <a:path w="60" h="55">
                <a:moveTo>
                  <a:pt x="2" y="0"/>
                </a:moveTo>
                <a:lnTo>
                  <a:pt x="6" y="15"/>
                </a:lnTo>
                <a:lnTo>
                  <a:pt x="6" y="25"/>
                </a:lnTo>
                <a:lnTo>
                  <a:pt x="0" y="27"/>
                </a:lnTo>
                <a:lnTo>
                  <a:pt x="4" y="32"/>
                </a:lnTo>
                <a:lnTo>
                  <a:pt x="60" y="55"/>
                </a:lnTo>
                <a:lnTo>
                  <a:pt x="51" y="30"/>
                </a:lnTo>
                <a:lnTo>
                  <a:pt x="44" y="36"/>
                </a:lnTo>
                <a:lnTo>
                  <a:pt x="21" y="19"/>
                </a:lnTo>
                <a:lnTo>
                  <a:pt x="15" y="0"/>
                </a:lnTo>
                <a:lnTo>
                  <a:pt x="21" y="19"/>
                </a:lnTo>
                <a:lnTo>
                  <a:pt x="44" y="36"/>
                </a:lnTo>
                <a:lnTo>
                  <a:pt x="51" y="30"/>
                </a:lnTo>
                <a:lnTo>
                  <a:pt x="60" y="55"/>
                </a:lnTo>
                <a:lnTo>
                  <a:pt x="4" y="32"/>
                </a:lnTo>
                <a:lnTo>
                  <a:pt x="0" y="27"/>
                </a:lnTo>
                <a:lnTo>
                  <a:pt x="6" y="25"/>
                </a:lnTo>
                <a:lnTo>
                  <a:pt x="6" y="15"/>
                </a:lnTo>
                <a:lnTo>
                  <a:pt x="2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2" name=""/>
          <p:cNvSpPr/>
          <p:nvPr/>
        </p:nvSpPr>
        <p:spPr>
          <a:xfrm>
            <a:off x="6634080" y="-60480"/>
            <a:ext cx="38160" cy="22320"/>
          </a:xfrm>
          <a:custGeom>
            <a:avLst/>
            <a:gdLst/>
            <a:ahLst/>
            <a:rect l="l" t="t" r="r" b="b"/>
            <a:pathLst>
              <a:path w="22" h="11">
                <a:moveTo>
                  <a:pt x="0" y="0"/>
                </a:moveTo>
                <a:lnTo>
                  <a:pt x="5" y="11"/>
                </a:lnTo>
                <a:lnTo>
                  <a:pt x="13" y="10"/>
                </a:lnTo>
                <a:lnTo>
                  <a:pt x="22" y="0"/>
                </a:lnTo>
                <a:lnTo>
                  <a:pt x="13" y="10"/>
                </a:lnTo>
                <a:lnTo>
                  <a:pt x="5" y="11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3" name=""/>
          <p:cNvSpPr/>
          <p:nvPr/>
        </p:nvSpPr>
        <p:spPr>
          <a:xfrm>
            <a:off x="6783480" y="-60480"/>
            <a:ext cx="82440" cy="211320"/>
          </a:xfrm>
          <a:custGeom>
            <a:avLst/>
            <a:gdLst/>
            <a:ahLst/>
            <a:rect l="l" t="t" r="r" b="b"/>
            <a:pathLst>
              <a:path w="47" h="104">
                <a:moveTo>
                  <a:pt x="0" y="0"/>
                </a:moveTo>
                <a:lnTo>
                  <a:pt x="6" y="10"/>
                </a:lnTo>
                <a:lnTo>
                  <a:pt x="40" y="13"/>
                </a:lnTo>
                <a:lnTo>
                  <a:pt x="34" y="30"/>
                </a:lnTo>
                <a:lnTo>
                  <a:pt x="21" y="42"/>
                </a:lnTo>
                <a:lnTo>
                  <a:pt x="23" y="68"/>
                </a:lnTo>
                <a:lnTo>
                  <a:pt x="21" y="92"/>
                </a:lnTo>
                <a:lnTo>
                  <a:pt x="38" y="104"/>
                </a:lnTo>
                <a:lnTo>
                  <a:pt x="36" y="92"/>
                </a:lnTo>
                <a:lnTo>
                  <a:pt x="47" y="87"/>
                </a:lnTo>
                <a:lnTo>
                  <a:pt x="47" y="72"/>
                </a:lnTo>
                <a:lnTo>
                  <a:pt x="40" y="38"/>
                </a:lnTo>
                <a:lnTo>
                  <a:pt x="45" y="17"/>
                </a:lnTo>
                <a:lnTo>
                  <a:pt x="44" y="2"/>
                </a:lnTo>
                <a:lnTo>
                  <a:pt x="40" y="0"/>
                </a:lnTo>
                <a:lnTo>
                  <a:pt x="44" y="2"/>
                </a:lnTo>
                <a:lnTo>
                  <a:pt x="45" y="17"/>
                </a:lnTo>
                <a:lnTo>
                  <a:pt x="40" y="38"/>
                </a:lnTo>
                <a:lnTo>
                  <a:pt x="47" y="72"/>
                </a:lnTo>
                <a:lnTo>
                  <a:pt x="47" y="87"/>
                </a:lnTo>
                <a:lnTo>
                  <a:pt x="36" y="92"/>
                </a:lnTo>
                <a:lnTo>
                  <a:pt x="38" y="104"/>
                </a:lnTo>
                <a:lnTo>
                  <a:pt x="21" y="92"/>
                </a:lnTo>
                <a:lnTo>
                  <a:pt x="23" y="68"/>
                </a:lnTo>
                <a:lnTo>
                  <a:pt x="21" y="42"/>
                </a:lnTo>
                <a:lnTo>
                  <a:pt x="34" y="30"/>
                </a:lnTo>
                <a:lnTo>
                  <a:pt x="40" y="13"/>
                </a:lnTo>
                <a:lnTo>
                  <a:pt x="6" y="1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4" name=""/>
          <p:cNvSpPr/>
          <p:nvPr/>
        </p:nvSpPr>
        <p:spPr>
          <a:xfrm>
            <a:off x="8319960" y="-60480"/>
            <a:ext cx="120600" cy="138240"/>
          </a:xfrm>
          <a:custGeom>
            <a:avLst/>
            <a:gdLst/>
            <a:ahLst/>
            <a:rect l="l" t="t" r="r" b="b"/>
            <a:pathLst>
              <a:path w="69" h="68">
                <a:moveTo>
                  <a:pt x="0" y="0"/>
                </a:moveTo>
                <a:lnTo>
                  <a:pt x="2" y="15"/>
                </a:lnTo>
                <a:lnTo>
                  <a:pt x="5" y="13"/>
                </a:lnTo>
                <a:lnTo>
                  <a:pt x="20" y="49"/>
                </a:lnTo>
                <a:lnTo>
                  <a:pt x="39" y="55"/>
                </a:lnTo>
                <a:lnTo>
                  <a:pt x="47" y="68"/>
                </a:lnTo>
                <a:lnTo>
                  <a:pt x="60" y="42"/>
                </a:lnTo>
                <a:lnTo>
                  <a:pt x="60" y="21"/>
                </a:lnTo>
                <a:lnTo>
                  <a:pt x="69" y="0"/>
                </a:lnTo>
                <a:lnTo>
                  <a:pt x="60" y="21"/>
                </a:lnTo>
                <a:lnTo>
                  <a:pt x="60" y="42"/>
                </a:lnTo>
                <a:lnTo>
                  <a:pt x="47" y="68"/>
                </a:lnTo>
                <a:lnTo>
                  <a:pt x="39" y="55"/>
                </a:lnTo>
                <a:lnTo>
                  <a:pt x="20" y="49"/>
                </a:lnTo>
                <a:lnTo>
                  <a:pt x="5" y="13"/>
                </a:lnTo>
                <a:lnTo>
                  <a:pt x="2" y="15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5" name=""/>
          <p:cNvSpPr/>
          <p:nvPr/>
        </p:nvSpPr>
        <p:spPr>
          <a:xfrm>
            <a:off x="8453520" y="-60480"/>
            <a:ext cx="226800" cy="87480"/>
          </a:xfrm>
          <a:custGeom>
            <a:avLst/>
            <a:gdLst/>
            <a:ahLst/>
            <a:rect l="l" t="t" r="r" b="b"/>
            <a:pathLst>
              <a:path w="130" h="43">
                <a:moveTo>
                  <a:pt x="0" y="0"/>
                </a:moveTo>
                <a:lnTo>
                  <a:pt x="13" y="27"/>
                </a:lnTo>
                <a:lnTo>
                  <a:pt x="34" y="32"/>
                </a:lnTo>
                <a:lnTo>
                  <a:pt x="37" y="15"/>
                </a:lnTo>
                <a:lnTo>
                  <a:pt x="49" y="15"/>
                </a:lnTo>
                <a:lnTo>
                  <a:pt x="92" y="43"/>
                </a:lnTo>
                <a:lnTo>
                  <a:pt x="120" y="21"/>
                </a:lnTo>
                <a:lnTo>
                  <a:pt x="130" y="25"/>
                </a:lnTo>
                <a:lnTo>
                  <a:pt x="124" y="8"/>
                </a:lnTo>
                <a:lnTo>
                  <a:pt x="128" y="2"/>
                </a:lnTo>
                <a:lnTo>
                  <a:pt x="128" y="0"/>
                </a:lnTo>
                <a:lnTo>
                  <a:pt x="128" y="2"/>
                </a:lnTo>
                <a:lnTo>
                  <a:pt x="124" y="8"/>
                </a:lnTo>
                <a:lnTo>
                  <a:pt x="130" y="25"/>
                </a:lnTo>
                <a:lnTo>
                  <a:pt x="120" y="21"/>
                </a:lnTo>
                <a:lnTo>
                  <a:pt x="92" y="43"/>
                </a:lnTo>
                <a:lnTo>
                  <a:pt x="49" y="15"/>
                </a:lnTo>
                <a:lnTo>
                  <a:pt x="37" y="15"/>
                </a:lnTo>
                <a:lnTo>
                  <a:pt x="34" y="32"/>
                </a:lnTo>
                <a:lnTo>
                  <a:pt x="13" y="27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6" name=""/>
          <p:cNvSpPr/>
          <p:nvPr/>
        </p:nvSpPr>
        <p:spPr>
          <a:xfrm>
            <a:off x="8994600" y="-60480"/>
            <a:ext cx="9720" cy="5040"/>
          </a:xfrm>
          <a:custGeom>
            <a:avLst/>
            <a:gdLst/>
            <a:ahLst/>
            <a:rect l="l" t="t" r="r" b="b"/>
            <a:pathLst>
              <a:path w="6" h="2">
                <a:moveTo>
                  <a:pt x="6" y="0"/>
                </a:moveTo>
                <a:lnTo>
                  <a:pt x="6" y="2"/>
                </a:lnTo>
                <a:lnTo>
                  <a:pt x="0" y="0"/>
                </a:lnTo>
                <a:lnTo>
                  <a:pt x="6" y="2"/>
                </a:lnTo>
                <a:lnTo>
                  <a:pt x="6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7" name=""/>
          <p:cNvSpPr/>
          <p:nvPr/>
        </p:nvSpPr>
        <p:spPr>
          <a:xfrm>
            <a:off x="8970840" y="-60480"/>
            <a:ext cx="1005120" cy="347760"/>
          </a:xfrm>
          <a:custGeom>
            <a:avLst/>
            <a:gdLst/>
            <a:ahLst/>
            <a:rect l="l" t="t" r="r" b="b"/>
            <a:pathLst>
              <a:path w="576" h="171">
                <a:moveTo>
                  <a:pt x="8" y="0"/>
                </a:moveTo>
                <a:lnTo>
                  <a:pt x="0" y="11"/>
                </a:lnTo>
                <a:lnTo>
                  <a:pt x="23" y="15"/>
                </a:lnTo>
                <a:lnTo>
                  <a:pt x="32" y="28"/>
                </a:lnTo>
                <a:lnTo>
                  <a:pt x="47" y="27"/>
                </a:lnTo>
                <a:lnTo>
                  <a:pt x="62" y="42"/>
                </a:lnTo>
                <a:lnTo>
                  <a:pt x="51" y="53"/>
                </a:lnTo>
                <a:lnTo>
                  <a:pt x="66" y="62"/>
                </a:lnTo>
                <a:lnTo>
                  <a:pt x="105" y="53"/>
                </a:lnTo>
                <a:lnTo>
                  <a:pt x="182" y="55"/>
                </a:lnTo>
                <a:lnTo>
                  <a:pt x="203" y="83"/>
                </a:lnTo>
                <a:lnTo>
                  <a:pt x="203" y="94"/>
                </a:lnTo>
                <a:lnTo>
                  <a:pt x="197" y="117"/>
                </a:lnTo>
                <a:lnTo>
                  <a:pt x="226" y="130"/>
                </a:lnTo>
                <a:lnTo>
                  <a:pt x="226" y="139"/>
                </a:lnTo>
                <a:lnTo>
                  <a:pt x="248" y="123"/>
                </a:lnTo>
                <a:lnTo>
                  <a:pt x="276" y="119"/>
                </a:lnTo>
                <a:lnTo>
                  <a:pt x="295" y="130"/>
                </a:lnTo>
                <a:lnTo>
                  <a:pt x="329" y="134"/>
                </a:lnTo>
                <a:lnTo>
                  <a:pt x="346" y="119"/>
                </a:lnTo>
                <a:lnTo>
                  <a:pt x="354" y="130"/>
                </a:lnTo>
                <a:lnTo>
                  <a:pt x="356" y="149"/>
                </a:lnTo>
                <a:lnTo>
                  <a:pt x="386" y="171"/>
                </a:lnTo>
                <a:lnTo>
                  <a:pt x="406" y="154"/>
                </a:lnTo>
                <a:lnTo>
                  <a:pt x="399" y="130"/>
                </a:lnTo>
                <a:lnTo>
                  <a:pt x="389" y="128"/>
                </a:lnTo>
                <a:lnTo>
                  <a:pt x="395" y="121"/>
                </a:lnTo>
                <a:lnTo>
                  <a:pt x="395" y="106"/>
                </a:lnTo>
                <a:lnTo>
                  <a:pt x="403" y="104"/>
                </a:lnTo>
                <a:lnTo>
                  <a:pt x="448" y="115"/>
                </a:lnTo>
                <a:lnTo>
                  <a:pt x="500" y="115"/>
                </a:lnTo>
                <a:lnTo>
                  <a:pt x="544" y="138"/>
                </a:lnTo>
                <a:lnTo>
                  <a:pt x="572" y="164"/>
                </a:lnTo>
                <a:lnTo>
                  <a:pt x="576" y="166"/>
                </a:lnTo>
                <a:lnTo>
                  <a:pt x="572" y="164"/>
                </a:lnTo>
                <a:lnTo>
                  <a:pt x="544" y="138"/>
                </a:lnTo>
                <a:lnTo>
                  <a:pt x="500" y="115"/>
                </a:lnTo>
                <a:lnTo>
                  <a:pt x="448" y="115"/>
                </a:lnTo>
                <a:lnTo>
                  <a:pt x="403" y="104"/>
                </a:lnTo>
                <a:lnTo>
                  <a:pt x="395" y="106"/>
                </a:lnTo>
                <a:lnTo>
                  <a:pt x="395" y="121"/>
                </a:lnTo>
                <a:lnTo>
                  <a:pt x="389" y="128"/>
                </a:lnTo>
                <a:lnTo>
                  <a:pt x="399" y="130"/>
                </a:lnTo>
                <a:lnTo>
                  <a:pt x="406" y="154"/>
                </a:lnTo>
                <a:lnTo>
                  <a:pt x="386" y="171"/>
                </a:lnTo>
                <a:lnTo>
                  <a:pt x="356" y="149"/>
                </a:lnTo>
                <a:lnTo>
                  <a:pt x="354" y="130"/>
                </a:lnTo>
                <a:lnTo>
                  <a:pt x="346" y="119"/>
                </a:lnTo>
                <a:lnTo>
                  <a:pt x="329" y="134"/>
                </a:lnTo>
                <a:lnTo>
                  <a:pt x="295" y="130"/>
                </a:lnTo>
                <a:lnTo>
                  <a:pt x="276" y="119"/>
                </a:lnTo>
                <a:lnTo>
                  <a:pt x="248" y="123"/>
                </a:lnTo>
                <a:lnTo>
                  <a:pt x="226" y="139"/>
                </a:lnTo>
                <a:lnTo>
                  <a:pt x="226" y="130"/>
                </a:lnTo>
                <a:lnTo>
                  <a:pt x="197" y="117"/>
                </a:lnTo>
                <a:lnTo>
                  <a:pt x="203" y="94"/>
                </a:lnTo>
                <a:lnTo>
                  <a:pt x="203" y="83"/>
                </a:lnTo>
                <a:lnTo>
                  <a:pt x="182" y="55"/>
                </a:lnTo>
                <a:lnTo>
                  <a:pt x="105" y="53"/>
                </a:lnTo>
                <a:lnTo>
                  <a:pt x="66" y="62"/>
                </a:lnTo>
                <a:lnTo>
                  <a:pt x="51" y="53"/>
                </a:lnTo>
                <a:lnTo>
                  <a:pt x="62" y="42"/>
                </a:lnTo>
                <a:lnTo>
                  <a:pt x="47" y="27"/>
                </a:lnTo>
                <a:lnTo>
                  <a:pt x="32" y="28"/>
                </a:lnTo>
                <a:lnTo>
                  <a:pt x="23" y="15"/>
                </a:lnTo>
                <a:lnTo>
                  <a:pt x="0" y="11"/>
                </a:lnTo>
                <a:lnTo>
                  <a:pt x="8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8" name=""/>
          <p:cNvSpPr/>
          <p:nvPr/>
        </p:nvSpPr>
        <p:spPr>
          <a:xfrm>
            <a:off x="9972720" y="544680"/>
            <a:ext cx="3240" cy="21960"/>
          </a:xfrm>
          <a:custGeom>
            <a:avLst/>
            <a:gdLst/>
            <a:ahLst/>
            <a:rect l="l" t="t" r="r" b="b"/>
            <a:pathLst>
              <a:path w="2" h="11">
                <a:moveTo>
                  <a:pt x="2" y="0"/>
                </a:moveTo>
                <a:lnTo>
                  <a:pt x="0" y="0"/>
                </a:lnTo>
                <a:lnTo>
                  <a:pt x="2" y="11"/>
                </a:lnTo>
                <a:lnTo>
                  <a:pt x="2" y="11"/>
                </a:lnTo>
                <a:lnTo>
                  <a:pt x="2" y="11"/>
                </a:lnTo>
                <a:lnTo>
                  <a:pt x="0" y="0"/>
                </a:lnTo>
                <a:lnTo>
                  <a:pt x="2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9" name=""/>
          <p:cNvSpPr/>
          <p:nvPr/>
        </p:nvSpPr>
        <p:spPr>
          <a:xfrm>
            <a:off x="7364520" y="631800"/>
            <a:ext cx="2611440" cy="1494000"/>
          </a:xfrm>
          <a:custGeom>
            <a:avLst/>
            <a:gdLst/>
            <a:ahLst/>
            <a:rect l="l" t="t" r="r" b="b"/>
            <a:pathLst>
              <a:path w="1498" h="736">
                <a:moveTo>
                  <a:pt x="1498" y="0"/>
                </a:moveTo>
                <a:lnTo>
                  <a:pt x="1494" y="4"/>
                </a:lnTo>
                <a:lnTo>
                  <a:pt x="1492" y="7"/>
                </a:lnTo>
                <a:lnTo>
                  <a:pt x="1467" y="26"/>
                </a:lnTo>
                <a:lnTo>
                  <a:pt x="1462" y="19"/>
                </a:lnTo>
                <a:lnTo>
                  <a:pt x="1447" y="19"/>
                </a:lnTo>
                <a:lnTo>
                  <a:pt x="1449" y="34"/>
                </a:lnTo>
                <a:lnTo>
                  <a:pt x="1460" y="41"/>
                </a:lnTo>
                <a:lnTo>
                  <a:pt x="1464" y="36"/>
                </a:lnTo>
                <a:lnTo>
                  <a:pt x="1467" y="47"/>
                </a:lnTo>
                <a:lnTo>
                  <a:pt x="1464" y="51"/>
                </a:lnTo>
                <a:lnTo>
                  <a:pt x="1471" y="53"/>
                </a:lnTo>
                <a:lnTo>
                  <a:pt x="1473" y="71"/>
                </a:lnTo>
                <a:lnTo>
                  <a:pt x="1484" y="90"/>
                </a:lnTo>
                <a:lnTo>
                  <a:pt x="1477" y="90"/>
                </a:lnTo>
                <a:lnTo>
                  <a:pt x="1486" y="103"/>
                </a:lnTo>
                <a:lnTo>
                  <a:pt x="1477" y="118"/>
                </a:lnTo>
                <a:lnTo>
                  <a:pt x="1451" y="105"/>
                </a:lnTo>
                <a:lnTo>
                  <a:pt x="1447" y="109"/>
                </a:lnTo>
                <a:lnTo>
                  <a:pt x="1439" y="98"/>
                </a:lnTo>
                <a:lnTo>
                  <a:pt x="1443" y="111"/>
                </a:lnTo>
                <a:lnTo>
                  <a:pt x="1404" y="126"/>
                </a:lnTo>
                <a:lnTo>
                  <a:pt x="1402" y="133"/>
                </a:lnTo>
                <a:lnTo>
                  <a:pt x="1381" y="147"/>
                </a:lnTo>
                <a:lnTo>
                  <a:pt x="1373" y="143"/>
                </a:lnTo>
                <a:lnTo>
                  <a:pt x="1368" y="156"/>
                </a:lnTo>
                <a:lnTo>
                  <a:pt x="1353" y="164"/>
                </a:lnTo>
                <a:lnTo>
                  <a:pt x="1355" y="169"/>
                </a:lnTo>
                <a:lnTo>
                  <a:pt x="1347" y="167"/>
                </a:lnTo>
                <a:lnTo>
                  <a:pt x="1349" y="175"/>
                </a:lnTo>
                <a:lnTo>
                  <a:pt x="1319" y="192"/>
                </a:lnTo>
                <a:lnTo>
                  <a:pt x="1315" y="211"/>
                </a:lnTo>
                <a:lnTo>
                  <a:pt x="1298" y="190"/>
                </a:lnTo>
                <a:lnTo>
                  <a:pt x="1276" y="184"/>
                </a:lnTo>
                <a:lnTo>
                  <a:pt x="1253" y="192"/>
                </a:lnTo>
                <a:lnTo>
                  <a:pt x="1240" y="214"/>
                </a:lnTo>
                <a:lnTo>
                  <a:pt x="1240" y="192"/>
                </a:lnTo>
                <a:lnTo>
                  <a:pt x="1238" y="190"/>
                </a:lnTo>
                <a:lnTo>
                  <a:pt x="1221" y="201"/>
                </a:lnTo>
                <a:lnTo>
                  <a:pt x="1217" y="214"/>
                </a:lnTo>
                <a:lnTo>
                  <a:pt x="1208" y="207"/>
                </a:lnTo>
                <a:lnTo>
                  <a:pt x="1202" y="214"/>
                </a:lnTo>
                <a:lnTo>
                  <a:pt x="1198" y="209"/>
                </a:lnTo>
                <a:lnTo>
                  <a:pt x="1189" y="214"/>
                </a:lnTo>
                <a:lnTo>
                  <a:pt x="1183" y="243"/>
                </a:lnTo>
                <a:lnTo>
                  <a:pt x="1180" y="243"/>
                </a:lnTo>
                <a:lnTo>
                  <a:pt x="1163" y="273"/>
                </a:lnTo>
                <a:lnTo>
                  <a:pt x="1163" y="284"/>
                </a:lnTo>
                <a:lnTo>
                  <a:pt x="1167" y="290"/>
                </a:lnTo>
                <a:lnTo>
                  <a:pt x="1174" y="282"/>
                </a:lnTo>
                <a:lnTo>
                  <a:pt x="1183" y="288"/>
                </a:lnTo>
                <a:lnTo>
                  <a:pt x="1176" y="308"/>
                </a:lnTo>
                <a:lnTo>
                  <a:pt x="1176" y="324"/>
                </a:lnTo>
                <a:lnTo>
                  <a:pt x="1183" y="327"/>
                </a:lnTo>
                <a:lnTo>
                  <a:pt x="1185" y="340"/>
                </a:lnTo>
                <a:lnTo>
                  <a:pt x="1180" y="350"/>
                </a:lnTo>
                <a:lnTo>
                  <a:pt x="1174" y="340"/>
                </a:lnTo>
                <a:lnTo>
                  <a:pt x="1180" y="331"/>
                </a:lnTo>
                <a:lnTo>
                  <a:pt x="1167" y="337"/>
                </a:lnTo>
                <a:lnTo>
                  <a:pt x="1170" y="342"/>
                </a:lnTo>
                <a:lnTo>
                  <a:pt x="1161" y="350"/>
                </a:lnTo>
                <a:lnTo>
                  <a:pt x="1155" y="365"/>
                </a:lnTo>
                <a:lnTo>
                  <a:pt x="1163" y="389"/>
                </a:lnTo>
                <a:lnTo>
                  <a:pt x="1153" y="397"/>
                </a:lnTo>
                <a:lnTo>
                  <a:pt x="1142" y="395"/>
                </a:lnTo>
                <a:lnTo>
                  <a:pt x="1123" y="412"/>
                </a:lnTo>
                <a:lnTo>
                  <a:pt x="1125" y="440"/>
                </a:lnTo>
                <a:lnTo>
                  <a:pt x="1119" y="436"/>
                </a:lnTo>
                <a:lnTo>
                  <a:pt x="1099" y="446"/>
                </a:lnTo>
                <a:lnTo>
                  <a:pt x="1093" y="478"/>
                </a:lnTo>
                <a:lnTo>
                  <a:pt x="1067" y="506"/>
                </a:lnTo>
                <a:lnTo>
                  <a:pt x="1044" y="393"/>
                </a:lnTo>
                <a:lnTo>
                  <a:pt x="1044" y="367"/>
                </a:lnTo>
                <a:lnTo>
                  <a:pt x="1050" y="325"/>
                </a:lnTo>
                <a:lnTo>
                  <a:pt x="1067" y="312"/>
                </a:lnTo>
                <a:lnTo>
                  <a:pt x="1071" y="297"/>
                </a:lnTo>
                <a:lnTo>
                  <a:pt x="1067" y="286"/>
                </a:lnTo>
                <a:lnTo>
                  <a:pt x="1078" y="288"/>
                </a:lnTo>
                <a:lnTo>
                  <a:pt x="1095" y="276"/>
                </a:lnTo>
                <a:lnTo>
                  <a:pt x="1135" y="226"/>
                </a:lnTo>
                <a:lnTo>
                  <a:pt x="1159" y="201"/>
                </a:lnTo>
                <a:lnTo>
                  <a:pt x="1161" y="192"/>
                </a:lnTo>
                <a:lnTo>
                  <a:pt x="1193" y="175"/>
                </a:lnTo>
                <a:lnTo>
                  <a:pt x="1191" y="167"/>
                </a:lnTo>
                <a:lnTo>
                  <a:pt x="1195" y="162"/>
                </a:lnTo>
                <a:lnTo>
                  <a:pt x="1195" y="150"/>
                </a:lnTo>
                <a:lnTo>
                  <a:pt x="1198" y="145"/>
                </a:lnTo>
                <a:lnTo>
                  <a:pt x="1202" y="124"/>
                </a:lnTo>
                <a:lnTo>
                  <a:pt x="1215" y="116"/>
                </a:lnTo>
                <a:lnTo>
                  <a:pt x="1217" y="113"/>
                </a:lnTo>
                <a:lnTo>
                  <a:pt x="1206" y="105"/>
                </a:lnTo>
                <a:lnTo>
                  <a:pt x="1191" y="111"/>
                </a:lnTo>
                <a:lnTo>
                  <a:pt x="1182" y="128"/>
                </a:lnTo>
                <a:lnTo>
                  <a:pt x="1180" y="141"/>
                </a:lnTo>
                <a:lnTo>
                  <a:pt x="1185" y="145"/>
                </a:lnTo>
                <a:lnTo>
                  <a:pt x="1182" y="150"/>
                </a:lnTo>
                <a:lnTo>
                  <a:pt x="1178" y="145"/>
                </a:lnTo>
                <a:lnTo>
                  <a:pt x="1170" y="147"/>
                </a:lnTo>
                <a:lnTo>
                  <a:pt x="1129" y="186"/>
                </a:lnTo>
                <a:lnTo>
                  <a:pt x="1133" y="171"/>
                </a:lnTo>
                <a:lnTo>
                  <a:pt x="1123" y="173"/>
                </a:lnTo>
                <a:lnTo>
                  <a:pt x="1125" y="165"/>
                </a:lnTo>
                <a:lnTo>
                  <a:pt x="1123" y="160"/>
                </a:lnTo>
                <a:lnTo>
                  <a:pt x="1129" y="150"/>
                </a:lnTo>
                <a:lnTo>
                  <a:pt x="1133" y="135"/>
                </a:lnTo>
                <a:lnTo>
                  <a:pt x="1123" y="145"/>
                </a:lnTo>
                <a:lnTo>
                  <a:pt x="1106" y="135"/>
                </a:lnTo>
                <a:lnTo>
                  <a:pt x="1074" y="145"/>
                </a:lnTo>
                <a:lnTo>
                  <a:pt x="1050" y="180"/>
                </a:lnTo>
                <a:lnTo>
                  <a:pt x="1029" y="197"/>
                </a:lnTo>
                <a:lnTo>
                  <a:pt x="1022" y="214"/>
                </a:lnTo>
                <a:lnTo>
                  <a:pt x="1018" y="214"/>
                </a:lnTo>
                <a:lnTo>
                  <a:pt x="1020" y="224"/>
                </a:lnTo>
                <a:lnTo>
                  <a:pt x="1018" y="228"/>
                </a:lnTo>
                <a:lnTo>
                  <a:pt x="1035" y="233"/>
                </a:lnTo>
                <a:lnTo>
                  <a:pt x="1035" y="239"/>
                </a:lnTo>
                <a:lnTo>
                  <a:pt x="1031" y="241"/>
                </a:lnTo>
                <a:lnTo>
                  <a:pt x="1007" y="237"/>
                </a:lnTo>
                <a:lnTo>
                  <a:pt x="993" y="248"/>
                </a:lnTo>
                <a:lnTo>
                  <a:pt x="988" y="244"/>
                </a:lnTo>
                <a:lnTo>
                  <a:pt x="965" y="250"/>
                </a:lnTo>
                <a:lnTo>
                  <a:pt x="961" y="243"/>
                </a:lnTo>
                <a:lnTo>
                  <a:pt x="980" y="235"/>
                </a:lnTo>
                <a:lnTo>
                  <a:pt x="965" y="224"/>
                </a:lnTo>
                <a:lnTo>
                  <a:pt x="956" y="229"/>
                </a:lnTo>
                <a:lnTo>
                  <a:pt x="926" y="218"/>
                </a:lnTo>
                <a:lnTo>
                  <a:pt x="922" y="220"/>
                </a:lnTo>
                <a:lnTo>
                  <a:pt x="924" y="228"/>
                </a:lnTo>
                <a:lnTo>
                  <a:pt x="916" y="229"/>
                </a:lnTo>
                <a:lnTo>
                  <a:pt x="918" y="237"/>
                </a:lnTo>
                <a:lnTo>
                  <a:pt x="914" y="237"/>
                </a:lnTo>
                <a:lnTo>
                  <a:pt x="909" y="231"/>
                </a:lnTo>
                <a:lnTo>
                  <a:pt x="894" y="237"/>
                </a:lnTo>
                <a:lnTo>
                  <a:pt x="875" y="229"/>
                </a:lnTo>
                <a:lnTo>
                  <a:pt x="867" y="239"/>
                </a:lnTo>
                <a:lnTo>
                  <a:pt x="858" y="229"/>
                </a:lnTo>
                <a:lnTo>
                  <a:pt x="815" y="233"/>
                </a:lnTo>
                <a:lnTo>
                  <a:pt x="798" y="243"/>
                </a:lnTo>
                <a:lnTo>
                  <a:pt x="771" y="271"/>
                </a:lnTo>
                <a:lnTo>
                  <a:pt x="762" y="288"/>
                </a:lnTo>
                <a:lnTo>
                  <a:pt x="741" y="305"/>
                </a:lnTo>
                <a:lnTo>
                  <a:pt x="713" y="342"/>
                </a:lnTo>
                <a:lnTo>
                  <a:pt x="668" y="384"/>
                </a:lnTo>
                <a:lnTo>
                  <a:pt x="668" y="389"/>
                </a:lnTo>
                <a:lnTo>
                  <a:pt x="677" y="395"/>
                </a:lnTo>
                <a:lnTo>
                  <a:pt x="696" y="393"/>
                </a:lnTo>
                <a:lnTo>
                  <a:pt x="696" y="421"/>
                </a:lnTo>
                <a:lnTo>
                  <a:pt x="704" y="416"/>
                </a:lnTo>
                <a:lnTo>
                  <a:pt x="704" y="406"/>
                </a:lnTo>
                <a:lnTo>
                  <a:pt x="711" y="403"/>
                </a:lnTo>
                <a:lnTo>
                  <a:pt x="706" y="410"/>
                </a:lnTo>
                <a:lnTo>
                  <a:pt x="711" y="418"/>
                </a:lnTo>
                <a:lnTo>
                  <a:pt x="706" y="427"/>
                </a:lnTo>
                <a:lnTo>
                  <a:pt x="721" y="423"/>
                </a:lnTo>
                <a:lnTo>
                  <a:pt x="726" y="419"/>
                </a:lnTo>
                <a:lnTo>
                  <a:pt x="724" y="427"/>
                </a:lnTo>
                <a:lnTo>
                  <a:pt x="732" y="419"/>
                </a:lnTo>
                <a:lnTo>
                  <a:pt x="732" y="403"/>
                </a:lnTo>
                <a:lnTo>
                  <a:pt x="753" y="404"/>
                </a:lnTo>
                <a:lnTo>
                  <a:pt x="762" y="421"/>
                </a:lnTo>
                <a:lnTo>
                  <a:pt x="781" y="435"/>
                </a:lnTo>
                <a:lnTo>
                  <a:pt x="777" y="446"/>
                </a:lnTo>
                <a:lnTo>
                  <a:pt x="779" y="455"/>
                </a:lnTo>
                <a:lnTo>
                  <a:pt x="777" y="461"/>
                </a:lnTo>
                <a:lnTo>
                  <a:pt x="783" y="468"/>
                </a:lnTo>
                <a:lnTo>
                  <a:pt x="771" y="491"/>
                </a:lnTo>
                <a:lnTo>
                  <a:pt x="764" y="512"/>
                </a:lnTo>
                <a:lnTo>
                  <a:pt x="768" y="531"/>
                </a:lnTo>
                <a:lnTo>
                  <a:pt x="762" y="576"/>
                </a:lnTo>
                <a:lnTo>
                  <a:pt x="745" y="595"/>
                </a:lnTo>
                <a:lnTo>
                  <a:pt x="730" y="617"/>
                </a:lnTo>
                <a:lnTo>
                  <a:pt x="721" y="638"/>
                </a:lnTo>
                <a:lnTo>
                  <a:pt x="664" y="709"/>
                </a:lnTo>
                <a:lnTo>
                  <a:pt x="645" y="724"/>
                </a:lnTo>
                <a:lnTo>
                  <a:pt x="630" y="728"/>
                </a:lnTo>
                <a:lnTo>
                  <a:pt x="613" y="724"/>
                </a:lnTo>
                <a:lnTo>
                  <a:pt x="613" y="713"/>
                </a:lnTo>
                <a:lnTo>
                  <a:pt x="608" y="717"/>
                </a:lnTo>
                <a:lnTo>
                  <a:pt x="604" y="709"/>
                </a:lnTo>
                <a:lnTo>
                  <a:pt x="593" y="730"/>
                </a:lnTo>
                <a:lnTo>
                  <a:pt x="583" y="730"/>
                </a:lnTo>
                <a:lnTo>
                  <a:pt x="585" y="734"/>
                </a:lnTo>
                <a:lnTo>
                  <a:pt x="583" y="736"/>
                </a:lnTo>
                <a:lnTo>
                  <a:pt x="581" y="730"/>
                </a:lnTo>
                <a:lnTo>
                  <a:pt x="581" y="724"/>
                </a:lnTo>
                <a:lnTo>
                  <a:pt x="593" y="711"/>
                </a:lnTo>
                <a:lnTo>
                  <a:pt x="593" y="690"/>
                </a:lnTo>
                <a:lnTo>
                  <a:pt x="589" y="677"/>
                </a:lnTo>
                <a:lnTo>
                  <a:pt x="604" y="662"/>
                </a:lnTo>
                <a:lnTo>
                  <a:pt x="623" y="670"/>
                </a:lnTo>
                <a:lnTo>
                  <a:pt x="629" y="666"/>
                </a:lnTo>
                <a:lnTo>
                  <a:pt x="640" y="640"/>
                </a:lnTo>
                <a:lnTo>
                  <a:pt x="649" y="608"/>
                </a:lnTo>
                <a:lnTo>
                  <a:pt x="659" y="600"/>
                </a:lnTo>
                <a:lnTo>
                  <a:pt x="657" y="581"/>
                </a:lnTo>
                <a:lnTo>
                  <a:pt x="659" y="576"/>
                </a:lnTo>
                <a:lnTo>
                  <a:pt x="608" y="596"/>
                </a:lnTo>
                <a:lnTo>
                  <a:pt x="591" y="596"/>
                </a:lnTo>
                <a:lnTo>
                  <a:pt x="585" y="587"/>
                </a:lnTo>
                <a:lnTo>
                  <a:pt x="585" y="576"/>
                </a:lnTo>
                <a:lnTo>
                  <a:pt x="580" y="563"/>
                </a:lnTo>
                <a:lnTo>
                  <a:pt x="555" y="547"/>
                </a:lnTo>
                <a:lnTo>
                  <a:pt x="525" y="542"/>
                </a:lnTo>
                <a:lnTo>
                  <a:pt x="518" y="506"/>
                </a:lnTo>
                <a:lnTo>
                  <a:pt x="506" y="482"/>
                </a:lnTo>
                <a:lnTo>
                  <a:pt x="504" y="465"/>
                </a:lnTo>
                <a:lnTo>
                  <a:pt x="489" y="446"/>
                </a:lnTo>
                <a:lnTo>
                  <a:pt x="467" y="440"/>
                </a:lnTo>
                <a:lnTo>
                  <a:pt x="452" y="431"/>
                </a:lnTo>
                <a:lnTo>
                  <a:pt x="401" y="438"/>
                </a:lnTo>
                <a:lnTo>
                  <a:pt x="386" y="453"/>
                </a:lnTo>
                <a:lnTo>
                  <a:pt x="384" y="459"/>
                </a:lnTo>
                <a:lnTo>
                  <a:pt x="397" y="459"/>
                </a:lnTo>
                <a:lnTo>
                  <a:pt x="399" y="474"/>
                </a:lnTo>
                <a:lnTo>
                  <a:pt x="384" y="487"/>
                </a:lnTo>
                <a:lnTo>
                  <a:pt x="373" y="519"/>
                </a:lnTo>
                <a:lnTo>
                  <a:pt x="371" y="529"/>
                </a:lnTo>
                <a:lnTo>
                  <a:pt x="344" y="544"/>
                </a:lnTo>
                <a:lnTo>
                  <a:pt x="318" y="532"/>
                </a:lnTo>
                <a:lnTo>
                  <a:pt x="305" y="534"/>
                </a:lnTo>
                <a:lnTo>
                  <a:pt x="284" y="525"/>
                </a:lnTo>
                <a:lnTo>
                  <a:pt x="254" y="544"/>
                </a:lnTo>
                <a:lnTo>
                  <a:pt x="217" y="555"/>
                </a:lnTo>
                <a:lnTo>
                  <a:pt x="202" y="553"/>
                </a:lnTo>
                <a:lnTo>
                  <a:pt x="177" y="547"/>
                </a:lnTo>
                <a:lnTo>
                  <a:pt x="162" y="536"/>
                </a:lnTo>
                <a:lnTo>
                  <a:pt x="119" y="515"/>
                </a:lnTo>
                <a:lnTo>
                  <a:pt x="107" y="512"/>
                </a:lnTo>
                <a:lnTo>
                  <a:pt x="81" y="525"/>
                </a:lnTo>
                <a:lnTo>
                  <a:pt x="70" y="521"/>
                </a:lnTo>
                <a:lnTo>
                  <a:pt x="55" y="510"/>
                </a:lnTo>
                <a:lnTo>
                  <a:pt x="51" y="487"/>
                </a:lnTo>
                <a:lnTo>
                  <a:pt x="0" y="468"/>
                </a:lnTo>
                <a:lnTo>
                  <a:pt x="51" y="487"/>
                </a:lnTo>
                <a:lnTo>
                  <a:pt x="55" y="510"/>
                </a:lnTo>
                <a:lnTo>
                  <a:pt x="70" y="521"/>
                </a:lnTo>
                <a:lnTo>
                  <a:pt x="81" y="525"/>
                </a:lnTo>
                <a:lnTo>
                  <a:pt x="107" y="512"/>
                </a:lnTo>
                <a:lnTo>
                  <a:pt x="119" y="515"/>
                </a:lnTo>
                <a:lnTo>
                  <a:pt x="162" y="536"/>
                </a:lnTo>
                <a:lnTo>
                  <a:pt x="177" y="547"/>
                </a:lnTo>
                <a:lnTo>
                  <a:pt x="202" y="553"/>
                </a:lnTo>
                <a:lnTo>
                  <a:pt x="217" y="555"/>
                </a:lnTo>
                <a:lnTo>
                  <a:pt x="254" y="544"/>
                </a:lnTo>
                <a:lnTo>
                  <a:pt x="284" y="525"/>
                </a:lnTo>
                <a:lnTo>
                  <a:pt x="305" y="534"/>
                </a:lnTo>
                <a:lnTo>
                  <a:pt x="318" y="532"/>
                </a:lnTo>
                <a:lnTo>
                  <a:pt x="344" y="544"/>
                </a:lnTo>
                <a:lnTo>
                  <a:pt x="371" y="529"/>
                </a:lnTo>
                <a:lnTo>
                  <a:pt x="373" y="519"/>
                </a:lnTo>
                <a:lnTo>
                  <a:pt x="384" y="487"/>
                </a:lnTo>
                <a:lnTo>
                  <a:pt x="399" y="474"/>
                </a:lnTo>
                <a:lnTo>
                  <a:pt x="397" y="459"/>
                </a:lnTo>
                <a:lnTo>
                  <a:pt x="384" y="459"/>
                </a:lnTo>
                <a:lnTo>
                  <a:pt x="386" y="453"/>
                </a:lnTo>
                <a:lnTo>
                  <a:pt x="401" y="438"/>
                </a:lnTo>
                <a:lnTo>
                  <a:pt x="452" y="431"/>
                </a:lnTo>
                <a:lnTo>
                  <a:pt x="467" y="440"/>
                </a:lnTo>
                <a:lnTo>
                  <a:pt x="489" y="446"/>
                </a:lnTo>
                <a:lnTo>
                  <a:pt x="504" y="465"/>
                </a:lnTo>
                <a:lnTo>
                  <a:pt x="506" y="482"/>
                </a:lnTo>
                <a:lnTo>
                  <a:pt x="518" y="506"/>
                </a:lnTo>
                <a:lnTo>
                  <a:pt x="525" y="542"/>
                </a:lnTo>
                <a:lnTo>
                  <a:pt x="555" y="547"/>
                </a:lnTo>
                <a:lnTo>
                  <a:pt x="580" y="563"/>
                </a:lnTo>
                <a:lnTo>
                  <a:pt x="585" y="576"/>
                </a:lnTo>
                <a:lnTo>
                  <a:pt x="585" y="587"/>
                </a:lnTo>
                <a:lnTo>
                  <a:pt x="591" y="596"/>
                </a:lnTo>
                <a:lnTo>
                  <a:pt x="608" y="596"/>
                </a:lnTo>
                <a:lnTo>
                  <a:pt x="659" y="576"/>
                </a:lnTo>
                <a:lnTo>
                  <a:pt x="657" y="581"/>
                </a:lnTo>
                <a:lnTo>
                  <a:pt x="659" y="600"/>
                </a:lnTo>
                <a:lnTo>
                  <a:pt x="649" y="608"/>
                </a:lnTo>
                <a:lnTo>
                  <a:pt x="640" y="640"/>
                </a:lnTo>
                <a:lnTo>
                  <a:pt x="629" y="666"/>
                </a:lnTo>
                <a:lnTo>
                  <a:pt x="623" y="670"/>
                </a:lnTo>
                <a:lnTo>
                  <a:pt x="604" y="662"/>
                </a:lnTo>
                <a:lnTo>
                  <a:pt x="589" y="677"/>
                </a:lnTo>
                <a:lnTo>
                  <a:pt x="593" y="690"/>
                </a:lnTo>
                <a:lnTo>
                  <a:pt x="593" y="711"/>
                </a:lnTo>
                <a:lnTo>
                  <a:pt x="581" y="724"/>
                </a:lnTo>
                <a:lnTo>
                  <a:pt x="581" y="730"/>
                </a:lnTo>
                <a:lnTo>
                  <a:pt x="583" y="736"/>
                </a:lnTo>
                <a:lnTo>
                  <a:pt x="585" y="734"/>
                </a:lnTo>
                <a:lnTo>
                  <a:pt x="583" y="730"/>
                </a:lnTo>
                <a:lnTo>
                  <a:pt x="593" y="730"/>
                </a:lnTo>
                <a:lnTo>
                  <a:pt x="604" y="709"/>
                </a:lnTo>
                <a:lnTo>
                  <a:pt x="608" y="717"/>
                </a:lnTo>
                <a:lnTo>
                  <a:pt x="613" y="713"/>
                </a:lnTo>
                <a:lnTo>
                  <a:pt x="613" y="724"/>
                </a:lnTo>
                <a:lnTo>
                  <a:pt x="630" y="728"/>
                </a:lnTo>
                <a:lnTo>
                  <a:pt x="645" y="724"/>
                </a:lnTo>
                <a:lnTo>
                  <a:pt x="664" y="709"/>
                </a:lnTo>
                <a:lnTo>
                  <a:pt x="721" y="638"/>
                </a:lnTo>
                <a:lnTo>
                  <a:pt x="730" y="617"/>
                </a:lnTo>
                <a:lnTo>
                  <a:pt x="745" y="595"/>
                </a:lnTo>
                <a:lnTo>
                  <a:pt x="762" y="576"/>
                </a:lnTo>
                <a:lnTo>
                  <a:pt x="768" y="531"/>
                </a:lnTo>
                <a:lnTo>
                  <a:pt x="764" y="512"/>
                </a:lnTo>
                <a:lnTo>
                  <a:pt x="771" y="491"/>
                </a:lnTo>
                <a:lnTo>
                  <a:pt x="783" y="468"/>
                </a:lnTo>
                <a:lnTo>
                  <a:pt x="777" y="461"/>
                </a:lnTo>
                <a:lnTo>
                  <a:pt x="779" y="455"/>
                </a:lnTo>
                <a:lnTo>
                  <a:pt x="777" y="446"/>
                </a:lnTo>
                <a:lnTo>
                  <a:pt x="781" y="435"/>
                </a:lnTo>
                <a:lnTo>
                  <a:pt x="762" y="421"/>
                </a:lnTo>
                <a:lnTo>
                  <a:pt x="753" y="404"/>
                </a:lnTo>
                <a:lnTo>
                  <a:pt x="732" y="403"/>
                </a:lnTo>
                <a:lnTo>
                  <a:pt x="732" y="419"/>
                </a:lnTo>
                <a:lnTo>
                  <a:pt x="724" y="427"/>
                </a:lnTo>
                <a:lnTo>
                  <a:pt x="726" y="419"/>
                </a:lnTo>
                <a:lnTo>
                  <a:pt x="721" y="423"/>
                </a:lnTo>
                <a:lnTo>
                  <a:pt x="706" y="427"/>
                </a:lnTo>
                <a:lnTo>
                  <a:pt x="711" y="418"/>
                </a:lnTo>
                <a:lnTo>
                  <a:pt x="706" y="410"/>
                </a:lnTo>
                <a:lnTo>
                  <a:pt x="711" y="403"/>
                </a:lnTo>
                <a:lnTo>
                  <a:pt x="704" y="406"/>
                </a:lnTo>
                <a:lnTo>
                  <a:pt x="704" y="416"/>
                </a:lnTo>
                <a:lnTo>
                  <a:pt x="696" y="421"/>
                </a:lnTo>
                <a:lnTo>
                  <a:pt x="696" y="393"/>
                </a:lnTo>
                <a:lnTo>
                  <a:pt x="677" y="395"/>
                </a:lnTo>
                <a:lnTo>
                  <a:pt x="668" y="389"/>
                </a:lnTo>
                <a:lnTo>
                  <a:pt x="668" y="384"/>
                </a:lnTo>
                <a:lnTo>
                  <a:pt x="713" y="342"/>
                </a:lnTo>
                <a:lnTo>
                  <a:pt x="741" y="305"/>
                </a:lnTo>
                <a:lnTo>
                  <a:pt x="762" y="288"/>
                </a:lnTo>
                <a:lnTo>
                  <a:pt x="771" y="271"/>
                </a:lnTo>
                <a:lnTo>
                  <a:pt x="798" y="243"/>
                </a:lnTo>
                <a:lnTo>
                  <a:pt x="815" y="233"/>
                </a:lnTo>
                <a:lnTo>
                  <a:pt x="858" y="229"/>
                </a:lnTo>
                <a:lnTo>
                  <a:pt x="867" y="239"/>
                </a:lnTo>
                <a:lnTo>
                  <a:pt x="875" y="229"/>
                </a:lnTo>
                <a:lnTo>
                  <a:pt x="894" y="237"/>
                </a:lnTo>
                <a:lnTo>
                  <a:pt x="909" y="231"/>
                </a:lnTo>
                <a:lnTo>
                  <a:pt x="914" y="237"/>
                </a:lnTo>
                <a:lnTo>
                  <a:pt x="918" y="237"/>
                </a:lnTo>
                <a:lnTo>
                  <a:pt x="916" y="229"/>
                </a:lnTo>
                <a:lnTo>
                  <a:pt x="924" y="228"/>
                </a:lnTo>
                <a:lnTo>
                  <a:pt x="922" y="220"/>
                </a:lnTo>
                <a:lnTo>
                  <a:pt x="926" y="218"/>
                </a:lnTo>
                <a:lnTo>
                  <a:pt x="956" y="229"/>
                </a:lnTo>
                <a:lnTo>
                  <a:pt x="965" y="224"/>
                </a:lnTo>
                <a:lnTo>
                  <a:pt x="980" y="235"/>
                </a:lnTo>
                <a:lnTo>
                  <a:pt x="961" y="243"/>
                </a:lnTo>
                <a:lnTo>
                  <a:pt x="965" y="250"/>
                </a:lnTo>
                <a:lnTo>
                  <a:pt x="988" y="244"/>
                </a:lnTo>
                <a:lnTo>
                  <a:pt x="993" y="248"/>
                </a:lnTo>
                <a:lnTo>
                  <a:pt x="1007" y="237"/>
                </a:lnTo>
                <a:lnTo>
                  <a:pt x="1031" y="241"/>
                </a:lnTo>
                <a:lnTo>
                  <a:pt x="1035" y="239"/>
                </a:lnTo>
                <a:lnTo>
                  <a:pt x="1035" y="233"/>
                </a:lnTo>
                <a:lnTo>
                  <a:pt x="1018" y="228"/>
                </a:lnTo>
                <a:lnTo>
                  <a:pt x="1020" y="224"/>
                </a:lnTo>
                <a:lnTo>
                  <a:pt x="1018" y="214"/>
                </a:lnTo>
                <a:lnTo>
                  <a:pt x="1022" y="214"/>
                </a:lnTo>
                <a:lnTo>
                  <a:pt x="1029" y="197"/>
                </a:lnTo>
                <a:lnTo>
                  <a:pt x="1050" y="180"/>
                </a:lnTo>
                <a:lnTo>
                  <a:pt x="1074" y="145"/>
                </a:lnTo>
                <a:lnTo>
                  <a:pt x="1106" y="135"/>
                </a:lnTo>
                <a:lnTo>
                  <a:pt x="1123" y="145"/>
                </a:lnTo>
                <a:lnTo>
                  <a:pt x="1133" y="135"/>
                </a:lnTo>
                <a:lnTo>
                  <a:pt x="1129" y="150"/>
                </a:lnTo>
                <a:lnTo>
                  <a:pt x="1123" y="160"/>
                </a:lnTo>
                <a:lnTo>
                  <a:pt x="1125" y="165"/>
                </a:lnTo>
                <a:lnTo>
                  <a:pt x="1123" y="173"/>
                </a:lnTo>
                <a:lnTo>
                  <a:pt x="1133" y="171"/>
                </a:lnTo>
                <a:lnTo>
                  <a:pt x="1129" y="186"/>
                </a:lnTo>
                <a:lnTo>
                  <a:pt x="1170" y="147"/>
                </a:lnTo>
                <a:lnTo>
                  <a:pt x="1178" y="145"/>
                </a:lnTo>
                <a:lnTo>
                  <a:pt x="1182" y="150"/>
                </a:lnTo>
                <a:lnTo>
                  <a:pt x="1185" y="145"/>
                </a:lnTo>
                <a:lnTo>
                  <a:pt x="1180" y="141"/>
                </a:lnTo>
                <a:lnTo>
                  <a:pt x="1182" y="128"/>
                </a:lnTo>
                <a:lnTo>
                  <a:pt x="1191" y="111"/>
                </a:lnTo>
                <a:lnTo>
                  <a:pt x="1206" y="105"/>
                </a:lnTo>
                <a:lnTo>
                  <a:pt x="1217" y="113"/>
                </a:lnTo>
                <a:lnTo>
                  <a:pt x="1215" y="116"/>
                </a:lnTo>
                <a:lnTo>
                  <a:pt x="1202" y="124"/>
                </a:lnTo>
                <a:lnTo>
                  <a:pt x="1198" y="145"/>
                </a:lnTo>
                <a:lnTo>
                  <a:pt x="1195" y="150"/>
                </a:lnTo>
                <a:lnTo>
                  <a:pt x="1195" y="162"/>
                </a:lnTo>
                <a:lnTo>
                  <a:pt x="1191" y="167"/>
                </a:lnTo>
                <a:lnTo>
                  <a:pt x="1193" y="175"/>
                </a:lnTo>
                <a:lnTo>
                  <a:pt x="1161" y="192"/>
                </a:lnTo>
                <a:lnTo>
                  <a:pt x="1159" y="201"/>
                </a:lnTo>
                <a:lnTo>
                  <a:pt x="1135" y="226"/>
                </a:lnTo>
                <a:lnTo>
                  <a:pt x="1095" y="276"/>
                </a:lnTo>
                <a:lnTo>
                  <a:pt x="1078" y="288"/>
                </a:lnTo>
                <a:lnTo>
                  <a:pt x="1067" y="286"/>
                </a:lnTo>
                <a:lnTo>
                  <a:pt x="1071" y="297"/>
                </a:lnTo>
                <a:lnTo>
                  <a:pt x="1067" y="312"/>
                </a:lnTo>
                <a:lnTo>
                  <a:pt x="1050" y="325"/>
                </a:lnTo>
                <a:lnTo>
                  <a:pt x="1044" y="367"/>
                </a:lnTo>
                <a:lnTo>
                  <a:pt x="1044" y="393"/>
                </a:lnTo>
                <a:lnTo>
                  <a:pt x="1067" y="506"/>
                </a:lnTo>
                <a:lnTo>
                  <a:pt x="1093" y="478"/>
                </a:lnTo>
                <a:lnTo>
                  <a:pt x="1099" y="446"/>
                </a:lnTo>
                <a:lnTo>
                  <a:pt x="1119" y="436"/>
                </a:lnTo>
                <a:lnTo>
                  <a:pt x="1125" y="440"/>
                </a:lnTo>
                <a:lnTo>
                  <a:pt x="1123" y="412"/>
                </a:lnTo>
                <a:lnTo>
                  <a:pt x="1142" y="395"/>
                </a:lnTo>
                <a:lnTo>
                  <a:pt x="1153" y="397"/>
                </a:lnTo>
                <a:lnTo>
                  <a:pt x="1163" y="389"/>
                </a:lnTo>
                <a:lnTo>
                  <a:pt x="1155" y="365"/>
                </a:lnTo>
                <a:lnTo>
                  <a:pt x="1161" y="350"/>
                </a:lnTo>
                <a:lnTo>
                  <a:pt x="1170" y="342"/>
                </a:lnTo>
                <a:lnTo>
                  <a:pt x="1167" y="337"/>
                </a:lnTo>
                <a:lnTo>
                  <a:pt x="1180" y="331"/>
                </a:lnTo>
                <a:lnTo>
                  <a:pt x="1174" y="340"/>
                </a:lnTo>
                <a:lnTo>
                  <a:pt x="1180" y="350"/>
                </a:lnTo>
                <a:lnTo>
                  <a:pt x="1185" y="340"/>
                </a:lnTo>
                <a:lnTo>
                  <a:pt x="1183" y="327"/>
                </a:lnTo>
                <a:lnTo>
                  <a:pt x="1176" y="324"/>
                </a:lnTo>
                <a:lnTo>
                  <a:pt x="1176" y="308"/>
                </a:lnTo>
                <a:lnTo>
                  <a:pt x="1183" y="288"/>
                </a:lnTo>
                <a:lnTo>
                  <a:pt x="1174" y="282"/>
                </a:lnTo>
                <a:lnTo>
                  <a:pt x="1167" y="290"/>
                </a:lnTo>
                <a:lnTo>
                  <a:pt x="1163" y="284"/>
                </a:lnTo>
                <a:lnTo>
                  <a:pt x="1163" y="273"/>
                </a:lnTo>
                <a:lnTo>
                  <a:pt x="1180" y="243"/>
                </a:lnTo>
                <a:lnTo>
                  <a:pt x="1183" y="243"/>
                </a:lnTo>
                <a:lnTo>
                  <a:pt x="1189" y="214"/>
                </a:lnTo>
                <a:lnTo>
                  <a:pt x="1198" y="209"/>
                </a:lnTo>
                <a:lnTo>
                  <a:pt x="1202" y="214"/>
                </a:lnTo>
                <a:lnTo>
                  <a:pt x="1208" y="207"/>
                </a:lnTo>
                <a:lnTo>
                  <a:pt x="1217" y="214"/>
                </a:lnTo>
                <a:lnTo>
                  <a:pt x="1221" y="201"/>
                </a:lnTo>
                <a:lnTo>
                  <a:pt x="1238" y="190"/>
                </a:lnTo>
                <a:lnTo>
                  <a:pt x="1240" y="192"/>
                </a:lnTo>
                <a:lnTo>
                  <a:pt x="1240" y="214"/>
                </a:lnTo>
                <a:lnTo>
                  <a:pt x="1253" y="192"/>
                </a:lnTo>
                <a:lnTo>
                  <a:pt x="1276" y="184"/>
                </a:lnTo>
                <a:lnTo>
                  <a:pt x="1298" y="190"/>
                </a:lnTo>
                <a:lnTo>
                  <a:pt x="1315" y="211"/>
                </a:lnTo>
                <a:lnTo>
                  <a:pt x="1319" y="192"/>
                </a:lnTo>
                <a:lnTo>
                  <a:pt x="1349" y="175"/>
                </a:lnTo>
                <a:lnTo>
                  <a:pt x="1347" y="167"/>
                </a:lnTo>
                <a:lnTo>
                  <a:pt x="1355" y="169"/>
                </a:lnTo>
                <a:lnTo>
                  <a:pt x="1353" y="164"/>
                </a:lnTo>
                <a:lnTo>
                  <a:pt x="1368" y="156"/>
                </a:lnTo>
                <a:lnTo>
                  <a:pt x="1373" y="143"/>
                </a:lnTo>
                <a:lnTo>
                  <a:pt x="1381" y="147"/>
                </a:lnTo>
                <a:lnTo>
                  <a:pt x="1402" y="133"/>
                </a:lnTo>
                <a:lnTo>
                  <a:pt x="1404" y="126"/>
                </a:lnTo>
                <a:lnTo>
                  <a:pt x="1443" y="111"/>
                </a:lnTo>
                <a:lnTo>
                  <a:pt x="1439" y="98"/>
                </a:lnTo>
                <a:lnTo>
                  <a:pt x="1447" y="109"/>
                </a:lnTo>
                <a:lnTo>
                  <a:pt x="1451" y="105"/>
                </a:lnTo>
                <a:lnTo>
                  <a:pt x="1477" y="118"/>
                </a:lnTo>
                <a:lnTo>
                  <a:pt x="1486" y="103"/>
                </a:lnTo>
                <a:lnTo>
                  <a:pt x="1477" y="90"/>
                </a:lnTo>
                <a:lnTo>
                  <a:pt x="1484" y="90"/>
                </a:lnTo>
                <a:lnTo>
                  <a:pt x="1473" y="71"/>
                </a:lnTo>
                <a:lnTo>
                  <a:pt x="1471" y="53"/>
                </a:lnTo>
                <a:lnTo>
                  <a:pt x="1464" y="51"/>
                </a:lnTo>
                <a:lnTo>
                  <a:pt x="1467" y="47"/>
                </a:lnTo>
                <a:lnTo>
                  <a:pt x="1464" y="36"/>
                </a:lnTo>
                <a:lnTo>
                  <a:pt x="1460" y="41"/>
                </a:lnTo>
                <a:lnTo>
                  <a:pt x="1449" y="34"/>
                </a:lnTo>
                <a:lnTo>
                  <a:pt x="1447" y="19"/>
                </a:lnTo>
                <a:lnTo>
                  <a:pt x="1462" y="19"/>
                </a:lnTo>
                <a:lnTo>
                  <a:pt x="1467" y="26"/>
                </a:lnTo>
                <a:lnTo>
                  <a:pt x="1492" y="7"/>
                </a:lnTo>
                <a:lnTo>
                  <a:pt x="1494" y="4"/>
                </a:lnTo>
                <a:lnTo>
                  <a:pt x="1498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00" name=""/>
          <p:cNvSpPr/>
          <p:nvPr/>
        </p:nvSpPr>
        <p:spPr>
          <a:xfrm>
            <a:off x="9731520" y="5245200"/>
            <a:ext cx="188640" cy="339480"/>
          </a:xfrm>
          <a:custGeom>
            <a:avLst/>
            <a:gdLst/>
            <a:ahLst/>
            <a:rect l="l" t="t" r="r" b="b"/>
            <a:pathLst>
              <a:path w="108" h="168">
                <a:moveTo>
                  <a:pt x="4" y="0"/>
                </a:moveTo>
                <a:lnTo>
                  <a:pt x="10" y="12"/>
                </a:lnTo>
                <a:lnTo>
                  <a:pt x="14" y="10"/>
                </a:lnTo>
                <a:lnTo>
                  <a:pt x="30" y="21"/>
                </a:lnTo>
                <a:lnTo>
                  <a:pt x="34" y="34"/>
                </a:lnTo>
                <a:lnTo>
                  <a:pt x="30" y="34"/>
                </a:lnTo>
                <a:lnTo>
                  <a:pt x="42" y="47"/>
                </a:lnTo>
                <a:lnTo>
                  <a:pt x="38" y="57"/>
                </a:lnTo>
                <a:lnTo>
                  <a:pt x="47" y="59"/>
                </a:lnTo>
                <a:lnTo>
                  <a:pt x="51" y="64"/>
                </a:lnTo>
                <a:lnTo>
                  <a:pt x="51" y="49"/>
                </a:lnTo>
                <a:lnTo>
                  <a:pt x="57" y="53"/>
                </a:lnTo>
                <a:lnTo>
                  <a:pt x="62" y="74"/>
                </a:lnTo>
                <a:lnTo>
                  <a:pt x="81" y="81"/>
                </a:lnTo>
                <a:lnTo>
                  <a:pt x="100" y="72"/>
                </a:lnTo>
                <a:lnTo>
                  <a:pt x="108" y="74"/>
                </a:lnTo>
                <a:lnTo>
                  <a:pt x="104" y="94"/>
                </a:lnTo>
                <a:lnTo>
                  <a:pt x="98" y="98"/>
                </a:lnTo>
                <a:lnTo>
                  <a:pt x="98" y="108"/>
                </a:lnTo>
                <a:lnTo>
                  <a:pt x="83" y="109"/>
                </a:lnTo>
                <a:lnTo>
                  <a:pt x="78" y="117"/>
                </a:lnTo>
                <a:lnTo>
                  <a:pt x="81" y="124"/>
                </a:lnTo>
                <a:lnTo>
                  <a:pt x="74" y="140"/>
                </a:lnTo>
                <a:lnTo>
                  <a:pt x="53" y="168"/>
                </a:lnTo>
                <a:lnTo>
                  <a:pt x="38" y="160"/>
                </a:lnTo>
                <a:lnTo>
                  <a:pt x="47" y="145"/>
                </a:lnTo>
                <a:lnTo>
                  <a:pt x="47" y="132"/>
                </a:lnTo>
                <a:lnTo>
                  <a:pt x="21" y="113"/>
                </a:lnTo>
                <a:lnTo>
                  <a:pt x="25" y="108"/>
                </a:lnTo>
                <a:lnTo>
                  <a:pt x="34" y="102"/>
                </a:lnTo>
                <a:lnTo>
                  <a:pt x="38" y="85"/>
                </a:lnTo>
                <a:lnTo>
                  <a:pt x="42" y="83"/>
                </a:lnTo>
                <a:lnTo>
                  <a:pt x="42" y="68"/>
                </a:lnTo>
                <a:lnTo>
                  <a:pt x="36" y="62"/>
                </a:lnTo>
                <a:lnTo>
                  <a:pt x="40" y="59"/>
                </a:lnTo>
                <a:lnTo>
                  <a:pt x="34" y="59"/>
                </a:lnTo>
                <a:lnTo>
                  <a:pt x="30" y="53"/>
                </a:lnTo>
                <a:lnTo>
                  <a:pt x="30" y="40"/>
                </a:lnTo>
                <a:lnTo>
                  <a:pt x="25" y="40"/>
                </a:lnTo>
                <a:lnTo>
                  <a:pt x="27" y="44"/>
                </a:lnTo>
                <a:lnTo>
                  <a:pt x="15" y="30"/>
                </a:lnTo>
                <a:lnTo>
                  <a:pt x="14" y="25"/>
                </a:lnTo>
                <a:lnTo>
                  <a:pt x="15" y="21"/>
                </a:lnTo>
                <a:lnTo>
                  <a:pt x="14" y="25"/>
                </a:lnTo>
                <a:lnTo>
                  <a:pt x="10" y="21"/>
                </a:lnTo>
                <a:lnTo>
                  <a:pt x="0" y="2"/>
                </a:lnTo>
                <a:lnTo>
                  <a:pt x="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01" name=""/>
          <p:cNvSpPr/>
          <p:nvPr/>
        </p:nvSpPr>
        <p:spPr>
          <a:xfrm>
            <a:off x="9731520" y="5245200"/>
            <a:ext cx="188640" cy="339480"/>
          </a:xfrm>
          <a:custGeom>
            <a:avLst/>
            <a:gdLst/>
            <a:ahLst/>
            <a:rect l="l" t="t" r="r" b="b"/>
            <a:pathLst>
              <a:path w="108" h="168">
                <a:moveTo>
                  <a:pt x="4" y="0"/>
                </a:moveTo>
                <a:lnTo>
                  <a:pt x="10" y="12"/>
                </a:lnTo>
                <a:lnTo>
                  <a:pt x="14" y="10"/>
                </a:lnTo>
                <a:lnTo>
                  <a:pt x="30" y="21"/>
                </a:lnTo>
                <a:lnTo>
                  <a:pt x="34" y="34"/>
                </a:lnTo>
                <a:lnTo>
                  <a:pt x="30" y="34"/>
                </a:lnTo>
                <a:lnTo>
                  <a:pt x="42" y="47"/>
                </a:lnTo>
                <a:lnTo>
                  <a:pt x="38" y="57"/>
                </a:lnTo>
                <a:lnTo>
                  <a:pt x="47" y="59"/>
                </a:lnTo>
                <a:lnTo>
                  <a:pt x="51" y="64"/>
                </a:lnTo>
                <a:lnTo>
                  <a:pt x="51" y="49"/>
                </a:lnTo>
                <a:lnTo>
                  <a:pt x="57" y="53"/>
                </a:lnTo>
                <a:lnTo>
                  <a:pt x="62" y="74"/>
                </a:lnTo>
                <a:lnTo>
                  <a:pt x="81" y="81"/>
                </a:lnTo>
                <a:lnTo>
                  <a:pt x="100" y="72"/>
                </a:lnTo>
                <a:lnTo>
                  <a:pt x="108" y="74"/>
                </a:lnTo>
                <a:lnTo>
                  <a:pt x="104" y="94"/>
                </a:lnTo>
                <a:lnTo>
                  <a:pt x="98" y="98"/>
                </a:lnTo>
                <a:lnTo>
                  <a:pt x="98" y="108"/>
                </a:lnTo>
                <a:lnTo>
                  <a:pt x="83" y="109"/>
                </a:lnTo>
                <a:lnTo>
                  <a:pt x="78" y="117"/>
                </a:lnTo>
                <a:lnTo>
                  <a:pt x="81" y="124"/>
                </a:lnTo>
                <a:lnTo>
                  <a:pt x="74" y="140"/>
                </a:lnTo>
                <a:lnTo>
                  <a:pt x="53" y="168"/>
                </a:lnTo>
                <a:lnTo>
                  <a:pt x="38" y="160"/>
                </a:lnTo>
                <a:lnTo>
                  <a:pt x="47" y="145"/>
                </a:lnTo>
                <a:lnTo>
                  <a:pt x="47" y="132"/>
                </a:lnTo>
                <a:lnTo>
                  <a:pt x="21" y="113"/>
                </a:lnTo>
                <a:lnTo>
                  <a:pt x="25" y="108"/>
                </a:lnTo>
                <a:lnTo>
                  <a:pt x="34" y="102"/>
                </a:lnTo>
                <a:lnTo>
                  <a:pt x="38" y="85"/>
                </a:lnTo>
                <a:lnTo>
                  <a:pt x="42" y="83"/>
                </a:lnTo>
                <a:lnTo>
                  <a:pt x="42" y="68"/>
                </a:lnTo>
                <a:lnTo>
                  <a:pt x="36" y="62"/>
                </a:lnTo>
                <a:lnTo>
                  <a:pt x="40" y="59"/>
                </a:lnTo>
                <a:lnTo>
                  <a:pt x="34" y="59"/>
                </a:lnTo>
                <a:lnTo>
                  <a:pt x="30" y="53"/>
                </a:lnTo>
                <a:lnTo>
                  <a:pt x="30" y="40"/>
                </a:lnTo>
                <a:lnTo>
                  <a:pt x="25" y="40"/>
                </a:lnTo>
                <a:lnTo>
                  <a:pt x="27" y="44"/>
                </a:lnTo>
                <a:lnTo>
                  <a:pt x="15" y="30"/>
                </a:lnTo>
                <a:lnTo>
                  <a:pt x="14" y="25"/>
                </a:lnTo>
                <a:lnTo>
                  <a:pt x="15" y="21"/>
                </a:lnTo>
                <a:lnTo>
                  <a:pt x="14" y="25"/>
                </a:lnTo>
                <a:lnTo>
                  <a:pt x="10" y="21"/>
                </a:lnTo>
                <a:lnTo>
                  <a:pt x="0" y="2"/>
                </a:lnTo>
                <a:lnTo>
                  <a:pt x="4" y="0"/>
                </a:lnTo>
                <a:lnTo>
                  <a:pt x="4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02" name=""/>
          <p:cNvSpPr/>
          <p:nvPr/>
        </p:nvSpPr>
        <p:spPr>
          <a:xfrm>
            <a:off x="9536040" y="5530680"/>
            <a:ext cx="246240" cy="320760"/>
          </a:xfrm>
          <a:custGeom>
            <a:avLst/>
            <a:gdLst/>
            <a:ahLst/>
            <a:rect l="l" t="t" r="r" b="b"/>
            <a:pathLst>
              <a:path w="141" h="158">
                <a:moveTo>
                  <a:pt x="103" y="14"/>
                </a:moveTo>
                <a:lnTo>
                  <a:pt x="112" y="0"/>
                </a:lnTo>
                <a:lnTo>
                  <a:pt x="122" y="19"/>
                </a:lnTo>
                <a:lnTo>
                  <a:pt x="135" y="12"/>
                </a:lnTo>
                <a:lnTo>
                  <a:pt x="135" y="12"/>
                </a:lnTo>
                <a:lnTo>
                  <a:pt x="135" y="19"/>
                </a:lnTo>
                <a:lnTo>
                  <a:pt x="137" y="14"/>
                </a:lnTo>
                <a:lnTo>
                  <a:pt x="141" y="15"/>
                </a:lnTo>
                <a:lnTo>
                  <a:pt x="139" y="19"/>
                </a:lnTo>
                <a:lnTo>
                  <a:pt x="141" y="32"/>
                </a:lnTo>
                <a:lnTo>
                  <a:pt x="126" y="59"/>
                </a:lnTo>
                <a:lnTo>
                  <a:pt x="116" y="66"/>
                </a:lnTo>
                <a:lnTo>
                  <a:pt x="114" y="79"/>
                </a:lnTo>
                <a:lnTo>
                  <a:pt x="120" y="85"/>
                </a:lnTo>
                <a:lnTo>
                  <a:pt x="109" y="81"/>
                </a:lnTo>
                <a:lnTo>
                  <a:pt x="95" y="91"/>
                </a:lnTo>
                <a:lnTo>
                  <a:pt x="90" y="89"/>
                </a:lnTo>
                <a:lnTo>
                  <a:pt x="77" y="140"/>
                </a:lnTo>
                <a:lnTo>
                  <a:pt x="56" y="155"/>
                </a:lnTo>
                <a:lnTo>
                  <a:pt x="45" y="158"/>
                </a:lnTo>
                <a:lnTo>
                  <a:pt x="22" y="151"/>
                </a:lnTo>
                <a:lnTo>
                  <a:pt x="20" y="145"/>
                </a:lnTo>
                <a:lnTo>
                  <a:pt x="3" y="145"/>
                </a:lnTo>
                <a:lnTo>
                  <a:pt x="5" y="138"/>
                </a:lnTo>
                <a:lnTo>
                  <a:pt x="1" y="142"/>
                </a:lnTo>
                <a:lnTo>
                  <a:pt x="3" y="138"/>
                </a:lnTo>
                <a:lnTo>
                  <a:pt x="0" y="138"/>
                </a:lnTo>
                <a:lnTo>
                  <a:pt x="5" y="132"/>
                </a:lnTo>
                <a:lnTo>
                  <a:pt x="7" y="128"/>
                </a:lnTo>
                <a:lnTo>
                  <a:pt x="3" y="126"/>
                </a:lnTo>
                <a:lnTo>
                  <a:pt x="5" y="121"/>
                </a:lnTo>
                <a:lnTo>
                  <a:pt x="13" y="121"/>
                </a:lnTo>
                <a:lnTo>
                  <a:pt x="9" y="119"/>
                </a:lnTo>
                <a:lnTo>
                  <a:pt x="9" y="113"/>
                </a:lnTo>
                <a:lnTo>
                  <a:pt x="13" y="111"/>
                </a:lnTo>
                <a:lnTo>
                  <a:pt x="16" y="113"/>
                </a:lnTo>
                <a:lnTo>
                  <a:pt x="16" y="108"/>
                </a:lnTo>
                <a:lnTo>
                  <a:pt x="30" y="89"/>
                </a:lnTo>
                <a:lnTo>
                  <a:pt x="47" y="85"/>
                </a:lnTo>
                <a:lnTo>
                  <a:pt x="80" y="57"/>
                </a:lnTo>
                <a:lnTo>
                  <a:pt x="90" y="32"/>
                </a:lnTo>
                <a:lnTo>
                  <a:pt x="99" y="27"/>
                </a:lnTo>
                <a:lnTo>
                  <a:pt x="103" y="1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03" name=""/>
          <p:cNvSpPr/>
          <p:nvPr/>
        </p:nvSpPr>
        <p:spPr>
          <a:xfrm>
            <a:off x="9536040" y="5530680"/>
            <a:ext cx="246240" cy="320760"/>
          </a:xfrm>
          <a:custGeom>
            <a:avLst/>
            <a:gdLst/>
            <a:ahLst/>
            <a:rect l="l" t="t" r="r" b="b"/>
            <a:pathLst>
              <a:path w="141" h="158">
                <a:moveTo>
                  <a:pt x="103" y="14"/>
                </a:moveTo>
                <a:lnTo>
                  <a:pt x="112" y="0"/>
                </a:lnTo>
                <a:lnTo>
                  <a:pt x="122" y="19"/>
                </a:lnTo>
                <a:lnTo>
                  <a:pt x="135" y="12"/>
                </a:lnTo>
                <a:lnTo>
                  <a:pt x="135" y="12"/>
                </a:lnTo>
                <a:lnTo>
                  <a:pt x="135" y="19"/>
                </a:lnTo>
                <a:lnTo>
                  <a:pt x="137" y="14"/>
                </a:lnTo>
                <a:lnTo>
                  <a:pt x="141" y="15"/>
                </a:lnTo>
                <a:lnTo>
                  <a:pt x="139" y="19"/>
                </a:lnTo>
                <a:lnTo>
                  <a:pt x="141" y="32"/>
                </a:lnTo>
                <a:lnTo>
                  <a:pt x="126" y="59"/>
                </a:lnTo>
                <a:lnTo>
                  <a:pt x="116" y="66"/>
                </a:lnTo>
                <a:lnTo>
                  <a:pt x="114" y="79"/>
                </a:lnTo>
                <a:lnTo>
                  <a:pt x="120" y="85"/>
                </a:lnTo>
                <a:lnTo>
                  <a:pt x="109" y="81"/>
                </a:lnTo>
                <a:lnTo>
                  <a:pt x="95" y="91"/>
                </a:lnTo>
                <a:lnTo>
                  <a:pt x="90" y="89"/>
                </a:lnTo>
                <a:lnTo>
                  <a:pt x="77" y="140"/>
                </a:lnTo>
                <a:lnTo>
                  <a:pt x="56" y="155"/>
                </a:lnTo>
                <a:lnTo>
                  <a:pt x="45" y="158"/>
                </a:lnTo>
                <a:lnTo>
                  <a:pt x="22" y="151"/>
                </a:lnTo>
                <a:lnTo>
                  <a:pt x="20" y="145"/>
                </a:lnTo>
                <a:lnTo>
                  <a:pt x="3" y="145"/>
                </a:lnTo>
                <a:lnTo>
                  <a:pt x="5" y="138"/>
                </a:lnTo>
                <a:lnTo>
                  <a:pt x="1" y="142"/>
                </a:lnTo>
                <a:lnTo>
                  <a:pt x="3" y="138"/>
                </a:lnTo>
                <a:lnTo>
                  <a:pt x="0" y="138"/>
                </a:lnTo>
                <a:lnTo>
                  <a:pt x="5" y="132"/>
                </a:lnTo>
                <a:lnTo>
                  <a:pt x="7" y="128"/>
                </a:lnTo>
                <a:lnTo>
                  <a:pt x="3" y="126"/>
                </a:lnTo>
                <a:lnTo>
                  <a:pt x="5" y="121"/>
                </a:lnTo>
                <a:lnTo>
                  <a:pt x="13" y="121"/>
                </a:lnTo>
                <a:lnTo>
                  <a:pt x="9" y="119"/>
                </a:lnTo>
                <a:lnTo>
                  <a:pt x="9" y="113"/>
                </a:lnTo>
                <a:lnTo>
                  <a:pt x="13" y="111"/>
                </a:lnTo>
                <a:lnTo>
                  <a:pt x="16" y="113"/>
                </a:lnTo>
                <a:lnTo>
                  <a:pt x="16" y="108"/>
                </a:lnTo>
                <a:lnTo>
                  <a:pt x="30" y="89"/>
                </a:lnTo>
                <a:lnTo>
                  <a:pt x="47" y="85"/>
                </a:lnTo>
                <a:lnTo>
                  <a:pt x="80" y="57"/>
                </a:lnTo>
                <a:lnTo>
                  <a:pt x="90" y="32"/>
                </a:lnTo>
                <a:lnTo>
                  <a:pt x="99" y="27"/>
                </a:lnTo>
                <a:lnTo>
                  <a:pt x="103" y="14"/>
                </a:lnTo>
                <a:lnTo>
                  <a:pt x="103" y="1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04" name=""/>
          <p:cNvSpPr/>
          <p:nvPr/>
        </p:nvSpPr>
        <p:spPr>
          <a:xfrm>
            <a:off x="6735600" y="3506760"/>
            <a:ext cx="68400" cy="144360"/>
          </a:xfrm>
          <a:custGeom>
            <a:avLst/>
            <a:gdLst/>
            <a:ahLst/>
            <a:rect l="l" t="t" r="r" b="b"/>
            <a:pathLst>
              <a:path w="40" h="71">
                <a:moveTo>
                  <a:pt x="8" y="0"/>
                </a:moveTo>
                <a:lnTo>
                  <a:pt x="6" y="2"/>
                </a:lnTo>
                <a:lnTo>
                  <a:pt x="11" y="6"/>
                </a:lnTo>
                <a:lnTo>
                  <a:pt x="8" y="7"/>
                </a:lnTo>
                <a:lnTo>
                  <a:pt x="2" y="32"/>
                </a:lnTo>
                <a:lnTo>
                  <a:pt x="0" y="32"/>
                </a:lnTo>
                <a:lnTo>
                  <a:pt x="2" y="56"/>
                </a:lnTo>
                <a:lnTo>
                  <a:pt x="9" y="70"/>
                </a:lnTo>
                <a:lnTo>
                  <a:pt x="21" y="71"/>
                </a:lnTo>
                <a:lnTo>
                  <a:pt x="40" y="58"/>
                </a:lnTo>
                <a:lnTo>
                  <a:pt x="40" y="41"/>
                </a:lnTo>
                <a:lnTo>
                  <a:pt x="23" y="11"/>
                </a:lnTo>
                <a:lnTo>
                  <a:pt x="11" y="2"/>
                </a:lnTo>
                <a:lnTo>
                  <a:pt x="8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05" name=""/>
          <p:cNvSpPr/>
          <p:nvPr/>
        </p:nvSpPr>
        <p:spPr>
          <a:xfrm>
            <a:off x="6735600" y="3506760"/>
            <a:ext cx="68400" cy="144360"/>
          </a:xfrm>
          <a:custGeom>
            <a:avLst/>
            <a:gdLst/>
            <a:ahLst/>
            <a:rect l="l" t="t" r="r" b="b"/>
            <a:pathLst>
              <a:path w="40" h="71">
                <a:moveTo>
                  <a:pt x="8" y="0"/>
                </a:moveTo>
                <a:lnTo>
                  <a:pt x="6" y="2"/>
                </a:lnTo>
                <a:lnTo>
                  <a:pt x="11" y="6"/>
                </a:lnTo>
                <a:lnTo>
                  <a:pt x="8" y="7"/>
                </a:lnTo>
                <a:lnTo>
                  <a:pt x="2" y="32"/>
                </a:lnTo>
                <a:lnTo>
                  <a:pt x="0" y="32"/>
                </a:lnTo>
                <a:lnTo>
                  <a:pt x="2" y="56"/>
                </a:lnTo>
                <a:lnTo>
                  <a:pt x="9" y="70"/>
                </a:lnTo>
                <a:lnTo>
                  <a:pt x="21" y="71"/>
                </a:lnTo>
                <a:lnTo>
                  <a:pt x="40" y="58"/>
                </a:lnTo>
                <a:lnTo>
                  <a:pt x="40" y="41"/>
                </a:lnTo>
                <a:lnTo>
                  <a:pt x="23" y="11"/>
                </a:lnTo>
                <a:lnTo>
                  <a:pt x="11" y="2"/>
                </a:lnTo>
                <a:lnTo>
                  <a:pt x="8" y="0"/>
                </a:lnTo>
                <a:lnTo>
                  <a:pt x="8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06" name=""/>
          <p:cNvSpPr/>
          <p:nvPr/>
        </p:nvSpPr>
        <p:spPr>
          <a:xfrm>
            <a:off x="1260360" y="-60480"/>
            <a:ext cx="930240" cy="970200"/>
          </a:xfrm>
          <a:custGeom>
            <a:avLst/>
            <a:gdLst/>
            <a:ahLst/>
            <a:rect l="l" t="t" r="r" b="b"/>
            <a:pathLst>
              <a:path w="533" h="478">
                <a:moveTo>
                  <a:pt x="416" y="433"/>
                </a:moveTo>
                <a:lnTo>
                  <a:pt x="397" y="410"/>
                </a:lnTo>
                <a:lnTo>
                  <a:pt x="394" y="403"/>
                </a:lnTo>
                <a:lnTo>
                  <a:pt x="397" y="401"/>
                </a:lnTo>
                <a:lnTo>
                  <a:pt x="409" y="414"/>
                </a:lnTo>
                <a:lnTo>
                  <a:pt x="416" y="410"/>
                </a:lnTo>
                <a:lnTo>
                  <a:pt x="433" y="431"/>
                </a:lnTo>
                <a:lnTo>
                  <a:pt x="456" y="435"/>
                </a:lnTo>
                <a:lnTo>
                  <a:pt x="469" y="452"/>
                </a:lnTo>
                <a:lnTo>
                  <a:pt x="471" y="450"/>
                </a:lnTo>
                <a:lnTo>
                  <a:pt x="465" y="439"/>
                </a:lnTo>
                <a:lnTo>
                  <a:pt x="475" y="441"/>
                </a:lnTo>
                <a:lnTo>
                  <a:pt x="473" y="431"/>
                </a:lnTo>
                <a:lnTo>
                  <a:pt x="465" y="422"/>
                </a:lnTo>
                <a:lnTo>
                  <a:pt x="465" y="414"/>
                </a:lnTo>
                <a:lnTo>
                  <a:pt x="475" y="422"/>
                </a:lnTo>
                <a:lnTo>
                  <a:pt x="476" y="403"/>
                </a:lnTo>
                <a:lnTo>
                  <a:pt x="473" y="392"/>
                </a:lnTo>
                <a:lnTo>
                  <a:pt x="461" y="386"/>
                </a:lnTo>
                <a:lnTo>
                  <a:pt x="465" y="367"/>
                </a:lnTo>
                <a:lnTo>
                  <a:pt x="459" y="362"/>
                </a:lnTo>
                <a:lnTo>
                  <a:pt x="454" y="365"/>
                </a:lnTo>
                <a:lnTo>
                  <a:pt x="452" y="356"/>
                </a:lnTo>
                <a:lnTo>
                  <a:pt x="441" y="358"/>
                </a:lnTo>
                <a:lnTo>
                  <a:pt x="444" y="352"/>
                </a:lnTo>
                <a:lnTo>
                  <a:pt x="435" y="352"/>
                </a:lnTo>
                <a:lnTo>
                  <a:pt x="433" y="358"/>
                </a:lnTo>
                <a:lnTo>
                  <a:pt x="428" y="341"/>
                </a:lnTo>
                <a:lnTo>
                  <a:pt x="424" y="339"/>
                </a:lnTo>
                <a:lnTo>
                  <a:pt x="424" y="322"/>
                </a:lnTo>
                <a:lnTo>
                  <a:pt x="411" y="322"/>
                </a:lnTo>
                <a:lnTo>
                  <a:pt x="412" y="309"/>
                </a:lnTo>
                <a:lnTo>
                  <a:pt x="426" y="307"/>
                </a:lnTo>
                <a:lnTo>
                  <a:pt x="407" y="286"/>
                </a:lnTo>
                <a:lnTo>
                  <a:pt x="414" y="282"/>
                </a:lnTo>
                <a:lnTo>
                  <a:pt x="424" y="290"/>
                </a:lnTo>
                <a:lnTo>
                  <a:pt x="420" y="281"/>
                </a:lnTo>
                <a:lnTo>
                  <a:pt x="431" y="281"/>
                </a:lnTo>
                <a:lnTo>
                  <a:pt x="429" y="290"/>
                </a:lnTo>
                <a:lnTo>
                  <a:pt x="448" y="299"/>
                </a:lnTo>
                <a:lnTo>
                  <a:pt x="450" y="307"/>
                </a:lnTo>
                <a:lnTo>
                  <a:pt x="459" y="305"/>
                </a:lnTo>
                <a:lnTo>
                  <a:pt x="459" y="318"/>
                </a:lnTo>
                <a:lnTo>
                  <a:pt x="467" y="331"/>
                </a:lnTo>
                <a:lnTo>
                  <a:pt x="471" y="328"/>
                </a:lnTo>
                <a:lnTo>
                  <a:pt x="471" y="337"/>
                </a:lnTo>
                <a:lnTo>
                  <a:pt x="475" y="341"/>
                </a:lnTo>
                <a:lnTo>
                  <a:pt x="480" y="339"/>
                </a:lnTo>
                <a:lnTo>
                  <a:pt x="491" y="354"/>
                </a:lnTo>
                <a:lnTo>
                  <a:pt x="499" y="335"/>
                </a:lnTo>
                <a:lnTo>
                  <a:pt x="495" y="316"/>
                </a:lnTo>
                <a:lnTo>
                  <a:pt x="508" y="324"/>
                </a:lnTo>
                <a:lnTo>
                  <a:pt x="514" y="307"/>
                </a:lnTo>
                <a:lnTo>
                  <a:pt x="520" y="303"/>
                </a:lnTo>
                <a:lnTo>
                  <a:pt x="510" y="301"/>
                </a:lnTo>
                <a:lnTo>
                  <a:pt x="516" y="292"/>
                </a:lnTo>
                <a:lnTo>
                  <a:pt x="510" y="290"/>
                </a:lnTo>
                <a:lnTo>
                  <a:pt x="527" y="294"/>
                </a:lnTo>
                <a:lnTo>
                  <a:pt x="529" y="290"/>
                </a:lnTo>
                <a:lnTo>
                  <a:pt x="525" y="286"/>
                </a:lnTo>
                <a:lnTo>
                  <a:pt x="533" y="277"/>
                </a:lnTo>
                <a:lnTo>
                  <a:pt x="518" y="260"/>
                </a:lnTo>
                <a:lnTo>
                  <a:pt x="497" y="264"/>
                </a:lnTo>
                <a:lnTo>
                  <a:pt x="503" y="245"/>
                </a:lnTo>
                <a:lnTo>
                  <a:pt x="480" y="249"/>
                </a:lnTo>
                <a:lnTo>
                  <a:pt x="486" y="241"/>
                </a:lnTo>
                <a:lnTo>
                  <a:pt x="475" y="222"/>
                </a:lnTo>
                <a:lnTo>
                  <a:pt x="463" y="218"/>
                </a:lnTo>
                <a:lnTo>
                  <a:pt x="465" y="209"/>
                </a:lnTo>
                <a:lnTo>
                  <a:pt x="448" y="217"/>
                </a:lnTo>
                <a:lnTo>
                  <a:pt x="443" y="211"/>
                </a:lnTo>
                <a:lnTo>
                  <a:pt x="446" y="205"/>
                </a:lnTo>
                <a:lnTo>
                  <a:pt x="443" y="200"/>
                </a:lnTo>
                <a:lnTo>
                  <a:pt x="431" y="200"/>
                </a:lnTo>
                <a:lnTo>
                  <a:pt x="433" y="192"/>
                </a:lnTo>
                <a:lnTo>
                  <a:pt x="403" y="181"/>
                </a:lnTo>
                <a:lnTo>
                  <a:pt x="414" y="177"/>
                </a:lnTo>
                <a:lnTo>
                  <a:pt x="407" y="166"/>
                </a:lnTo>
                <a:lnTo>
                  <a:pt x="414" y="160"/>
                </a:lnTo>
                <a:lnTo>
                  <a:pt x="399" y="151"/>
                </a:lnTo>
                <a:lnTo>
                  <a:pt x="437" y="147"/>
                </a:lnTo>
                <a:lnTo>
                  <a:pt x="394" y="132"/>
                </a:lnTo>
                <a:lnTo>
                  <a:pt x="424" y="123"/>
                </a:lnTo>
                <a:lnTo>
                  <a:pt x="428" y="117"/>
                </a:lnTo>
                <a:lnTo>
                  <a:pt x="424" y="111"/>
                </a:lnTo>
                <a:lnTo>
                  <a:pt x="407" y="92"/>
                </a:lnTo>
                <a:lnTo>
                  <a:pt x="405" y="102"/>
                </a:lnTo>
                <a:lnTo>
                  <a:pt x="390" y="109"/>
                </a:lnTo>
                <a:lnTo>
                  <a:pt x="397" y="98"/>
                </a:lnTo>
                <a:lnTo>
                  <a:pt x="379" y="100"/>
                </a:lnTo>
                <a:lnTo>
                  <a:pt x="399" y="87"/>
                </a:lnTo>
                <a:lnTo>
                  <a:pt x="401" y="75"/>
                </a:lnTo>
                <a:lnTo>
                  <a:pt x="380" y="66"/>
                </a:lnTo>
                <a:lnTo>
                  <a:pt x="365" y="81"/>
                </a:lnTo>
                <a:lnTo>
                  <a:pt x="375" y="62"/>
                </a:lnTo>
                <a:lnTo>
                  <a:pt x="356" y="72"/>
                </a:lnTo>
                <a:lnTo>
                  <a:pt x="362" y="57"/>
                </a:lnTo>
                <a:lnTo>
                  <a:pt x="362" y="49"/>
                </a:lnTo>
                <a:lnTo>
                  <a:pt x="333" y="49"/>
                </a:lnTo>
                <a:lnTo>
                  <a:pt x="350" y="43"/>
                </a:lnTo>
                <a:lnTo>
                  <a:pt x="352" y="40"/>
                </a:lnTo>
                <a:lnTo>
                  <a:pt x="347" y="25"/>
                </a:lnTo>
                <a:lnTo>
                  <a:pt x="324" y="11"/>
                </a:lnTo>
                <a:lnTo>
                  <a:pt x="318" y="21"/>
                </a:lnTo>
                <a:lnTo>
                  <a:pt x="311" y="21"/>
                </a:lnTo>
                <a:lnTo>
                  <a:pt x="311" y="34"/>
                </a:lnTo>
                <a:lnTo>
                  <a:pt x="305" y="27"/>
                </a:lnTo>
                <a:lnTo>
                  <a:pt x="305" y="21"/>
                </a:lnTo>
                <a:lnTo>
                  <a:pt x="298" y="27"/>
                </a:lnTo>
                <a:lnTo>
                  <a:pt x="307" y="6"/>
                </a:lnTo>
                <a:lnTo>
                  <a:pt x="279" y="13"/>
                </a:lnTo>
                <a:lnTo>
                  <a:pt x="292" y="2"/>
                </a:lnTo>
                <a:lnTo>
                  <a:pt x="292" y="0"/>
                </a:lnTo>
                <a:lnTo>
                  <a:pt x="79" y="0"/>
                </a:lnTo>
                <a:lnTo>
                  <a:pt x="87" y="11"/>
                </a:lnTo>
                <a:lnTo>
                  <a:pt x="98" y="15"/>
                </a:lnTo>
                <a:lnTo>
                  <a:pt x="96" y="49"/>
                </a:lnTo>
                <a:lnTo>
                  <a:pt x="95" y="55"/>
                </a:lnTo>
                <a:lnTo>
                  <a:pt x="93" y="43"/>
                </a:lnTo>
                <a:lnTo>
                  <a:pt x="63" y="51"/>
                </a:lnTo>
                <a:lnTo>
                  <a:pt x="95" y="36"/>
                </a:lnTo>
                <a:lnTo>
                  <a:pt x="70" y="0"/>
                </a:lnTo>
                <a:lnTo>
                  <a:pt x="0" y="0"/>
                </a:lnTo>
                <a:lnTo>
                  <a:pt x="4" y="8"/>
                </a:lnTo>
                <a:lnTo>
                  <a:pt x="0" y="27"/>
                </a:lnTo>
                <a:lnTo>
                  <a:pt x="53" y="53"/>
                </a:lnTo>
                <a:lnTo>
                  <a:pt x="12" y="49"/>
                </a:lnTo>
                <a:lnTo>
                  <a:pt x="14" y="53"/>
                </a:lnTo>
                <a:lnTo>
                  <a:pt x="12" y="59"/>
                </a:lnTo>
                <a:lnTo>
                  <a:pt x="34" y="91"/>
                </a:lnTo>
                <a:lnTo>
                  <a:pt x="55" y="92"/>
                </a:lnTo>
                <a:lnTo>
                  <a:pt x="64" y="83"/>
                </a:lnTo>
                <a:lnTo>
                  <a:pt x="66" y="92"/>
                </a:lnTo>
                <a:lnTo>
                  <a:pt x="76" y="106"/>
                </a:lnTo>
                <a:lnTo>
                  <a:pt x="128" y="107"/>
                </a:lnTo>
                <a:lnTo>
                  <a:pt x="151" y="119"/>
                </a:lnTo>
                <a:lnTo>
                  <a:pt x="157" y="109"/>
                </a:lnTo>
                <a:lnTo>
                  <a:pt x="166" y="121"/>
                </a:lnTo>
                <a:lnTo>
                  <a:pt x="170" y="121"/>
                </a:lnTo>
                <a:lnTo>
                  <a:pt x="168" y="117"/>
                </a:lnTo>
                <a:lnTo>
                  <a:pt x="157" y="100"/>
                </a:lnTo>
                <a:lnTo>
                  <a:pt x="189" y="109"/>
                </a:lnTo>
                <a:lnTo>
                  <a:pt x="192" y="117"/>
                </a:lnTo>
                <a:lnTo>
                  <a:pt x="207" y="113"/>
                </a:lnTo>
                <a:lnTo>
                  <a:pt x="211" y="109"/>
                </a:lnTo>
                <a:lnTo>
                  <a:pt x="204" y="91"/>
                </a:lnTo>
                <a:lnTo>
                  <a:pt x="196" y="87"/>
                </a:lnTo>
                <a:lnTo>
                  <a:pt x="209" y="87"/>
                </a:lnTo>
                <a:lnTo>
                  <a:pt x="221" y="98"/>
                </a:lnTo>
                <a:lnTo>
                  <a:pt x="230" y="96"/>
                </a:lnTo>
                <a:lnTo>
                  <a:pt x="232" y="117"/>
                </a:lnTo>
                <a:lnTo>
                  <a:pt x="245" y="117"/>
                </a:lnTo>
                <a:lnTo>
                  <a:pt x="245" y="124"/>
                </a:lnTo>
                <a:lnTo>
                  <a:pt x="241" y="128"/>
                </a:lnTo>
                <a:lnTo>
                  <a:pt x="266" y="147"/>
                </a:lnTo>
                <a:lnTo>
                  <a:pt x="268" y="154"/>
                </a:lnTo>
                <a:lnTo>
                  <a:pt x="260" y="160"/>
                </a:lnTo>
                <a:lnTo>
                  <a:pt x="249" y="158"/>
                </a:lnTo>
                <a:lnTo>
                  <a:pt x="251" y="177"/>
                </a:lnTo>
                <a:lnTo>
                  <a:pt x="269" y="164"/>
                </a:lnTo>
                <a:lnTo>
                  <a:pt x="283" y="162"/>
                </a:lnTo>
                <a:lnTo>
                  <a:pt x="283" y="170"/>
                </a:lnTo>
                <a:lnTo>
                  <a:pt x="294" y="185"/>
                </a:lnTo>
                <a:lnTo>
                  <a:pt x="294" y="175"/>
                </a:lnTo>
                <a:lnTo>
                  <a:pt x="301" y="177"/>
                </a:lnTo>
                <a:lnTo>
                  <a:pt x="301" y="194"/>
                </a:lnTo>
                <a:lnTo>
                  <a:pt x="317" y="203"/>
                </a:lnTo>
                <a:lnTo>
                  <a:pt x="330" y="245"/>
                </a:lnTo>
                <a:lnTo>
                  <a:pt x="318" y="260"/>
                </a:lnTo>
                <a:lnTo>
                  <a:pt x="317" y="271"/>
                </a:lnTo>
                <a:lnTo>
                  <a:pt x="290" y="298"/>
                </a:lnTo>
                <a:lnTo>
                  <a:pt x="307" y="322"/>
                </a:lnTo>
                <a:lnTo>
                  <a:pt x="307" y="330"/>
                </a:lnTo>
                <a:lnTo>
                  <a:pt x="296" y="326"/>
                </a:lnTo>
                <a:lnTo>
                  <a:pt x="273" y="337"/>
                </a:lnTo>
                <a:lnTo>
                  <a:pt x="236" y="330"/>
                </a:lnTo>
                <a:lnTo>
                  <a:pt x="239" y="333"/>
                </a:lnTo>
                <a:lnTo>
                  <a:pt x="236" y="333"/>
                </a:lnTo>
                <a:lnTo>
                  <a:pt x="236" y="341"/>
                </a:lnTo>
                <a:lnTo>
                  <a:pt x="226" y="348"/>
                </a:lnTo>
                <a:lnTo>
                  <a:pt x="222" y="363"/>
                </a:lnTo>
                <a:lnTo>
                  <a:pt x="230" y="375"/>
                </a:lnTo>
                <a:lnTo>
                  <a:pt x="249" y="382"/>
                </a:lnTo>
                <a:lnTo>
                  <a:pt x="264" y="375"/>
                </a:lnTo>
                <a:lnTo>
                  <a:pt x="264" y="369"/>
                </a:lnTo>
                <a:lnTo>
                  <a:pt x="268" y="365"/>
                </a:lnTo>
                <a:lnTo>
                  <a:pt x="286" y="375"/>
                </a:lnTo>
                <a:lnTo>
                  <a:pt x="288" y="371"/>
                </a:lnTo>
                <a:lnTo>
                  <a:pt x="281" y="358"/>
                </a:lnTo>
                <a:lnTo>
                  <a:pt x="286" y="354"/>
                </a:lnTo>
                <a:lnTo>
                  <a:pt x="288" y="363"/>
                </a:lnTo>
                <a:lnTo>
                  <a:pt x="307" y="365"/>
                </a:lnTo>
                <a:lnTo>
                  <a:pt x="318" y="394"/>
                </a:lnTo>
                <a:lnTo>
                  <a:pt x="348" y="409"/>
                </a:lnTo>
                <a:lnTo>
                  <a:pt x="337" y="416"/>
                </a:lnTo>
                <a:lnTo>
                  <a:pt x="333" y="410"/>
                </a:lnTo>
                <a:lnTo>
                  <a:pt x="348" y="433"/>
                </a:lnTo>
                <a:lnTo>
                  <a:pt x="367" y="442"/>
                </a:lnTo>
                <a:lnTo>
                  <a:pt x="375" y="437"/>
                </a:lnTo>
                <a:lnTo>
                  <a:pt x="377" y="444"/>
                </a:lnTo>
                <a:lnTo>
                  <a:pt x="384" y="441"/>
                </a:lnTo>
                <a:lnTo>
                  <a:pt x="390" y="457"/>
                </a:lnTo>
                <a:lnTo>
                  <a:pt x="396" y="454"/>
                </a:lnTo>
                <a:lnTo>
                  <a:pt x="399" y="463"/>
                </a:lnTo>
                <a:lnTo>
                  <a:pt x="422" y="473"/>
                </a:lnTo>
                <a:lnTo>
                  <a:pt x="431" y="469"/>
                </a:lnTo>
                <a:lnTo>
                  <a:pt x="441" y="478"/>
                </a:lnTo>
                <a:lnTo>
                  <a:pt x="446" y="478"/>
                </a:lnTo>
                <a:lnTo>
                  <a:pt x="444" y="459"/>
                </a:lnTo>
                <a:lnTo>
                  <a:pt x="416" y="43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07" name=""/>
          <p:cNvSpPr/>
          <p:nvPr/>
        </p:nvSpPr>
        <p:spPr>
          <a:xfrm>
            <a:off x="1260360" y="-60480"/>
            <a:ext cx="930240" cy="970200"/>
          </a:xfrm>
          <a:custGeom>
            <a:avLst/>
            <a:gdLst/>
            <a:ahLst/>
            <a:rect l="l" t="t" r="r" b="b"/>
            <a:pathLst>
              <a:path w="533" h="478">
                <a:moveTo>
                  <a:pt x="416" y="433"/>
                </a:moveTo>
                <a:lnTo>
                  <a:pt x="397" y="410"/>
                </a:lnTo>
                <a:lnTo>
                  <a:pt x="394" y="403"/>
                </a:lnTo>
                <a:lnTo>
                  <a:pt x="397" y="401"/>
                </a:lnTo>
                <a:lnTo>
                  <a:pt x="409" y="414"/>
                </a:lnTo>
                <a:lnTo>
                  <a:pt x="416" y="410"/>
                </a:lnTo>
                <a:lnTo>
                  <a:pt x="433" y="431"/>
                </a:lnTo>
                <a:lnTo>
                  <a:pt x="456" y="435"/>
                </a:lnTo>
                <a:lnTo>
                  <a:pt x="469" y="452"/>
                </a:lnTo>
                <a:lnTo>
                  <a:pt x="471" y="450"/>
                </a:lnTo>
                <a:lnTo>
                  <a:pt x="465" y="439"/>
                </a:lnTo>
                <a:lnTo>
                  <a:pt x="475" y="441"/>
                </a:lnTo>
                <a:lnTo>
                  <a:pt x="473" y="431"/>
                </a:lnTo>
                <a:lnTo>
                  <a:pt x="465" y="422"/>
                </a:lnTo>
                <a:lnTo>
                  <a:pt x="465" y="414"/>
                </a:lnTo>
                <a:lnTo>
                  <a:pt x="475" y="422"/>
                </a:lnTo>
                <a:lnTo>
                  <a:pt x="476" y="403"/>
                </a:lnTo>
                <a:lnTo>
                  <a:pt x="473" y="392"/>
                </a:lnTo>
                <a:lnTo>
                  <a:pt x="461" y="386"/>
                </a:lnTo>
                <a:lnTo>
                  <a:pt x="465" y="367"/>
                </a:lnTo>
                <a:lnTo>
                  <a:pt x="459" y="362"/>
                </a:lnTo>
                <a:lnTo>
                  <a:pt x="454" y="365"/>
                </a:lnTo>
                <a:lnTo>
                  <a:pt x="452" y="356"/>
                </a:lnTo>
                <a:lnTo>
                  <a:pt x="441" y="358"/>
                </a:lnTo>
                <a:lnTo>
                  <a:pt x="444" y="352"/>
                </a:lnTo>
                <a:lnTo>
                  <a:pt x="435" y="352"/>
                </a:lnTo>
                <a:lnTo>
                  <a:pt x="433" y="358"/>
                </a:lnTo>
                <a:lnTo>
                  <a:pt x="428" y="341"/>
                </a:lnTo>
                <a:lnTo>
                  <a:pt x="424" y="339"/>
                </a:lnTo>
                <a:lnTo>
                  <a:pt x="424" y="322"/>
                </a:lnTo>
                <a:lnTo>
                  <a:pt x="411" y="322"/>
                </a:lnTo>
                <a:lnTo>
                  <a:pt x="412" y="309"/>
                </a:lnTo>
                <a:lnTo>
                  <a:pt x="426" y="307"/>
                </a:lnTo>
                <a:lnTo>
                  <a:pt x="407" y="286"/>
                </a:lnTo>
                <a:lnTo>
                  <a:pt x="414" y="282"/>
                </a:lnTo>
                <a:lnTo>
                  <a:pt x="424" y="290"/>
                </a:lnTo>
                <a:lnTo>
                  <a:pt x="420" y="281"/>
                </a:lnTo>
                <a:lnTo>
                  <a:pt x="431" y="281"/>
                </a:lnTo>
                <a:lnTo>
                  <a:pt x="429" y="290"/>
                </a:lnTo>
                <a:lnTo>
                  <a:pt x="448" y="299"/>
                </a:lnTo>
                <a:lnTo>
                  <a:pt x="450" y="307"/>
                </a:lnTo>
                <a:lnTo>
                  <a:pt x="459" y="305"/>
                </a:lnTo>
                <a:lnTo>
                  <a:pt x="459" y="318"/>
                </a:lnTo>
                <a:lnTo>
                  <a:pt x="467" y="331"/>
                </a:lnTo>
                <a:lnTo>
                  <a:pt x="471" y="328"/>
                </a:lnTo>
                <a:lnTo>
                  <a:pt x="471" y="337"/>
                </a:lnTo>
                <a:lnTo>
                  <a:pt x="475" y="341"/>
                </a:lnTo>
                <a:lnTo>
                  <a:pt x="480" y="339"/>
                </a:lnTo>
                <a:lnTo>
                  <a:pt x="491" y="354"/>
                </a:lnTo>
                <a:lnTo>
                  <a:pt x="499" y="335"/>
                </a:lnTo>
                <a:lnTo>
                  <a:pt x="495" y="316"/>
                </a:lnTo>
                <a:lnTo>
                  <a:pt x="508" y="324"/>
                </a:lnTo>
                <a:lnTo>
                  <a:pt x="514" y="307"/>
                </a:lnTo>
                <a:lnTo>
                  <a:pt x="520" y="303"/>
                </a:lnTo>
                <a:lnTo>
                  <a:pt x="510" y="301"/>
                </a:lnTo>
                <a:lnTo>
                  <a:pt x="516" y="292"/>
                </a:lnTo>
                <a:lnTo>
                  <a:pt x="510" y="290"/>
                </a:lnTo>
                <a:lnTo>
                  <a:pt x="527" y="294"/>
                </a:lnTo>
                <a:lnTo>
                  <a:pt x="529" y="290"/>
                </a:lnTo>
                <a:lnTo>
                  <a:pt x="525" y="286"/>
                </a:lnTo>
                <a:lnTo>
                  <a:pt x="533" y="277"/>
                </a:lnTo>
                <a:lnTo>
                  <a:pt x="518" y="260"/>
                </a:lnTo>
                <a:lnTo>
                  <a:pt x="497" y="264"/>
                </a:lnTo>
                <a:lnTo>
                  <a:pt x="503" y="245"/>
                </a:lnTo>
                <a:lnTo>
                  <a:pt x="480" y="249"/>
                </a:lnTo>
                <a:lnTo>
                  <a:pt x="486" y="241"/>
                </a:lnTo>
                <a:lnTo>
                  <a:pt x="475" y="222"/>
                </a:lnTo>
                <a:lnTo>
                  <a:pt x="463" y="218"/>
                </a:lnTo>
                <a:lnTo>
                  <a:pt x="465" y="209"/>
                </a:lnTo>
                <a:lnTo>
                  <a:pt x="448" y="217"/>
                </a:lnTo>
                <a:lnTo>
                  <a:pt x="443" y="211"/>
                </a:lnTo>
                <a:lnTo>
                  <a:pt x="446" y="205"/>
                </a:lnTo>
                <a:lnTo>
                  <a:pt x="443" y="200"/>
                </a:lnTo>
                <a:lnTo>
                  <a:pt x="431" y="200"/>
                </a:lnTo>
                <a:lnTo>
                  <a:pt x="433" y="192"/>
                </a:lnTo>
                <a:lnTo>
                  <a:pt x="403" y="181"/>
                </a:lnTo>
                <a:lnTo>
                  <a:pt x="414" y="177"/>
                </a:lnTo>
                <a:lnTo>
                  <a:pt x="407" y="166"/>
                </a:lnTo>
                <a:lnTo>
                  <a:pt x="414" y="160"/>
                </a:lnTo>
                <a:lnTo>
                  <a:pt x="399" y="151"/>
                </a:lnTo>
                <a:lnTo>
                  <a:pt x="437" y="147"/>
                </a:lnTo>
                <a:lnTo>
                  <a:pt x="394" y="132"/>
                </a:lnTo>
                <a:lnTo>
                  <a:pt x="424" y="123"/>
                </a:lnTo>
                <a:lnTo>
                  <a:pt x="428" y="117"/>
                </a:lnTo>
                <a:lnTo>
                  <a:pt x="424" y="111"/>
                </a:lnTo>
                <a:lnTo>
                  <a:pt x="407" y="92"/>
                </a:lnTo>
                <a:lnTo>
                  <a:pt x="405" y="102"/>
                </a:lnTo>
                <a:lnTo>
                  <a:pt x="390" y="109"/>
                </a:lnTo>
                <a:lnTo>
                  <a:pt x="397" y="98"/>
                </a:lnTo>
                <a:lnTo>
                  <a:pt x="379" y="100"/>
                </a:lnTo>
                <a:lnTo>
                  <a:pt x="399" y="87"/>
                </a:lnTo>
                <a:lnTo>
                  <a:pt x="401" y="75"/>
                </a:lnTo>
                <a:lnTo>
                  <a:pt x="380" y="66"/>
                </a:lnTo>
                <a:lnTo>
                  <a:pt x="365" y="81"/>
                </a:lnTo>
                <a:lnTo>
                  <a:pt x="375" y="62"/>
                </a:lnTo>
                <a:lnTo>
                  <a:pt x="356" y="72"/>
                </a:lnTo>
                <a:lnTo>
                  <a:pt x="362" y="57"/>
                </a:lnTo>
                <a:lnTo>
                  <a:pt x="362" y="49"/>
                </a:lnTo>
                <a:lnTo>
                  <a:pt x="333" y="49"/>
                </a:lnTo>
                <a:lnTo>
                  <a:pt x="350" y="43"/>
                </a:lnTo>
                <a:lnTo>
                  <a:pt x="352" y="40"/>
                </a:lnTo>
                <a:lnTo>
                  <a:pt x="347" y="25"/>
                </a:lnTo>
                <a:lnTo>
                  <a:pt x="324" y="11"/>
                </a:lnTo>
                <a:lnTo>
                  <a:pt x="318" y="21"/>
                </a:lnTo>
                <a:lnTo>
                  <a:pt x="311" y="21"/>
                </a:lnTo>
                <a:lnTo>
                  <a:pt x="311" y="34"/>
                </a:lnTo>
                <a:lnTo>
                  <a:pt x="305" y="27"/>
                </a:lnTo>
                <a:lnTo>
                  <a:pt x="305" y="21"/>
                </a:lnTo>
                <a:lnTo>
                  <a:pt x="298" y="27"/>
                </a:lnTo>
                <a:lnTo>
                  <a:pt x="307" y="6"/>
                </a:lnTo>
                <a:lnTo>
                  <a:pt x="279" y="13"/>
                </a:lnTo>
                <a:lnTo>
                  <a:pt x="292" y="2"/>
                </a:lnTo>
                <a:lnTo>
                  <a:pt x="292" y="0"/>
                </a:lnTo>
                <a:lnTo>
                  <a:pt x="79" y="0"/>
                </a:lnTo>
                <a:lnTo>
                  <a:pt x="87" y="11"/>
                </a:lnTo>
                <a:lnTo>
                  <a:pt x="98" y="15"/>
                </a:lnTo>
                <a:lnTo>
                  <a:pt x="96" y="49"/>
                </a:lnTo>
                <a:lnTo>
                  <a:pt x="95" y="55"/>
                </a:lnTo>
                <a:lnTo>
                  <a:pt x="93" y="43"/>
                </a:lnTo>
                <a:lnTo>
                  <a:pt x="63" y="51"/>
                </a:lnTo>
                <a:lnTo>
                  <a:pt x="95" y="36"/>
                </a:lnTo>
                <a:lnTo>
                  <a:pt x="70" y="0"/>
                </a:lnTo>
                <a:lnTo>
                  <a:pt x="0" y="0"/>
                </a:lnTo>
                <a:lnTo>
                  <a:pt x="4" y="8"/>
                </a:lnTo>
                <a:lnTo>
                  <a:pt x="0" y="27"/>
                </a:lnTo>
                <a:lnTo>
                  <a:pt x="53" y="53"/>
                </a:lnTo>
                <a:lnTo>
                  <a:pt x="12" y="49"/>
                </a:lnTo>
                <a:lnTo>
                  <a:pt x="14" y="53"/>
                </a:lnTo>
                <a:lnTo>
                  <a:pt x="12" y="59"/>
                </a:lnTo>
                <a:lnTo>
                  <a:pt x="34" y="91"/>
                </a:lnTo>
                <a:lnTo>
                  <a:pt x="55" y="92"/>
                </a:lnTo>
                <a:lnTo>
                  <a:pt x="64" y="83"/>
                </a:lnTo>
                <a:lnTo>
                  <a:pt x="66" y="92"/>
                </a:lnTo>
                <a:lnTo>
                  <a:pt x="76" y="106"/>
                </a:lnTo>
                <a:lnTo>
                  <a:pt x="128" y="107"/>
                </a:lnTo>
                <a:lnTo>
                  <a:pt x="151" y="119"/>
                </a:lnTo>
                <a:lnTo>
                  <a:pt x="157" y="109"/>
                </a:lnTo>
                <a:lnTo>
                  <a:pt x="166" y="121"/>
                </a:lnTo>
                <a:lnTo>
                  <a:pt x="170" y="121"/>
                </a:lnTo>
                <a:lnTo>
                  <a:pt x="168" y="117"/>
                </a:lnTo>
                <a:lnTo>
                  <a:pt x="157" y="100"/>
                </a:lnTo>
                <a:lnTo>
                  <a:pt x="189" y="109"/>
                </a:lnTo>
                <a:lnTo>
                  <a:pt x="192" y="117"/>
                </a:lnTo>
                <a:lnTo>
                  <a:pt x="207" y="113"/>
                </a:lnTo>
                <a:lnTo>
                  <a:pt x="211" y="109"/>
                </a:lnTo>
                <a:lnTo>
                  <a:pt x="204" y="91"/>
                </a:lnTo>
                <a:lnTo>
                  <a:pt x="196" y="87"/>
                </a:lnTo>
                <a:lnTo>
                  <a:pt x="209" y="87"/>
                </a:lnTo>
                <a:lnTo>
                  <a:pt x="221" y="98"/>
                </a:lnTo>
                <a:lnTo>
                  <a:pt x="230" y="96"/>
                </a:lnTo>
                <a:lnTo>
                  <a:pt x="232" y="117"/>
                </a:lnTo>
                <a:lnTo>
                  <a:pt x="245" y="117"/>
                </a:lnTo>
                <a:lnTo>
                  <a:pt x="245" y="124"/>
                </a:lnTo>
                <a:lnTo>
                  <a:pt x="241" y="128"/>
                </a:lnTo>
                <a:lnTo>
                  <a:pt x="266" y="147"/>
                </a:lnTo>
                <a:lnTo>
                  <a:pt x="268" y="154"/>
                </a:lnTo>
                <a:lnTo>
                  <a:pt x="260" y="160"/>
                </a:lnTo>
                <a:lnTo>
                  <a:pt x="249" y="158"/>
                </a:lnTo>
                <a:lnTo>
                  <a:pt x="251" y="177"/>
                </a:lnTo>
                <a:lnTo>
                  <a:pt x="269" y="164"/>
                </a:lnTo>
                <a:lnTo>
                  <a:pt x="283" y="162"/>
                </a:lnTo>
                <a:lnTo>
                  <a:pt x="283" y="170"/>
                </a:lnTo>
                <a:lnTo>
                  <a:pt x="294" y="185"/>
                </a:lnTo>
                <a:lnTo>
                  <a:pt x="294" y="175"/>
                </a:lnTo>
                <a:lnTo>
                  <a:pt x="301" y="177"/>
                </a:lnTo>
                <a:lnTo>
                  <a:pt x="301" y="194"/>
                </a:lnTo>
                <a:lnTo>
                  <a:pt x="317" y="203"/>
                </a:lnTo>
                <a:lnTo>
                  <a:pt x="330" y="245"/>
                </a:lnTo>
                <a:lnTo>
                  <a:pt x="318" y="260"/>
                </a:lnTo>
                <a:lnTo>
                  <a:pt x="317" y="271"/>
                </a:lnTo>
                <a:lnTo>
                  <a:pt x="290" y="298"/>
                </a:lnTo>
                <a:lnTo>
                  <a:pt x="307" y="322"/>
                </a:lnTo>
                <a:lnTo>
                  <a:pt x="307" y="330"/>
                </a:lnTo>
                <a:lnTo>
                  <a:pt x="296" y="326"/>
                </a:lnTo>
                <a:lnTo>
                  <a:pt x="273" y="337"/>
                </a:lnTo>
                <a:lnTo>
                  <a:pt x="236" y="330"/>
                </a:lnTo>
                <a:lnTo>
                  <a:pt x="239" y="333"/>
                </a:lnTo>
                <a:lnTo>
                  <a:pt x="236" y="333"/>
                </a:lnTo>
                <a:lnTo>
                  <a:pt x="236" y="341"/>
                </a:lnTo>
                <a:lnTo>
                  <a:pt x="226" y="348"/>
                </a:lnTo>
                <a:lnTo>
                  <a:pt x="222" y="363"/>
                </a:lnTo>
                <a:lnTo>
                  <a:pt x="230" y="375"/>
                </a:lnTo>
                <a:lnTo>
                  <a:pt x="249" y="382"/>
                </a:lnTo>
                <a:lnTo>
                  <a:pt x="264" y="375"/>
                </a:lnTo>
                <a:lnTo>
                  <a:pt x="264" y="369"/>
                </a:lnTo>
                <a:lnTo>
                  <a:pt x="268" y="365"/>
                </a:lnTo>
                <a:lnTo>
                  <a:pt x="286" y="375"/>
                </a:lnTo>
                <a:lnTo>
                  <a:pt x="288" y="371"/>
                </a:lnTo>
                <a:lnTo>
                  <a:pt x="281" y="358"/>
                </a:lnTo>
                <a:lnTo>
                  <a:pt x="286" y="354"/>
                </a:lnTo>
                <a:lnTo>
                  <a:pt x="288" y="363"/>
                </a:lnTo>
                <a:lnTo>
                  <a:pt x="307" y="365"/>
                </a:lnTo>
                <a:lnTo>
                  <a:pt x="318" y="394"/>
                </a:lnTo>
                <a:lnTo>
                  <a:pt x="348" y="409"/>
                </a:lnTo>
                <a:lnTo>
                  <a:pt x="337" y="416"/>
                </a:lnTo>
                <a:lnTo>
                  <a:pt x="333" y="410"/>
                </a:lnTo>
                <a:lnTo>
                  <a:pt x="348" y="433"/>
                </a:lnTo>
                <a:lnTo>
                  <a:pt x="367" y="442"/>
                </a:lnTo>
                <a:lnTo>
                  <a:pt x="375" y="437"/>
                </a:lnTo>
                <a:lnTo>
                  <a:pt x="377" y="444"/>
                </a:lnTo>
                <a:lnTo>
                  <a:pt x="384" y="441"/>
                </a:lnTo>
                <a:lnTo>
                  <a:pt x="390" y="457"/>
                </a:lnTo>
                <a:lnTo>
                  <a:pt x="396" y="454"/>
                </a:lnTo>
                <a:lnTo>
                  <a:pt x="399" y="463"/>
                </a:lnTo>
                <a:lnTo>
                  <a:pt x="422" y="473"/>
                </a:lnTo>
                <a:lnTo>
                  <a:pt x="431" y="469"/>
                </a:lnTo>
                <a:lnTo>
                  <a:pt x="441" y="478"/>
                </a:lnTo>
                <a:lnTo>
                  <a:pt x="446" y="478"/>
                </a:lnTo>
                <a:lnTo>
                  <a:pt x="444" y="459"/>
                </a:lnTo>
                <a:lnTo>
                  <a:pt x="416" y="433"/>
                </a:lnTo>
                <a:lnTo>
                  <a:pt x="416" y="433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08" name=""/>
          <p:cNvSpPr/>
          <p:nvPr/>
        </p:nvSpPr>
        <p:spPr>
          <a:xfrm>
            <a:off x="1757520" y="352440"/>
            <a:ext cx="37800" cy="38160"/>
          </a:xfrm>
          <a:custGeom>
            <a:avLst/>
            <a:gdLst/>
            <a:ahLst/>
            <a:rect l="l" t="t" r="r" b="b"/>
            <a:pathLst>
              <a:path w="22" h="19">
                <a:moveTo>
                  <a:pt x="0" y="8"/>
                </a:moveTo>
                <a:lnTo>
                  <a:pt x="7" y="0"/>
                </a:lnTo>
                <a:lnTo>
                  <a:pt x="22" y="17"/>
                </a:lnTo>
                <a:lnTo>
                  <a:pt x="5" y="19"/>
                </a:lnTo>
                <a:lnTo>
                  <a:pt x="0" y="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09" name=""/>
          <p:cNvSpPr/>
          <p:nvPr/>
        </p:nvSpPr>
        <p:spPr>
          <a:xfrm>
            <a:off x="1757520" y="352440"/>
            <a:ext cx="37800" cy="38160"/>
          </a:xfrm>
          <a:custGeom>
            <a:avLst/>
            <a:gdLst/>
            <a:ahLst/>
            <a:rect l="l" t="t" r="r" b="b"/>
            <a:pathLst>
              <a:path w="22" h="19">
                <a:moveTo>
                  <a:pt x="0" y="8"/>
                </a:moveTo>
                <a:lnTo>
                  <a:pt x="7" y="0"/>
                </a:lnTo>
                <a:lnTo>
                  <a:pt x="22" y="17"/>
                </a:lnTo>
                <a:lnTo>
                  <a:pt x="5" y="19"/>
                </a:lnTo>
                <a:lnTo>
                  <a:pt x="0" y="8"/>
                </a:lnTo>
                <a:lnTo>
                  <a:pt x="0" y="8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0" name=""/>
          <p:cNvSpPr/>
          <p:nvPr/>
        </p:nvSpPr>
        <p:spPr>
          <a:xfrm>
            <a:off x="1676520" y="338040"/>
            <a:ext cx="71280" cy="98640"/>
          </a:xfrm>
          <a:custGeom>
            <a:avLst/>
            <a:gdLst/>
            <a:ahLst/>
            <a:rect l="l" t="t" r="r" b="b"/>
            <a:pathLst>
              <a:path w="41" h="49">
                <a:moveTo>
                  <a:pt x="16" y="0"/>
                </a:moveTo>
                <a:lnTo>
                  <a:pt x="37" y="4"/>
                </a:lnTo>
                <a:lnTo>
                  <a:pt x="41" y="15"/>
                </a:lnTo>
                <a:lnTo>
                  <a:pt x="39" y="38"/>
                </a:lnTo>
                <a:lnTo>
                  <a:pt x="30" y="49"/>
                </a:lnTo>
                <a:lnTo>
                  <a:pt x="5" y="49"/>
                </a:lnTo>
                <a:lnTo>
                  <a:pt x="0" y="36"/>
                </a:lnTo>
                <a:lnTo>
                  <a:pt x="1" y="22"/>
                </a:lnTo>
                <a:lnTo>
                  <a:pt x="16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1" name=""/>
          <p:cNvSpPr/>
          <p:nvPr/>
        </p:nvSpPr>
        <p:spPr>
          <a:xfrm>
            <a:off x="1676520" y="338040"/>
            <a:ext cx="71280" cy="98640"/>
          </a:xfrm>
          <a:custGeom>
            <a:avLst/>
            <a:gdLst/>
            <a:ahLst/>
            <a:rect l="l" t="t" r="r" b="b"/>
            <a:pathLst>
              <a:path w="41" h="49">
                <a:moveTo>
                  <a:pt x="16" y="0"/>
                </a:moveTo>
                <a:lnTo>
                  <a:pt x="37" y="4"/>
                </a:lnTo>
                <a:lnTo>
                  <a:pt x="41" y="15"/>
                </a:lnTo>
                <a:lnTo>
                  <a:pt x="39" y="38"/>
                </a:lnTo>
                <a:lnTo>
                  <a:pt x="30" y="49"/>
                </a:lnTo>
                <a:lnTo>
                  <a:pt x="5" y="49"/>
                </a:lnTo>
                <a:lnTo>
                  <a:pt x="0" y="36"/>
                </a:lnTo>
                <a:lnTo>
                  <a:pt x="1" y="22"/>
                </a:lnTo>
                <a:lnTo>
                  <a:pt x="16" y="0"/>
                </a:lnTo>
                <a:lnTo>
                  <a:pt x="16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2" name=""/>
          <p:cNvSpPr/>
          <p:nvPr/>
        </p:nvSpPr>
        <p:spPr>
          <a:xfrm>
            <a:off x="2370240" y="-60480"/>
            <a:ext cx="1096920" cy="1113120"/>
          </a:xfrm>
          <a:custGeom>
            <a:avLst/>
            <a:gdLst/>
            <a:ahLst/>
            <a:rect l="l" t="t" r="r" b="b"/>
            <a:pathLst>
              <a:path w="630" h="548">
                <a:moveTo>
                  <a:pt x="262" y="433"/>
                </a:moveTo>
                <a:lnTo>
                  <a:pt x="266" y="437"/>
                </a:lnTo>
                <a:lnTo>
                  <a:pt x="260" y="439"/>
                </a:lnTo>
                <a:lnTo>
                  <a:pt x="241" y="448"/>
                </a:lnTo>
                <a:lnTo>
                  <a:pt x="250" y="457"/>
                </a:lnTo>
                <a:lnTo>
                  <a:pt x="252" y="482"/>
                </a:lnTo>
                <a:lnTo>
                  <a:pt x="243" y="501"/>
                </a:lnTo>
                <a:lnTo>
                  <a:pt x="239" y="527"/>
                </a:lnTo>
                <a:lnTo>
                  <a:pt x="224" y="529"/>
                </a:lnTo>
                <a:lnTo>
                  <a:pt x="234" y="533"/>
                </a:lnTo>
                <a:lnTo>
                  <a:pt x="235" y="544"/>
                </a:lnTo>
                <a:lnTo>
                  <a:pt x="219" y="542"/>
                </a:lnTo>
                <a:lnTo>
                  <a:pt x="217" y="538"/>
                </a:lnTo>
                <a:lnTo>
                  <a:pt x="205" y="548"/>
                </a:lnTo>
                <a:lnTo>
                  <a:pt x="196" y="542"/>
                </a:lnTo>
                <a:lnTo>
                  <a:pt x="202" y="527"/>
                </a:lnTo>
                <a:lnTo>
                  <a:pt x="196" y="533"/>
                </a:lnTo>
                <a:lnTo>
                  <a:pt x="194" y="523"/>
                </a:lnTo>
                <a:lnTo>
                  <a:pt x="190" y="531"/>
                </a:lnTo>
                <a:lnTo>
                  <a:pt x="187" y="523"/>
                </a:lnTo>
                <a:lnTo>
                  <a:pt x="192" y="514"/>
                </a:lnTo>
                <a:lnTo>
                  <a:pt x="185" y="518"/>
                </a:lnTo>
                <a:lnTo>
                  <a:pt x="188" y="514"/>
                </a:lnTo>
                <a:lnTo>
                  <a:pt x="181" y="514"/>
                </a:lnTo>
                <a:lnTo>
                  <a:pt x="183" y="510"/>
                </a:lnTo>
                <a:lnTo>
                  <a:pt x="141" y="518"/>
                </a:lnTo>
                <a:lnTo>
                  <a:pt x="153" y="510"/>
                </a:lnTo>
                <a:lnTo>
                  <a:pt x="124" y="497"/>
                </a:lnTo>
                <a:lnTo>
                  <a:pt x="140" y="491"/>
                </a:lnTo>
                <a:lnTo>
                  <a:pt x="121" y="491"/>
                </a:lnTo>
                <a:lnTo>
                  <a:pt x="126" y="486"/>
                </a:lnTo>
                <a:lnTo>
                  <a:pt x="119" y="476"/>
                </a:lnTo>
                <a:lnTo>
                  <a:pt x="126" y="469"/>
                </a:lnTo>
                <a:lnTo>
                  <a:pt x="115" y="473"/>
                </a:lnTo>
                <a:lnTo>
                  <a:pt x="111" y="469"/>
                </a:lnTo>
                <a:lnTo>
                  <a:pt x="119" y="467"/>
                </a:lnTo>
                <a:lnTo>
                  <a:pt x="104" y="452"/>
                </a:lnTo>
                <a:lnTo>
                  <a:pt x="106" y="441"/>
                </a:lnTo>
                <a:lnTo>
                  <a:pt x="102" y="444"/>
                </a:lnTo>
                <a:lnTo>
                  <a:pt x="100" y="435"/>
                </a:lnTo>
                <a:lnTo>
                  <a:pt x="94" y="433"/>
                </a:lnTo>
                <a:lnTo>
                  <a:pt x="81" y="407"/>
                </a:lnTo>
                <a:lnTo>
                  <a:pt x="83" y="403"/>
                </a:lnTo>
                <a:lnTo>
                  <a:pt x="79" y="403"/>
                </a:lnTo>
                <a:lnTo>
                  <a:pt x="79" y="388"/>
                </a:lnTo>
                <a:lnTo>
                  <a:pt x="104" y="373"/>
                </a:lnTo>
                <a:lnTo>
                  <a:pt x="92" y="369"/>
                </a:lnTo>
                <a:lnTo>
                  <a:pt x="96" y="363"/>
                </a:lnTo>
                <a:lnTo>
                  <a:pt x="106" y="365"/>
                </a:lnTo>
                <a:lnTo>
                  <a:pt x="94" y="356"/>
                </a:lnTo>
                <a:lnTo>
                  <a:pt x="83" y="363"/>
                </a:lnTo>
                <a:lnTo>
                  <a:pt x="76" y="380"/>
                </a:lnTo>
                <a:lnTo>
                  <a:pt x="68" y="382"/>
                </a:lnTo>
                <a:lnTo>
                  <a:pt x="68" y="363"/>
                </a:lnTo>
                <a:lnTo>
                  <a:pt x="74" y="356"/>
                </a:lnTo>
                <a:lnTo>
                  <a:pt x="64" y="346"/>
                </a:lnTo>
                <a:lnTo>
                  <a:pt x="64" y="335"/>
                </a:lnTo>
                <a:lnTo>
                  <a:pt x="61" y="335"/>
                </a:lnTo>
                <a:lnTo>
                  <a:pt x="66" y="330"/>
                </a:lnTo>
                <a:lnTo>
                  <a:pt x="57" y="328"/>
                </a:lnTo>
                <a:lnTo>
                  <a:pt x="57" y="316"/>
                </a:lnTo>
                <a:lnTo>
                  <a:pt x="49" y="320"/>
                </a:lnTo>
                <a:lnTo>
                  <a:pt x="55" y="309"/>
                </a:lnTo>
                <a:lnTo>
                  <a:pt x="49" y="313"/>
                </a:lnTo>
                <a:lnTo>
                  <a:pt x="44" y="303"/>
                </a:lnTo>
                <a:lnTo>
                  <a:pt x="53" y="296"/>
                </a:lnTo>
                <a:lnTo>
                  <a:pt x="42" y="296"/>
                </a:lnTo>
                <a:lnTo>
                  <a:pt x="45" y="292"/>
                </a:lnTo>
                <a:lnTo>
                  <a:pt x="40" y="288"/>
                </a:lnTo>
                <a:lnTo>
                  <a:pt x="42" y="281"/>
                </a:lnTo>
                <a:lnTo>
                  <a:pt x="49" y="281"/>
                </a:lnTo>
                <a:lnTo>
                  <a:pt x="44" y="275"/>
                </a:lnTo>
                <a:lnTo>
                  <a:pt x="51" y="262"/>
                </a:lnTo>
                <a:lnTo>
                  <a:pt x="40" y="262"/>
                </a:lnTo>
                <a:lnTo>
                  <a:pt x="34" y="254"/>
                </a:lnTo>
                <a:lnTo>
                  <a:pt x="38" y="237"/>
                </a:lnTo>
                <a:lnTo>
                  <a:pt x="45" y="234"/>
                </a:lnTo>
                <a:lnTo>
                  <a:pt x="40" y="232"/>
                </a:lnTo>
                <a:lnTo>
                  <a:pt x="44" y="228"/>
                </a:lnTo>
                <a:lnTo>
                  <a:pt x="42" y="217"/>
                </a:lnTo>
                <a:lnTo>
                  <a:pt x="55" y="211"/>
                </a:lnTo>
                <a:lnTo>
                  <a:pt x="44" y="205"/>
                </a:lnTo>
                <a:lnTo>
                  <a:pt x="91" y="205"/>
                </a:lnTo>
                <a:lnTo>
                  <a:pt x="79" y="196"/>
                </a:lnTo>
                <a:lnTo>
                  <a:pt x="85" y="188"/>
                </a:lnTo>
                <a:lnTo>
                  <a:pt x="62" y="200"/>
                </a:lnTo>
                <a:lnTo>
                  <a:pt x="55" y="200"/>
                </a:lnTo>
                <a:lnTo>
                  <a:pt x="53" y="190"/>
                </a:lnTo>
                <a:lnTo>
                  <a:pt x="59" y="183"/>
                </a:lnTo>
                <a:lnTo>
                  <a:pt x="85" y="181"/>
                </a:lnTo>
                <a:lnTo>
                  <a:pt x="89" y="171"/>
                </a:lnTo>
                <a:lnTo>
                  <a:pt x="83" y="171"/>
                </a:lnTo>
                <a:lnTo>
                  <a:pt x="87" y="168"/>
                </a:lnTo>
                <a:lnTo>
                  <a:pt x="87" y="154"/>
                </a:lnTo>
                <a:lnTo>
                  <a:pt x="100" y="156"/>
                </a:lnTo>
                <a:lnTo>
                  <a:pt x="96" y="153"/>
                </a:lnTo>
                <a:lnTo>
                  <a:pt x="102" y="149"/>
                </a:lnTo>
                <a:lnTo>
                  <a:pt x="100" y="143"/>
                </a:lnTo>
                <a:lnTo>
                  <a:pt x="89" y="145"/>
                </a:lnTo>
                <a:lnTo>
                  <a:pt x="89" y="138"/>
                </a:lnTo>
                <a:lnTo>
                  <a:pt x="92" y="134"/>
                </a:lnTo>
                <a:lnTo>
                  <a:pt x="91" y="128"/>
                </a:lnTo>
                <a:lnTo>
                  <a:pt x="96" y="124"/>
                </a:lnTo>
                <a:lnTo>
                  <a:pt x="94" y="119"/>
                </a:lnTo>
                <a:lnTo>
                  <a:pt x="100" y="117"/>
                </a:lnTo>
                <a:lnTo>
                  <a:pt x="100" y="106"/>
                </a:lnTo>
                <a:lnTo>
                  <a:pt x="62" y="102"/>
                </a:lnTo>
                <a:lnTo>
                  <a:pt x="34" y="87"/>
                </a:lnTo>
                <a:lnTo>
                  <a:pt x="25" y="70"/>
                </a:lnTo>
                <a:lnTo>
                  <a:pt x="55" y="66"/>
                </a:lnTo>
                <a:lnTo>
                  <a:pt x="94" y="89"/>
                </a:lnTo>
                <a:lnTo>
                  <a:pt x="94" y="81"/>
                </a:lnTo>
                <a:lnTo>
                  <a:pt x="89" y="81"/>
                </a:lnTo>
                <a:lnTo>
                  <a:pt x="83" y="74"/>
                </a:lnTo>
                <a:lnTo>
                  <a:pt x="89" y="77"/>
                </a:lnTo>
                <a:lnTo>
                  <a:pt x="92" y="70"/>
                </a:lnTo>
                <a:lnTo>
                  <a:pt x="87" y="66"/>
                </a:lnTo>
                <a:lnTo>
                  <a:pt x="92" y="64"/>
                </a:lnTo>
                <a:lnTo>
                  <a:pt x="72" y="49"/>
                </a:lnTo>
                <a:lnTo>
                  <a:pt x="81" y="53"/>
                </a:lnTo>
                <a:lnTo>
                  <a:pt x="81" y="43"/>
                </a:lnTo>
                <a:lnTo>
                  <a:pt x="66" y="45"/>
                </a:lnTo>
                <a:lnTo>
                  <a:pt x="76" y="32"/>
                </a:lnTo>
                <a:lnTo>
                  <a:pt x="59" y="43"/>
                </a:lnTo>
                <a:lnTo>
                  <a:pt x="72" y="27"/>
                </a:lnTo>
                <a:lnTo>
                  <a:pt x="51" y="28"/>
                </a:lnTo>
                <a:lnTo>
                  <a:pt x="72" y="13"/>
                </a:lnTo>
                <a:lnTo>
                  <a:pt x="49" y="11"/>
                </a:lnTo>
                <a:lnTo>
                  <a:pt x="53" y="0"/>
                </a:lnTo>
                <a:lnTo>
                  <a:pt x="612" y="0"/>
                </a:lnTo>
                <a:lnTo>
                  <a:pt x="602" y="17"/>
                </a:lnTo>
                <a:lnTo>
                  <a:pt x="623" y="10"/>
                </a:lnTo>
                <a:lnTo>
                  <a:pt x="614" y="27"/>
                </a:lnTo>
                <a:lnTo>
                  <a:pt x="614" y="36"/>
                </a:lnTo>
                <a:lnTo>
                  <a:pt x="627" y="25"/>
                </a:lnTo>
                <a:lnTo>
                  <a:pt x="627" y="45"/>
                </a:lnTo>
                <a:lnTo>
                  <a:pt x="621" y="49"/>
                </a:lnTo>
                <a:lnTo>
                  <a:pt x="627" y="53"/>
                </a:lnTo>
                <a:lnTo>
                  <a:pt x="627" y="62"/>
                </a:lnTo>
                <a:lnTo>
                  <a:pt x="630" y="81"/>
                </a:lnTo>
                <a:lnTo>
                  <a:pt x="617" y="81"/>
                </a:lnTo>
                <a:lnTo>
                  <a:pt x="614" y="62"/>
                </a:lnTo>
                <a:lnTo>
                  <a:pt x="612" y="83"/>
                </a:lnTo>
                <a:lnTo>
                  <a:pt x="598" y="81"/>
                </a:lnTo>
                <a:lnTo>
                  <a:pt x="585" y="66"/>
                </a:lnTo>
                <a:lnTo>
                  <a:pt x="582" y="47"/>
                </a:lnTo>
                <a:lnTo>
                  <a:pt x="572" y="34"/>
                </a:lnTo>
                <a:lnTo>
                  <a:pt x="519" y="4"/>
                </a:lnTo>
                <a:lnTo>
                  <a:pt x="521" y="15"/>
                </a:lnTo>
                <a:lnTo>
                  <a:pt x="516" y="15"/>
                </a:lnTo>
                <a:lnTo>
                  <a:pt x="525" y="25"/>
                </a:lnTo>
                <a:lnTo>
                  <a:pt x="553" y="25"/>
                </a:lnTo>
                <a:lnTo>
                  <a:pt x="557" y="40"/>
                </a:lnTo>
                <a:lnTo>
                  <a:pt x="553" y="36"/>
                </a:lnTo>
                <a:lnTo>
                  <a:pt x="555" y="42"/>
                </a:lnTo>
                <a:lnTo>
                  <a:pt x="538" y="55"/>
                </a:lnTo>
                <a:lnTo>
                  <a:pt x="508" y="55"/>
                </a:lnTo>
                <a:lnTo>
                  <a:pt x="512" y="64"/>
                </a:lnTo>
                <a:lnTo>
                  <a:pt x="510" y="72"/>
                </a:lnTo>
                <a:lnTo>
                  <a:pt x="495" y="81"/>
                </a:lnTo>
                <a:lnTo>
                  <a:pt x="538" y="83"/>
                </a:lnTo>
                <a:lnTo>
                  <a:pt x="501" y="106"/>
                </a:lnTo>
                <a:lnTo>
                  <a:pt x="514" y="106"/>
                </a:lnTo>
                <a:lnTo>
                  <a:pt x="561" y="87"/>
                </a:lnTo>
                <a:lnTo>
                  <a:pt x="591" y="102"/>
                </a:lnTo>
                <a:lnTo>
                  <a:pt x="621" y="100"/>
                </a:lnTo>
                <a:lnTo>
                  <a:pt x="617" y="111"/>
                </a:lnTo>
                <a:lnTo>
                  <a:pt x="604" y="111"/>
                </a:lnTo>
                <a:lnTo>
                  <a:pt x="600" y="115"/>
                </a:lnTo>
                <a:lnTo>
                  <a:pt x="606" y="119"/>
                </a:lnTo>
                <a:lnTo>
                  <a:pt x="589" y="121"/>
                </a:lnTo>
                <a:lnTo>
                  <a:pt x="593" y="126"/>
                </a:lnTo>
                <a:lnTo>
                  <a:pt x="591" y="132"/>
                </a:lnTo>
                <a:lnTo>
                  <a:pt x="580" y="130"/>
                </a:lnTo>
                <a:lnTo>
                  <a:pt x="585" y="139"/>
                </a:lnTo>
                <a:lnTo>
                  <a:pt x="563" y="149"/>
                </a:lnTo>
                <a:lnTo>
                  <a:pt x="568" y="156"/>
                </a:lnTo>
                <a:lnTo>
                  <a:pt x="557" y="156"/>
                </a:lnTo>
                <a:lnTo>
                  <a:pt x="561" y="162"/>
                </a:lnTo>
                <a:lnTo>
                  <a:pt x="544" y="175"/>
                </a:lnTo>
                <a:lnTo>
                  <a:pt x="486" y="198"/>
                </a:lnTo>
                <a:lnTo>
                  <a:pt x="478" y="190"/>
                </a:lnTo>
                <a:lnTo>
                  <a:pt x="472" y="205"/>
                </a:lnTo>
                <a:lnTo>
                  <a:pt x="463" y="196"/>
                </a:lnTo>
                <a:lnTo>
                  <a:pt x="467" y="207"/>
                </a:lnTo>
                <a:lnTo>
                  <a:pt x="457" y="202"/>
                </a:lnTo>
                <a:lnTo>
                  <a:pt x="454" y="205"/>
                </a:lnTo>
                <a:lnTo>
                  <a:pt x="457" y="209"/>
                </a:lnTo>
                <a:lnTo>
                  <a:pt x="444" y="209"/>
                </a:lnTo>
                <a:lnTo>
                  <a:pt x="440" y="200"/>
                </a:lnTo>
                <a:lnTo>
                  <a:pt x="444" y="198"/>
                </a:lnTo>
                <a:lnTo>
                  <a:pt x="433" y="190"/>
                </a:lnTo>
                <a:lnTo>
                  <a:pt x="429" y="179"/>
                </a:lnTo>
                <a:lnTo>
                  <a:pt x="425" y="185"/>
                </a:lnTo>
                <a:lnTo>
                  <a:pt x="431" y="200"/>
                </a:lnTo>
                <a:lnTo>
                  <a:pt x="439" y="207"/>
                </a:lnTo>
                <a:lnTo>
                  <a:pt x="435" y="217"/>
                </a:lnTo>
                <a:lnTo>
                  <a:pt x="416" y="224"/>
                </a:lnTo>
                <a:lnTo>
                  <a:pt x="416" y="232"/>
                </a:lnTo>
                <a:lnTo>
                  <a:pt x="410" y="241"/>
                </a:lnTo>
                <a:lnTo>
                  <a:pt x="410" y="254"/>
                </a:lnTo>
                <a:lnTo>
                  <a:pt x="403" y="262"/>
                </a:lnTo>
                <a:lnTo>
                  <a:pt x="403" y="267"/>
                </a:lnTo>
                <a:lnTo>
                  <a:pt x="397" y="275"/>
                </a:lnTo>
                <a:lnTo>
                  <a:pt x="393" y="269"/>
                </a:lnTo>
                <a:lnTo>
                  <a:pt x="388" y="288"/>
                </a:lnTo>
                <a:lnTo>
                  <a:pt x="382" y="284"/>
                </a:lnTo>
                <a:lnTo>
                  <a:pt x="378" y="292"/>
                </a:lnTo>
                <a:lnTo>
                  <a:pt x="369" y="284"/>
                </a:lnTo>
                <a:lnTo>
                  <a:pt x="371" y="294"/>
                </a:lnTo>
                <a:lnTo>
                  <a:pt x="365" y="309"/>
                </a:lnTo>
                <a:lnTo>
                  <a:pt x="356" y="303"/>
                </a:lnTo>
                <a:lnTo>
                  <a:pt x="354" y="313"/>
                </a:lnTo>
                <a:lnTo>
                  <a:pt x="343" y="299"/>
                </a:lnTo>
                <a:lnTo>
                  <a:pt x="343" y="309"/>
                </a:lnTo>
                <a:lnTo>
                  <a:pt x="339" y="307"/>
                </a:lnTo>
                <a:lnTo>
                  <a:pt x="341" y="313"/>
                </a:lnTo>
                <a:lnTo>
                  <a:pt x="331" y="303"/>
                </a:lnTo>
                <a:lnTo>
                  <a:pt x="345" y="290"/>
                </a:lnTo>
                <a:lnTo>
                  <a:pt x="331" y="284"/>
                </a:lnTo>
                <a:lnTo>
                  <a:pt x="326" y="288"/>
                </a:lnTo>
                <a:lnTo>
                  <a:pt x="331" y="294"/>
                </a:lnTo>
                <a:lnTo>
                  <a:pt x="326" y="299"/>
                </a:lnTo>
                <a:lnTo>
                  <a:pt x="328" y="307"/>
                </a:lnTo>
                <a:lnTo>
                  <a:pt x="320" y="303"/>
                </a:lnTo>
                <a:lnTo>
                  <a:pt x="320" y="309"/>
                </a:lnTo>
                <a:lnTo>
                  <a:pt x="326" y="313"/>
                </a:lnTo>
                <a:lnTo>
                  <a:pt x="322" y="320"/>
                </a:lnTo>
                <a:lnTo>
                  <a:pt x="296" y="318"/>
                </a:lnTo>
                <a:lnTo>
                  <a:pt x="288" y="326"/>
                </a:lnTo>
                <a:lnTo>
                  <a:pt x="296" y="337"/>
                </a:lnTo>
                <a:lnTo>
                  <a:pt x="288" y="346"/>
                </a:lnTo>
                <a:lnTo>
                  <a:pt x="271" y="345"/>
                </a:lnTo>
                <a:lnTo>
                  <a:pt x="269" y="352"/>
                </a:lnTo>
                <a:lnTo>
                  <a:pt x="271" y="352"/>
                </a:lnTo>
                <a:lnTo>
                  <a:pt x="286" y="375"/>
                </a:lnTo>
                <a:lnTo>
                  <a:pt x="264" y="378"/>
                </a:lnTo>
                <a:lnTo>
                  <a:pt x="279" y="384"/>
                </a:lnTo>
                <a:lnTo>
                  <a:pt x="281" y="403"/>
                </a:lnTo>
                <a:lnTo>
                  <a:pt x="266" y="401"/>
                </a:lnTo>
                <a:lnTo>
                  <a:pt x="279" y="410"/>
                </a:lnTo>
                <a:lnTo>
                  <a:pt x="271" y="416"/>
                </a:lnTo>
                <a:lnTo>
                  <a:pt x="269" y="424"/>
                </a:lnTo>
                <a:lnTo>
                  <a:pt x="262" y="420"/>
                </a:lnTo>
                <a:lnTo>
                  <a:pt x="262" y="429"/>
                </a:lnTo>
                <a:lnTo>
                  <a:pt x="266" y="431"/>
                </a:lnTo>
                <a:lnTo>
                  <a:pt x="252" y="427"/>
                </a:lnTo>
                <a:lnTo>
                  <a:pt x="262" y="433"/>
                </a:lnTo>
                <a:close/>
                <a:moveTo>
                  <a:pt x="51" y="0"/>
                </a:moveTo>
                <a:lnTo>
                  <a:pt x="45" y="6"/>
                </a:lnTo>
                <a:lnTo>
                  <a:pt x="44" y="0"/>
                </a:lnTo>
                <a:lnTo>
                  <a:pt x="51" y="0"/>
                </a:lnTo>
                <a:close/>
                <a:moveTo>
                  <a:pt x="40" y="0"/>
                </a:moveTo>
                <a:lnTo>
                  <a:pt x="40" y="4"/>
                </a:lnTo>
                <a:lnTo>
                  <a:pt x="30" y="15"/>
                </a:lnTo>
                <a:lnTo>
                  <a:pt x="32" y="25"/>
                </a:lnTo>
                <a:lnTo>
                  <a:pt x="8" y="28"/>
                </a:lnTo>
                <a:lnTo>
                  <a:pt x="2" y="17"/>
                </a:lnTo>
                <a:lnTo>
                  <a:pt x="0" y="11"/>
                </a:lnTo>
                <a:lnTo>
                  <a:pt x="4" y="8"/>
                </a:lnTo>
                <a:lnTo>
                  <a:pt x="12" y="0"/>
                </a:lnTo>
                <a:lnTo>
                  <a:pt x="4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3" name=""/>
          <p:cNvSpPr/>
          <p:nvPr/>
        </p:nvSpPr>
        <p:spPr>
          <a:xfrm>
            <a:off x="2413080" y="-60480"/>
            <a:ext cx="1054080" cy="1113120"/>
          </a:xfrm>
          <a:custGeom>
            <a:avLst/>
            <a:gdLst/>
            <a:ahLst/>
            <a:rect l="l" t="t" r="r" b="b"/>
            <a:pathLst>
              <a:path w="605" h="548">
                <a:moveTo>
                  <a:pt x="237" y="433"/>
                </a:moveTo>
                <a:lnTo>
                  <a:pt x="241" y="437"/>
                </a:lnTo>
                <a:lnTo>
                  <a:pt x="235" y="439"/>
                </a:lnTo>
                <a:lnTo>
                  <a:pt x="216" y="448"/>
                </a:lnTo>
                <a:lnTo>
                  <a:pt x="225" y="457"/>
                </a:lnTo>
                <a:lnTo>
                  <a:pt x="227" y="482"/>
                </a:lnTo>
                <a:lnTo>
                  <a:pt x="218" y="501"/>
                </a:lnTo>
                <a:lnTo>
                  <a:pt x="214" y="527"/>
                </a:lnTo>
                <a:lnTo>
                  <a:pt x="199" y="529"/>
                </a:lnTo>
                <a:lnTo>
                  <a:pt x="209" y="533"/>
                </a:lnTo>
                <a:lnTo>
                  <a:pt x="210" y="544"/>
                </a:lnTo>
                <a:lnTo>
                  <a:pt x="194" y="542"/>
                </a:lnTo>
                <a:lnTo>
                  <a:pt x="192" y="538"/>
                </a:lnTo>
                <a:lnTo>
                  <a:pt x="180" y="548"/>
                </a:lnTo>
                <a:lnTo>
                  <a:pt x="171" y="542"/>
                </a:lnTo>
                <a:lnTo>
                  <a:pt x="177" y="527"/>
                </a:lnTo>
                <a:lnTo>
                  <a:pt x="171" y="533"/>
                </a:lnTo>
                <a:lnTo>
                  <a:pt x="169" y="523"/>
                </a:lnTo>
                <a:lnTo>
                  <a:pt x="165" y="531"/>
                </a:lnTo>
                <a:lnTo>
                  <a:pt x="162" y="523"/>
                </a:lnTo>
                <a:lnTo>
                  <a:pt x="167" y="514"/>
                </a:lnTo>
                <a:lnTo>
                  <a:pt x="160" y="518"/>
                </a:lnTo>
                <a:lnTo>
                  <a:pt x="163" y="514"/>
                </a:lnTo>
                <a:lnTo>
                  <a:pt x="156" y="514"/>
                </a:lnTo>
                <a:lnTo>
                  <a:pt x="158" y="510"/>
                </a:lnTo>
                <a:lnTo>
                  <a:pt x="116" y="518"/>
                </a:lnTo>
                <a:lnTo>
                  <a:pt x="128" y="510"/>
                </a:lnTo>
                <a:lnTo>
                  <a:pt x="99" y="497"/>
                </a:lnTo>
                <a:lnTo>
                  <a:pt x="115" y="491"/>
                </a:lnTo>
                <a:lnTo>
                  <a:pt x="96" y="491"/>
                </a:lnTo>
                <a:lnTo>
                  <a:pt x="101" y="486"/>
                </a:lnTo>
                <a:lnTo>
                  <a:pt x="94" y="476"/>
                </a:lnTo>
                <a:lnTo>
                  <a:pt x="101" y="469"/>
                </a:lnTo>
                <a:lnTo>
                  <a:pt x="90" y="473"/>
                </a:lnTo>
                <a:lnTo>
                  <a:pt x="86" y="469"/>
                </a:lnTo>
                <a:lnTo>
                  <a:pt x="94" y="467"/>
                </a:lnTo>
                <a:lnTo>
                  <a:pt x="79" y="452"/>
                </a:lnTo>
                <a:lnTo>
                  <a:pt x="81" y="441"/>
                </a:lnTo>
                <a:lnTo>
                  <a:pt x="77" y="444"/>
                </a:lnTo>
                <a:lnTo>
                  <a:pt x="75" y="435"/>
                </a:lnTo>
                <a:lnTo>
                  <a:pt x="69" y="433"/>
                </a:lnTo>
                <a:lnTo>
                  <a:pt x="56" y="407"/>
                </a:lnTo>
                <a:lnTo>
                  <a:pt x="58" y="403"/>
                </a:lnTo>
                <a:lnTo>
                  <a:pt x="54" y="403"/>
                </a:lnTo>
                <a:lnTo>
                  <a:pt x="54" y="388"/>
                </a:lnTo>
                <a:lnTo>
                  <a:pt x="79" y="373"/>
                </a:lnTo>
                <a:lnTo>
                  <a:pt x="67" y="369"/>
                </a:lnTo>
                <a:lnTo>
                  <a:pt x="71" y="363"/>
                </a:lnTo>
                <a:lnTo>
                  <a:pt x="81" y="365"/>
                </a:lnTo>
                <a:lnTo>
                  <a:pt x="69" y="356"/>
                </a:lnTo>
                <a:lnTo>
                  <a:pt x="58" y="363"/>
                </a:lnTo>
                <a:lnTo>
                  <a:pt x="51" y="380"/>
                </a:lnTo>
                <a:lnTo>
                  <a:pt x="43" y="382"/>
                </a:lnTo>
                <a:lnTo>
                  <a:pt x="43" y="363"/>
                </a:lnTo>
                <a:lnTo>
                  <a:pt x="49" y="356"/>
                </a:lnTo>
                <a:lnTo>
                  <a:pt x="39" y="346"/>
                </a:lnTo>
                <a:lnTo>
                  <a:pt x="39" y="335"/>
                </a:lnTo>
                <a:lnTo>
                  <a:pt x="36" y="335"/>
                </a:lnTo>
                <a:lnTo>
                  <a:pt x="41" y="330"/>
                </a:lnTo>
                <a:lnTo>
                  <a:pt x="32" y="328"/>
                </a:lnTo>
                <a:lnTo>
                  <a:pt x="32" y="316"/>
                </a:lnTo>
                <a:lnTo>
                  <a:pt x="24" y="320"/>
                </a:lnTo>
                <a:lnTo>
                  <a:pt x="30" y="309"/>
                </a:lnTo>
                <a:lnTo>
                  <a:pt x="24" y="313"/>
                </a:lnTo>
                <a:lnTo>
                  <a:pt x="19" y="303"/>
                </a:lnTo>
                <a:lnTo>
                  <a:pt x="28" y="296"/>
                </a:lnTo>
                <a:lnTo>
                  <a:pt x="17" y="296"/>
                </a:lnTo>
                <a:lnTo>
                  <a:pt x="20" y="292"/>
                </a:lnTo>
                <a:lnTo>
                  <a:pt x="15" y="288"/>
                </a:lnTo>
                <a:lnTo>
                  <a:pt x="17" y="281"/>
                </a:lnTo>
                <a:lnTo>
                  <a:pt x="24" y="281"/>
                </a:lnTo>
                <a:lnTo>
                  <a:pt x="19" y="275"/>
                </a:lnTo>
                <a:lnTo>
                  <a:pt x="26" y="262"/>
                </a:lnTo>
                <a:lnTo>
                  <a:pt x="15" y="262"/>
                </a:lnTo>
                <a:lnTo>
                  <a:pt x="9" y="254"/>
                </a:lnTo>
                <a:lnTo>
                  <a:pt x="13" y="237"/>
                </a:lnTo>
                <a:lnTo>
                  <a:pt x="20" y="234"/>
                </a:lnTo>
                <a:lnTo>
                  <a:pt x="15" y="232"/>
                </a:lnTo>
                <a:lnTo>
                  <a:pt x="19" y="228"/>
                </a:lnTo>
                <a:lnTo>
                  <a:pt x="17" y="217"/>
                </a:lnTo>
                <a:lnTo>
                  <a:pt x="30" y="211"/>
                </a:lnTo>
                <a:lnTo>
                  <a:pt x="19" y="205"/>
                </a:lnTo>
                <a:lnTo>
                  <a:pt x="66" y="205"/>
                </a:lnTo>
                <a:lnTo>
                  <a:pt x="54" y="196"/>
                </a:lnTo>
                <a:lnTo>
                  <a:pt x="60" y="188"/>
                </a:lnTo>
                <a:lnTo>
                  <a:pt x="37" y="200"/>
                </a:lnTo>
                <a:lnTo>
                  <a:pt x="30" y="200"/>
                </a:lnTo>
                <a:lnTo>
                  <a:pt x="28" y="190"/>
                </a:lnTo>
                <a:lnTo>
                  <a:pt x="34" y="183"/>
                </a:lnTo>
                <a:lnTo>
                  <a:pt x="60" y="181"/>
                </a:lnTo>
                <a:lnTo>
                  <a:pt x="64" y="171"/>
                </a:lnTo>
                <a:lnTo>
                  <a:pt x="58" y="171"/>
                </a:lnTo>
                <a:lnTo>
                  <a:pt x="62" y="168"/>
                </a:lnTo>
                <a:lnTo>
                  <a:pt x="62" y="154"/>
                </a:lnTo>
                <a:lnTo>
                  <a:pt x="75" y="156"/>
                </a:lnTo>
                <a:lnTo>
                  <a:pt x="71" y="153"/>
                </a:lnTo>
                <a:lnTo>
                  <a:pt x="77" y="149"/>
                </a:lnTo>
                <a:lnTo>
                  <a:pt x="75" y="143"/>
                </a:lnTo>
                <a:lnTo>
                  <a:pt x="64" y="145"/>
                </a:lnTo>
                <a:lnTo>
                  <a:pt x="64" y="138"/>
                </a:lnTo>
                <a:lnTo>
                  <a:pt x="67" y="134"/>
                </a:lnTo>
                <a:lnTo>
                  <a:pt x="66" y="128"/>
                </a:lnTo>
                <a:lnTo>
                  <a:pt x="71" y="124"/>
                </a:lnTo>
                <a:lnTo>
                  <a:pt x="69" y="119"/>
                </a:lnTo>
                <a:lnTo>
                  <a:pt x="75" y="117"/>
                </a:lnTo>
                <a:lnTo>
                  <a:pt x="75" y="106"/>
                </a:lnTo>
                <a:lnTo>
                  <a:pt x="37" y="102"/>
                </a:lnTo>
                <a:lnTo>
                  <a:pt x="9" y="87"/>
                </a:lnTo>
                <a:lnTo>
                  <a:pt x="0" y="70"/>
                </a:lnTo>
                <a:lnTo>
                  <a:pt x="30" y="66"/>
                </a:lnTo>
                <a:lnTo>
                  <a:pt x="69" y="89"/>
                </a:lnTo>
                <a:lnTo>
                  <a:pt x="69" y="81"/>
                </a:lnTo>
                <a:lnTo>
                  <a:pt x="64" y="81"/>
                </a:lnTo>
                <a:lnTo>
                  <a:pt x="58" y="74"/>
                </a:lnTo>
                <a:lnTo>
                  <a:pt x="64" y="77"/>
                </a:lnTo>
                <a:lnTo>
                  <a:pt x="67" y="70"/>
                </a:lnTo>
                <a:lnTo>
                  <a:pt x="62" y="66"/>
                </a:lnTo>
                <a:lnTo>
                  <a:pt x="67" y="64"/>
                </a:lnTo>
                <a:lnTo>
                  <a:pt x="47" y="49"/>
                </a:lnTo>
                <a:lnTo>
                  <a:pt x="56" y="53"/>
                </a:lnTo>
                <a:lnTo>
                  <a:pt x="56" y="43"/>
                </a:lnTo>
                <a:lnTo>
                  <a:pt x="41" y="45"/>
                </a:lnTo>
                <a:lnTo>
                  <a:pt x="51" y="32"/>
                </a:lnTo>
                <a:lnTo>
                  <a:pt x="34" y="43"/>
                </a:lnTo>
                <a:lnTo>
                  <a:pt x="47" y="27"/>
                </a:lnTo>
                <a:lnTo>
                  <a:pt x="26" y="28"/>
                </a:lnTo>
                <a:lnTo>
                  <a:pt x="47" y="13"/>
                </a:lnTo>
                <a:lnTo>
                  <a:pt x="24" y="11"/>
                </a:lnTo>
                <a:lnTo>
                  <a:pt x="28" y="0"/>
                </a:lnTo>
                <a:lnTo>
                  <a:pt x="587" y="0"/>
                </a:lnTo>
                <a:lnTo>
                  <a:pt x="577" y="17"/>
                </a:lnTo>
                <a:lnTo>
                  <a:pt x="598" y="10"/>
                </a:lnTo>
                <a:lnTo>
                  <a:pt x="589" y="27"/>
                </a:lnTo>
                <a:lnTo>
                  <a:pt x="589" y="36"/>
                </a:lnTo>
                <a:lnTo>
                  <a:pt x="602" y="25"/>
                </a:lnTo>
                <a:lnTo>
                  <a:pt x="602" y="45"/>
                </a:lnTo>
                <a:lnTo>
                  <a:pt x="596" y="49"/>
                </a:lnTo>
                <a:lnTo>
                  <a:pt x="602" y="53"/>
                </a:lnTo>
                <a:lnTo>
                  <a:pt x="602" y="62"/>
                </a:lnTo>
                <a:lnTo>
                  <a:pt x="605" y="81"/>
                </a:lnTo>
                <a:lnTo>
                  <a:pt x="592" y="81"/>
                </a:lnTo>
                <a:lnTo>
                  <a:pt x="589" y="62"/>
                </a:lnTo>
                <a:lnTo>
                  <a:pt x="587" y="83"/>
                </a:lnTo>
                <a:lnTo>
                  <a:pt x="573" y="81"/>
                </a:lnTo>
                <a:lnTo>
                  <a:pt x="560" y="66"/>
                </a:lnTo>
                <a:lnTo>
                  <a:pt x="557" y="47"/>
                </a:lnTo>
                <a:lnTo>
                  <a:pt x="547" y="34"/>
                </a:lnTo>
                <a:lnTo>
                  <a:pt x="494" y="4"/>
                </a:lnTo>
                <a:lnTo>
                  <a:pt x="496" y="15"/>
                </a:lnTo>
                <a:lnTo>
                  <a:pt x="491" y="15"/>
                </a:lnTo>
                <a:lnTo>
                  <a:pt x="500" y="25"/>
                </a:lnTo>
                <a:lnTo>
                  <a:pt x="528" y="25"/>
                </a:lnTo>
                <a:lnTo>
                  <a:pt x="532" y="40"/>
                </a:lnTo>
                <a:lnTo>
                  <a:pt x="528" y="36"/>
                </a:lnTo>
                <a:lnTo>
                  <a:pt x="530" y="42"/>
                </a:lnTo>
                <a:lnTo>
                  <a:pt x="513" y="55"/>
                </a:lnTo>
                <a:lnTo>
                  <a:pt x="483" y="55"/>
                </a:lnTo>
                <a:lnTo>
                  <a:pt x="487" y="64"/>
                </a:lnTo>
                <a:lnTo>
                  <a:pt x="485" y="72"/>
                </a:lnTo>
                <a:lnTo>
                  <a:pt x="470" y="81"/>
                </a:lnTo>
                <a:lnTo>
                  <a:pt x="513" y="83"/>
                </a:lnTo>
                <a:lnTo>
                  <a:pt x="476" y="106"/>
                </a:lnTo>
                <a:lnTo>
                  <a:pt x="489" y="106"/>
                </a:lnTo>
                <a:lnTo>
                  <a:pt x="536" y="87"/>
                </a:lnTo>
                <a:lnTo>
                  <a:pt x="566" y="102"/>
                </a:lnTo>
                <a:lnTo>
                  <a:pt x="596" y="100"/>
                </a:lnTo>
                <a:lnTo>
                  <a:pt x="592" y="111"/>
                </a:lnTo>
                <a:lnTo>
                  <a:pt x="579" y="111"/>
                </a:lnTo>
                <a:lnTo>
                  <a:pt x="575" y="115"/>
                </a:lnTo>
                <a:lnTo>
                  <a:pt x="581" y="119"/>
                </a:lnTo>
                <a:lnTo>
                  <a:pt x="564" y="121"/>
                </a:lnTo>
                <a:lnTo>
                  <a:pt x="568" y="126"/>
                </a:lnTo>
                <a:lnTo>
                  <a:pt x="566" y="132"/>
                </a:lnTo>
                <a:lnTo>
                  <a:pt x="555" y="130"/>
                </a:lnTo>
                <a:lnTo>
                  <a:pt x="560" y="139"/>
                </a:lnTo>
                <a:lnTo>
                  <a:pt x="538" y="149"/>
                </a:lnTo>
                <a:lnTo>
                  <a:pt x="543" y="156"/>
                </a:lnTo>
                <a:lnTo>
                  <a:pt x="532" y="156"/>
                </a:lnTo>
                <a:lnTo>
                  <a:pt x="536" y="162"/>
                </a:lnTo>
                <a:lnTo>
                  <a:pt x="519" y="175"/>
                </a:lnTo>
                <a:lnTo>
                  <a:pt x="461" y="198"/>
                </a:lnTo>
                <a:lnTo>
                  <a:pt x="453" y="190"/>
                </a:lnTo>
                <a:lnTo>
                  <a:pt x="447" y="205"/>
                </a:lnTo>
                <a:lnTo>
                  <a:pt x="438" y="196"/>
                </a:lnTo>
                <a:lnTo>
                  <a:pt x="442" y="207"/>
                </a:lnTo>
                <a:lnTo>
                  <a:pt x="432" y="202"/>
                </a:lnTo>
                <a:lnTo>
                  <a:pt x="429" y="205"/>
                </a:lnTo>
                <a:lnTo>
                  <a:pt x="432" y="209"/>
                </a:lnTo>
                <a:lnTo>
                  <a:pt x="419" y="209"/>
                </a:lnTo>
                <a:lnTo>
                  <a:pt x="415" y="200"/>
                </a:lnTo>
                <a:lnTo>
                  <a:pt x="419" y="198"/>
                </a:lnTo>
                <a:lnTo>
                  <a:pt x="408" y="190"/>
                </a:lnTo>
                <a:lnTo>
                  <a:pt x="404" y="179"/>
                </a:lnTo>
                <a:lnTo>
                  <a:pt x="400" y="185"/>
                </a:lnTo>
                <a:lnTo>
                  <a:pt x="406" y="200"/>
                </a:lnTo>
                <a:lnTo>
                  <a:pt x="414" y="207"/>
                </a:lnTo>
                <a:lnTo>
                  <a:pt x="410" y="217"/>
                </a:lnTo>
                <a:lnTo>
                  <a:pt x="391" y="224"/>
                </a:lnTo>
                <a:lnTo>
                  <a:pt x="391" y="232"/>
                </a:lnTo>
                <a:lnTo>
                  <a:pt x="385" y="241"/>
                </a:lnTo>
                <a:lnTo>
                  <a:pt x="385" y="254"/>
                </a:lnTo>
                <a:lnTo>
                  <a:pt x="378" y="262"/>
                </a:lnTo>
                <a:lnTo>
                  <a:pt x="378" y="267"/>
                </a:lnTo>
                <a:lnTo>
                  <a:pt x="372" y="275"/>
                </a:lnTo>
                <a:lnTo>
                  <a:pt x="368" y="269"/>
                </a:lnTo>
                <a:lnTo>
                  <a:pt x="363" y="288"/>
                </a:lnTo>
                <a:lnTo>
                  <a:pt x="357" y="284"/>
                </a:lnTo>
                <a:lnTo>
                  <a:pt x="353" y="292"/>
                </a:lnTo>
                <a:lnTo>
                  <a:pt x="344" y="284"/>
                </a:lnTo>
                <a:lnTo>
                  <a:pt x="346" y="294"/>
                </a:lnTo>
                <a:lnTo>
                  <a:pt x="340" y="309"/>
                </a:lnTo>
                <a:lnTo>
                  <a:pt x="331" y="303"/>
                </a:lnTo>
                <a:lnTo>
                  <a:pt x="329" y="313"/>
                </a:lnTo>
                <a:lnTo>
                  <a:pt x="318" y="299"/>
                </a:lnTo>
                <a:lnTo>
                  <a:pt x="318" y="309"/>
                </a:lnTo>
                <a:lnTo>
                  <a:pt x="314" y="307"/>
                </a:lnTo>
                <a:lnTo>
                  <a:pt x="316" y="313"/>
                </a:lnTo>
                <a:lnTo>
                  <a:pt x="306" y="303"/>
                </a:lnTo>
                <a:lnTo>
                  <a:pt x="320" y="290"/>
                </a:lnTo>
                <a:lnTo>
                  <a:pt x="306" y="284"/>
                </a:lnTo>
                <a:lnTo>
                  <a:pt x="301" y="288"/>
                </a:lnTo>
                <a:lnTo>
                  <a:pt x="306" y="294"/>
                </a:lnTo>
                <a:lnTo>
                  <a:pt x="301" y="299"/>
                </a:lnTo>
                <a:lnTo>
                  <a:pt x="303" y="307"/>
                </a:lnTo>
                <a:lnTo>
                  <a:pt x="295" y="303"/>
                </a:lnTo>
                <a:lnTo>
                  <a:pt x="295" y="309"/>
                </a:lnTo>
                <a:lnTo>
                  <a:pt x="301" y="313"/>
                </a:lnTo>
                <a:lnTo>
                  <a:pt x="297" y="320"/>
                </a:lnTo>
                <a:lnTo>
                  <a:pt x="271" y="318"/>
                </a:lnTo>
                <a:lnTo>
                  <a:pt x="263" y="326"/>
                </a:lnTo>
                <a:lnTo>
                  <a:pt x="271" y="337"/>
                </a:lnTo>
                <a:lnTo>
                  <a:pt x="263" y="346"/>
                </a:lnTo>
                <a:lnTo>
                  <a:pt x="246" y="345"/>
                </a:lnTo>
                <a:lnTo>
                  <a:pt x="244" y="352"/>
                </a:lnTo>
                <a:lnTo>
                  <a:pt x="246" y="352"/>
                </a:lnTo>
                <a:lnTo>
                  <a:pt x="261" y="375"/>
                </a:lnTo>
                <a:lnTo>
                  <a:pt x="239" y="378"/>
                </a:lnTo>
                <a:lnTo>
                  <a:pt x="254" y="384"/>
                </a:lnTo>
                <a:lnTo>
                  <a:pt x="256" y="403"/>
                </a:lnTo>
                <a:lnTo>
                  <a:pt x="241" y="401"/>
                </a:lnTo>
                <a:lnTo>
                  <a:pt x="254" y="410"/>
                </a:lnTo>
                <a:lnTo>
                  <a:pt x="246" y="416"/>
                </a:lnTo>
                <a:lnTo>
                  <a:pt x="244" y="424"/>
                </a:lnTo>
                <a:lnTo>
                  <a:pt x="237" y="420"/>
                </a:lnTo>
                <a:lnTo>
                  <a:pt x="237" y="429"/>
                </a:lnTo>
                <a:lnTo>
                  <a:pt x="241" y="431"/>
                </a:lnTo>
                <a:lnTo>
                  <a:pt x="227" y="427"/>
                </a:lnTo>
                <a:lnTo>
                  <a:pt x="237" y="433"/>
                </a:lnTo>
                <a:lnTo>
                  <a:pt x="237" y="433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4" name=""/>
          <p:cNvSpPr/>
          <p:nvPr/>
        </p:nvSpPr>
        <p:spPr>
          <a:xfrm>
            <a:off x="2446200" y="-60480"/>
            <a:ext cx="12960" cy="12960"/>
          </a:xfrm>
          <a:custGeom>
            <a:avLst/>
            <a:gdLst/>
            <a:ahLst/>
            <a:rect l="l" t="t" r="r" b="b"/>
            <a:pathLst>
              <a:path w="7" h="6">
                <a:moveTo>
                  <a:pt x="7" y="0"/>
                </a:moveTo>
                <a:lnTo>
                  <a:pt x="1" y="6"/>
                </a:lnTo>
                <a:lnTo>
                  <a:pt x="0" y="0"/>
                </a:lnTo>
                <a:lnTo>
                  <a:pt x="7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5" name=""/>
          <p:cNvSpPr/>
          <p:nvPr/>
        </p:nvSpPr>
        <p:spPr>
          <a:xfrm>
            <a:off x="2370240" y="-60480"/>
            <a:ext cx="69840" cy="57240"/>
          </a:xfrm>
          <a:custGeom>
            <a:avLst/>
            <a:gdLst/>
            <a:ahLst/>
            <a:rect l="l" t="t" r="r" b="b"/>
            <a:pathLst>
              <a:path w="40" h="28">
                <a:moveTo>
                  <a:pt x="40" y="0"/>
                </a:moveTo>
                <a:lnTo>
                  <a:pt x="40" y="4"/>
                </a:lnTo>
                <a:lnTo>
                  <a:pt x="30" y="15"/>
                </a:lnTo>
                <a:lnTo>
                  <a:pt x="32" y="25"/>
                </a:lnTo>
                <a:lnTo>
                  <a:pt x="8" y="28"/>
                </a:lnTo>
                <a:lnTo>
                  <a:pt x="2" y="17"/>
                </a:lnTo>
                <a:lnTo>
                  <a:pt x="0" y="11"/>
                </a:lnTo>
                <a:lnTo>
                  <a:pt x="4" y="8"/>
                </a:lnTo>
                <a:lnTo>
                  <a:pt x="12" y="0"/>
                </a:lnTo>
                <a:lnTo>
                  <a:pt x="4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6" name=""/>
          <p:cNvSpPr/>
          <p:nvPr/>
        </p:nvSpPr>
        <p:spPr>
          <a:xfrm>
            <a:off x="3278160" y="31680"/>
            <a:ext cx="85680" cy="68400"/>
          </a:xfrm>
          <a:custGeom>
            <a:avLst/>
            <a:gdLst/>
            <a:ahLst/>
            <a:rect l="l" t="t" r="r" b="b"/>
            <a:pathLst>
              <a:path w="49" h="34">
                <a:moveTo>
                  <a:pt x="49" y="10"/>
                </a:moveTo>
                <a:lnTo>
                  <a:pt x="49" y="23"/>
                </a:lnTo>
                <a:lnTo>
                  <a:pt x="46" y="27"/>
                </a:lnTo>
                <a:lnTo>
                  <a:pt x="0" y="34"/>
                </a:lnTo>
                <a:lnTo>
                  <a:pt x="2" y="25"/>
                </a:lnTo>
                <a:lnTo>
                  <a:pt x="17" y="12"/>
                </a:lnTo>
                <a:lnTo>
                  <a:pt x="40" y="0"/>
                </a:lnTo>
                <a:lnTo>
                  <a:pt x="49" y="1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7" name=""/>
          <p:cNvSpPr/>
          <p:nvPr/>
        </p:nvSpPr>
        <p:spPr>
          <a:xfrm>
            <a:off x="3278160" y="31680"/>
            <a:ext cx="85680" cy="68400"/>
          </a:xfrm>
          <a:custGeom>
            <a:avLst/>
            <a:gdLst/>
            <a:ahLst/>
            <a:rect l="l" t="t" r="r" b="b"/>
            <a:pathLst>
              <a:path w="49" h="34">
                <a:moveTo>
                  <a:pt x="49" y="10"/>
                </a:moveTo>
                <a:lnTo>
                  <a:pt x="49" y="23"/>
                </a:lnTo>
                <a:lnTo>
                  <a:pt x="46" y="27"/>
                </a:lnTo>
                <a:lnTo>
                  <a:pt x="0" y="34"/>
                </a:lnTo>
                <a:lnTo>
                  <a:pt x="2" y="25"/>
                </a:lnTo>
                <a:lnTo>
                  <a:pt x="17" y="12"/>
                </a:lnTo>
                <a:lnTo>
                  <a:pt x="40" y="0"/>
                </a:lnTo>
                <a:lnTo>
                  <a:pt x="49" y="10"/>
                </a:lnTo>
                <a:lnTo>
                  <a:pt x="49" y="1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8" name=""/>
          <p:cNvSpPr/>
          <p:nvPr/>
        </p:nvSpPr>
        <p:spPr>
          <a:xfrm>
            <a:off x="2395440" y="120600"/>
            <a:ext cx="100080" cy="109440"/>
          </a:xfrm>
          <a:custGeom>
            <a:avLst/>
            <a:gdLst/>
            <a:ahLst/>
            <a:rect l="l" t="t" r="r" b="b"/>
            <a:pathLst>
              <a:path w="57" h="54">
                <a:moveTo>
                  <a:pt x="12" y="0"/>
                </a:moveTo>
                <a:lnTo>
                  <a:pt x="32" y="7"/>
                </a:lnTo>
                <a:lnTo>
                  <a:pt x="57" y="39"/>
                </a:lnTo>
                <a:lnTo>
                  <a:pt x="30" y="54"/>
                </a:lnTo>
                <a:lnTo>
                  <a:pt x="15" y="50"/>
                </a:lnTo>
                <a:lnTo>
                  <a:pt x="29" y="45"/>
                </a:lnTo>
                <a:lnTo>
                  <a:pt x="2" y="39"/>
                </a:lnTo>
                <a:lnTo>
                  <a:pt x="12" y="35"/>
                </a:lnTo>
                <a:lnTo>
                  <a:pt x="0" y="26"/>
                </a:lnTo>
                <a:lnTo>
                  <a:pt x="12" y="22"/>
                </a:lnTo>
                <a:lnTo>
                  <a:pt x="2" y="11"/>
                </a:lnTo>
                <a:lnTo>
                  <a:pt x="12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9" name=""/>
          <p:cNvSpPr/>
          <p:nvPr/>
        </p:nvSpPr>
        <p:spPr>
          <a:xfrm>
            <a:off x="2395440" y="120600"/>
            <a:ext cx="100080" cy="109440"/>
          </a:xfrm>
          <a:custGeom>
            <a:avLst/>
            <a:gdLst/>
            <a:ahLst/>
            <a:rect l="l" t="t" r="r" b="b"/>
            <a:pathLst>
              <a:path w="57" h="54">
                <a:moveTo>
                  <a:pt x="12" y="0"/>
                </a:moveTo>
                <a:lnTo>
                  <a:pt x="32" y="7"/>
                </a:lnTo>
                <a:lnTo>
                  <a:pt x="57" y="39"/>
                </a:lnTo>
                <a:lnTo>
                  <a:pt x="30" y="54"/>
                </a:lnTo>
                <a:lnTo>
                  <a:pt x="15" y="50"/>
                </a:lnTo>
                <a:lnTo>
                  <a:pt x="29" y="45"/>
                </a:lnTo>
                <a:lnTo>
                  <a:pt x="2" y="39"/>
                </a:lnTo>
                <a:lnTo>
                  <a:pt x="12" y="35"/>
                </a:lnTo>
                <a:lnTo>
                  <a:pt x="0" y="26"/>
                </a:lnTo>
                <a:lnTo>
                  <a:pt x="12" y="22"/>
                </a:lnTo>
                <a:lnTo>
                  <a:pt x="2" y="11"/>
                </a:lnTo>
                <a:lnTo>
                  <a:pt x="12" y="0"/>
                </a:lnTo>
                <a:lnTo>
                  <a:pt x="12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20" name=""/>
          <p:cNvSpPr/>
          <p:nvPr/>
        </p:nvSpPr>
        <p:spPr>
          <a:xfrm>
            <a:off x="4513320" y="2533680"/>
            <a:ext cx="4680" cy="7920"/>
          </a:xfrm>
          <a:custGeom>
            <a:avLst/>
            <a:gdLst/>
            <a:ahLst/>
            <a:rect l="l" t="t" r="r" b="b"/>
            <a:pathLst>
              <a:path w="3" h="4">
                <a:moveTo>
                  <a:pt x="3" y="0"/>
                </a:moveTo>
                <a:lnTo>
                  <a:pt x="3" y="4"/>
                </a:lnTo>
                <a:lnTo>
                  <a:pt x="0" y="4"/>
                </a:lnTo>
                <a:lnTo>
                  <a:pt x="3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21" name=""/>
          <p:cNvSpPr/>
          <p:nvPr/>
        </p:nvSpPr>
        <p:spPr>
          <a:xfrm>
            <a:off x="4513320" y="2533680"/>
            <a:ext cx="4680" cy="7920"/>
          </a:xfrm>
          <a:custGeom>
            <a:avLst/>
            <a:gdLst/>
            <a:ahLst/>
            <a:rect l="l" t="t" r="r" b="b"/>
            <a:pathLst>
              <a:path w="3" h="4">
                <a:moveTo>
                  <a:pt x="3" y="0"/>
                </a:moveTo>
                <a:lnTo>
                  <a:pt x="3" y="4"/>
                </a:lnTo>
                <a:lnTo>
                  <a:pt x="0" y="4"/>
                </a:lnTo>
                <a:lnTo>
                  <a:pt x="3" y="0"/>
                </a:lnTo>
                <a:lnTo>
                  <a:pt x="3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22" name=""/>
          <p:cNvSpPr/>
          <p:nvPr/>
        </p:nvSpPr>
        <p:spPr>
          <a:xfrm>
            <a:off x="4710240" y="1728720"/>
            <a:ext cx="182520" cy="106560"/>
          </a:xfrm>
          <a:custGeom>
            <a:avLst/>
            <a:gdLst/>
            <a:ahLst/>
            <a:rect l="l" t="t" r="r" b="b"/>
            <a:pathLst>
              <a:path w="105" h="53">
                <a:moveTo>
                  <a:pt x="0" y="30"/>
                </a:moveTo>
                <a:lnTo>
                  <a:pt x="7" y="23"/>
                </a:lnTo>
                <a:lnTo>
                  <a:pt x="11" y="23"/>
                </a:lnTo>
                <a:lnTo>
                  <a:pt x="20" y="15"/>
                </a:lnTo>
                <a:lnTo>
                  <a:pt x="20" y="9"/>
                </a:lnTo>
                <a:lnTo>
                  <a:pt x="26" y="2"/>
                </a:lnTo>
                <a:lnTo>
                  <a:pt x="32" y="0"/>
                </a:lnTo>
                <a:lnTo>
                  <a:pt x="41" y="6"/>
                </a:lnTo>
                <a:lnTo>
                  <a:pt x="48" y="4"/>
                </a:lnTo>
                <a:lnTo>
                  <a:pt x="58" y="11"/>
                </a:lnTo>
                <a:lnTo>
                  <a:pt x="86" y="6"/>
                </a:lnTo>
                <a:lnTo>
                  <a:pt x="105" y="15"/>
                </a:lnTo>
                <a:lnTo>
                  <a:pt x="99" y="36"/>
                </a:lnTo>
                <a:lnTo>
                  <a:pt x="73" y="32"/>
                </a:lnTo>
                <a:lnTo>
                  <a:pt x="58" y="41"/>
                </a:lnTo>
                <a:lnTo>
                  <a:pt x="35" y="45"/>
                </a:lnTo>
                <a:lnTo>
                  <a:pt x="30" y="53"/>
                </a:lnTo>
                <a:lnTo>
                  <a:pt x="18" y="53"/>
                </a:lnTo>
                <a:lnTo>
                  <a:pt x="5" y="45"/>
                </a:lnTo>
                <a:lnTo>
                  <a:pt x="0" y="3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23" name=""/>
          <p:cNvSpPr/>
          <p:nvPr/>
        </p:nvSpPr>
        <p:spPr>
          <a:xfrm>
            <a:off x="4710240" y="1728720"/>
            <a:ext cx="182520" cy="106560"/>
          </a:xfrm>
          <a:custGeom>
            <a:avLst/>
            <a:gdLst/>
            <a:ahLst/>
            <a:rect l="l" t="t" r="r" b="b"/>
            <a:pathLst>
              <a:path w="105" h="53">
                <a:moveTo>
                  <a:pt x="0" y="30"/>
                </a:moveTo>
                <a:lnTo>
                  <a:pt x="7" y="23"/>
                </a:lnTo>
                <a:lnTo>
                  <a:pt x="11" y="23"/>
                </a:lnTo>
                <a:lnTo>
                  <a:pt x="20" y="15"/>
                </a:lnTo>
                <a:lnTo>
                  <a:pt x="20" y="9"/>
                </a:lnTo>
                <a:lnTo>
                  <a:pt x="26" y="2"/>
                </a:lnTo>
                <a:lnTo>
                  <a:pt x="32" y="0"/>
                </a:lnTo>
                <a:lnTo>
                  <a:pt x="41" y="6"/>
                </a:lnTo>
                <a:lnTo>
                  <a:pt x="48" y="4"/>
                </a:lnTo>
                <a:lnTo>
                  <a:pt x="58" y="11"/>
                </a:lnTo>
                <a:lnTo>
                  <a:pt x="86" y="6"/>
                </a:lnTo>
                <a:lnTo>
                  <a:pt x="105" y="15"/>
                </a:lnTo>
                <a:lnTo>
                  <a:pt x="99" y="36"/>
                </a:lnTo>
                <a:lnTo>
                  <a:pt x="73" y="32"/>
                </a:lnTo>
                <a:lnTo>
                  <a:pt x="58" y="41"/>
                </a:lnTo>
                <a:lnTo>
                  <a:pt x="35" y="45"/>
                </a:lnTo>
                <a:lnTo>
                  <a:pt x="30" y="53"/>
                </a:lnTo>
                <a:lnTo>
                  <a:pt x="18" y="53"/>
                </a:lnTo>
                <a:lnTo>
                  <a:pt x="5" y="45"/>
                </a:lnTo>
                <a:lnTo>
                  <a:pt x="0" y="30"/>
                </a:lnTo>
                <a:lnTo>
                  <a:pt x="0" y="3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24" name=""/>
          <p:cNvSpPr/>
          <p:nvPr/>
        </p:nvSpPr>
        <p:spPr>
          <a:xfrm>
            <a:off x="4554360" y="1641600"/>
            <a:ext cx="211320" cy="147600"/>
          </a:xfrm>
          <a:custGeom>
            <a:avLst/>
            <a:gdLst/>
            <a:ahLst/>
            <a:rect l="l" t="t" r="r" b="b"/>
            <a:pathLst>
              <a:path w="121" h="73">
                <a:moveTo>
                  <a:pt x="89" y="73"/>
                </a:moveTo>
                <a:lnTo>
                  <a:pt x="96" y="66"/>
                </a:lnTo>
                <a:lnTo>
                  <a:pt x="100" y="66"/>
                </a:lnTo>
                <a:lnTo>
                  <a:pt x="109" y="58"/>
                </a:lnTo>
                <a:lnTo>
                  <a:pt x="109" y="52"/>
                </a:lnTo>
                <a:lnTo>
                  <a:pt x="115" y="45"/>
                </a:lnTo>
                <a:lnTo>
                  <a:pt x="121" y="43"/>
                </a:lnTo>
                <a:lnTo>
                  <a:pt x="105" y="32"/>
                </a:lnTo>
                <a:lnTo>
                  <a:pt x="105" y="24"/>
                </a:lnTo>
                <a:lnTo>
                  <a:pt x="90" y="22"/>
                </a:lnTo>
                <a:lnTo>
                  <a:pt x="87" y="28"/>
                </a:lnTo>
                <a:lnTo>
                  <a:pt x="72" y="11"/>
                </a:lnTo>
                <a:lnTo>
                  <a:pt x="58" y="3"/>
                </a:lnTo>
                <a:lnTo>
                  <a:pt x="49" y="9"/>
                </a:lnTo>
                <a:lnTo>
                  <a:pt x="40" y="0"/>
                </a:lnTo>
                <a:lnTo>
                  <a:pt x="40" y="7"/>
                </a:lnTo>
                <a:lnTo>
                  <a:pt x="6" y="28"/>
                </a:lnTo>
                <a:lnTo>
                  <a:pt x="0" y="24"/>
                </a:lnTo>
                <a:lnTo>
                  <a:pt x="10" y="47"/>
                </a:lnTo>
                <a:lnTo>
                  <a:pt x="34" y="69"/>
                </a:lnTo>
                <a:lnTo>
                  <a:pt x="47" y="71"/>
                </a:lnTo>
                <a:lnTo>
                  <a:pt x="57" y="62"/>
                </a:lnTo>
                <a:lnTo>
                  <a:pt x="87" y="67"/>
                </a:lnTo>
                <a:lnTo>
                  <a:pt x="89" y="7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25" name=""/>
          <p:cNvSpPr/>
          <p:nvPr/>
        </p:nvSpPr>
        <p:spPr>
          <a:xfrm>
            <a:off x="4554360" y="1641600"/>
            <a:ext cx="211320" cy="147600"/>
          </a:xfrm>
          <a:custGeom>
            <a:avLst/>
            <a:gdLst/>
            <a:ahLst/>
            <a:rect l="l" t="t" r="r" b="b"/>
            <a:pathLst>
              <a:path w="121" h="73">
                <a:moveTo>
                  <a:pt x="89" y="73"/>
                </a:moveTo>
                <a:lnTo>
                  <a:pt x="96" y="66"/>
                </a:lnTo>
                <a:lnTo>
                  <a:pt x="100" y="66"/>
                </a:lnTo>
                <a:lnTo>
                  <a:pt x="109" y="58"/>
                </a:lnTo>
                <a:lnTo>
                  <a:pt x="109" y="52"/>
                </a:lnTo>
                <a:lnTo>
                  <a:pt x="115" y="45"/>
                </a:lnTo>
                <a:lnTo>
                  <a:pt x="121" y="43"/>
                </a:lnTo>
                <a:lnTo>
                  <a:pt x="105" y="32"/>
                </a:lnTo>
                <a:lnTo>
                  <a:pt x="105" y="24"/>
                </a:lnTo>
                <a:lnTo>
                  <a:pt x="90" y="22"/>
                </a:lnTo>
                <a:lnTo>
                  <a:pt x="87" y="28"/>
                </a:lnTo>
                <a:lnTo>
                  <a:pt x="72" y="11"/>
                </a:lnTo>
                <a:lnTo>
                  <a:pt x="58" y="3"/>
                </a:lnTo>
                <a:lnTo>
                  <a:pt x="49" y="9"/>
                </a:lnTo>
                <a:lnTo>
                  <a:pt x="40" y="0"/>
                </a:lnTo>
                <a:lnTo>
                  <a:pt x="40" y="7"/>
                </a:lnTo>
                <a:lnTo>
                  <a:pt x="6" y="28"/>
                </a:lnTo>
                <a:lnTo>
                  <a:pt x="0" y="24"/>
                </a:lnTo>
                <a:lnTo>
                  <a:pt x="10" y="47"/>
                </a:lnTo>
                <a:lnTo>
                  <a:pt x="34" y="69"/>
                </a:lnTo>
                <a:lnTo>
                  <a:pt x="47" y="71"/>
                </a:lnTo>
                <a:lnTo>
                  <a:pt x="57" y="62"/>
                </a:lnTo>
                <a:lnTo>
                  <a:pt x="87" y="67"/>
                </a:lnTo>
                <a:lnTo>
                  <a:pt x="89" y="73"/>
                </a:lnTo>
                <a:lnTo>
                  <a:pt x="89" y="73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26" name=""/>
          <p:cNvSpPr/>
          <p:nvPr/>
        </p:nvSpPr>
        <p:spPr>
          <a:xfrm>
            <a:off x="4471920" y="1766880"/>
            <a:ext cx="246240" cy="139680"/>
          </a:xfrm>
          <a:custGeom>
            <a:avLst/>
            <a:gdLst/>
            <a:ahLst/>
            <a:rect l="l" t="t" r="r" b="b"/>
            <a:pathLst>
              <a:path w="141" h="69">
                <a:moveTo>
                  <a:pt x="136" y="11"/>
                </a:moveTo>
                <a:lnTo>
                  <a:pt x="134" y="5"/>
                </a:lnTo>
                <a:lnTo>
                  <a:pt x="104" y="0"/>
                </a:lnTo>
                <a:lnTo>
                  <a:pt x="94" y="9"/>
                </a:lnTo>
                <a:lnTo>
                  <a:pt x="81" y="7"/>
                </a:lnTo>
                <a:lnTo>
                  <a:pt x="64" y="20"/>
                </a:lnTo>
                <a:lnTo>
                  <a:pt x="66" y="37"/>
                </a:lnTo>
                <a:lnTo>
                  <a:pt x="62" y="39"/>
                </a:lnTo>
                <a:lnTo>
                  <a:pt x="53" y="36"/>
                </a:lnTo>
                <a:lnTo>
                  <a:pt x="32" y="43"/>
                </a:lnTo>
                <a:lnTo>
                  <a:pt x="21" y="39"/>
                </a:lnTo>
                <a:lnTo>
                  <a:pt x="15" y="45"/>
                </a:lnTo>
                <a:lnTo>
                  <a:pt x="8" y="39"/>
                </a:lnTo>
                <a:lnTo>
                  <a:pt x="0" y="41"/>
                </a:lnTo>
                <a:lnTo>
                  <a:pt x="4" y="54"/>
                </a:lnTo>
                <a:lnTo>
                  <a:pt x="17" y="58"/>
                </a:lnTo>
                <a:lnTo>
                  <a:pt x="49" y="52"/>
                </a:lnTo>
                <a:lnTo>
                  <a:pt x="57" y="64"/>
                </a:lnTo>
                <a:lnTo>
                  <a:pt x="77" y="69"/>
                </a:lnTo>
                <a:lnTo>
                  <a:pt x="94" y="69"/>
                </a:lnTo>
                <a:lnTo>
                  <a:pt x="122" y="58"/>
                </a:lnTo>
                <a:lnTo>
                  <a:pt x="130" y="54"/>
                </a:lnTo>
                <a:lnTo>
                  <a:pt x="132" y="36"/>
                </a:lnTo>
                <a:lnTo>
                  <a:pt x="141" y="36"/>
                </a:lnTo>
                <a:lnTo>
                  <a:pt x="141" y="26"/>
                </a:lnTo>
                <a:lnTo>
                  <a:pt x="136" y="11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27" name=""/>
          <p:cNvSpPr/>
          <p:nvPr/>
        </p:nvSpPr>
        <p:spPr>
          <a:xfrm>
            <a:off x="4471920" y="1766880"/>
            <a:ext cx="246240" cy="139680"/>
          </a:xfrm>
          <a:custGeom>
            <a:avLst/>
            <a:gdLst/>
            <a:ahLst/>
            <a:rect l="l" t="t" r="r" b="b"/>
            <a:pathLst>
              <a:path w="141" h="69">
                <a:moveTo>
                  <a:pt x="136" y="11"/>
                </a:moveTo>
                <a:lnTo>
                  <a:pt x="134" y="5"/>
                </a:lnTo>
                <a:lnTo>
                  <a:pt x="104" y="0"/>
                </a:lnTo>
                <a:lnTo>
                  <a:pt x="94" y="9"/>
                </a:lnTo>
                <a:lnTo>
                  <a:pt x="81" y="7"/>
                </a:lnTo>
                <a:lnTo>
                  <a:pt x="64" y="20"/>
                </a:lnTo>
                <a:lnTo>
                  <a:pt x="66" y="37"/>
                </a:lnTo>
                <a:lnTo>
                  <a:pt x="62" y="39"/>
                </a:lnTo>
                <a:lnTo>
                  <a:pt x="53" y="36"/>
                </a:lnTo>
                <a:lnTo>
                  <a:pt x="32" y="43"/>
                </a:lnTo>
                <a:lnTo>
                  <a:pt x="21" y="39"/>
                </a:lnTo>
                <a:lnTo>
                  <a:pt x="15" y="45"/>
                </a:lnTo>
                <a:lnTo>
                  <a:pt x="8" y="39"/>
                </a:lnTo>
                <a:lnTo>
                  <a:pt x="0" y="41"/>
                </a:lnTo>
                <a:lnTo>
                  <a:pt x="4" y="54"/>
                </a:lnTo>
                <a:lnTo>
                  <a:pt x="17" y="58"/>
                </a:lnTo>
                <a:lnTo>
                  <a:pt x="49" y="52"/>
                </a:lnTo>
                <a:lnTo>
                  <a:pt x="57" y="64"/>
                </a:lnTo>
                <a:lnTo>
                  <a:pt x="77" y="69"/>
                </a:lnTo>
                <a:lnTo>
                  <a:pt x="94" y="69"/>
                </a:lnTo>
                <a:lnTo>
                  <a:pt x="122" y="58"/>
                </a:lnTo>
                <a:lnTo>
                  <a:pt x="130" y="54"/>
                </a:lnTo>
                <a:lnTo>
                  <a:pt x="132" y="36"/>
                </a:lnTo>
                <a:lnTo>
                  <a:pt x="141" y="36"/>
                </a:lnTo>
                <a:lnTo>
                  <a:pt x="141" y="26"/>
                </a:lnTo>
                <a:lnTo>
                  <a:pt x="136" y="11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28" name=""/>
          <p:cNvSpPr/>
          <p:nvPr/>
        </p:nvSpPr>
        <p:spPr>
          <a:xfrm>
            <a:off x="4471920" y="1766880"/>
            <a:ext cx="246240" cy="139680"/>
          </a:xfrm>
          <a:custGeom>
            <a:avLst/>
            <a:gdLst/>
            <a:ahLst/>
            <a:rect l="l" t="t" r="r" b="b"/>
            <a:pathLst>
              <a:path w="141" h="69">
                <a:moveTo>
                  <a:pt x="136" y="11"/>
                </a:moveTo>
                <a:lnTo>
                  <a:pt x="134" y="5"/>
                </a:lnTo>
                <a:lnTo>
                  <a:pt x="104" y="0"/>
                </a:lnTo>
                <a:lnTo>
                  <a:pt x="94" y="9"/>
                </a:lnTo>
                <a:lnTo>
                  <a:pt x="81" y="7"/>
                </a:lnTo>
                <a:lnTo>
                  <a:pt x="64" y="20"/>
                </a:lnTo>
                <a:lnTo>
                  <a:pt x="66" y="37"/>
                </a:lnTo>
                <a:lnTo>
                  <a:pt x="62" y="39"/>
                </a:lnTo>
                <a:lnTo>
                  <a:pt x="53" y="36"/>
                </a:lnTo>
                <a:lnTo>
                  <a:pt x="32" y="43"/>
                </a:lnTo>
                <a:lnTo>
                  <a:pt x="21" y="39"/>
                </a:lnTo>
                <a:lnTo>
                  <a:pt x="15" y="45"/>
                </a:lnTo>
                <a:lnTo>
                  <a:pt x="8" y="39"/>
                </a:lnTo>
                <a:lnTo>
                  <a:pt x="0" y="41"/>
                </a:lnTo>
                <a:lnTo>
                  <a:pt x="4" y="54"/>
                </a:lnTo>
                <a:lnTo>
                  <a:pt x="17" y="58"/>
                </a:lnTo>
                <a:lnTo>
                  <a:pt x="49" y="52"/>
                </a:lnTo>
                <a:lnTo>
                  <a:pt x="57" y="64"/>
                </a:lnTo>
                <a:lnTo>
                  <a:pt x="77" y="69"/>
                </a:lnTo>
                <a:lnTo>
                  <a:pt x="94" y="69"/>
                </a:lnTo>
                <a:lnTo>
                  <a:pt x="122" y="58"/>
                </a:lnTo>
                <a:lnTo>
                  <a:pt x="130" y="54"/>
                </a:lnTo>
                <a:lnTo>
                  <a:pt x="132" y="36"/>
                </a:lnTo>
                <a:lnTo>
                  <a:pt x="141" y="36"/>
                </a:lnTo>
                <a:lnTo>
                  <a:pt x="141" y="26"/>
                </a:lnTo>
                <a:lnTo>
                  <a:pt x="136" y="11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29" name=""/>
          <p:cNvSpPr/>
          <p:nvPr/>
        </p:nvSpPr>
        <p:spPr>
          <a:xfrm>
            <a:off x="4259160" y="1628640"/>
            <a:ext cx="112680" cy="103320"/>
          </a:xfrm>
          <a:custGeom>
            <a:avLst/>
            <a:gdLst/>
            <a:ahLst/>
            <a:rect l="l" t="t" r="r" b="b"/>
            <a:pathLst>
              <a:path w="64" h="51">
                <a:moveTo>
                  <a:pt x="41" y="0"/>
                </a:moveTo>
                <a:lnTo>
                  <a:pt x="19" y="4"/>
                </a:lnTo>
                <a:lnTo>
                  <a:pt x="13" y="0"/>
                </a:lnTo>
                <a:lnTo>
                  <a:pt x="0" y="8"/>
                </a:lnTo>
                <a:lnTo>
                  <a:pt x="0" y="15"/>
                </a:lnTo>
                <a:lnTo>
                  <a:pt x="22" y="30"/>
                </a:lnTo>
                <a:lnTo>
                  <a:pt x="26" y="40"/>
                </a:lnTo>
                <a:lnTo>
                  <a:pt x="39" y="36"/>
                </a:lnTo>
                <a:lnTo>
                  <a:pt x="39" y="47"/>
                </a:lnTo>
                <a:lnTo>
                  <a:pt x="54" y="51"/>
                </a:lnTo>
                <a:lnTo>
                  <a:pt x="51" y="41"/>
                </a:lnTo>
                <a:lnTo>
                  <a:pt x="60" y="34"/>
                </a:lnTo>
                <a:lnTo>
                  <a:pt x="64" y="26"/>
                </a:lnTo>
                <a:lnTo>
                  <a:pt x="58" y="19"/>
                </a:lnTo>
                <a:lnTo>
                  <a:pt x="52" y="15"/>
                </a:lnTo>
                <a:lnTo>
                  <a:pt x="51" y="6"/>
                </a:lnTo>
                <a:lnTo>
                  <a:pt x="41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30" name=""/>
          <p:cNvSpPr/>
          <p:nvPr/>
        </p:nvSpPr>
        <p:spPr>
          <a:xfrm>
            <a:off x="4259160" y="1628640"/>
            <a:ext cx="112680" cy="103320"/>
          </a:xfrm>
          <a:custGeom>
            <a:avLst/>
            <a:gdLst/>
            <a:ahLst/>
            <a:rect l="l" t="t" r="r" b="b"/>
            <a:pathLst>
              <a:path w="64" h="51">
                <a:moveTo>
                  <a:pt x="41" y="0"/>
                </a:moveTo>
                <a:lnTo>
                  <a:pt x="19" y="4"/>
                </a:lnTo>
                <a:lnTo>
                  <a:pt x="13" y="0"/>
                </a:lnTo>
                <a:lnTo>
                  <a:pt x="0" y="8"/>
                </a:lnTo>
                <a:lnTo>
                  <a:pt x="0" y="15"/>
                </a:lnTo>
                <a:lnTo>
                  <a:pt x="22" y="30"/>
                </a:lnTo>
                <a:lnTo>
                  <a:pt x="26" y="40"/>
                </a:lnTo>
                <a:lnTo>
                  <a:pt x="39" y="36"/>
                </a:lnTo>
                <a:lnTo>
                  <a:pt x="39" y="47"/>
                </a:lnTo>
                <a:lnTo>
                  <a:pt x="54" y="51"/>
                </a:lnTo>
                <a:lnTo>
                  <a:pt x="51" y="41"/>
                </a:lnTo>
                <a:lnTo>
                  <a:pt x="60" y="34"/>
                </a:lnTo>
                <a:lnTo>
                  <a:pt x="64" y="26"/>
                </a:lnTo>
                <a:lnTo>
                  <a:pt x="58" y="19"/>
                </a:lnTo>
                <a:lnTo>
                  <a:pt x="52" y="15"/>
                </a:lnTo>
                <a:lnTo>
                  <a:pt x="51" y="6"/>
                </a:lnTo>
                <a:lnTo>
                  <a:pt x="41" y="0"/>
                </a:lnTo>
                <a:lnTo>
                  <a:pt x="41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31" name=""/>
          <p:cNvSpPr/>
          <p:nvPr/>
        </p:nvSpPr>
        <p:spPr>
          <a:xfrm>
            <a:off x="5210280" y="2446200"/>
            <a:ext cx="75960" cy="49320"/>
          </a:xfrm>
          <a:custGeom>
            <a:avLst/>
            <a:gdLst/>
            <a:ahLst/>
            <a:rect l="l" t="t" r="r" b="b"/>
            <a:pathLst>
              <a:path w="44" h="24">
                <a:moveTo>
                  <a:pt x="32" y="5"/>
                </a:moveTo>
                <a:lnTo>
                  <a:pt x="44" y="0"/>
                </a:lnTo>
                <a:lnTo>
                  <a:pt x="32" y="17"/>
                </a:lnTo>
                <a:lnTo>
                  <a:pt x="15" y="24"/>
                </a:lnTo>
                <a:lnTo>
                  <a:pt x="6" y="20"/>
                </a:lnTo>
                <a:lnTo>
                  <a:pt x="0" y="15"/>
                </a:lnTo>
                <a:lnTo>
                  <a:pt x="14" y="7"/>
                </a:lnTo>
                <a:lnTo>
                  <a:pt x="32" y="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32" name=""/>
          <p:cNvSpPr/>
          <p:nvPr/>
        </p:nvSpPr>
        <p:spPr>
          <a:xfrm>
            <a:off x="5210280" y="2446200"/>
            <a:ext cx="75960" cy="49320"/>
          </a:xfrm>
          <a:custGeom>
            <a:avLst/>
            <a:gdLst/>
            <a:ahLst/>
            <a:rect l="l" t="t" r="r" b="b"/>
            <a:pathLst>
              <a:path w="44" h="24">
                <a:moveTo>
                  <a:pt x="32" y="5"/>
                </a:moveTo>
                <a:lnTo>
                  <a:pt x="44" y="0"/>
                </a:lnTo>
                <a:lnTo>
                  <a:pt x="32" y="17"/>
                </a:lnTo>
                <a:lnTo>
                  <a:pt x="15" y="24"/>
                </a:lnTo>
                <a:lnTo>
                  <a:pt x="6" y="20"/>
                </a:lnTo>
                <a:lnTo>
                  <a:pt x="0" y="15"/>
                </a:lnTo>
                <a:lnTo>
                  <a:pt x="14" y="7"/>
                </a:lnTo>
                <a:lnTo>
                  <a:pt x="32" y="5"/>
                </a:lnTo>
                <a:lnTo>
                  <a:pt x="32" y="5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33" name=""/>
          <p:cNvSpPr/>
          <p:nvPr/>
        </p:nvSpPr>
        <p:spPr>
          <a:xfrm>
            <a:off x="4684680" y="1793880"/>
            <a:ext cx="217440" cy="150840"/>
          </a:xfrm>
          <a:custGeom>
            <a:avLst/>
            <a:gdLst/>
            <a:ahLst/>
            <a:rect l="l" t="t" r="r" b="b"/>
            <a:pathLst>
              <a:path w="125" h="75">
                <a:moveTo>
                  <a:pt x="6" y="49"/>
                </a:moveTo>
                <a:lnTo>
                  <a:pt x="34" y="75"/>
                </a:lnTo>
                <a:lnTo>
                  <a:pt x="49" y="70"/>
                </a:lnTo>
                <a:lnTo>
                  <a:pt x="66" y="64"/>
                </a:lnTo>
                <a:lnTo>
                  <a:pt x="77" y="66"/>
                </a:lnTo>
                <a:lnTo>
                  <a:pt x="94" y="60"/>
                </a:lnTo>
                <a:lnTo>
                  <a:pt x="109" y="24"/>
                </a:lnTo>
                <a:lnTo>
                  <a:pt x="125" y="15"/>
                </a:lnTo>
                <a:lnTo>
                  <a:pt x="113" y="4"/>
                </a:lnTo>
                <a:lnTo>
                  <a:pt x="87" y="0"/>
                </a:lnTo>
                <a:lnTo>
                  <a:pt x="72" y="9"/>
                </a:lnTo>
                <a:lnTo>
                  <a:pt x="49" y="13"/>
                </a:lnTo>
                <a:lnTo>
                  <a:pt x="44" y="21"/>
                </a:lnTo>
                <a:lnTo>
                  <a:pt x="32" y="21"/>
                </a:lnTo>
                <a:lnTo>
                  <a:pt x="19" y="13"/>
                </a:lnTo>
                <a:lnTo>
                  <a:pt x="19" y="23"/>
                </a:lnTo>
                <a:lnTo>
                  <a:pt x="10" y="23"/>
                </a:lnTo>
                <a:lnTo>
                  <a:pt x="8" y="41"/>
                </a:lnTo>
                <a:lnTo>
                  <a:pt x="0" y="45"/>
                </a:lnTo>
                <a:lnTo>
                  <a:pt x="6" y="4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34" name=""/>
          <p:cNvSpPr/>
          <p:nvPr/>
        </p:nvSpPr>
        <p:spPr>
          <a:xfrm>
            <a:off x="4684680" y="1793880"/>
            <a:ext cx="217440" cy="150840"/>
          </a:xfrm>
          <a:custGeom>
            <a:avLst/>
            <a:gdLst/>
            <a:ahLst/>
            <a:rect l="l" t="t" r="r" b="b"/>
            <a:pathLst>
              <a:path w="125" h="75">
                <a:moveTo>
                  <a:pt x="6" y="49"/>
                </a:moveTo>
                <a:lnTo>
                  <a:pt x="34" y="75"/>
                </a:lnTo>
                <a:lnTo>
                  <a:pt x="49" y="70"/>
                </a:lnTo>
                <a:lnTo>
                  <a:pt x="66" y="64"/>
                </a:lnTo>
                <a:lnTo>
                  <a:pt x="77" y="66"/>
                </a:lnTo>
                <a:lnTo>
                  <a:pt x="94" y="60"/>
                </a:lnTo>
                <a:lnTo>
                  <a:pt x="109" y="24"/>
                </a:lnTo>
                <a:lnTo>
                  <a:pt x="125" y="15"/>
                </a:lnTo>
                <a:lnTo>
                  <a:pt x="113" y="4"/>
                </a:lnTo>
                <a:lnTo>
                  <a:pt x="87" y="0"/>
                </a:lnTo>
                <a:lnTo>
                  <a:pt x="72" y="9"/>
                </a:lnTo>
                <a:lnTo>
                  <a:pt x="49" y="13"/>
                </a:lnTo>
                <a:lnTo>
                  <a:pt x="44" y="21"/>
                </a:lnTo>
                <a:lnTo>
                  <a:pt x="32" y="21"/>
                </a:lnTo>
                <a:lnTo>
                  <a:pt x="19" y="13"/>
                </a:lnTo>
                <a:lnTo>
                  <a:pt x="19" y="23"/>
                </a:lnTo>
                <a:lnTo>
                  <a:pt x="10" y="23"/>
                </a:lnTo>
                <a:lnTo>
                  <a:pt x="8" y="41"/>
                </a:lnTo>
                <a:lnTo>
                  <a:pt x="0" y="45"/>
                </a:lnTo>
                <a:lnTo>
                  <a:pt x="6" y="49"/>
                </a:lnTo>
                <a:lnTo>
                  <a:pt x="6" y="49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35" name=""/>
          <p:cNvSpPr/>
          <p:nvPr/>
        </p:nvSpPr>
        <p:spPr>
          <a:xfrm>
            <a:off x="4640400" y="1386000"/>
            <a:ext cx="12600" cy="14040"/>
          </a:xfrm>
          <a:custGeom>
            <a:avLst/>
            <a:gdLst/>
            <a:ahLst/>
            <a:rect l="l" t="t" r="r" b="b"/>
            <a:pathLst>
              <a:path w="8" h="7">
                <a:moveTo>
                  <a:pt x="8" y="7"/>
                </a:moveTo>
                <a:lnTo>
                  <a:pt x="0" y="0"/>
                </a:lnTo>
                <a:lnTo>
                  <a:pt x="0" y="5"/>
                </a:lnTo>
                <a:lnTo>
                  <a:pt x="8" y="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36" name=""/>
          <p:cNvSpPr/>
          <p:nvPr/>
        </p:nvSpPr>
        <p:spPr>
          <a:xfrm>
            <a:off x="4640400" y="1386000"/>
            <a:ext cx="12600" cy="14040"/>
          </a:xfrm>
          <a:custGeom>
            <a:avLst/>
            <a:gdLst/>
            <a:ahLst/>
            <a:rect l="l" t="t" r="r" b="b"/>
            <a:pathLst>
              <a:path w="8" h="7">
                <a:moveTo>
                  <a:pt x="8" y="7"/>
                </a:moveTo>
                <a:lnTo>
                  <a:pt x="0" y="0"/>
                </a:lnTo>
                <a:lnTo>
                  <a:pt x="0" y="5"/>
                </a:lnTo>
                <a:lnTo>
                  <a:pt x="8" y="7"/>
                </a:lnTo>
                <a:lnTo>
                  <a:pt x="8" y="7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37" name=""/>
          <p:cNvSpPr/>
          <p:nvPr/>
        </p:nvSpPr>
        <p:spPr>
          <a:xfrm>
            <a:off x="4427640" y="1216080"/>
            <a:ext cx="90360" cy="195120"/>
          </a:xfrm>
          <a:custGeom>
            <a:avLst/>
            <a:gdLst/>
            <a:ahLst/>
            <a:rect l="l" t="t" r="r" b="b"/>
            <a:pathLst>
              <a:path w="52" h="96">
                <a:moveTo>
                  <a:pt x="28" y="96"/>
                </a:moveTo>
                <a:lnTo>
                  <a:pt x="11" y="94"/>
                </a:lnTo>
                <a:lnTo>
                  <a:pt x="11" y="81"/>
                </a:lnTo>
                <a:lnTo>
                  <a:pt x="2" y="73"/>
                </a:lnTo>
                <a:lnTo>
                  <a:pt x="0" y="45"/>
                </a:lnTo>
                <a:lnTo>
                  <a:pt x="5" y="28"/>
                </a:lnTo>
                <a:lnTo>
                  <a:pt x="43" y="0"/>
                </a:lnTo>
                <a:lnTo>
                  <a:pt x="45" y="17"/>
                </a:lnTo>
                <a:lnTo>
                  <a:pt x="37" y="37"/>
                </a:lnTo>
                <a:lnTo>
                  <a:pt x="41" y="37"/>
                </a:lnTo>
                <a:lnTo>
                  <a:pt x="39" y="43"/>
                </a:lnTo>
                <a:lnTo>
                  <a:pt x="52" y="43"/>
                </a:lnTo>
                <a:lnTo>
                  <a:pt x="52" y="49"/>
                </a:lnTo>
                <a:lnTo>
                  <a:pt x="45" y="54"/>
                </a:lnTo>
                <a:lnTo>
                  <a:pt x="41" y="52"/>
                </a:lnTo>
                <a:lnTo>
                  <a:pt x="41" y="60"/>
                </a:lnTo>
                <a:lnTo>
                  <a:pt x="34" y="62"/>
                </a:lnTo>
                <a:lnTo>
                  <a:pt x="34" y="68"/>
                </a:lnTo>
                <a:lnTo>
                  <a:pt x="28" y="68"/>
                </a:lnTo>
                <a:lnTo>
                  <a:pt x="30" y="71"/>
                </a:lnTo>
                <a:lnTo>
                  <a:pt x="26" y="88"/>
                </a:lnTo>
                <a:lnTo>
                  <a:pt x="30" y="96"/>
                </a:lnTo>
                <a:lnTo>
                  <a:pt x="28" y="9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38" name=""/>
          <p:cNvSpPr/>
          <p:nvPr/>
        </p:nvSpPr>
        <p:spPr>
          <a:xfrm>
            <a:off x="4427640" y="1216080"/>
            <a:ext cx="90360" cy="195120"/>
          </a:xfrm>
          <a:custGeom>
            <a:avLst/>
            <a:gdLst/>
            <a:ahLst/>
            <a:rect l="l" t="t" r="r" b="b"/>
            <a:pathLst>
              <a:path w="52" h="96">
                <a:moveTo>
                  <a:pt x="28" y="96"/>
                </a:moveTo>
                <a:lnTo>
                  <a:pt x="11" y="94"/>
                </a:lnTo>
                <a:lnTo>
                  <a:pt x="11" y="81"/>
                </a:lnTo>
                <a:lnTo>
                  <a:pt x="2" y="73"/>
                </a:lnTo>
                <a:lnTo>
                  <a:pt x="0" y="45"/>
                </a:lnTo>
                <a:lnTo>
                  <a:pt x="5" y="28"/>
                </a:lnTo>
                <a:lnTo>
                  <a:pt x="43" y="0"/>
                </a:lnTo>
                <a:lnTo>
                  <a:pt x="45" y="17"/>
                </a:lnTo>
                <a:lnTo>
                  <a:pt x="37" y="37"/>
                </a:lnTo>
                <a:lnTo>
                  <a:pt x="41" y="37"/>
                </a:lnTo>
                <a:lnTo>
                  <a:pt x="39" y="43"/>
                </a:lnTo>
                <a:lnTo>
                  <a:pt x="52" y="43"/>
                </a:lnTo>
                <a:lnTo>
                  <a:pt x="52" y="49"/>
                </a:lnTo>
                <a:lnTo>
                  <a:pt x="45" y="54"/>
                </a:lnTo>
                <a:lnTo>
                  <a:pt x="41" y="52"/>
                </a:lnTo>
                <a:lnTo>
                  <a:pt x="41" y="60"/>
                </a:lnTo>
                <a:lnTo>
                  <a:pt x="34" y="62"/>
                </a:lnTo>
                <a:lnTo>
                  <a:pt x="34" y="68"/>
                </a:lnTo>
                <a:lnTo>
                  <a:pt x="28" y="68"/>
                </a:lnTo>
                <a:lnTo>
                  <a:pt x="30" y="71"/>
                </a:lnTo>
                <a:lnTo>
                  <a:pt x="26" y="88"/>
                </a:lnTo>
                <a:lnTo>
                  <a:pt x="30" y="96"/>
                </a:lnTo>
                <a:lnTo>
                  <a:pt x="28" y="96"/>
                </a:lnTo>
                <a:lnTo>
                  <a:pt x="28" y="9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39" name=""/>
          <p:cNvSpPr/>
          <p:nvPr/>
        </p:nvSpPr>
        <p:spPr>
          <a:xfrm>
            <a:off x="4513320" y="1400040"/>
            <a:ext cx="4680" cy="17640"/>
          </a:xfrm>
          <a:custGeom>
            <a:avLst/>
            <a:gdLst/>
            <a:ahLst/>
            <a:rect l="l" t="t" r="r" b="b"/>
            <a:pathLst>
              <a:path w="3" h="9">
                <a:moveTo>
                  <a:pt x="3" y="0"/>
                </a:moveTo>
                <a:lnTo>
                  <a:pt x="2" y="9"/>
                </a:lnTo>
                <a:lnTo>
                  <a:pt x="0" y="6"/>
                </a:lnTo>
                <a:lnTo>
                  <a:pt x="3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40" name=""/>
          <p:cNvSpPr/>
          <p:nvPr/>
        </p:nvSpPr>
        <p:spPr>
          <a:xfrm>
            <a:off x="4513320" y="1400040"/>
            <a:ext cx="4680" cy="17640"/>
          </a:xfrm>
          <a:custGeom>
            <a:avLst/>
            <a:gdLst/>
            <a:ahLst/>
            <a:rect l="l" t="t" r="r" b="b"/>
            <a:pathLst>
              <a:path w="3" h="9">
                <a:moveTo>
                  <a:pt x="3" y="0"/>
                </a:moveTo>
                <a:lnTo>
                  <a:pt x="2" y="9"/>
                </a:lnTo>
                <a:lnTo>
                  <a:pt x="0" y="6"/>
                </a:lnTo>
                <a:lnTo>
                  <a:pt x="3" y="0"/>
                </a:lnTo>
                <a:lnTo>
                  <a:pt x="3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41" name=""/>
          <p:cNvSpPr/>
          <p:nvPr/>
        </p:nvSpPr>
        <p:spPr>
          <a:xfrm>
            <a:off x="4483080" y="1360440"/>
            <a:ext cx="34920" cy="39600"/>
          </a:xfrm>
          <a:custGeom>
            <a:avLst/>
            <a:gdLst/>
            <a:ahLst/>
            <a:rect l="l" t="t" r="r" b="b"/>
            <a:pathLst>
              <a:path w="20" h="19">
                <a:moveTo>
                  <a:pt x="5" y="2"/>
                </a:moveTo>
                <a:lnTo>
                  <a:pt x="17" y="0"/>
                </a:lnTo>
                <a:lnTo>
                  <a:pt x="20" y="12"/>
                </a:lnTo>
                <a:lnTo>
                  <a:pt x="20" y="17"/>
                </a:lnTo>
                <a:lnTo>
                  <a:pt x="7" y="19"/>
                </a:lnTo>
                <a:lnTo>
                  <a:pt x="0" y="4"/>
                </a:lnTo>
                <a:lnTo>
                  <a:pt x="5" y="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42" name=""/>
          <p:cNvSpPr/>
          <p:nvPr/>
        </p:nvSpPr>
        <p:spPr>
          <a:xfrm>
            <a:off x="4483080" y="1360440"/>
            <a:ext cx="34920" cy="39600"/>
          </a:xfrm>
          <a:custGeom>
            <a:avLst/>
            <a:gdLst/>
            <a:ahLst/>
            <a:rect l="l" t="t" r="r" b="b"/>
            <a:pathLst>
              <a:path w="20" h="19">
                <a:moveTo>
                  <a:pt x="5" y="2"/>
                </a:moveTo>
                <a:lnTo>
                  <a:pt x="17" y="0"/>
                </a:lnTo>
                <a:lnTo>
                  <a:pt x="20" y="12"/>
                </a:lnTo>
                <a:lnTo>
                  <a:pt x="20" y="17"/>
                </a:lnTo>
                <a:lnTo>
                  <a:pt x="7" y="19"/>
                </a:lnTo>
                <a:lnTo>
                  <a:pt x="0" y="4"/>
                </a:lnTo>
                <a:lnTo>
                  <a:pt x="5" y="2"/>
                </a:lnTo>
                <a:lnTo>
                  <a:pt x="5" y="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43" name=""/>
          <p:cNvSpPr/>
          <p:nvPr/>
        </p:nvSpPr>
        <p:spPr>
          <a:xfrm>
            <a:off x="4524480" y="1403280"/>
            <a:ext cx="23760" cy="19080"/>
          </a:xfrm>
          <a:custGeom>
            <a:avLst/>
            <a:gdLst/>
            <a:ahLst/>
            <a:rect l="l" t="t" r="r" b="b"/>
            <a:pathLst>
              <a:path w="13" h="9">
                <a:moveTo>
                  <a:pt x="4" y="0"/>
                </a:moveTo>
                <a:lnTo>
                  <a:pt x="11" y="4"/>
                </a:lnTo>
                <a:lnTo>
                  <a:pt x="13" y="9"/>
                </a:lnTo>
                <a:lnTo>
                  <a:pt x="0" y="7"/>
                </a:lnTo>
                <a:lnTo>
                  <a:pt x="0" y="2"/>
                </a:lnTo>
                <a:lnTo>
                  <a:pt x="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44" name=""/>
          <p:cNvSpPr/>
          <p:nvPr/>
        </p:nvSpPr>
        <p:spPr>
          <a:xfrm>
            <a:off x="4524480" y="1403280"/>
            <a:ext cx="23760" cy="19080"/>
          </a:xfrm>
          <a:custGeom>
            <a:avLst/>
            <a:gdLst/>
            <a:ahLst/>
            <a:rect l="l" t="t" r="r" b="b"/>
            <a:pathLst>
              <a:path w="13" h="9">
                <a:moveTo>
                  <a:pt x="4" y="0"/>
                </a:moveTo>
                <a:lnTo>
                  <a:pt x="11" y="4"/>
                </a:lnTo>
                <a:lnTo>
                  <a:pt x="13" y="9"/>
                </a:lnTo>
                <a:lnTo>
                  <a:pt x="0" y="7"/>
                </a:lnTo>
                <a:lnTo>
                  <a:pt x="0" y="2"/>
                </a:lnTo>
                <a:lnTo>
                  <a:pt x="4" y="0"/>
                </a:lnTo>
                <a:lnTo>
                  <a:pt x="4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45" name=""/>
          <p:cNvSpPr/>
          <p:nvPr/>
        </p:nvSpPr>
        <p:spPr>
          <a:xfrm>
            <a:off x="4548240" y="1403280"/>
            <a:ext cx="9360" cy="27000"/>
          </a:xfrm>
          <a:custGeom>
            <a:avLst/>
            <a:gdLst/>
            <a:ahLst/>
            <a:rect l="l" t="t" r="r" b="b"/>
            <a:pathLst>
              <a:path w="6" h="13">
                <a:moveTo>
                  <a:pt x="0" y="0"/>
                </a:moveTo>
                <a:lnTo>
                  <a:pt x="6" y="4"/>
                </a:lnTo>
                <a:lnTo>
                  <a:pt x="4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46" name=""/>
          <p:cNvSpPr/>
          <p:nvPr/>
        </p:nvSpPr>
        <p:spPr>
          <a:xfrm>
            <a:off x="4548240" y="1403280"/>
            <a:ext cx="9360" cy="27000"/>
          </a:xfrm>
          <a:custGeom>
            <a:avLst/>
            <a:gdLst/>
            <a:ahLst/>
            <a:rect l="l" t="t" r="r" b="b"/>
            <a:pathLst>
              <a:path w="6" h="13">
                <a:moveTo>
                  <a:pt x="0" y="0"/>
                </a:moveTo>
                <a:lnTo>
                  <a:pt x="6" y="4"/>
                </a:lnTo>
                <a:lnTo>
                  <a:pt x="4" y="13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47" name=""/>
          <p:cNvSpPr/>
          <p:nvPr/>
        </p:nvSpPr>
        <p:spPr>
          <a:xfrm>
            <a:off x="4521240" y="1327320"/>
            <a:ext cx="55440" cy="75960"/>
          </a:xfrm>
          <a:custGeom>
            <a:avLst/>
            <a:gdLst/>
            <a:ahLst/>
            <a:rect l="l" t="t" r="r" b="b"/>
            <a:pathLst>
              <a:path w="32" h="38">
                <a:moveTo>
                  <a:pt x="10" y="4"/>
                </a:moveTo>
                <a:lnTo>
                  <a:pt x="12" y="8"/>
                </a:lnTo>
                <a:lnTo>
                  <a:pt x="0" y="14"/>
                </a:lnTo>
                <a:lnTo>
                  <a:pt x="4" y="17"/>
                </a:lnTo>
                <a:lnTo>
                  <a:pt x="6" y="30"/>
                </a:lnTo>
                <a:lnTo>
                  <a:pt x="15" y="32"/>
                </a:lnTo>
                <a:lnTo>
                  <a:pt x="15" y="36"/>
                </a:lnTo>
                <a:lnTo>
                  <a:pt x="23" y="38"/>
                </a:lnTo>
                <a:lnTo>
                  <a:pt x="23" y="30"/>
                </a:lnTo>
                <a:lnTo>
                  <a:pt x="29" y="29"/>
                </a:lnTo>
                <a:lnTo>
                  <a:pt x="25" y="21"/>
                </a:lnTo>
                <a:lnTo>
                  <a:pt x="32" y="15"/>
                </a:lnTo>
                <a:lnTo>
                  <a:pt x="27" y="0"/>
                </a:lnTo>
                <a:lnTo>
                  <a:pt x="19" y="4"/>
                </a:lnTo>
                <a:lnTo>
                  <a:pt x="19" y="8"/>
                </a:lnTo>
                <a:lnTo>
                  <a:pt x="15" y="15"/>
                </a:lnTo>
                <a:lnTo>
                  <a:pt x="15" y="6"/>
                </a:lnTo>
                <a:lnTo>
                  <a:pt x="10" y="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48" name=""/>
          <p:cNvSpPr/>
          <p:nvPr/>
        </p:nvSpPr>
        <p:spPr>
          <a:xfrm>
            <a:off x="4521240" y="1327320"/>
            <a:ext cx="55440" cy="75960"/>
          </a:xfrm>
          <a:custGeom>
            <a:avLst/>
            <a:gdLst/>
            <a:ahLst/>
            <a:rect l="l" t="t" r="r" b="b"/>
            <a:pathLst>
              <a:path w="32" h="38">
                <a:moveTo>
                  <a:pt x="10" y="4"/>
                </a:moveTo>
                <a:lnTo>
                  <a:pt x="12" y="8"/>
                </a:lnTo>
                <a:lnTo>
                  <a:pt x="0" y="14"/>
                </a:lnTo>
                <a:lnTo>
                  <a:pt x="4" y="17"/>
                </a:lnTo>
                <a:lnTo>
                  <a:pt x="6" y="30"/>
                </a:lnTo>
                <a:lnTo>
                  <a:pt x="15" y="32"/>
                </a:lnTo>
                <a:lnTo>
                  <a:pt x="15" y="36"/>
                </a:lnTo>
                <a:lnTo>
                  <a:pt x="23" y="38"/>
                </a:lnTo>
                <a:lnTo>
                  <a:pt x="23" y="30"/>
                </a:lnTo>
                <a:lnTo>
                  <a:pt x="29" y="29"/>
                </a:lnTo>
                <a:lnTo>
                  <a:pt x="25" y="21"/>
                </a:lnTo>
                <a:lnTo>
                  <a:pt x="32" y="15"/>
                </a:lnTo>
                <a:lnTo>
                  <a:pt x="27" y="0"/>
                </a:lnTo>
                <a:lnTo>
                  <a:pt x="19" y="4"/>
                </a:lnTo>
                <a:lnTo>
                  <a:pt x="19" y="8"/>
                </a:lnTo>
                <a:lnTo>
                  <a:pt x="15" y="15"/>
                </a:lnTo>
                <a:lnTo>
                  <a:pt x="15" y="6"/>
                </a:lnTo>
                <a:lnTo>
                  <a:pt x="10" y="4"/>
                </a:lnTo>
                <a:lnTo>
                  <a:pt x="10" y="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49" name=""/>
          <p:cNvSpPr/>
          <p:nvPr/>
        </p:nvSpPr>
        <p:spPr>
          <a:xfrm>
            <a:off x="4587840" y="1422360"/>
            <a:ext cx="19080" cy="27000"/>
          </a:xfrm>
          <a:custGeom>
            <a:avLst/>
            <a:gdLst/>
            <a:ahLst/>
            <a:rect l="l" t="t" r="r" b="b"/>
            <a:pathLst>
              <a:path w="11" h="14">
                <a:moveTo>
                  <a:pt x="9" y="8"/>
                </a:moveTo>
                <a:lnTo>
                  <a:pt x="11" y="14"/>
                </a:lnTo>
                <a:lnTo>
                  <a:pt x="0" y="10"/>
                </a:lnTo>
                <a:lnTo>
                  <a:pt x="2" y="4"/>
                </a:lnTo>
                <a:lnTo>
                  <a:pt x="6" y="8"/>
                </a:lnTo>
                <a:lnTo>
                  <a:pt x="4" y="0"/>
                </a:lnTo>
                <a:lnTo>
                  <a:pt x="9" y="4"/>
                </a:lnTo>
                <a:lnTo>
                  <a:pt x="9" y="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50" name=""/>
          <p:cNvSpPr/>
          <p:nvPr/>
        </p:nvSpPr>
        <p:spPr>
          <a:xfrm>
            <a:off x="4587840" y="1422360"/>
            <a:ext cx="19080" cy="27000"/>
          </a:xfrm>
          <a:custGeom>
            <a:avLst/>
            <a:gdLst/>
            <a:ahLst/>
            <a:rect l="l" t="t" r="r" b="b"/>
            <a:pathLst>
              <a:path w="11" h="14">
                <a:moveTo>
                  <a:pt x="9" y="8"/>
                </a:moveTo>
                <a:lnTo>
                  <a:pt x="11" y="14"/>
                </a:lnTo>
                <a:lnTo>
                  <a:pt x="0" y="10"/>
                </a:lnTo>
                <a:lnTo>
                  <a:pt x="2" y="4"/>
                </a:lnTo>
                <a:lnTo>
                  <a:pt x="6" y="8"/>
                </a:lnTo>
                <a:lnTo>
                  <a:pt x="4" y="0"/>
                </a:lnTo>
                <a:lnTo>
                  <a:pt x="9" y="4"/>
                </a:lnTo>
                <a:lnTo>
                  <a:pt x="9" y="8"/>
                </a:lnTo>
                <a:lnTo>
                  <a:pt x="9" y="8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51" name=""/>
          <p:cNvSpPr/>
          <p:nvPr/>
        </p:nvSpPr>
        <p:spPr>
          <a:xfrm>
            <a:off x="4587840" y="1422360"/>
            <a:ext cx="19080" cy="27000"/>
          </a:xfrm>
          <a:custGeom>
            <a:avLst/>
            <a:gdLst/>
            <a:ahLst/>
            <a:rect l="l" t="t" r="r" b="b"/>
            <a:pathLst>
              <a:path w="11" h="14">
                <a:moveTo>
                  <a:pt x="9" y="8"/>
                </a:moveTo>
                <a:lnTo>
                  <a:pt x="11" y="14"/>
                </a:lnTo>
                <a:lnTo>
                  <a:pt x="0" y="10"/>
                </a:lnTo>
                <a:lnTo>
                  <a:pt x="2" y="4"/>
                </a:lnTo>
                <a:lnTo>
                  <a:pt x="6" y="8"/>
                </a:lnTo>
                <a:lnTo>
                  <a:pt x="4" y="0"/>
                </a:lnTo>
                <a:lnTo>
                  <a:pt x="9" y="4"/>
                </a:lnTo>
                <a:lnTo>
                  <a:pt x="9" y="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52" name=""/>
          <p:cNvSpPr/>
          <p:nvPr/>
        </p:nvSpPr>
        <p:spPr>
          <a:xfrm>
            <a:off x="4587840" y="1422360"/>
            <a:ext cx="19080" cy="27000"/>
          </a:xfrm>
          <a:custGeom>
            <a:avLst/>
            <a:gdLst/>
            <a:ahLst/>
            <a:rect l="l" t="t" r="r" b="b"/>
            <a:pathLst>
              <a:path w="11" h="14">
                <a:moveTo>
                  <a:pt x="9" y="8"/>
                </a:moveTo>
                <a:lnTo>
                  <a:pt x="11" y="14"/>
                </a:lnTo>
                <a:lnTo>
                  <a:pt x="0" y="10"/>
                </a:lnTo>
                <a:lnTo>
                  <a:pt x="2" y="4"/>
                </a:lnTo>
                <a:lnTo>
                  <a:pt x="6" y="8"/>
                </a:lnTo>
                <a:lnTo>
                  <a:pt x="4" y="0"/>
                </a:lnTo>
                <a:lnTo>
                  <a:pt x="9" y="4"/>
                </a:lnTo>
                <a:lnTo>
                  <a:pt x="9" y="8"/>
                </a:lnTo>
                <a:lnTo>
                  <a:pt x="9" y="8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53" name=""/>
          <p:cNvSpPr/>
          <p:nvPr/>
        </p:nvSpPr>
        <p:spPr>
          <a:xfrm>
            <a:off x="4361040" y="1407960"/>
            <a:ext cx="285480" cy="449280"/>
          </a:xfrm>
          <a:custGeom>
            <a:avLst/>
            <a:gdLst/>
            <a:ahLst/>
            <a:rect l="l" t="t" r="r" b="b"/>
            <a:pathLst>
              <a:path w="164" h="222">
                <a:moveTo>
                  <a:pt x="160" y="124"/>
                </a:moveTo>
                <a:lnTo>
                  <a:pt x="164" y="107"/>
                </a:lnTo>
                <a:lnTo>
                  <a:pt x="158" y="100"/>
                </a:lnTo>
                <a:lnTo>
                  <a:pt x="154" y="68"/>
                </a:lnTo>
                <a:lnTo>
                  <a:pt x="151" y="64"/>
                </a:lnTo>
                <a:lnTo>
                  <a:pt x="154" y="51"/>
                </a:lnTo>
                <a:lnTo>
                  <a:pt x="151" y="36"/>
                </a:lnTo>
                <a:lnTo>
                  <a:pt x="128" y="17"/>
                </a:lnTo>
                <a:lnTo>
                  <a:pt x="117" y="21"/>
                </a:lnTo>
                <a:lnTo>
                  <a:pt x="121" y="15"/>
                </a:lnTo>
                <a:lnTo>
                  <a:pt x="100" y="30"/>
                </a:lnTo>
                <a:lnTo>
                  <a:pt x="87" y="30"/>
                </a:lnTo>
                <a:lnTo>
                  <a:pt x="92" y="19"/>
                </a:lnTo>
                <a:lnTo>
                  <a:pt x="75" y="17"/>
                </a:lnTo>
                <a:lnTo>
                  <a:pt x="72" y="13"/>
                </a:lnTo>
                <a:lnTo>
                  <a:pt x="72" y="4"/>
                </a:lnTo>
                <a:lnTo>
                  <a:pt x="66" y="2"/>
                </a:lnTo>
                <a:lnTo>
                  <a:pt x="49" y="0"/>
                </a:lnTo>
                <a:lnTo>
                  <a:pt x="57" y="13"/>
                </a:lnTo>
                <a:lnTo>
                  <a:pt x="49" y="19"/>
                </a:lnTo>
                <a:lnTo>
                  <a:pt x="58" y="34"/>
                </a:lnTo>
                <a:lnTo>
                  <a:pt x="49" y="36"/>
                </a:lnTo>
                <a:lnTo>
                  <a:pt x="49" y="51"/>
                </a:lnTo>
                <a:lnTo>
                  <a:pt x="47" y="43"/>
                </a:lnTo>
                <a:lnTo>
                  <a:pt x="40" y="47"/>
                </a:lnTo>
                <a:lnTo>
                  <a:pt x="38" y="39"/>
                </a:lnTo>
                <a:lnTo>
                  <a:pt x="32" y="39"/>
                </a:lnTo>
                <a:lnTo>
                  <a:pt x="25" y="39"/>
                </a:lnTo>
                <a:lnTo>
                  <a:pt x="21" y="47"/>
                </a:lnTo>
                <a:lnTo>
                  <a:pt x="28" y="54"/>
                </a:lnTo>
                <a:lnTo>
                  <a:pt x="21" y="53"/>
                </a:lnTo>
                <a:lnTo>
                  <a:pt x="17" y="68"/>
                </a:lnTo>
                <a:lnTo>
                  <a:pt x="11" y="71"/>
                </a:lnTo>
                <a:lnTo>
                  <a:pt x="19" y="81"/>
                </a:lnTo>
                <a:lnTo>
                  <a:pt x="11" y="92"/>
                </a:lnTo>
                <a:lnTo>
                  <a:pt x="0" y="92"/>
                </a:lnTo>
                <a:lnTo>
                  <a:pt x="0" y="128"/>
                </a:lnTo>
                <a:lnTo>
                  <a:pt x="6" y="135"/>
                </a:lnTo>
                <a:lnTo>
                  <a:pt x="2" y="143"/>
                </a:lnTo>
                <a:lnTo>
                  <a:pt x="6" y="156"/>
                </a:lnTo>
                <a:lnTo>
                  <a:pt x="6" y="162"/>
                </a:lnTo>
                <a:lnTo>
                  <a:pt x="13" y="171"/>
                </a:lnTo>
                <a:lnTo>
                  <a:pt x="38" y="177"/>
                </a:lnTo>
                <a:lnTo>
                  <a:pt x="28" y="201"/>
                </a:lnTo>
                <a:lnTo>
                  <a:pt x="28" y="214"/>
                </a:lnTo>
                <a:lnTo>
                  <a:pt x="53" y="214"/>
                </a:lnTo>
                <a:lnTo>
                  <a:pt x="64" y="218"/>
                </a:lnTo>
                <a:lnTo>
                  <a:pt x="72" y="216"/>
                </a:lnTo>
                <a:lnTo>
                  <a:pt x="79" y="222"/>
                </a:lnTo>
                <a:lnTo>
                  <a:pt x="85" y="216"/>
                </a:lnTo>
                <a:lnTo>
                  <a:pt x="96" y="220"/>
                </a:lnTo>
                <a:lnTo>
                  <a:pt x="117" y="213"/>
                </a:lnTo>
                <a:lnTo>
                  <a:pt x="126" y="216"/>
                </a:lnTo>
                <a:lnTo>
                  <a:pt x="130" y="214"/>
                </a:lnTo>
                <a:lnTo>
                  <a:pt x="128" y="197"/>
                </a:lnTo>
                <a:lnTo>
                  <a:pt x="145" y="184"/>
                </a:lnTo>
                <a:lnTo>
                  <a:pt x="121" y="162"/>
                </a:lnTo>
                <a:lnTo>
                  <a:pt x="111" y="139"/>
                </a:lnTo>
                <a:lnTo>
                  <a:pt x="117" y="143"/>
                </a:lnTo>
                <a:lnTo>
                  <a:pt x="151" y="122"/>
                </a:lnTo>
                <a:lnTo>
                  <a:pt x="151" y="115"/>
                </a:lnTo>
                <a:lnTo>
                  <a:pt x="160" y="12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54" name=""/>
          <p:cNvSpPr/>
          <p:nvPr/>
        </p:nvSpPr>
        <p:spPr>
          <a:xfrm>
            <a:off x="4361040" y="1407960"/>
            <a:ext cx="285480" cy="449280"/>
          </a:xfrm>
          <a:custGeom>
            <a:avLst/>
            <a:gdLst/>
            <a:ahLst/>
            <a:rect l="l" t="t" r="r" b="b"/>
            <a:pathLst>
              <a:path w="164" h="222">
                <a:moveTo>
                  <a:pt x="160" y="124"/>
                </a:moveTo>
                <a:lnTo>
                  <a:pt x="164" y="107"/>
                </a:lnTo>
                <a:lnTo>
                  <a:pt x="158" y="100"/>
                </a:lnTo>
                <a:lnTo>
                  <a:pt x="154" y="68"/>
                </a:lnTo>
                <a:lnTo>
                  <a:pt x="151" y="64"/>
                </a:lnTo>
                <a:lnTo>
                  <a:pt x="154" y="51"/>
                </a:lnTo>
                <a:lnTo>
                  <a:pt x="151" y="36"/>
                </a:lnTo>
                <a:lnTo>
                  <a:pt x="128" y="17"/>
                </a:lnTo>
                <a:lnTo>
                  <a:pt x="117" y="21"/>
                </a:lnTo>
                <a:lnTo>
                  <a:pt x="121" y="15"/>
                </a:lnTo>
                <a:lnTo>
                  <a:pt x="100" y="30"/>
                </a:lnTo>
                <a:lnTo>
                  <a:pt x="87" y="30"/>
                </a:lnTo>
                <a:lnTo>
                  <a:pt x="92" y="19"/>
                </a:lnTo>
                <a:lnTo>
                  <a:pt x="75" y="17"/>
                </a:lnTo>
                <a:lnTo>
                  <a:pt x="72" y="13"/>
                </a:lnTo>
                <a:lnTo>
                  <a:pt x="72" y="4"/>
                </a:lnTo>
                <a:lnTo>
                  <a:pt x="66" y="2"/>
                </a:lnTo>
                <a:lnTo>
                  <a:pt x="49" y="0"/>
                </a:lnTo>
                <a:lnTo>
                  <a:pt x="57" y="13"/>
                </a:lnTo>
                <a:lnTo>
                  <a:pt x="49" y="19"/>
                </a:lnTo>
                <a:lnTo>
                  <a:pt x="58" y="34"/>
                </a:lnTo>
                <a:lnTo>
                  <a:pt x="49" y="36"/>
                </a:lnTo>
                <a:lnTo>
                  <a:pt x="49" y="51"/>
                </a:lnTo>
                <a:lnTo>
                  <a:pt x="47" y="43"/>
                </a:lnTo>
                <a:lnTo>
                  <a:pt x="40" y="47"/>
                </a:lnTo>
                <a:lnTo>
                  <a:pt x="38" y="39"/>
                </a:lnTo>
                <a:lnTo>
                  <a:pt x="32" y="39"/>
                </a:lnTo>
                <a:lnTo>
                  <a:pt x="25" y="39"/>
                </a:lnTo>
                <a:lnTo>
                  <a:pt x="21" y="47"/>
                </a:lnTo>
                <a:lnTo>
                  <a:pt x="28" y="54"/>
                </a:lnTo>
                <a:lnTo>
                  <a:pt x="21" y="53"/>
                </a:lnTo>
                <a:lnTo>
                  <a:pt x="17" y="68"/>
                </a:lnTo>
                <a:lnTo>
                  <a:pt x="11" y="71"/>
                </a:lnTo>
                <a:lnTo>
                  <a:pt x="19" y="81"/>
                </a:lnTo>
                <a:lnTo>
                  <a:pt x="11" y="92"/>
                </a:lnTo>
                <a:lnTo>
                  <a:pt x="0" y="92"/>
                </a:lnTo>
                <a:lnTo>
                  <a:pt x="0" y="128"/>
                </a:lnTo>
                <a:lnTo>
                  <a:pt x="6" y="135"/>
                </a:lnTo>
                <a:lnTo>
                  <a:pt x="2" y="143"/>
                </a:lnTo>
                <a:lnTo>
                  <a:pt x="6" y="156"/>
                </a:lnTo>
                <a:lnTo>
                  <a:pt x="6" y="162"/>
                </a:lnTo>
                <a:lnTo>
                  <a:pt x="13" y="171"/>
                </a:lnTo>
                <a:lnTo>
                  <a:pt x="38" y="177"/>
                </a:lnTo>
                <a:lnTo>
                  <a:pt x="28" y="201"/>
                </a:lnTo>
                <a:lnTo>
                  <a:pt x="28" y="214"/>
                </a:lnTo>
                <a:lnTo>
                  <a:pt x="53" y="214"/>
                </a:lnTo>
                <a:lnTo>
                  <a:pt x="64" y="218"/>
                </a:lnTo>
                <a:lnTo>
                  <a:pt x="72" y="216"/>
                </a:lnTo>
                <a:lnTo>
                  <a:pt x="79" y="222"/>
                </a:lnTo>
                <a:lnTo>
                  <a:pt x="85" y="216"/>
                </a:lnTo>
                <a:lnTo>
                  <a:pt x="96" y="220"/>
                </a:lnTo>
                <a:lnTo>
                  <a:pt x="117" y="213"/>
                </a:lnTo>
                <a:lnTo>
                  <a:pt x="126" y="216"/>
                </a:lnTo>
                <a:lnTo>
                  <a:pt x="130" y="214"/>
                </a:lnTo>
                <a:lnTo>
                  <a:pt x="128" y="197"/>
                </a:lnTo>
                <a:lnTo>
                  <a:pt x="145" y="184"/>
                </a:lnTo>
                <a:lnTo>
                  <a:pt x="121" y="162"/>
                </a:lnTo>
                <a:lnTo>
                  <a:pt x="111" y="139"/>
                </a:lnTo>
                <a:lnTo>
                  <a:pt x="117" y="143"/>
                </a:lnTo>
                <a:lnTo>
                  <a:pt x="151" y="122"/>
                </a:lnTo>
                <a:lnTo>
                  <a:pt x="151" y="115"/>
                </a:lnTo>
                <a:lnTo>
                  <a:pt x="160" y="124"/>
                </a:lnTo>
                <a:lnTo>
                  <a:pt x="160" y="12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55" name=""/>
          <p:cNvSpPr/>
          <p:nvPr/>
        </p:nvSpPr>
        <p:spPr>
          <a:xfrm>
            <a:off x="4624560" y="1415880"/>
            <a:ext cx="317160" cy="343080"/>
          </a:xfrm>
          <a:custGeom>
            <a:avLst/>
            <a:gdLst/>
            <a:ahLst/>
            <a:rect l="l" t="t" r="r" b="b"/>
            <a:pathLst>
              <a:path w="182" h="169">
                <a:moveTo>
                  <a:pt x="175" y="28"/>
                </a:moveTo>
                <a:lnTo>
                  <a:pt x="178" y="64"/>
                </a:lnTo>
                <a:lnTo>
                  <a:pt x="167" y="77"/>
                </a:lnTo>
                <a:lnTo>
                  <a:pt x="173" y="84"/>
                </a:lnTo>
                <a:lnTo>
                  <a:pt x="173" y="97"/>
                </a:lnTo>
                <a:lnTo>
                  <a:pt x="182" y="126"/>
                </a:lnTo>
                <a:lnTo>
                  <a:pt x="163" y="146"/>
                </a:lnTo>
                <a:lnTo>
                  <a:pt x="158" y="160"/>
                </a:lnTo>
                <a:lnTo>
                  <a:pt x="158" y="169"/>
                </a:lnTo>
                <a:lnTo>
                  <a:pt x="154" y="169"/>
                </a:lnTo>
                <a:lnTo>
                  <a:pt x="135" y="160"/>
                </a:lnTo>
                <a:lnTo>
                  <a:pt x="107" y="165"/>
                </a:lnTo>
                <a:lnTo>
                  <a:pt x="97" y="158"/>
                </a:lnTo>
                <a:lnTo>
                  <a:pt x="90" y="160"/>
                </a:lnTo>
                <a:lnTo>
                  <a:pt x="81" y="154"/>
                </a:lnTo>
                <a:lnTo>
                  <a:pt x="65" y="143"/>
                </a:lnTo>
                <a:lnTo>
                  <a:pt x="65" y="135"/>
                </a:lnTo>
                <a:lnTo>
                  <a:pt x="50" y="133"/>
                </a:lnTo>
                <a:lnTo>
                  <a:pt x="47" y="139"/>
                </a:lnTo>
                <a:lnTo>
                  <a:pt x="32" y="122"/>
                </a:lnTo>
                <a:lnTo>
                  <a:pt x="18" y="114"/>
                </a:lnTo>
                <a:lnTo>
                  <a:pt x="9" y="120"/>
                </a:lnTo>
                <a:lnTo>
                  <a:pt x="13" y="103"/>
                </a:lnTo>
                <a:lnTo>
                  <a:pt x="7" y="96"/>
                </a:lnTo>
                <a:lnTo>
                  <a:pt x="3" y="64"/>
                </a:lnTo>
                <a:lnTo>
                  <a:pt x="0" y="60"/>
                </a:lnTo>
                <a:lnTo>
                  <a:pt x="3" y="47"/>
                </a:lnTo>
                <a:lnTo>
                  <a:pt x="0" y="32"/>
                </a:lnTo>
                <a:lnTo>
                  <a:pt x="5" y="35"/>
                </a:lnTo>
                <a:lnTo>
                  <a:pt x="7" y="30"/>
                </a:lnTo>
                <a:lnTo>
                  <a:pt x="2" y="30"/>
                </a:lnTo>
                <a:lnTo>
                  <a:pt x="3" y="26"/>
                </a:lnTo>
                <a:lnTo>
                  <a:pt x="56" y="1"/>
                </a:lnTo>
                <a:lnTo>
                  <a:pt x="82" y="0"/>
                </a:lnTo>
                <a:lnTo>
                  <a:pt x="84" y="5"/>
                </a:lnTo>
                <a:lnTo>
                  <a:pt x="79" y="3"/>
                </a:lnTo>
                <a:lnTo>
                  <a:pt x="84" y="17"/>
                </a:lnTo>
                <a:lnTo>
                  <a:pt x="101" y="11"/>
                </a:lnTo>
                <a:lnTo>
                  <a:pt x="126" y="15"/>
                </a:lnTo>
                <a:lnTo>
                  <a:pt x="160" y="13"/>
                </a:lnTo>
                <a:lnTo>
                  <a:pt x="173" y="22"/>
                </a:lnTo>
                <a:lnTo>
                  <a:pt x="175" y="2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56" name=""/>
          <p:cNvSpPr/>
          <p:nvPr/>
        </p:nvSpPr>
        <p:spPr>
          <a:xfrm>
            <a:off x="4624560" y="1415880"/>
            <a:ext cx="317160" cy="343080"/>
          </a:xfrm>
          <a:custGeom>
            <a:avLst/>
            <a:gdLst/>
            <a:ahLst/>
            <a:rect l="l" t="t" r="r" b="b"/>
            <a:pathLst>
              <a:path w="182" h="169">
                <a:moveTo>
                  <a:pt x="175" y="28"/>
                </a:moveTo>
                <a:lnTo>
                  <a:pt x="178" y="64"/>
                </a:lnTo>
                <a:lnTo>
                  <a:pt x="167" y="77"/>
                </a:lnTo>
                <a:lnTo>
                  <a:pt x="173" y="84"/>
                </a:lnTo>
                <a:lnTo>
                  <a:pt x="173" y="97"/>
                </a:lnTo>
                <a:lnTo>
                  <a:pt x="182" y="126"/>
                </a:lnTo>
                <a:lnTo>
                  <a:pt x="163" y="146"/>
                </a:lnTo>
                <a:lnTo>
                  <a:pt x="158" y="160"/>
                </a:lnTo>
                <a:lnTo>
                  <a:pt x="158" y="169"/>
                </a:lnTo>
                <a:lnTo>
                  <a:pt x="154" y="169"/>
                </a:lnTo>
                <a:lnTo>
                  <a:pt x="135" y="160"/>
                </a:lnTo>
                <a:lnTo>
                  <a:pt x="107" y="165"/>
                </a:lnTo>
                <a:lnTo>
                  <a:pt x="97" y="158"/>
                </a:lnTo>
                <a:lnTo>
                  <a:pt x="90" y="160"/>
                </a:lnTo>
                <a:lnTo>
                  <a:pt x="81" y="154"/>
                </a:lnTo>
                <a:lnTo>
                  <a:pt x="65" y="143"/>
                </a:lnTo>
                <a:lnTo>
                  <a:pt x="65" y="135"/>
                </a:lnTo>
                <a:lnTo>
                  <a:pt x="50" y="133"/>
                </a:lnTo>
                <a:lnTo>
                  <a:pt x="47" y="139"/>
                </a:lnTo>
                <a:lnTo>
                  <a:pt x="32" y="122"/>
                </a:lnTo>
                <a:lnTo>
                  <a:pt x="18" y="114"/>
                </a:lnTo>
                <a:lnTo>
                  <a:pt x="9" y="120"/>
                </a:lnTo>
                <a:lnTo>
                  <a:pt x="13" y="103"/>
                </a:lnTo>
                <a:lnTo>
                  <a:pt x="7" y="96"/>
                </a:lnTo>
                <a:lnTo>
                  <a:pt x="3" y="64"/>
                </a:lnTo>
                <a:lnTo>
                  <a:pt x="0" y="60"/>
                </a:lnTo>
                <a:lnTo>
                  <a:pt x="3" y="47"/>
                </a:lnTo>
                <a:lnTo>
                  <a:pt x="0" y="32"/>
                </a:lnTo>
                <a:lnTo>
                  <a:pt x="5" y="35"/>
                </a:lnTo>
                <a:lnTo>
                  <a:pt x="7" y="30"/>
                </a:lnTo>
                <a:lnTo>
                  <a:pt x="2" y="30"/>
                </a:lnTo>
                <a:lnTo>
                  <a:pt x="3" y="26"/>
                </a:lnTo>
                <a:lnTo>
                  <a:pt x="56" y="1"/>
                </a:lnTo>
                <a:lnTo>
                  <a:pt x="82" y="0"/>
                </a:lnTo>
                <a:lnTo>
                  <a:pt x="84" y="5"/>
                </a:lnTo>
                <a:lnTo>
                  <a:pt x="79" y="3"/>
                </a:lnTo>
                <a:lnTo>
                  <a:pt x="84" y="17"/>
                </a:lnTo>
                <a:lnTo>
                  <a:pt x="101" y="11"/>
                </a:lnTo>
                <a:lnTo>
                  <a:pt x="126" y="15"/>
                </a:lnTo>
                <a:lnTo>
                  <a:pt x="160" y="13"/>
                </a:lnTo>
                <a:lnTo>
                  <a:pt x="173" y="22"/>
                </a:lnTo>
                <a:lnTo>
                  <a:pt x="175" y="28"/>
                </a:lnTo>
                <a:lnTo>
                  <a:pt x="175" y="28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57" name=""/>
          <p:cNvSpPr/>
          <p:nvPr/>
        </p:nvSpPr>
        <p:spPr>
          <a:xfrm>
            <a:off x="4819680" y="2152800"/>
            <a:ext cx="203040" cy="198360"/>
          </a:xfrm>
          <a:custGeom>
            <a:avLst/>
            <a:gdLst/>
            <a:ahLst/>
            <a:rect l="l" t="t" r="r" b="b"/>
            <a:pathLst>
              <a:path w="117" h="98">
                <a:moveTo>
                  <a:pt x="10" y="66"/>
                </a:moveTo>
                <a:lnTo>
                  <a:pt x="17" y="68"/>
                </a:lnTo>
                <a:lnTo>
                  <a:pt x="17" y="69"/>
                </a:lnTo>
                <a:lnTo>
                  <a:pt x="10" y="69"/>
                </a:lnTo>
                <a:lnTo>
                  <a:pt x="17" y="83"/>
                </a:lnTo>
                <a:lnTo>
                  <a:pt x="46" y="81"/>
                </a:lnTo>
                <a:lnTo>
                  <a:pt x="55" y="86"/>
                </a:lnTo>
                <a:lnTo>
                  <a:pt x="51" y="90"/>
                </a:lnTo>
                <a:lnTo>
                  <a:pt x="64" y="90"/>
                </a:lnTo>
                <a:lnTo>
                  <a:pt x="72" y="98"/>
                </a:lnTo>
                <a:lnTo>
                  <a:pt x="70" y="86"/>
                </a:lnTo>
                <a:lnTo>
                  <a:pt x="44" y="69"/>
                </a:lnTo>
                <a:lnTo>
                  <a:pt x="51" y="68"/>
                </a:lnTo>
                <a:lnTo>
                  <a:pt x="51" y="60"/>
                </a:lnTo>
                <a:lnTo>
                  <a:pt x="57" y="62"/>
                </a:lnTo>
                <a:lnTo>
                  <a:pt x="46" y="43"/>
                </a:lnTo>
                <a:lnTo>
                  <a:pt x="46" y="30"/>
                </a:lnTo>
                <a:lnTo>
                  <a:pt x="51" y="28"/>
                </a:lnTo>
                <a:lnTo>
                  <a:pt x="49" y="32"/>
                </a:lnTo>
                <a:lnTo>
                  <a:pt x="63" y="45"/>
                </a:lnTo>
                <a:lnTo>
                  <a:pt x="61" y="37"/>
                </a:lnTo>
                <a:lnTo>
                  <a:pt x="70" y="43"/>
                </a:lnTo>
                <a:lnTo>
                  <a:pt x="66" y="34"/>
                </a:lnTo>
                <a:lnTo>
                  <a:pt x="76" y="37"/>
                </a:lnTo>
                <a:lnTo>
                  <a:pt x="64" y="28"/>
                </a:lnTo>
                <a:lnTo>
                  <a:pt x="80" y="21"/>
                </a:lnTo>
                <a:lnTo>
                  <a:pt x="89" y="19"/>
                </a:lnTo>
                <a:lnTo>
                  <a:pt x="110" y="24"/>
                </a:lnTo>
                <a:lnTo>
                  <a:pt x="117" y="7"/>
                </a:lnTo>
                <a:lnTo>
                  <a:pt x="113" y="0"/>
                </a:lnTo>
                <a:lnTo>
                  <a:pt x="111" y="0"/>
                </a:lnTo>
                <a:lnTo>
                  <a:pt x="111" y="5"/>
                </a:lnTo>
                <a:lnTo>
                  <a:pt x="104" y="9"/>
                </a:lnTo>
                <a:lnTo>
                  <a:pt x="98" y="13"/>
                </a:lnTo>
                <a:lnTo>
                  <a:pt x="80" y="4"/>
                </a:lnTo>
                <a:lnTo>
                  <a:pt x="51" y="9"/>
                </a:lnTo>
                <a:lnTo>
                  <a:pt x="16" y="22"/>
                </a:lnTo>
                <a:lnTo>
                  <a:pt x="17" y="30"/>
                </a:lnTo>
                <a:lnTo>
                  <a:pt x="0" y="51"/>
                </a:lnTo>
                <a:lnTo>
                  <a:pt x="10" y="6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58" name=""/>
          <p:cNvSpPr/>
          <p:nvPr/>
        </p:nvSpPr>
        <p:spPr>
          <a:xfrm>
            <a:off x="4819680" y="2152800"/>
            <a:ext cx="203040" cy="198360"/>
          </a:xfrm>
          <a:custGeom>
            <a:avLst/>
            <a:gdLst/>
            <a:ahLst/>
            <a:rect l="l" t="t" r="r" b="b"/>
            <a:pathLst>
              <a:path w="117" h="98">
                <a:moveTo>
                  <a:pt x="10" y="66"/>
                </a:moveTo>
                <a:lnTo>
                  <a:pt x="17" y="68"/>
                </a:lnTo>
                <a:lnTo>
                  <a:pt x="17" y="69"/>
                </a:lnTo>
                <a:lnTo>
                  <a:pt x="10" y="69"/>
                </a:lnTo>
                <a:lnTo>
                  <a:pt x="17" y="83"/>
                </a:lnTo>
                <a:lnTo>
                  <a:pt x="46" y="81"/>
                </a:lnTo>
                <a:lnTo>
                  <a:pt x="55" y="86"/>
                </a:lnTo>
                <a:lnTo>
                  <a:pt x="51" y="90"/>
                </a:lnTo>
                <a:lnTo>
                  <a:pt x="64" y="90"/>
                </a:lnTo>
                <a:lnTo>
                  <a:pt x="72" y="98"/>
                </a:lnTo>
                <a:lnTo>
                  <a:pt x="70" y="86"/>
                </a:lnTo>
                <a:lnTo>
                  <a:pt x="44" y="69"/>
                </a:lnTo>
                <a:lnTo>
                  <a:pt x="51" y="68"/>
                </a:lnTo>
                <a:lnTo>
                  <a:pt x="51" y="60"/>
                </a:lnTo>
                <a:lnTo>
                  <a:pt x="57" y="62"/>
                </a:lnTo>
                <a:lnTo>
                  <a:pt x="46" y="43"/>
                </a:lnTo>
                <a:lnTo>
                  <a:pt x="46" y="30"/>
                </a:lnTo>
                <a:lnTo>
                  <a:pt x="51" y="28"/>
                </a:lnTo>
                <a:lnTo>
                  <a:pt x="49" y="32"/>
                </a:lnTo>
                <a:lnTo>
                  <a:pt x="63" y="45"/>
                </a:lnTo>
                <a:lnTo>
                  <a:pt x="61" y="37"/>
                </a:lnTo>
                <a:lnTo>
                  <a:pt x="70" y="43"/>
                </a:lnTo>
                <a:lnTo>
                  <a:pt x="66" y="34"/>
                </a:lnTo>
                <a:lnTo>
                  <a:pt x="76" y="37"/>
                </a:lnTo>
                <a:lnTo>
                  <a:pt x="64" y="28"/>
                </a:lnTo>
                <a:lnTo>
                  <a:pt x="80" y="21"/>
                </a:lnTo>
                <a:lnTo>
                  <a:pt x="89" y="19"/>
                </a:lnTo>
                <a:lnTo>
                  <a:pt x="110" y="24"/>
                </a:lnTo>
                <a:lnTo>
                  <a:pt x="117" y="7"/>
                </a:lnTo>
                <a:lnTo>
                  <a:pt x="113" y="0"/>
                </a:lnTo>
                <a:lnTo>
                  <a:pt x="111" y="0"/>
                </a:lnTo>
                <a:lnTo>
                  <a:pt x="111" y="5"/>
                </a:lnTo>
                <a:lnTo>
                  <a:pt x="104" y="9"/>
                </a:lnTo>
                <a:lnTo>
                  <a:pt x="98" y="13"/>
                </a:lnTo>
                <a:lnTo>
                  <a:pt x="80" y="4"/>
                </a:lnTo>
                <a:lnTo>
                  <a:pt x="51" y="9"/>
                </a:lnTo>
                <a:lnTo>
                  <a:pt x="16" y="22"/>
                </a:lnTo>
                <a:lnTo>
                  <a:pt x="17" y="30"/>
                </a:lnTo>
                <a:lnTo>
                  <a:pt x="0" y="51"/>
                </a:lnTo>
                <a:lnTo>
                  <a:pt x="10" y="66"/>
                </a:lnTo>
                <a:lnTo>
                  <a:pt x="10" y="6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59" name=""/>
          <p:cNvSpPr/>
          <p:nvPr/>
        </p:nvSpPr>
        <p:spPr>
          <a:xfrm>
            <a:off x="4803840" y="2255760"/>
            <a:ext cx="14400" cy="14400"/>
          </a:xfrm>
          <a:custGeom>
            <a:avLst/>
            <a:gdLst/>
            <a:ahLst/>
            <a:rect l="l" t="t" r="r" b="b"/>
            <a:pathLst>
              <a:path w="8" h="7">
                <a:moveTo>
                  <a:pt x="8" y="7"/>
                </a:moveTo>
                <a:lnTo>
                  <a:pt x="4" y="0"/>
                </a:lnTo>
                <a:lnTo>
                  <a:pt x="0" y="0"/>
                </a:lnTo>
                <a:lnTo>
                  <a:pt x="8" y="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60" name=""/>
          <p:cNvSpPr/>
          <p:nvPr/>
        </p:nvSpPr>
        <p:spPr>
          <a:xfrm>
            <a:off x="4803840" y="2255760"/>
            <a:ext cx="14400" cy="14400"/>
          </a:xfrm>
          <a:custGeom>
            <a:avLst/>
            <a:gdLst/>
            <a:ahLst/>
            <a:rect l="l" t="t" r="r" b="b"/>
            <a:pathLst>
              <a:path w="8" h="7">
                <a:moveTo>
                  <a:pt x="8" y="7"/>
                </a:moveTo>
                <a:lnTo>
                  <a:pt x="4" y="0"/>
                </a:lnTo>
                <a:lnTo>
                  <a:pt x="0" y="0"/>
                </a:lnTo>
                <a:lnTo>
                  <a:pt x="8" y="7"/>
                </a:lnTo>
                <a:lnTo>
                  <a:pt x="8" y="7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61" name=""/>
          <p:cNvSpPr/>
          <p:nvPr/>
        </p:nvSpPr>
        <p:spPr>
          <a:xfrm>
            <a:off x="4826160" y="2316240"/>
            <a:ext cx="10800" cy="19080"/>
          </a:xfrm>
          <a:custGeom>
            <a:avLst/>
            <a:gdLst/>
            <a:ahLst/>
            <a:rect l="l" t="t" r="r" b="b"/>
            <a:pathLst>
              <a:path w="6" h="9">
                <a:moveTo>
                  <a:pt x="6" y="9"/>
                </a:moveTo>
                <a:lnTo>
                  <a:pt x="4" y="0"/>
                </a:lnTo>
                <a:lnTo>
                  <a:pt x="0" y="4"/>
                </a:lnTo>
                <a:lnTo>
                  <a:pt x="6" y="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62" name=""/>
          <p:cNvSpPr/>
          <p:nvPr/>
        </p:nvSpPr>
        <p:spPr>
          <a:xfrm>
            <a:off x="4826160" y="2316240"/>
            <a:ext cx="10800" cy="19080"/>
          </a:xfrm>
          <a:custGeom>
            <a:avLst/>
            <a:gdLst/>
            <a:ahLst/>
            <a:rect l="l" t="t" r="r" b="b"/>
            <a:pathLst>
              <a:path w="6" h="9">
                <a:moveTo>
                  <a:pt x="6" y="9"/>
                </a:moveTo>
                <a:lnTo>
                  <a:pt x="4" y="0"/>
                </a:lnTo>
                <a:lnTo>
                  <a:pt x="0" y="4"/>
                </a:lnTo>
                <a:lnTo>
                  <a:pt x="6" y="9"/>
                </a:lnTo>
                <a:lnTo>
                  <a:pt x="6" y="9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63" name=""/>
          <p:cNvSpPr/>
          <p:nvPr/>
        </p:nvSpPr>
        <p:spPr>
          <a:xfrm>
            <a:off x="4848120" y="2324160"/>
            <a:ext cx="77760" cy="87120"/>
          </a:xfrm>
          <a:custGeom>
            <a:avLst/>
            <a:gdLst/>
            <a:ahLst/>
            <a:rect l="l" t="t" r="r" b="b"/>
            <a:pathLst>
              <a:path w="44" h="43">
                <a:moveTo>
                  <a:pt x="17" y="0"/>
                </a:moveTo>
                <a:lnTo>
                  <a:pt x="6" y="1"/>
                </a:lnTo>
                <a:lnTo>
                  <a:pt x="0" y="11"/>
                </a:lnTo>
                <a:lnTo>
                  <a:pt x="10" y="22"/>
                </a:lnTo>
                <a:lnTo>
                  <a:pt x="10" y="32"/>
                </a:lnTo>
                <a:lnTo>
                  <a:pt x="14" y="35"/>
                </a:lnTo>
                <a:lnTo>
                  <a:pt x="17" y="28"/>
                </a:lnTo>
                <a:lnTo>
                  <a:pt x="23" y="43"/>
                </a:lnTo>
                <a:lnTo>
                  <a:pt x="29" y="33"/>
                </a:lnTo>
                <a:lnTo>
                  <a:pt x="38" y="43"/>
                </a:lnTo>
                <a:lnTo>
                  <a:pt x="31" y="16"/>
                </a:lnTo>
                <a:lnTo>
                  <a:pt x="38" y="22"/>
                </a:lnTo>
                <a:lnTo>
                  <a:pt x="44" y="18"/>
                </a:lnTo>
                <a:lnTo>
                  <a:pt x="38" y="7"/>
                </a:lnTo>
                <a:lnTo>
                  <a:pt x="17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64" name=""/>
          <p:cNvSpPr/>
          <p:nvPr/>
        </p:nvSpPr>
        <p:spPr>
          <a:xfrm>
            <a:off x="4848120" y="2324160"/>
            <a:ext cx="77760" cy="87120"/>
          </a:xfrm>
          <a:custGeom>
            <a:avLst/>
            <a:gdLst/>
            <a:ahLst/>
            <a:rect l="l" t="t" r="r" b="b"/>
            <a:pathLst>
              <a:path w="44" h="43">
                <a:moveTo>
                  <a:pt x="17" y="0"/>
                </a:moveTo>
                <a:lnTo>
                  <a:pt x="6" y="1"/>
                </a:lnTo>
                <a:lnTo>
                  <a:pt x="0" y="11"/>
                </a:lnTo>
                <a:lnTo>
                  <a:pt x="10" y="22"/>
                </a:lnTo>
                <a:lnTo>
                  <a:pt x="10" y="32"/>
                </a:lnTo>
                <a:lnTo>
                  <a:pt x="14" y="35"/>
                </a:lnTo>
                <a:lnTo>
                  <a:pt x="17" y="28"/>
                </a:lnTo>
                <a:lnTo>
                  <a:pt x="23" y="43"/>
                </a:lnTo>
                <a:lnTo>
                  <a:pt x="29" y="33"/>
                </a:lnTo>
                <a:lnTo>
                  <a:pt x="38" y="43"/>
                </a:lnTo>
                <a:lnTo>
                  <a:pt x="31" y="16"/>
                </a:lnTo>
                <a:lnTo>
                  <a:pt x="38" y="22"/>
                </a:lnTo>
                <a:lnTo>
                  <a:pt x="44" y="18"/>
                </a:lnTo>
                <a:lnTo>
                  <a:pt x="38" y="7"/>
                </a:lnTo>
                <a:lnTo>
                  <a:pt x="17" y="0"/>
                </a:lnTo>
                <a:lnTo>
                  <a:pt x="17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65" name=""/>
          <p:cNvSpPr/>
          <p:nvPr/>
        </p:nvSpPr>
        <p:spPr>
          <a:xfrm>
            <a:off x="4967280" y="2338560"/>
            <a:ext cx="11160" cy="17280"/>
          </a:xfrm>
          <a:custGeom>
            <a:avLst/>
            <a:gdLst/>
            <a:ahLst/>
            <a:rect l="l" t="t" r="r" b="b"/>
            <a:pathLst>
              <a:path w="6" h="8">
                <a:moveTo>
                  <a:pt x="6" y="8"/>
                </a:moveTo>
                <a:lnTo>
                  <a:pt x="6" y="2"/>
                </a:lnTo>
                <a:lnTo>
                  <a:pt x="0" y="0"/>
                </a:lnTo>
                <a:lnTo>
                  <a:pt x="6" y="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66" name=""/>
          <p:cNvSpPr/>
          <p:nvPr/>
        </p:nvSpPr>
        <p:spPr>
          <a:xfrm>
            <a:off x="4967280" y="2338560"/>
            <a:ext cx="11160" cy="17280"/>
          </a:xfrm>
          <a:custGeom>
            <a:avLst/>
            <a:gdLst/>
            <a:ahLst/>
            <a:rect l="l" t="t" r="r" b="b"/>
            <a:pathLst>
              <a:path w="6" h="8">
                <a:moveTo>
                  <a:pt x="6" y="8"/>
                </a:moveTo>
                <a:lnTo>
                  <a:pt x="6" y="2"/>
                </a:lnTo>
                <a:lnTo>
                  <a:pt x="0" y="0"/>
                </a:lnTo>
                <a:lnTo>
                  <a:pt x="6" y="8"/>
                </a:lnTo>
                <a:lnTo>
                  <a:pt x="6" y="8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67" name=""/>
          <p:cNvSpPr/>
          <p:nvPr/>
        </p:nvSpPr>
        <p:spPr>
          <a:xfrm>
            <a:off x="4929120" y="2451240"/>
            <a:ext cx="87480" cy="33120"/>
          </a:xfrm>
          <a:custGeom>
            <a:avLst/>
            <a:gdLst/>
            <a:ahLst/>
            <a:rect l="l" t="t" r="r" b="b"/>
            <a:pathLst>
              <a:path w="50" h="17">
                <a:moveTo>
                  <a:pt x="28" y="3"/>
                </a:moveTo>
                <a:lnTo>
                  <a:pt x="15" y="5"/>
                </a:lnTo>
                <a:lnTo>
                  <a:pt x="11" y="0"/>
                </a:lnTo>
                <a:lnTo>
                  <a:pt x="3" y="0"/>
                </a:lnTo>
                <a:lnTo>
                  <a:pt x="0" y="9"/>
                </a:lnTo>
                <a:lnTo>
                  <a:pt x="17" y="9"/>
                </a:lnTo>
                <a:lnTo>
                  <a:pt x="22" y="17"/>
                </a:lnTo>
                <a:lnTo>
                  <a:pt x="48" y="13"/>
                </a:lnTo>
                <a:lnTo>
                  <a:pt x="50" y="7"/>
                </a:lnTo>
                <a:lnTo>
                  <a:pt x="45" y="9"/>
                </a:lnTo>
                <a:lnTo>
                  <a:pt x="28" y="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68" name=""/>
          <p:cNvSpPr/>
          <p:nvPr/>
        </p:nvSpPr>
        <p:spPr>
          <a:xfrm>
            <a:off x="5062680" y="2408400"/>
            <a:ext cx="15840" cy="25200"/>
          </a:xfrm>
          <a:custGeom>
            <a:avLst/>
            <a:gdLst/>
            <a:ahLst/>
            <a:rect l="l" t="t" r="r" b="b"/>
            <a:pathLst>
              <a:path w="9" h="13">
                <a:moveTo>
                  <a:pt x="5" y="9"/>
                </a:moveTo>
                <a:lnTo>
                  <a:pt x="9" y="0"/>
                </a:lnTo>
                <a:lnTo>
                  <a:pt x="0" y="7"/>
                </a:lnTo>
                <a:lnTo>
                  <a:pt x="0" y="13"/>
                </a:lnTo>
                <a:lnTo>
                  <a:pt x="5" y="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69" name=""/>
          <p:cNvSpPr/>
          <p:nvPr/>
        </p:nvSpPr>
        <p:spPr>
          <a:xfrm>
            <a:off x="5062680" y="2408400"/>
            <a:ext cx="15840" cy="25200"/>
          </a:xfrm>
          <a:custGeom>
            <a:avLst/>
            <a:gdLst/>
            <a:ahLst/>
            <a:rect l="l" t="t" r="r" b="b"/>
            <a:pathLst>
              <a:path w="9" h="13">
                <a:moveTo>
                  <a:pt x="5" y="9"/>
                </a:moveTo>
                <a:lnTo>
                  <a:pt x="9" y="0"/>
                </a:lnTo>
                <a:lnTo>
                  <a:pt x="0" y="7"/>
                </a:lnTo>
                <a:lnTo>
                  <a:pt x="0" y="13"/>
                </a:lnTo>
                <a:lnTo>
                  <a:pt x="5" y="9"/>
                </a:lnTo>
                <a:lnTo>
                  <a:pt x="5" y="9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70" name=""/>
          <p:cNvSpPr/>
          <p:nvPr/>
        </p:nvSpPr>
        <p:spPr>
          <a:xfrm>
            <a:off x="5003640" y="2305080"/>
            <a:ext cx="9720" cy="19080"/>
          </a:xfrm>
          <a:custGeom>
            <a:avLst/>
            <a:gdLst/>
            <a:ahLst/>
            <a:rect l="l" t="t" r="r" b="b"/>
            <a:pathLst>
              <a:path w="5" h="10">
                <a:moveTo>
                  <a:pt x="2" y="10"/>
                </a:moveTo>
                <a:lnTo>
                  <a:pt x="5" y="4"/>
                </a:lnTo>
                <a:lnTo>
                  <a:pt x="0" y="0"/>
                </a:lnTo>
                <a:lnTo>
                  <a:pt x="2" y="1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71" name=""/>
          <p:cNvSpPr/>
          <p:nvPr/>
        </p:nvSpPr>
        <p:spPr>
          <a:xfrm>
            <a:off x="5003640" y="2305080"/>
            <a:ext cx="9720" cy="19080"/>
          </a:xfrm>
          <a:custGeom>
            <a:avLst/>
            <a:gdLst/>
            <a:ahLst/>
            <a:rect l="l" t="t" r="r" b="b"/>
            <a:pathLst>
              <a:path w="5" h="10">
                <a:moveTo>
                  <a:pt x="2" y="10"/>
                </a:moveTo>
                <a:lnTo>
                  <a:pt x="5" y="4"/>
                </a:lnTo>
                <a:lnTo>
                  <a:pt x="0" y="0"/>
                </a:lnTo>
                <a:lnTo>
                  <a:pt x="2" y="10"/>
                </a:lnTo>
                <a:lnTo>
                  <a:pt x="2" y="1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72" name=""/>
          <p:cNvSpPr/>
          <p:nvPr/>
        </p:nvSpPr>
        <p:spPr>
          <a:xfrm>
            <a:off x="5003640" y="2270160"/>
            <a:ext cx="19080" cy="15840"/>
          </a:xfrm>
          <a:custGeom>
            <a:avLst/>
            <a:gdLst/>
            <a:ahLst/>
            <a:rect l="l" t="t" r="r" b="b"/>
            <a:pathLst>
              <a:path w="11" h="8">
                <a:moveTo>
                  <a:pt x="11" y="8"/>
                </a:moveTo>
                <a:lnTo>
                  <a:pt x="7" y="0"/>
                </a:lnTo>
                <a:lnTo>
                  <a:pt x="0" y="6"/>
                </a:lnTo>
                <a:lnTo>
                  <a:pt x="11" y="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73" name=""/>
          <p:cNvSpPr/>
          <p:nvPr/>
        </p:nvSpPr>
        <p:spPr>
          <a:xfrm>
            <a:off x="5003640" y="2270160"/>
            <a:ext cx="19080" cy="15840"/>
          </a:xfrm>
          <a:custGeom>
            <a:avLst/>
            <a:gdLst/>
            <a:ahLst/>
            <a:rect l="l" t="t" r="r" b="b"/>
            <a:pathLst>
              <a:path w="11" h="8">
                <a:moveTo>
                  <a:pt x="11" y="8"/>
                </a:moveTo>
                <a:lnTo>
                  <a:pt x="7" y="0"/>
                </a:lnTo>
                <a:lnTo>
                  <a:pt x="0" y="6"/>
                </a:lnTo>
                <a:lnTo>
                  <a:pt x="11" y="8"/>
                </a:lnTo>
                <a:lnTo>
                  <a:pt x="11" y="8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74" name=""/>
          <p:cNvSpPr/>
          <p:nvPr/>
        </p:nvSpPr>
        <p:spPr>
          <a:xfrm>
            <a:off x="4973760" y="2239920"/>
            <a:ext cx="12600" cy="7920"/>
          </a:xfrm>
          <a:custGeom>
            <a:avLst/>
            <a:gdLst/>
            <a:ahLst/>
            <a:rect l="l" t="t" r="r" b="b"/>
            <a:pathLst>
              <a:path w="7" h="4">
                <a:moveTo>
                  <a:pt x="0" y="4"/>
                </a:moveTo>
                <a:lnTo>
                  <a:pt x="2" y="0"/>
                </a:lnTo>
                <a:lnTo>
                  <a:pt x="6" y="0"/>
                </a:lnTo>
                <a:lnTo>
                  <a:pt x="7" y="2"/>
                </a:lnTo>
                <a:lnTo>
                  <a:pt x="0" y="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75" name=""/>
          <p:cNvSpPr/>
          <p:nvPr/>
        </p:nvSpPr>
        <p:spPr>
          <a:xfrm>
            <a:off x="4973760" y="2239920"/>
            <a:ext cx="12600" cy="7920"/>
          </a:xfrm>
          <a:custGeom>
            <a:avLst/>
            <a:gdLst/>
            <a:ahLst/>
            <a:rect l="l" t="t" r="r" b="b"/>
            <a:pathLst>
              <a:path w="7" h="4">
                <a:moveTo>
                  <a:pt x="0" y="4"/>
                </a:moveTo>
                <a:lnTo>
                  <a:pt x="2" y="0"/>
                </a:lnTo>
                <a:lnTo>
                  <a:pt x="6" y="0"/>
                </a:lnTo>
                <a:lnTo>
                  <a:pt x="7" y="2"/>
                </a:lnTo>
                <a:lnTo>
                  <a:pt x="0" y="4"/>
                </a:lnTo>
                <a:lnTo>
                  <a:pt x="0" y="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76" name=""/>
          <p:cNvSpPr/>
          <p:nvPr/>
        </p:nvSpPr>
        <p:spPr>
          <a:xfrm>
            <a:off x="4959360" y="2200320"/>
            <a:ext cx="7920" cy="9360"/>
          </a:xfrm>
          <a:custGeom>
            <a:avLst/>
            <a:gdLst/>
            <a:ahLst/>
            <a:rect l="l" t="t" r="r" b="b"/>
            <a:pathLst>
              <a:path w="5" h="4">
                <a:moveTo>
                  <a:pt x="3" y="4"/>
                </a:moveTo>
                <a:lnTo>
                  <a:pt x="5" y="0"/>
                </a:lnTo>
                <a:lnTo>
                  <a:pt x="0" y="2"/>
                </a:lnTo>
                <a:lnTo>
                  <a:pt x="3" y="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77" name=""/>
          <p:cNvSpPr/>
          <p:nvPr/>
        </p:nvSpPr>
        <p:spPr>
          <a:xfrm>
            <a:off x="4959360" y="2200320"/>
            <a:ext cx="7920" cy="9360"/>
          </a:xfrm>
          <a:custGeom>
            <a:avLst/>
            <a:gdLst/>
            <a:ahLst/>
            <a:rect l="l" t="t" r="r" b="b"/>
            <a:pathLst>
              <a:path w="5" h="4">
                <a:moveTo>
                  <a:pt x="3" y="4"/>
                </a:moveTo>
                <a:lnTo>
                  <a:pt x="5" y="0"/>
                </a:lnTo>
                <a:lnTo>
                  <a:pt x="0" y="2"/>
                </a:lnTo>
                <a:lnTo>
                  <a:pt x="3" y="4"/>
                </a:lnTo>
                <a:lnTo>
                  <a:pt x="3" y="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78" name=""/>
          <p:cNvSpPr/>
          <p:nvPr/>
        </p:nvSpPr>
        <p:spPr>
          <a:xfrm>
            <a:off x="4911840" y="2286000"/>
            <a:ext cx="52200" cy="52560"/>
          </a:xfrm>
          <a:custGeom>
            <a:avLst/>
            <a:gdLst/>
            <a:ahLst/>
            <a:rect l="l" t="t" r="r" b="b"/>
            <a:pathLst>
              <a:path w="30" h="26">
                <a:moveTo>
                  <a:pt x="30" y="22"/>
                </a:moveTo>
                <a:lnTo>
                  <a:pt x="23" y="9"/>
                </a:lnTo>
                <a:lnTo>
                  <a:pt x="8" y="0"/>
                </a:lnTo>
                <a:lnTo>
                  <a:pt x="0" y="5"/>
                </a:lnTo>
                <a:lnTo>
                  <a:pt x="23" y="19"/>
                </a:lnTo>
                <a:lnTo>
                  <a:pt x="27" y="26"/>
                </a:lnTo>
                <a:lnTo>
                  <a:pt x="30" y="26"/>
                </a:lnTo>
                <a:lnTo>
                  <a:pt x="30" y="2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79" name=""/>
          <p:cNvSpPr/>
          <p:nvPr/>
        </p:nvSpPr>
        <p:spPr>
          <a:xfrm>
            <a:off x="4911840" y="2286000"/>
            <a:ext cx="52200" cy="52560"/>
          </a:xfrm>
          <a:custGeom>
            <a:avLst/>
            <a:gdLst/>
            <a:ahLst/>
            <a:rect l="l" t="t" r="r" b="b"/>
            <a:pathLst>
              <a:path w="30" h="26">
                <a:moveTo>
                  <a:pt x="30" y="22"/>
                </a:moveTo>
                <a:lnTo>
                  <a:pt x="23" y="9"/>
                </a:lnTo>
                <a:lnTo>
                  <a:pt x="8" y="0"/>
                </a:lnTo>
                <a:lnTo>
                  <a:pt x="0" y="5"/>
                </a:lnTo>
                <a:lnTo>
                  <a:pt x="23" y="19"/>
                </a:lnTo>
                <a:lnTo>
                  <a:pt x="27" y="26"/>
                </a:lnTo>
                <a:lnTo>
                  <a:pt x="30" y="26"/>
                </a:lnTo>
                <a:lnTo>
                  <a:pt x="30" y="22"/>
                </a:lnTo>
                <a:lnTo>
                  <a:pt x="30" y="2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80" name=""/>
          <p:cNvSpPr/>
          <p:nvPr/>
        </p:nvSpPr>
        <p:spPr>
          <a:xfrm>
            <a:off x="3378240" y="506520"/>
            <a:ext cx="353880" cy="277560"/>
          </a:xfrm>
          <a:custGeom>
            <a:avLst/>
            <a:gdLst/>
            <a:ahLst/>
            <a:rect l="l" t="t" r="r" b="b"/>
            <a:pathLst>
              <a:path w="203" h="137">
                <a:moveTo>
                  <a:pt x="137" y="115"/>
                </a:moveTo>
                <a:lnTo>
                  <a:pt x="109" y="137"/>
                </a:lnTo>
                <a:lnTo>
                  <a:pt x="84" y="131"/>
                </a:lnTo>
                <a:lnTo>
                  <a:pt x="62" y="116"/>
                </a:lnTo>
                <a:lnTo>
                  <a:pt x="34" y="118"/>
                </a:lnTo>
                <a:lnTo>
                  <a:pt x="34" y="109"/>
                </a:lnTo>
                <a:lnTo>
                  <a:pt x="49" y="103"/>
                </a:lnTo>
                <a:lnTo>
                  <a:pt x="49" y="96"/>
                </a:lnTo>
                <a:lnTo>
                  <a:pt x="43" y="98"/>
                </a:lnTo>
                <a:lnTo>
                  <a:pt x="49" y="86"/>
                </a:lnTo>
                <a:lnTo>
                  <a:pt x="45" y="90"/>
                </a:lnTo>
                <a:lnTo>
                  <a:pt x="36" y="75"/>
                </a:lnTo>
                <a:lnTo>
                  <a:pt x="11" y="77"/>
                </a:lnTo>
                <a:lnTo>
                  <a:pt x="32" y="66"/>
                </a:lnTo>
                <a:lnTo>
                  <a:pt x="49" y="67"/>
                </a:lnTo>
                <a:lnTo>
                  <a:pt x="51" y="58"/>
                </a:lnTo>
                <a:lnTo>
                  <a:pt x="37" y="62"/>
                </a:lnTo>
                <a:lnTo>
                  <a:pt x="49" y="49"/>
                </a:lnTo>
                <a:lnTo>
                  <a:pt x="37" y="41"/>
                </a:lnTo>
                <a:lnTo>
                  <a:pt x="0" y="47"/>
                </a:lnTo>
                <a:lnTo>
                  <a:pt x="4" y="39"/>
                </a:lnTo>
                <a:lnTo>
                  <a:pt x="13" y="43"/>
                </a:lnTo>
                <a:lnTo>
                  <a:pt x="7" y="32"/>
                </a:lnTo>
                <a:lnTo>
                  <a:pt x="22" y="39"/>
                </a:lnTo>
                <a:lnTo>
                  <a:pt x="13" y="30"/>
                </a:lnTo>
                <a:lnTo>
                  <a:pt x="17" y="28"/>
                </a:lnTo>
                <a:lnTo>
                  <a:pt x="13" y="20"/>
                </a:lnTo>
                <a:lnTo>
                  <a:pt x="20" y="20"/>
                </a:lnTo>
                <a:lnTo>
                  <a:pt x="17" y="17"/>
                </a:lnTo>
                <a:lnTo>
                  <a:pt x="37" y="30"/>
                </a:lnTo>
                <a:lnTo>
                  <a:pt x="37" y="19"/>
                </a:lnTo>
                <a:lnTo>
                  <a:pt x="30" y="15"/>
                </a:lnTo>
                <a:lnTo>
                  <a:pt x="37" y="11"/>
                </a:lnTo>
                <a:lnTo>
                  <a:pt x="26" y="9"/>
                </a:lnTo>
                <a:lnTo>
                  <a:pt x="26" y="2"/>
                </a:lnTo>
                <a:lnTo>
                  <a:pt x="37" y="3"/>
                </a:lnTo>
                <a:lnTo>
                  <a:pt x="58" y="22"/>
                </a:lnTo>
                <a:lnTo>
                  <a:pt x="54" y="26"/>
                </a:lnTo>
                <a:lnTo>
                  <a:pt x="58" y="34"/>
                </a:lnTo>
                <a:lnTo>
                  <a:pt x="51" y="35"/>
                </a:lnTo>
                <a:lnTo>
                  <a:pt x="58" y="41"/>
                </a:lnTo>
                <a:lnTo>
                  <a:pt x="62" y="58"/>
                </a:lnTo>
                <a:lnTo>
                  <a:pt x="68" y="49"/>
                </a:lnTo>
                <a:lnTo>
                  <a:pt x="68" y="39"/>
                </a:lnTo>
                <a:lnTo>
                  <a:pt x="77" y="43"/>
                </a:lnTo>
                <a:lnTo>
                  <a:pt x="77" y="19"/>
                </a:lnTo>
                <a:lnTo>
                  <a:pt x="94" y="35"/>
                </a:lnTo>
                <a:lnTo>
                  <a:pt x="94" y="20"/>
                </a:lnTo>
                <a:lnTo>
                  <a:pt x="107" y="15"/>
                </a:lnTo>
                <a:lnTo>
                  <a:pt x="118" y="39"/>
                </a:lnTo>
                <a:lnTo>
                  <a:pt x="115" y="15"/>
                </a:lnTo>
                <a:lnTo>
                  <a:pt x="128" y="24"/>
                </a:lnTo>
                <a:lnTo>
                  <a:pt x="133" y="15"/>
                </a:lnTo>
                <a:lnTo>
                  <a:pt x="150" y="15"/>
                </a:lnTo>
                <a:lnTo>
                  <a:pt x="147" y="2"/>
                </a:lnTo>
                <a:lnTo>
                  <a:pt x="152" y="0"/>
                </a:lnTo>
                <a:lnTo>
                  <a:pt x="167" y="15"/>
                </a:lnTo>
                <a:lnTo>
                  <a:pt x="182" y="5"/>
                </a:lnTo>
                <a:lnTo>
                  <a:pt x="175" y="20"/>
                </a:lnTo>
                <a:lnTo>
                  <a:pt x="180" y="20"/>
                </a:lnTo>
                <a:lnTo>
                  <a:pt x="180" y="37"/>
                </a:lnTo>
                <a:lnTo>
                  <a:pt x="194" y="37"/>
                </a:lnTo>
                <a:lnTo>
                  <a:pt x="199" y="49"/>
                </a:lnTo>
                <a:lnTo>
                  <a:pt x="197" y="56"/>
                </a:lnTo>
                <a:lnTo>
                  <a:pt x="203" y="58"/>
                </a:lnTo>
                <a:lnTo>
                  <a:pt x="199" y="71"/>
                </a:lnTo>
                <a:lnTo>
                  <a:pt x="186" y="81"/>
                </a:lnTo>
                <a:lnTo>
                  <a:pt x="190" y="83"/>
                </a:lnTo>
                <a:lnTo>
                  <a:pt x="179" y="99"/>
                </a:lnTo>
                <a:lnTo>
                  <a:pt x="169" y="94"/>
                </a:lnTo>
                <a:lnTo>
                  <a:pt x="152" y="113"/>
                </a:lnTo>
                <a:lnTo>
                  <a:pt x="137" y="11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81" name=""/>
          <p:cNvSpPr/>
          <p:nvPr/>
        </p:nvSpPr>
        <p:spPr>
          <a:xfrm>
            <a:off x="3378240" y="506520"/>
            <a:ext cx="353880" cy="277560"/>
          </a:xfrm>
          <a:custGeom>
            <a:avLst/>
            <a:gdLst/>
            <a:ahLst/>
            <a:rect l="l" t="t" r="r" b="b"/>
            <a:pathLst>
              <a:path w="203" h="137">
                <a:moveTo>
                  <a:pt x="137" y="115"/>
                </a:moveTo>
                <a:lnTo>
                  <a:pt x="109" y="137"/>
                </a:lnTo>
                <a:lnTo>
                  <a:pt x="84" y="131"/>
                </a:lnTo>
                <a:lnTo>
                  <a:pt x="62" y="116"/>
                </a:lnTo>
                <a:lnTo>
                  <a:pt x="34" y="118"/>
                </a:lnTo>
                <a:lnTo>
                  <a:pt x="34" y="109"/>
                </a:lnTo>
                <a:lnTo>
                  <a:pt x="49" y="103"/>
                </a:lnTo>
                <a:lnTo>
                  <a:pt x="49" y="96"/>
                </a:lnTo>
                <a:lnTo>
                  <a:pt x="43" y="98"/>
                </a:lnTo>
                <a:lnTo>
                  <a:pt x="49" y="86"/>
                </a:lnTo>
                <a:lnTo>
                  <a:pt x="45" y="90"/>
                </a:lnTo>
                <a:lnTo>
                  <a:pt x="36" y="75"/>
                </a:lnTo>
                <a:lnTo>
                  <a:pt x="11" y="77"/>
                </a:lnTo>
                <a:lnTo>
                  <a:pt x="32" y="66"/>
                </a:lnTo>
                <a:lnTo>
                  <a:pt x="49" y="67"/>
                </a:lnTo>
                <a:lnTo>
                  <a:pt x="51" y="58"/>
                </a:lnTo>
                <a:lnTo>
                  <a:pt x="37" y="62"/>
                </a:lnTo>
                <a:lnTo>
                  <a:pt x="49" y="49"/>
                </a:lnTo>
                <a:lnTo>
                  <a:pt x="37" y="41"/>
                </a:lnTo>
                <a:lnTo>
                  <a:pt x="0" y="47"/>
                </a:lnTo>
                <a:lnTo>
                  <a:pt x="4" y="39"/>
                </a:lnTo>
                <a:lnTo>
                  <a:pt x="13" y="43"/>
                </a:lnTo>
                <a:lnTo>
                  <a:pt x="7" y="32"/>
                </a:lnTo>
                <a:lnTo>
                  <a:pt x="22" y="39"/>
                </a:lnTo>
                <a:lnTo>
                  <a:pt x="13" y="30"/>
                </a:lnTo>
                <a:lnTo>
                  <a:pt x="17" y="28"/>
                </a:lnTo>
                <a:lnTo>
                  <a:pt x="13" y="20"/>
                </a:lnTo>
                <a:lnTo>
                  <a:pt x="20" y="20"/>
                </a:lnTo>
                <a:lnTo>
                  <a:pt x="17" y="17"/>
                </a:lnTo>
                <a:lnTo>
                  <a:pt x="37" y="30"/>
                </a:lnTo>
                <a:lnTo>
                  <a:pt x="37" y="19"/>
                </a:lnTo>
                <a:lnTo>
                  <a:pt x="30" y="15"/>
                </a:lnTo>
                <a:lnTo>
                  <a:pt x="37" y="11"/>
                </a:lnTo>
                <a:lnTo>
                  <a:pt x="26" y="9"/>
                </a:lnTo>
                <a:lnTo>
                  <a:pt x="26" y="2"/>
                </a:lnTo>
                <a:lnTo>
                  <a:pt x="37" y="3"/>
                </a:lnTo>
                <a:lnTo>
                  <a:pt x="58" y="22"/>
                </a:lnTo>
                <a:lnTo>
                  <a:pt x="54" y="26"/>
                </a:lnTo>
                <a:lnTo>
                  <a:pt x="58" y="34"/>
                </a:lnTo>
                <a:lnTo>
                  <a:pt x="51" y="35"/>
                </a:lnTo>
                <a:lnTo>
                  <a:pt x="58" y="41"/>
                </a:lnTo>
                <a:lnTo>
                  <a:pt x="62" y="58"/>
                </a:lnTo>
                <a:lnTo>
                  <a:pt x="68" y="49"/>
                </a:lnTo>
                <a:lnTo>
                  <a:pt x="68" y="39"/>
                </a:lnTo>
                <a:lnTo>
                  <a:pt x="77" y="43"/>
                </a:lnTo>
                <a:lnTo>
                  <a:pt x="77" y="19"/>
                </a:lnTo>
                <a:lnTo>
                  <a:pt x="94" y="35"/>
                </a:lnTo>
                <a:lnTo>
                  <a:pt x="94" y="20"/>
                </a:lnTo>
                <a:lnTo>
                  <a:pt x="107" y="15"/>
                </a:lnTo>
                <a:lnTo>
                  <a:pt x="118" y="39"/>
                </a:lnTo>
                <a:lnTo>
                  <a:pt x="115" y="15"/>
                </a:lnTo>
                <a:lnTo>
                  <a:pt x="128" y="24"/>
                </a:lnTo>
                <a:lnTo>
                  <a:pt x="133" y="15"/>
                </a:lnTo>
                <a:lnTo>
                  <a:pt x="150" y="15"/>
                </a:lnTo>
                <a:lnTo>
                  <a:pt x="147" y="2"/>
                </a:lnTo>
                <a:lnTo>
                  <a:pt x="152" y="0"/>
                </a:lnTo>
                <a:lnTo>
                  <a:pt x="167" y="15"/>
                </a:lnTo>
                <a:lnTo>
                  <a:pt x="182" y="5"/>
                </a:lnTo>
                <a:lnTo>
                  <a:pt x="175" y="20"/>
                </a:lnTo>
                <a:lnTo>
                  <a:pt x="180" y="20"/>
                </a:lnTo>
                <a:lnTo>
                  <a:pt x="180" y="37"/>
                </a:lnTo>
                <a:lnTo>
                  <a:pt x="194" y="37"/>
                </a:lnTo>
                <a:lnTo>
                  <a:pt x="199" y="49"/>
                </a:lnTo>
                <a:lnTo>
                  <a:pt x="197" y="56"/>
                </a:lnTo>
                <a:lnTo>
                  <a:pt x="203" y="58"/>
                </a:lnTo>
                <a:lnTo>
                  <a:pt x="199" y="71"/>
                </a:lnTo>
                <a:lnTo>
                  <a:pt x="186" y="81"/>
                </a:lnTo>
                <a:lnTo>
                  <a:pt x="190" y="83"/>
                </a:lnTo>
                <a:lnTo>
                  <a:pt x="179" y="99"/>
                </a:lnTo>
                <a:lnTo>
                  <a:pt x="169" y="94"/>
                </a:lnTo>
                <a:lnTo>
                  <a:pt x="152" y="113"/>
                </a:lnTo>
                <a:lnTo>
                  <a:pt x="137" y="115"/>
                </a:lnTo>
                <a:lnTo>
                  <a:pt x="137" y="115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82" name=""/>
          <p:cNvSpPr/>
          <p:nvPr/>
        </p:nvSpPr>
        <p:spPr>
          <a:xfrm>
            <a:off x="4387680" y="1871640"/>
            <a:ext cx="378000" cy="466920"/>
          </a:xfrm>
          <a:custGeom>
            <a:avLst/>
            <a:gdLst/>
            <a:ahLst/>
            <a:rect l="l" t="t" r="r" b="b"/>
            <a:pathLst>
              <a:path w="217" h="230">
                <a:moveTo>
                  <a:pt x="126" y="42"/>
                </a:moveTo>
                <a:lnTo>
                  <a:pt x="132" y="40"/>
                </a:lnTo>
                <a:lnTo>
                  <a:pt x="128" y="32"/>
                </a:lnTo>
                <a:lnTo>
                  <a:pt x="124" y="23"/>
                </a:lnTo>
                <a:lnTo>
                  <a:pt x="122" y="23"/>
                </a:lnTo>
                <a:lnTo>
                  <a:pt x="126" y="17"/>
                </a:lnTo>
                <a:lnTo>
                  <a:pt x="106" y="12"/>
                </a:lnTo>
                <a:lnTo>
                  <a:pt x="98" y="0"/>
                </a:lnTo>
                <a:lnTo>
                  <a:pt x="66" y="6"/>
                </a:lnTo>
                <a:lnTo>
                  <a:pt x="66" y="12"/>
                </a:lnTo>
                <a:lnTo>
                  <a:pt x="60" y="14"/>
                </a:lnTo>
                <a:lnTo>
                  <a:pt x="62" y="21"/>
                </a:lnTo>
                <a:lnTo>
                  <a:pt x="47" y="17"/>
                </a:lnTo>
                <a:lnTo>
                  <a:pt x="42" y="32"/>
                </a:lnTo>
                <a:lnTo>
                  <a:pt x="30" y="19"/>
                </a:lnTo>
                <a:lnTo>
                  <a:pt x="19" y="31"/>
                </a:lnTo>
                <a:lnTo>
                  <a:pt x="4" y="32"/>
                </a:lnTo>
                <a:lnTo>
                  <a:pt x="0" y="34"/>
                </a:lnTo>
                <a:lnTo>
                  <a:pt x="6" y="49"/>
                </a:lnTo>
                <a:lnTo>
                  <a:pt x="0" y="59"/>
                </a:lnTo>
                <a:lnTo>
                  <a:pt x="2" y="61"/>
                </a:lnTo>
                <a:lnTo>
                  <a:pt x="6" y="78"/>
                </a:lnTo>
                <a:lnTo>
                  <a:pt x="13" y="78"/>
                </a:lnTo>
                <a:lnTo>
                  <a:pt x="15" y="87"/>
                </a:lnTo>
                <a:lnTo>
                  <a:pt x="25" y="83"/>
                </a:lnTo>
                <a:lnTo>
                  <a:pt x="38" y="72"/>
                </a:lnTo>
                <a:lnTo>
                  <a:pt x="62" y="83"/>
                </a:lnTo>
                <a:lnTo>
                  <a:pt x="70" y="106"/>
                </a:lnTo>
                <a:lnTo>
                  <a:pt x="81" y="123"/>
                </a:lnTo>
                <a:lnTo>
                  <a:pt x="89" y="123"/>
                </a:lnTo>
                <a:lnTo>
                  <a:pt x="115" y="151"/>
                </a:lnTo>
                <a:lnTo>
                  <a:pt x="128" y="151"/>
                </a:lnTo>
                <a:lnTo>
                  <a:pt x="139" y="166"/>
                </a:lnTo>
                <a:lnTo>
                  <a:pt x="149" y="166"/>
                </a:lnTo>
                <a:lnTo>
                  <a:pt x="153" y="175"/>
                </a:lnTo>
                <a:lnTo>
                  <a:pt x="160" y="181"/>
                </a:lnTo>
                <a:lnTo>
                  <a:pt x="164" y="179"/>
                </a:lnTo>
                <a:lnTo>
                  <a:pt x="173" y="209"/>
                </a:lnTo>
                <a:lnTo>
                  <a:pt x="168" y="213"/>
                </a:lnTo>
                <a:lnTo>
                  <a:pt x="164" y="223"/>
                </a:lnTo>
                <a:lnTo>
                  <a:pt x="166" y="230"/>
                </a:lnTo>
                <a:lnTo>
                  <a:pt x="171" y="230"/>
                </a:lnTo>
                <a:lnTo>
                  <a:pt x="181" y="219"/>
                </a:lnTo>
                <a:lnTo>
                  <a:pt x="183" y="207"/>
                </a:lnTo>
                <a:lnTo>
                  <a:pt x="190" y="204"/>
                </a:lnTo>
                <a:lnTo>
                  <a:pt x="190" y="194"/>
                </a:lnTo>
                <a:lnTo>
                  <a:pt x="181" y="187"/>
                </a:lnTo>
                <a:lnTo>
                  <a:pt x="185" y="172"/>
                </a:lnTo>
                <a:lnTo>
                  <a:pt x="192" y="168"/>
                </a:lnTo>
                <a:lnTo>
                  <a:pt x="205" y="175"/>
                </a:lnTo>
                <a:lnTo>
                  <a:pt x="215" y="185"/>
                </a:lnTo>
                <a:lnTo>
                  <a:pt x="217" y="179"/>
                </a:lnTo>
                <a:lnTo>
                  <a:pt x="205" y="162"/>
                </a:lnTo>
                <a:lnTo>
                  <a:pt x="169" y="145"/>
                </a:lnTo>
                <a:lnTo>
                  <a:pt x="173" y="134"/>
                </a:lnTo>
                <a:lnTo>
                  <a:pt x="171" y="132"/>
                </a:lnTo>
                <a:lnTo>
                  <a:pt x="154" y="136"/>
                </a:lnTo>
                <a:lnTo>
                  <a:pt x="145" y="128"/>
                </a:lnTo>
                <a:lnTo>
                  <a:pt x="136" y="117"/>
                </a:lnTo>
                <a:lnTo>
                  <a:pt x="124" y="93"/>
                </a:lnTo>
                <a:lnTo>
                  <a:pt x="106" y="78"/>
                </a:lnTo>
                <a:lnTo>
                  <a:pt x="102" y="66"/>
                </a:lnTo>
                <a:lnTo>
                  <a:pt x="106" y="57"/>
                </a:lnTo>
                <a:lnTo>
                  <a:pt x="102" y="53"/>
                </a:lnTo>
                <a:lnTo>
                  <a:pt x="102" y="46"/>
                </a:lnTo>
                <a:lnTo>
                  <a:pt x="119" y="36"/>
                </a:lnTo>
                <a:lnTo>
                  <a:pt x="124" y="36"/>
                </a:lnTo>
                <a:lnTo>
                  <a:pt x="126" y="4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83" name=""/>
          <p:cNvSpPr/>
          <p:nvPr/>
        </p:nvSpPr>
        <p:spPr>
          <a:xfrm>
            <a:off x="4387680" y="1871640"/>
            <a:ext cx="378000" cy="466920"/>
          </a:xfrm>
          <a:custGeom>
            <a:avLst/>
            <a:gdLst/>
            <a:ahLst/>
            <a:rect l="l" t="t" r="r" b="b"/>
            <a:pathLst>
              <a:path w="217" h="230">
                <a:moveTo>
                  <a:pt x="126" y="42"/>
                </a:moveTo>
                <a:lnTo>
                  <a:pt x="132" y="40"/>
                </a:lnTo>
                <a:lnTo>
                  <a:pt x="128" y="32"/>
                </a:lnTo>
                <a:lnTo>
                  <a:pt x="124" y="23"/>
                </a:lnTo>
                <a:lnTo>
                  <a:pt x="122" y="23"/>
                </a:lnTo>
                <a:lnTo>
                  <a:pt x="126" y="17"/>
                </a:lnTo>
                <a:lnTo>
                  <a:pt x="106" y="12"/>
                </a:lnTo>
                <a:lnTo>
                  <a:pt x="98" y="0"/>
                </a:lnTo>
                <a:lnTo>
                  <a:pt x="66" y="6"/>
                </a:lnTo>
                <a:lnTo>
                  <a:pt x="66" y="12"/>
                </a:lnTo>
                <a:lnTo>
                  <a:pt x="60" y="14"/>
                </a:lnTo>
                <a:lnTo>
                  <a:pt x="62" y="21"/>
                </a:lnTo>
                <a:lnTo>
                  <a:pt x="47" y="17"/>
                </a:lnTo>
                <a:lnTo>
                  <a:pt x="42" y="32"/>
                </a:lnTo>
                <a:lnTo>
                  <a:pt x="30" y="19"/>
                </a:lnTo>
                <a:lnTo>
                  <a:pt x="19" y="31"/>
                </a:lnTo>
                <a:lnTo>
                  <a:pt x="4" y="32"/>
                </a:lnTo>
                <a:lnTo>
                  <a:pt x="0" y="34"/>
                </a:lnTo>
                <a:lnTo>
                  <a:pt x="6" y="49"/>
                </a:lnTo>
                <a:lnTo>
                  <a:pt x="0" y="59"/>
                </a:lnTo>
                <a:lnTo>
                  <a:pt x="2" y="61"/>
                </a:lnTo>
                <a:lnTo>
                  <a:pt x="6" y="78"/>
                </a:lnTo>
                <a:lnTo>
                  <a:pt x="13" y="78"/>
                </a:lnTo>
                <a:lnTo>
                  <a:pt x="15" y="87"/>
                </a:lnTo>
                <a:lnTo>
                  <a:pt x="25" y="83"/>
                </a:lnTo>
                <a:lnTo>
                  <a:pt x="38" y="72"/>
                </a:lnTo>
                <a:lnTo>
                  <a:pt x="62" y="83"/>
                </a:lnTo>
                <a:lnTo>
                  <a:pt x="70" y="106"/>
                </a:lnTo>
                <a:lnTo>
                  <a:pt x="81" y="123"/>
                </a:lnTo>
                <a:lnTo>
                  <a:pt x="89" y="123"/>
                </a:lnTo>
                <a:lnTo>
                  <a:pt x="115" y="151"/>
                </a:lnTo>
                <a:lnTo>
                  <a:pt x="128" y="151"/>
                </a:lnTo>
                <a:lnTo>
                  <a:pt x="139" y="166"/>
                </a:lnTo>
                <a:lnTo>
                  <a:pt x="149" y="166"/>
                </a:lnTo>
                <a:lnTo>
                  <a:pt x="153" y="175"/>
                </a:lnTo>
                <a:lnTo>
                  <a:pt x="160" y="181"/>
                </a:lnTo>
                <a:lnTo>
                  <a:pt x="164" y="179"/>
                </a:lnTo>
                <a:lnTo>
                  <a:pt x="173" y="209"/>
                </a:lnTo>
                <a:lnTo>
                  <a:pt x="168" y="213"/>
                </a:lnTo>
                <a:lnTo>
                  <a:pt x="164" y="223"/>
                </a:lnTo>
                <a:lnTo>
                  <a:pt x="166" y="230"/>
                </a:lnTo>
                <a:lnTo>
                  <a:pt x="171" y="230"/>
                </a:lnTo>
                <a:lnTo>
                  <a:pt x="181" y="219"/>
                </a:lnTo>
                <a:lnTo>
                  <a:pt x="183" y="207"/>
                </a:lnTo>
                <a:lnTo>
                  <a:pt x="190" y="204"/>
                </a:lnTo>
                <a:lnTo>
                  <a:pt x="190" y="194"/>
                </a:lnTo>
                <a:lnTo>
                  <a:pt x="181" y="187"/>
                </a:lnTo>
                <a:lnTo>
                  <a:pt x="185" y="172"/>
                </a:lnTo>
                <a:lnTo>
                  <a:pt x="192" y="168"/>
                </a:lnTo>
                <a:lnTo>
                  <a:pt x="205" y="175"/>
                </a:lnTo>
                <a:lnTo>
                  <a:pt x="215" y="185"/>
                </a:lnTo>
                <a:lnTo>
                  <a:pt x="217" y="179"/>
                </a:lnTo>
                <a:lnTo>
                  <a:pt x="205" y="162"/>
                </a:lnTo>
                <a:lnTo>
                  <a:pt x="169" y="145"/>
                </a:lnTo>
                <a:lnTo>
                  <a:pt x="173" y="134"/>
                </a:lnTo>
                <a:lnTo>
                  <a:pt x="171" y="132"/>
                </a:lnTo>
                <a:lnTo>
                  <a:pt x="154" y="136"/>
                </a:lnTo>
                <a:lnTo>
                  <a:pt x="145" y="128"/>
                </a:lnTo>
                <a:lnTo>
                  <a:pt x="136" y="117"/>
                </a:lnTo>
                <a:lnTo>
                  <a:pt x="124" y="93"/>
                </a:lnTo>
                <a:lnTo>
                  <a:pt x="106" y="78"/>
                </a:lnTo>
                <a:lnTo>
                  <a:pt x="102" y="66"/>
                </a:lnTo>
                <a:lnTo>
                  <a:pt x="106" y="57"/>
                </a:lnTo>
                <a:lnTo>
                  <a:pt x="102" y="53"/>
                </a:lnTo>
                <a:lnTo>
                  <a:pt x="102" y="46"/>
                </a:lnTo>
                <a:lnTo>
                  <a:pt x="119" y="36"/>
                </a:lnTo>
                <a:lnTo>
                  <a:pt x="124" y="36"/>
                </a:lnTo>
                <a:lnTo>
                  <a:pt x="126" y="42"/>
                </a:lnTo>
                <a:lnTo>
                  <a:pt x="126" y="4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84" name=""/>
          <p:cNvSpPr/>
          <p:nvPr/>
        </p:nvSpPr>
        <p:spPr>
          <a:xfrm>
            <a:off x="4433760" y="2174760"/>
            <a:ext cx="46080" cy="117720"/>
          </a:xfrm>
          <a:custGeom>
            <a:avLst/>
            <a:gdLst/>
            <a:ahLst/>
            <a:rect l="l" t="t" r="r" b="b"/>
            <a:pathLst>
              <a:path w="26" h="58">
                <a:moveTo>
                  <a:pt x="16" y="0"/>
                </a:moveTo>
                <a:lnTo>
                  <a:pt x="24" y="4"/>
                </a:lnTo>
                <a:lnTo>
                  <a:pt x="26" y="15"/>
                </a:lnTo>
                <a:lnTo>
                  <a:pt x="26" y="47"/>
                </a:lnTo>
                <a:lnTo>
                  <a:pt x="24" y="51"/>
                </a:lnTo>
                <a:lnTo>
                  <a:pt x="18" y="51"/>
                </a:lnTo>
                <a:lnTo>
                  <a:pt x="11" y="58"/>
                </a:lnTo>
                <a:lnTo>
                  <a:pt x="5" y="49"/>
                </a:lnTo>
                <a:lnTo>
                  <a:pt x="5" y="34"/>
                </a:lnTo>
                <a:lnTo>
                  <a:pt x="0" y="10"/>
                </a:lnTo>
                <a:lnTo>
                  <a:pt x="7" y="11"/>
                </a:lnTo>
                <a:lnTo>
                  <a:pt x="16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85" name=""/>
          <p:cNvSpPr/>
          <p:nvPr/>
        </p:nvSpPr>
        <p:spPr>
          <a:xfrm>
            <a:off x="4433760" y="2174760"/>
            <a:ext cx="46080" cy="117720"/>
          </a:xfrm>
          <a:custGeom>
            <a:avLst/>
            <a:gdLst/>
            <a:ahLst/>
            <a:rect l="l" t="t" r="r" b="b"/>
            <a:pathLst>
              <a:path w="26" h="58">
                <a:moveTo>
                  <a:pt x="16" y="0"/>
                </a:moveTo>
                <a:lnTo>
                  <a:pt x="24" y="4"/>
                </a:lnTo>
                <a:lnTo>
                  <a:pt x="26" y="15"/>
                </a:lnTo>
                <a:lnTo>
                  <a:pt x="26" y="47"/>
                </a:lnTo>
                <a:lnTo>
                  <a:pt x="24" y="51"/>
                </a:lnTo>
                <a:lnTo>
                  <a:pt x="18" y="51"/>
                </a:lnTo>
                <a:lnTo>
                  <a:pt x="11" y="58"/>
                </a:lnTo>
                <a:lnTo>
                  <a:pt x="5" y="49"/>
                </a:lnTo>
                <a:lnTo>
                  <a:pt x="5" y="34"/>
                </a:lnTo>
                <a:lnTo>
                  <a:pt x="0" y="10"/>
                </a:lnTo>
                <a:lnTo>
                  <a:pt x="7" y="11"/>
                </a:lnTo>
                <a:lnTo>
                  <a:pt x="16" y="0"/>
                </a:lnTo>
                <a:lnTo>
                  <a:pt x="16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86" name=""/>
          <p:cNvSpPr/>
          <p:nvPr/>
        </p:nvSpPr>
        <p:spPr>
          <a:xfrm>
            <a:off x="4572000" y="2324160"/>
            <a:ext cx="101520" cy="71280"/>
          </a:xfrm>
          <a:custGeom>
            <a:avLst/>
            <a:gdLst/>
            <a:ahLst/>
            <a:rect l="l" t="t" r="r" b="b"/>
            <a:pathLst>
              <a:path w="58" h="35">
                <a:moveTo>
                  <a:pt x="58" y="0"/>
                </a:moveTo>
                <a:lnTo>
                  <a:pt x="48" y="18"/>
                </a:lnTo>
                <a:lnTo>
                  <a:pt x="50" y="28"/>
                </a:lnTo>
                <a:lnTo>
                  <a:pt x="48" y="35"/>
                </a:lnTo>
                <a:lnTo>
                  <a:pt x="39" y="35"/>
                </a:lnTo>
                <a:lnTo>
                  <a:pt x="33" y="28"/>
                </a:lnTo>
                <a:lnTo>
                  <a:pt x="1" y="15"/>
                </a:lnTo>
                <a:lnTo>
                  <a:pt x="0" y="7"/>
                </a:lnTo>
                <a:lnTo>
                  <a:pt x="1" y="1"/>
                </a:lnTo>
                <a:lnTo>
                  <a:pt x="13" y="0"/>
                </a:lnTo>
                <a:lnTo>
                  <a:pt x="22" y="5"/>
                </a:lnTo>
                <a:lnTo>
                  <a:pt x="58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87" name=""/>
          <p:cNvSpPr/>
          <p:nvPr/>
        </p:nvSpPr>
        <p:spPr>
          <a:xfrm>
            <a:off x="4572000" y="2324160"/>
            <a:ext cx="101520" cy="71280"/>
          </a:xfrm>
          <a:custGeom>
            <a:avLst/>
            <a:gdLst/>
            <a:ahLst/>
            <a:rect l="l" t="t" r="r" b="b"/>
            <a:pathLst>
              <a:path w="58" h="35">
                <a:moveTo>
                  <a:pt x="58" y="0"/>
                </a:moveTo>
                <a:lnTo>
                  <a:pt x="48" y="18"/>
                </a:lnTo>
                <a:lnTo>
                  <a:pt x="50" y="28"/>
                </a:lnTo>
                <a:lnTo>
                  <a:pt x="48" y="35"/>
                </a:lnTo>
                <a:lnTo>
                  <a:pt x="39" y="35"/>
                </a:lnTo>
                <a:lnTo>
                  <a:pt x="33" y="28"/>
                </a:lnTo>
                <a:lnTo>
                  <a:pt x="1" y="15"/>
                </a:lnTo>
                <a:lnTo>
                  <a:pt x="0" y="7"/>
                </a:lnTo>
                <a:lnTo>
                  <a:pt x="1" y="1"/>
                </a:lnTo>
                <a:lnTo>
                  <a:pt x="13" y="0"/>
                </a:lnTo>
                <a:lnTo>
                  <a:pt x="22" y="5"/>
                </a:lnTo>
                <a:lnTo>
                  <a:pt x="58" y="0"/>
                </a:lnTo>
                <a:lnTo>
                  <a:pt x="58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88" name=""/>
          <p:cNvSpPr/>
          <p:nvPr/>
        </p:nvSpPr>
        <p:spPr>
          <a:xfrm>
            <a:off x="4348080" y="1697040"/>
            <a:ext cx="23760" cy="39600"/>
          </a:xfrm>
          <a:custGeom>
            <a:avLst/>
            <a:gdLst/>
            <a:ahLst/>
            <a:rect l="l" t="t" r="r" b="b"/>
            <a:pathLst>
              <a:path w="13" h="19">
                <a:moveTo>
                  <a:pt x="3" y="17"/>
                </a:moveTo>
                <a:lnTo>
                  <a:pt x="13" y="19"/>
                </a:lnTo>
                <a:lnTo>
                  <a:pt x="13" y="13"/>
                </a:lnTo>
                <a:lnTo>
                  <a:pt x="9" y="0"/>
                </a:lnTo>
                <a:lnTo>
                  <a:pt x="0" y="7"/>
                </a:lnTo>
                <a:lnTo>
                  <a:pt x="3" y="1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89" name=""/>
          <p:cNvSpPr/>
          <p:nvPr/>
        </p:nvSpPr>
        <p:spPr>
          <a:xfrm>
            <a:off x="4348080" y="1697040"/>
            <a:ext cx="23760" cy="39600"/>
          </a:xfrm>
          <a:custGeom>
            <a:avLst/>
            <a:gdLst/>
            <a:ahLst/>
            <a:rect l="l" t="t" r="r" b="b"/>
            <a:pathLst>
              <a:path w="13" h="19">
                <a:moveTo>
                  <a:pt x="3" y="17"/>
                </a:moveTo>
                <a:lnTo>
                  <a:pt x="13" y="19"/>
                </a:lnTo>
                <a:lnTo>
                  <a:pt x="13" y="13"/>
                </a:lnTo>
                <a:lnTo>
                  <a:pt x="9" y="0"/>
                </a:lnTo>
                <a:lnTo>
                  <a:pt x="0" y="7"/>
                </a:lnTo>
                <a:lnTo>
                  <a:pt x="3" y="17"/>
                </a:lnTo>
                <a:lnTo>
                  <a:pt x="3" y="17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90" name=""/>
          <p:cNvSpPr/>
          <p:nvPr/>
        </p:nvSpPr>
        <p:spPr>
          <a:xfrm>
            <a:off x="4322880" y="1517760"/>
            <a:ext cx="15840" cy="15840"/>
          </a:xfrm>
          <a:custGeom>
            <a:avLst/>
            <a:gdLst/>
            <a:ahLst/>
            <a:rect l="l" t="t" r="r" b="b"/>
            <a:pathLst>
              <a:path w="9" h="8">
                <a:moveTo>
                  <a:pt x="9" y="0"/>
                </a:moveTo>
                <a:lnTo>
                  <a:pt x="0" y="8"/>
                </a:lnTo>
                <a:lnTo>
                  <a:pt x="5" y="0"/>
                </a:lnTo>
                <a:lnTo>
                  <a:pt x="9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91" name=""/>
          <p:cNvSpPr/>
          <p:nvPr/>
        </p:nvSpPr>
        <p:spPr>
          <a:xfrm>
            <a:off x="4322880" y="1517760"/>
            <a:ext cx="15840" cy="15840"/>
          </a:xfrm>
          <a:custGeom>
            <a:avLst/>
            <a:gdLst/>
            <a:ahLst/>
            <a:rect l="l" t="t" r="r" b="b"/>
            <a:pathLst>
              <a:path w="9" h="8">
                <a:moveTo>
                  <a:pt x="9" y="0"/>
                </a:moveTo>
                <a:lnTo>
                  <a:pt x="0" y="8"/>
                </a:lnTo>
                <a:lnTo>
                  <a:pt x="5" y="0"/>
                </a:lnTo>
                <a:lnTo>
                  <a:pt x="9" y="0"/>
                </a:lnTo>
                <a:lnTo>
                  <a:pt x="9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92" name=""/>
          <p:cNvSpPr/>
          <p:nvPr/>
        </p:nvSpPr>
        <p:spPr>
          <a:xfrm>
            <a:off x="4282920" y="1503360"/>
            <a:ext cx="114480" cy="163440"/>
          </a:xfrm>
          <a:custGeom>
            <a:avLst/>
            <a:gdLst/>
            <a:ahLst/>
            <a:rect l="l" t="t" r="r" b="b"/>
            <a:pathLst>
              <a:path w="66" h="81">
                <a:moveTo>
                  <a:pt x="28" y="17"/>
                </a:moveTo>
                <a:lnTo>
                  <a:pt x="32" y="21"/>
                </a:lnTo>
                <a:lnTo>
                  <a:pt x="28" y="24"/>
                </a:lnTo>
                <a:lnTo>
                  <a:pt x="28" y="30"/>
                </a:lnTo>
                <a:lnTo>
                  <a:pt x="36" y="34"/>
                </a:lnTo>
                <a:lnTo>
                  <a:pt x="34" y="26"/>
                </a:lnTo>
                <a:lnTo>
                  <a:pt x="38" y="17"/>
                </a:lnTo>
                <a:lnTo>
                  <a:pt x="36" y="17"/>
                </a:lnTo>
                <a:lnTo>
                  <a:pt x="36" y="6"/>
                </a:lnTo>
                <a:lnTo>
                  <a:pt x="58" y="0"/>
                </a:lnTo>
                <a:lnTo>
                  <a:pt x="66" y="6"/>
                </a:lnTo>
                <a:lnTo>
                  <a:pt x="62" y="21"/>
                </a:lnTo>
                <a:lnTo>
                  <a:pt x="56" y="24"/>
                </a:lnTo>
                <a:lnTo>
                  <a:pt x="64" y="34"/>
                </a:lnTo>
                <a:lnTo>
                  <a:pt x="56" y="45"/>
                </a:lnTo>
                <a:lnTo>
                  <a:pt x="45" y="45"/>
                </a:lnTo>
                <a:lnTo>
                  <a:pt x="45" y="81"/>
                </a:lnTo>
                <a:lnTo>
                  <a:pt x="39" y="77"/>
                </a:lnTo>
                <a:lnTo>
                  <a:pt x="38" y="68"/>
                </a:lnTo>
                <a:lnTo>
                  <a:pt x="28" y="62"/>
                </a:lnTo>
                <a:lnTo>
                  <a:pt x="6" y="66"/>
                </a:lnTo>
                <a:lnTo>
                  <a:pt x="0" y="62"/>
                </a:lnTo>
                <a:lnTo>
                  <a:pt x="15" y="62"/>
                </a:lnTo>
                <a:lnTo>
                  <a:pt x="8" y="58"/>
                </a:lnTo>
                <a:lnTo>
                  <a:pt x="26" y="53"/>
                </a:lnTo>
                <a:lnTo>
                  <a:pt x="15" y="51"/>
                </a:lnTo>
                <a:lnTo>
                  <a:pt x="13" y="45"/>
                </a:lnTo>
                <a:lnTo>
                  <a:pt x="28" y="1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93" name=""/>
          <p:cNvSpPr/>
          <p:nvPr/>
        </p:nvSpPr>
        <p:spPr>
          <a:xfrm>
            <a:off x="4282920" y="1503360"/>
            <a:ext cx="114480" cy="163440"/>
          </a:xfrm>
          <a:custGeom>
            <a:avLst/>
            <a:gdLst/>
            <a:ahLst/>
            <a:rect l="l" t="t" r="r" b="b"/>
            <a:pathLst>
              <a:path w="66" h="81">
                <a:moveTo>
                  <a:pt x="28" y="17"/>
                </a:moveTo>
                <a:lnTo>
                  <a:pt x="32" y="21"/>
                </a:lnTo>
                <a:lnTo>
                  <a:pt x="28" y="24"/>
                </a:lnTo>
                <a:lnTo>
                  <a:pt x="28" y="30"/>
                </a:lnTo>
                <a:lnTo>
                  <a:pt x="36" y="34"/>
                </a:lnTo>
                <a:lnTo>
                  <a:pt x="34" y="26"/>
                </a:lnTo>
                <a:lnTo>
                  <a:pt x="38" y="17"/>
                </a:lnTo>
                <a:lnTo>
                  <a:pt x="36" y="17"/>
                </a:lnTo>
                <a:lnTo>
                  <a:pt x="36" y="6"/>
                </a:lnTo>
                <a:lnTo>
                  <a:pt x="58" y="0"/>
                </a:lnTo>
                <a:lnTo>
                  <a:pt x="66" y="6"/>
                </a:lnTo>
                <a:lnTo>
                  <a:pt x="62" y="21"/>
                </a:lnTo>
                <a:lnTo>
                  <a:pt x="56" y="24"/>
                </a:lnTo>
                <a:lnTo>
                  <a:pt x="64" y="34"/>
                </a:lnTo>
                <a:lnTo>
                  <a:pt x="56" y="45"/>
                </a:lnTo>
                <a:lnTo>
                  <a:pt x="45" y="45"/>
                </a:lnTo>
                <a:lnTo>
                  <a:pt x="45" y="81"/>
                </a:lnTo>
                <a:lnTo>
                  <a:pt x="39" y="77"/>
                </a:lnTo>
                <a:lnTo>
                  <a:pt x="38" y="68"/>
                </a:lnTo>
                <a:lnTo>
                  <a:pt x="28" y="62"/>
                </a:lnTo>
                <a:lnTo>
                  <a:pt x="6" y="66"/>
                </a:lnTo>
                <a:lnTo>
                  <a:pt x="0" y="62"/>
                </a:lnTo>
                <a:lnTo>
                  <a:pt x="15" y="62"/>
                </a:lnTo>
                <a:lnTo>
                  <a:pt x="8" y="58"/>
                </a:lnTo>
                <a:lnTo>
                  <a:pt x="26" y="53"/>
                </a:lnTo>
                <a:lnTo>
                  <a:pt x="15" y="51"/>
                </a:lnTo>
                <a:lnTo>
                  <a:pt x="13" y="45"/>
                </a:lnTo>
                <a:lnTo>
                  <a:pt x="28" y="17"/>
                </a:lnTo>
                <a:lnTo>
                  <a:pt x="28" y="17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94" name=""/>
          <p:cNvSpPr/>
          <p:nvPr/>
        </p:nvSpPr>
        <p:spPr>
          <a:xfrm>
            <a:off x="3870360" y="2136600"/>
            <a:ext cx="103320" cy="244800"/>
          </a:xfrm>
          <a:custGeom>
            <a:avLst/>
            <a:gdLst/>
            <a:ahLst/>
            <a:rect l="l" t="t" r="r" b="b"/>
            <a:pathLst>
              <a:path w="60" h="121">
                <a:moveTo>
                  <a:pt x="11" y="8"/>
                </a:moveTo>
                <a:lnTo>
                  <a:pt x="15" y="29"/>
                </a:lnTo>
                <a:lnTo>
                  <a:pt x="0" y="81"/>
                </a:lnTo>
                <a:lnTo>
                  <a:pt x="6" y="89"/>
                </a:lnTo>
                <a:lnTo>
                  <a:pt x="15" y="87"/>
                </a:lnTo>
                <a:lnTo>
                  <a:pt x="11" y="121"/>
                </a:lnTo>
                <a:lnTo>
                  <a:pt x="38" y="117"/>
                </a:lnTo>
                <a:lnTo>
                  <a:pt x="38" y="108"/>
                </a:lnTo>
                <a:lnTo>
                  <a:pt x="47" y="98"/>
                </a:lnTo>
                <a:lnTo>
                  <a:pt x="41" y="87"/>
                </a:lnTo>
                <a:lnTo>
                  <a:pt x="45" y="74"/>
                </a:lnTo>
                <a:lnTo>
                  <a:pt x="39" y="61"/>
                </a:lnTo>
                <a:lnTo>
                  <a:pt x="49" y="53"/>
                </a:lnTo>
                <a:lnTo>
                  <a:pt x="47" y="45"/>
                </a:lnTo>
                <a:lnTo>
                  <a:pt x="49" y="27"/>
                </a:lnTo>
                <a:lnTo>
                  <a:pt x="60" y="12"/>
                </a:lnTo>
                <a:lnTo>
                  <a:pt x="56" y="4"/>
                </a:lnTo>
                <a:lnTo>
                  <a:pt x="28" y="6"/>
                </a:lnTo>
                <a:lnTo>
                  <a:pt x="24" y="0"/>
                </a:lnTo>
                <a:lnTo>
                  <a:pt x="11" y="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95" name=""/>
          <p:cNvSpPr/>
          <p:nvPr/>
        </p:nvSpPr>
        <p:spPr>
          <a:xfrm>
            <a:off x="3870360" y="2136600"/>
            <a:ext cx="103320" cy="244800"/>
          </a:xfrm>
          <a:custGeom>
            <a:avLst/>
            <a:gdLst/>
            <a:ahLst/>
            <a:rect l="l" t="t" r="r" b="b"/>
            <a:pathLst>
              <a:path w="60" h="121">
                <a:moveTo>
                  <a:pt x="11" y="8"/>
                </a:moveTo>
                <a:lnTo>
                  <a:pt x="15" y="29"/>
                </a:lnTo>
                <a:lnTo>
                  <a:pt x="0" y="81"/>
                </a:lnTo>
                <a:lnTo>
                  <a:pt x="6" y="89"/>
                </a:lnTo>
                <a:lnTo>
                  <a:pt x="15" y="87"/>
                </a:lnTo>
                <a:lnTo>
                  <a:pt x="11" y="121"/>
                </a:lnTo>
                <a:lnTo>
                  <a:pt x="38" y="117"/>
                </a:lnTo>
                <a:lnTo>
                  <a:pt x="38" y="108"/>
                </a:lnTo>
                <a:lnTo>
                  <a:pt x="47" y="98"/>
                </a:lnTo>
                <a:lnTo>
                  <a:pt x="41" y="87"/>
                </a:lnTo>
                <a:lnTo>
                  <a:pt x="45" y="74"/>
                </a:lnTo>
                <a:lnTo>
                  <a:pt x="39" y="61"/>
                </a:lnTo>
                <a:lnTo>
                  <a:pt x="49" y="53"/>
                </a:lnTo>
                <a:lnTo>
                  <a:pt x="47" y="45"/>
                </a:lnTo>
                <a:lnTo>
                  <a:pt x="49" y="27"/>
                </a:lnTo>
                <a:lnTo>
                  <a:pt x="60" y="12"/>
                </a:lnTo>
                <a:lnTo>
                  <a:pt x="56" y="4"/>
                </a:lnTo>
                <a:lnTo>
                  <a:pt x="28" y="6"/>
                </a:lnTo>
                <a:lnTo>
                  <a:pt x="24" y="0"/>
                </a:lnTo>
                <a:lnTo>
                  <a:pt x="11" y="8"/>
                </a:lnTo>
                <a:lnTo>
                  <a:pt x="11" y="8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96" name=""/>
          <p:cNvSpPr/>
          <p:nvPr/>
        </p:nvSpPr>
        <p:spPr>
          <a:xfrm>
            <a:off x="4819680" y="1806480"/>
            <a:ext cx="303120" cy="250920"/>
          </a:xfrm>
          <a:custGeom>
            <a:avLst/>
            <a:gdLst/>
            <a:ahLst/>
            <a:rect l="l" t="t" r="r" b="b"/>
            <a:pathLst>
              <a:path w="174" h="123">
                <a:moveTo>
                  <a:pt x="0" y="59"/>
                </a:moveTo>
                <a:lnTo>
                  <a:pt x="17" y="53"/>
                </a:lnTo>
                <a:lnTo>
                  <a:pt x="32" y="17"/>
                </a:lnTo>
                <a:lnTo>
                  <a:pt x="48" y="8"/>
                </a:lnTo>
                <a:lnTo>
                  <a:pt x="81" y="8"/>
                </a:lnTo>
                <a:lnTo>
                  <a:pt x="89" y="12"/>
                </a:lnTo>
                <a:lnTo>
                  <a:pt x="121" y="0"/>
                </a:lnTo>
                <a:lnTo>
                  <a:pt x="132" y="12"/>
                </a:lnTo>
                <a:lnTo>
                  <a:pt x="145" y="40"/>
                </a:lnTo>
                <a:lnTo>
                  <a:pt x="147" y="76"/>
                </a:lnTo>
                <a:lnTo>
                  <a:pt x="155" y="81"/>
                </a:lnTo>
                <a:lnTo>
                  <a:pt x="174" y="78"/>
                </a:lnTo>
                <a:lnTo>
                  <a:pt x="172" y="93"/>
                </a:lnTo>
                <a:lnTo>
                  <a:pt x="162" y="102"/>
                </a:lnTo>
                <a:lnTo>
                  <a:pt x="164" y="93"/>
                </a:lnTo>
                <a:lnTo>
                  <a:pt x="160" y="89"/>
                </a:lnTo>
                <a:lnTo>
                  <a:pt x="157" y="119"/>
                </a:lnTo>
                <a:lnTo>
                  <a:pt x="127" y="111"/>
                </a:lnTo>
                <a:lnTo>
                  <a:pt x="98" y="123"/>
                </a:lnTo>
                <a:lnTo>
                  <a:pt x="53" y="119"/>
                </a:lnTo>
                <a:lnTo>
                  <a:pt x="49" y="115"/>
                </a:lnTo>
                <a:lnTo>
                  <a:pt x="51" y="111"/>
                </a:lnTo>
                <a:lnTo>
                  <a:pt x="48" y="110"/>
                </a:lnTo>
                <a:lnTo>
                  <a:pt x="42" y="102"/>
                </a:lnTo>
                <a:lnTo>
                  <a:pt x="46" y="100"/>
                </a:lnTo>
                <a:lnTo>
                  <a:pt x="42" y="96"/>
                </a:lnTo>
                <a:lnTo>
                  <a:pt x="38" y="100"/>
                </a:lnTo>
                <a:lnTo>
                  <a:pt x="23" y="91"/>
                </a:lnTo>
                <a:lnTo>
                  <a:pt x="23" y="83"/>
                </a:lnTo>
                <a:lnTo>
                  <a:pt x="17" y="81"/>
                </a:lnTo>
                <a:lnTo>
                  <a:pt x="10" y="64"/>
                </a:lnTo>
                <a:lnTo>
                  <a:pt x="0" y="5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97" name=""/>
          <p:cNvSpPr/>
          <p:nvPr/>
        </p:nvSpPr>
        <p:spPr>
          <a:xfrm>
            <a:off x="4819680" y="1806480"/>
            <a:ext cx="303120" cy="250920"/>
          </a:xfrm>
          <a:custGeom>
            <a:avLst/>
            <a:gdLst/>
            <a:ahLst/>
            <a:rect l="l" t="t" r="r" b="b"/>
            <a:pathLst>
              <a:path w="174" h="123">
                <a:moveTo>
                  <a:pt x="0" y="59"/>
                </a:moveTo>
                <a:lnTo>
                  <a:pt x="17" y="53"/>
                </a:lnTo>
                <a:lnTo>
                  <a:pt x="32" y="17"/>
                </a:lnTo>
                <a:lnTo>
                  <a:pt x="48" y="8"/>
                </a:lnTo>
                <a:lnTo>
                  <a:pt x="81" y="8"/>
                </a:lnTo>
                <a:lnTo>
                  <a:pt x="89" y="12"/>
                </a:lnTo>
                <a:lnTo>
                  <a:pt x="121" y="0"/>
                </a:lnTo>
                <a:lnTo>
                  <a:pt x="132" y="12"/>
                </a:lnTo>
                <a:lnTo>
                  <a:pt x="145" y="40"/>
                </a:lnTo>
                <a:lnTo>
                  <a:pt x="147" y="76"/>
                </a:lnTo>
                <a:lnTo>
                  <a:pt x="155" y="81"/>
                </a:lnTo>
                <a:lnTo>
                  <a:pt x="174" y="78"/>
                </a:lnTo>
                <a:lnTo>
                  <a:pt x="172" y="93"/>
                </a:lnTo>
                <a:lnTo>
                  <a:pt x="162" y="102"/>
                </a:lnTo>
                <a:lnTo>
                  <a:pt x="164" y="93"/>
                </a:lnTo>
                <a:lnTo>
                  <a:pt x="160" y="89"/>
                </a:lnTo>
                <a:lnTo>
                  <a:pt x="157" y="119"/>
                </a:lnTo>
                <a:lnTo>
                  <a:pt x="127" y="111"/>
                </a:lnTo>
                <a:lnTo>
                  <a:pt x="98" y="123"/>
                </a:lnTo>
                <a:lnTo>
                  <a:pt x="53" y="119"/>
                </a:lnTo>
                <a:lnTo>
                  <a:pt x="49" y="115"/>
                </a:lnTo>
                <a:lnTo>
                  <a:pt x="51" y="111"/>
                </a:lnTo>
                <a:lnTo>
                  <a:pt x="48" y="110"/>
                </a:lnTo>
                <a:lnTo>
                  <a:pt x="42" y="102"/>
                </a:lnTo>
                <a:lnTo>
                  <a:pt x="46" y="100"/>
                </a:lnTo>
                <a:lnTo>
                  <a:pt x="42" y="96"/>
                </a:lnTo>
                <a:lnTo>
                  <a:pt x="38" y="100"/>
                </a:lnTo>
                <a:lnTo>
                  <a:pt x="23" y="91"/>
                </a:lnTo>
                <a:lnTo>
                  <a:pt x="23" y="83"/>
                </a:lnTo>
                <a:lnTo>
                  <a:pt x="17" y="81"/>
                </a:lnTo>
                <a:lnTo>
                  <a:pt x="10" y="64"/>
                </a:lnTo>
                <a:lnTo>
                  <a:pt x="0" y="59"/>
                </a:lnTo>
                <a:lnTo>
                  <a:pt x="0" y="59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98" name=""/>
          <p:cNvSpPr/>
          <p:nvPr/>
        </p:nvSpPr>
        <p:spPr>
          <a:xfrm>
            <a:off x="4599000" y="1884240"/>
            <a:ext cx="96840" cy="68400"/>
          </a:xfrm>
          <a:custGeom>
            <a:avLst/>
            <a:gdLst/>
            <a:ahLst/>
            <a:rect l="l" t="t" r="r" b="b"/>
            <a:pathLst>
              <a:path w="55" h="34">
                <a:moveTo>
                  <a:pt x="55" y="4"/>
                </a:moveTo>
                <a:lnTo>
                  <a:pt x="53" y="10"/>
                </a:lnTo>
                <a:lnTo>
                  <a:pt x="38" y="15"/>
                </a:lnTo>
                <a:lnTo>
                  <a:pt x="34" y="32"/>
                </a:lnTo>
                <a:lnTo>
                  <a:pt x="19" y="30"/>
                </a:lnTo>
                <a:lnTo>
                  <a:pt x="10" y="34"/>
                </a:lnTo>
                <a:lnTo>
                  <a:pt x="6" y="26"/>
                </a:lnTo>
                <a:lnTo>
                  <a:pt x="2" y="17"/>
                </a:lnTo>
                <a:lnTo>
                  <a:pt x="0" y="17"/>
                </a:lnTo>
                <a:lnTo>
                  <a:pt x="4" y="11"/>
                </a:lnTo>
                <a:lnTo>
                  <a:pt x="21" y="11"/>
                </a:lnTo>
                <a:lnTo>
                  <a:pt x="49" y="0"/>
                </a:lnTo>
                <a:lnTo>
                  <a:pt x="55" y="4"/>
                </a:lnTo>
                <a:lnTo>
                  <a:pt x="55" y="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99" name=""/>
          <p:cNvSpPr/>
          <p:nvPr/>
        </p:nvSpPr>
        <p:spPr>
          <a:xfrm>
            <a:off x="4599000" y="1884240"/>
            <a:ext cx="96840" cy="68400"/>
          </a:xfrm>
          <a:custGeom>
            <a:avLst/>
            <a:gdLst/>
            <a:ahLst/>
            <a:rect l="l" t="t" r="r" b="b"/>
            <a:pathLst>
              <a:path w="55" h="34">
                <a:moveTo>
                  <a:pt x="55" y="4"/>
                </a:moveTo>
                <a:lnTo>
                  <a:pt x="53" y="10"/>
                </a:lnTo>
                <a:lnTo>
                  <a:pt x="38" y="15"/>
                </a:lnTo>
                <a:lnTo>
                  <a:pt x="34" y="32"/>
                </a:lnTo>
                <a:lnTo>
                  <a:pt x="19" y="30"/>
                </a:lnTo>
                <a:lnTo>
                  <a:pt x="10" y="34"/>
                </a:lnTo>
                <a:lnTo>
                  <a:pt x="6" y="26"/>
                </a:lnTo>
                <a:lnTo>
                  <a:pt x="2" y="17"/>
                </a:lnTo>
                <a:lnTo>
                  <a:pt x="0" y="17"/>
                </a:lnTo>
                <a:lnTo>
                  <a:pt x="4" y="11"/>
                </a:lnTo>
                <a:lnTo>
                  <a:pt x="21" y="11"/>
                </a:lnTo>
                <a:lnTo>
                  <a:pt x="49" y="0"/>
                </a:lnTo>
                <a:lnTo>
                  <a:pt x="55" y="4"/>
                </a:lnTo>
                <a:lnTo>
                  <a:pt x="55" y="4"/>
                </a:lnTo>
                <a:lnTo>
                  <a:pt x="55" y="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00" name=""/>
          <p:cNvSpPr/>
          <p:nvPr/>
        </p:nvSpPr>
        <p:spPr>
          <a:xfrm>
            <a:off x="4606920" y="1892160"/>
            <a:ext cx="189000" cy="217800"/>
          </a:xfrm>
          <a:custGeom>
            <a:avLst/>
            <a:gdLst/>
            <a:ahLst/>
            <a:rect l="l" t="t" r="r" b="b"/>
            <a:pathLst>
              <a:path w="109" h="107">
                <a:moveTo>
                  <a:pt x="66" y="85"/>
                </a:moveTo>
                <a:lnTo>
                  <a:pt x="89" y="103"/>
                </a:lnTo>
                <a:lnTo>
                  <a:pt x="87" y="107"/>
                </a:lnTo>
                <a:lnTo>
                  <a:pt x="79" y="101"/>
                </a:lnTo>
                <a:lnTo>
                  <a:pt x="64" y="96"/>
                </a:lnTo>
                <a:lnTo>
                  <a:pt x="74" y="96"/>
                </a:lnTo>
                <a:lnTo>
                  <a:pt x="60" y="86"/>
                </a:lnTo>
                <a:lnTo>
                  <a:pt x="45" y="85"/>
                </a:lnTo>
                <a:lnTo>
                  <a:pt x="28" y="68"/>
                </a:lnTo>
                <a:lnTo>
                  <a:pt x="34" y="64"/>
                </a:lnTo>
                <a:lnTo>
                  <a:pt x="27" y="58"/>
                </a:lnTo>
                <a:lnTo>
                  <a:pt x="23" y="45"/>
                </a:lnTo>
                <a:lnTo>
                  <a:pt x="17" y="39"/>
                </a:lnTo>
                <a:lnTo>
                  <a:pt x="13" y="38"/>
                </a:lnTo>
                <a:lnTo>
                  <a:pt x="8" y="51"/>
                </a:lnTo>
                <a:lnTo>
                  <a:pt x="4" y="49"/>
                </a:lnTo>
                <a:lnTo>
                  <a:pt x="0" y="41"/>
                </a:lnTo>
                <a:lnTo>
                  <a:pt x="0" y="32"/>
                </a:lnTo>
                <a:lnTo>
                  <a:pt x="6" y="30"/>
                </a:lnTo>
                <a:lnTo>
                  <a:pt x="15" y="26"/>
                </a:lnTo>
                <a:lnTo>
                  <a:pt x="30" y="28"/>
                </a:lnTo>
                <a:lnTo>
                  <a:pt x="34" y="11"/>
                </a:lnTo>
                <a:lnTo>
                  <a:pt x="49" y="6"/>
                </a:lnTo>
                <a:lnTo>
                  <a:pt x="51" y="0"/>
                </a:lnTo>
                <a:lnTo>
                  <a:pt x="51" y="0"/>
                </a:lnTo>
                <a:lnTo>
                  <a:pt x="79" y="26"/>
                </a:lnTo>
                <a:lnTo>
                  <a:pt x="94" y="21"/>
                </a:lnTo>
                <a:lnTo>
                  <a:pt x="98" y="34"/>
                </a:lnTo>
                <a:lnTo>
                  <a:pt x="109" y="41"/>
                </a:lnTo>
                <a:lnTo>
                  <a:pt x="104" y="41"/>
                </a:lnTo>
                <a:lnTo>
                  <a:pt x="102" y="47"/>
                </a:lnTo>
                <a:lnTo>
                  <a:pt x="98" y="49"/>
                </a:lnTo>
                <a:lnTo>
                  <a:pt x="92" y="41"/>
                </a:lnTo>
                <a:lnTo>
                  <a:pt x="60" y="34"/>
                </a:lnTo>
                <a:lnTo>
                  <a:pt x="49" y="41"/>
                </a:lnTo>
                <a:lnTo>
                  <a:pt x="43" y="34"/>
                </a:lnTo>
                <a:lnTo>
                  <a:pt x="38" y="45"/>
                </a:lnTo>
                <a:lnTo>
                  <a:pt x="43" y="51"/>
                </a:lnTo>
                <a:lnTo>
                  <a:pt x="66" y="8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01" name=""/>
          <p:cNvSpPr/>
          <p:nvPr/>
        </p:nvSpPr>
        <p:spPr>
          <a:xfrm>
            <a:off x="4606920" y="1892160"/>
            <a:ext cx="189000" cy="217800"/>
          </a:xfrm>
          <a:custGeom>
            <a:avLst/>
            <a:gdLst/>
            <a:ahLst/>
            <a:rect l="l" t="t" r="r" b="b"/>
            <a:pathLst>
              <a:path w="109" h="107">
                <a:moveTo>
                  <a:pt x="66" y="85"/>
                </a:moveTo>
                <a:lnTo>
                  <a:pt x="89" y="103"/>
                </a:lnTo>
                <a:lnTo>
                  <a:pt x="87" y="107"/>
                </a:lnTo>
                <a:lnTo>
                  <a:pt x="79" y="101"/>
                </a:lnTo>
                <a:lnTo>
                  <a:pt x="64" y="96"/>
                </a:lnTo>
                <a:lnTo>
                  <a:pt x="74" y="96"/>
                </a:lnTo>
                <a:lnTo>
                  <a:pt x="60" y="86"/>
                </a:lnTo>
                <a:lnTo>
                  <a:pt x="45" y="85"/>
                </a:lnTo>
                <a:lnTo>
                  <a:pt x="28" y="68"/>
                </a:lnTo>
                <a:lnTo>
                  <a:pt x="34" y="64"/>
                </a:lnTo>
                <a:lnTo>
                  <a:pt x="27" y="58"/>
                </a:lnTo>
                <a:lnTo>
                  <a:pt x="23" y="45"/>
                </a:lnTo>
                <a:lnTo>
                  <a:pt x="17" y="39"/>
                </a:lnTo>
                <a:lnTo>
                  <a:pt x="13" y="38"/>
                </a:lnTo>
                <a:lnTo>
                  <a:pt x="8" y="51"/>
                </a:lnTo>
                <a:lnTo>
                  <a:pt x="4" y="49"/>
                </a:lnTo>
                <a:lnTo>
                  <a:pt x="0" y="41"/>
                </a:lnTo>
                <a:lnTo>
                  <a:pt x="0" y="32"/>
                </a:lnTo>
                <a:lnTo>
                  <a:pt x="6" y="30"/>
                </a:lnTo>
                <a:lnTo>
                  <a:pt x="15" y="26"/>
                </a:lnTo>
                <a:lnTo>
                  <a:pt x="30" y="28"/>
                </a:lnTo>
                <a:lnTo>
                  <a:pt x="34" y="11"/>
                </a:lnTo>
                <a:lnTo>
                  <a:pt x="49" y="6"/>
                </a:lnTo>
                <a:lnTo>
                  <a:pt x="51" y="0"/>
                </a:lnTo>
                <a:lnTo>
                  <a:pt x="51" y="0"/>
                </a:lnTo>
                <a:lnTo>
                  <a:pt x="79" y="26"/>
                </a:lnTo>
                <a:lnTo>
                  <a:pt x="94" y="21"/>
                </a:lnTo>
                <a:lnTo>
                  <a:pt x="98" y="34"/>
                </a:lnTo>
                <a:lnTo>
                  <a:pt x="109" y="41"/>
                </a:lnTo>
                <a:lnTo>
                  <a:pt x="104" y="41"/>
                </a:lnTo>
                <a:lnTo>
                  <a:pt x="102" y="47"/>
                </a:lnTo>
                <a:lnTo>
                  <a:pt x="98" y="49"/>
                </a:lnTo>
                <a:lnTo>
                  <a:pt x="92" y="41"/>
                </a:lnTo>
                <a:lnTo>
                  <a:pt x="60" y="34"/>
                </a:lnTo>
                <a:lnTo>
                  <a:pt x="49" y="41"/>
                </a:lnTo>
                <a:lnTo>
                  <a:pt x="43" y="34"/>
                </a:lnTo>
                <a:lnTo>
                  <a:pt x="38" y="45"/>
                </a:lnTo>
                <a:lnTo>
                  <a:pt x="43" y="51"/>
                </a:lnTo>
                <a:lnTo>
                  <a:pt x="66" y="85"/>
                </a:lnTo>
                <a:lnTo>
                  <a:pt x="66" y="85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02" name=""/>
          <p:cNvSpPr/>
          <p:nvPr/>
        </p:nvSpPr>
        <p:spPr>
          <a:xfrm>
            <a:off x="4673520" y="1962000"/>
            <a:ext cx="127080" cy="139680"/>
          </a:xfrm>
          <a:custGeom>
            <a:avLst/>
            <a:gdLst/>
            <a:ahLst/>
            <a:rect l="l" t="t" r="r" b="b"/>
            <a:pathLst>
              <a:path w="73" h="69">
                <a:moveTo>
                  <a:pt x="28" y="51"/>
                </a:moveTo>
                <a:lnTo>
                  <a:pt x="5" y="17"/>
                </a:lnTo>
                <a:lnTo>
                  <a:pt x="0" y="11"/>
                </a:lnTo>
                <a:lnTo>
                  <a:pt x="5" y="0"/>
                </a:lnTo>
                <a:lnTo>
                  <a:pt x="11" y="7"/>
                </a:lnTo>
                <a:lnTo>
                  <a:pt x="22" y="0"/>
                </a:lnTo>
                <a:lnTo>
                  <a:pt x="54" y="7"/>
                </a:lnTo>
                <a:lnTo>
                  <a:pt x="60" y="15"/>
                </a:lnTo>
                <a:lnTo>
                  <a:pt x="64" y="13"/>
                </a:lnTo>
                <a:lnTo>
                  <a:pt x="69" y="15"/>
                </a:lnTo>
                <a:lnTo>
                  <a:pt x="64" y="28"/>
                </a:lnTo>
                <a:lnTo>
                  <a:pt x="73" y="34"/>
                </a:lnTo>
                <a:lnTo>
                  <a:pt x="71" y="35"/>
                </a:lnTo>
                <a:lnTo>
                  <a:pt x="68" y="37"/>
                </a:lnTo>
                <a:lnTo>
                  <a:pt x="69" y="45"/>
                </a:lnTo>
                <a:lnTo>
                  <a:pt x="66" y="47"/>
                </a:lnTo>
                <a:lnTo>
                  <a:pt x="60" y="47"/>
                </a:lnTo>
                <a:lnTo>
                  <a:pt x="62" y="52"/>
                </a:lnTo>
                <a:lnTo>
                  <a:pt x="54" y="47"/>
                </a:lnTo>
                <a:lnTo>
                  <a:pt x="53" y="51"/>
                </a:lnTo>
                <a:lnTo>
                  <a:pt x="56" y="58"/>
                </a:lnTo>
                <a:lnTo>
                  <a:pt x="51" y="62"/>
                </a:lnTo>
                <a:lnTo>
                  <a:pt x="51" y="69"/>
                </a:lnTo>
                <a:lnTo>
                  <a:pt x="28" y="51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03" name=""/>
          <p:cNvSpPr/>
          <p:nvPr/>
        </p:nvSpPr>
        <p:spPr>
          <a:xfrm>
            <a:off x="4673520" y="1962000"/>
            <a:ext cx="127080" cy="139680"/>
          </a:xfrm>
          <a:custGeom>
            <a:avLst/>
            <a:gdLst/>
            <a:ahLst/>
            <a:rect l="l" t="t" r="r" b="b"/>
            <a:pathLst>
              <a:path w="73" h="69">
                <a:moveTo>
                  <a:pt x="28" y="51"/>
                </a:moveTo>
                <a:lnTo>
                  <a:pt x="5" y="17"/>
                </a:lnTo>
                <a:lnTo>
                  <a:pt x="0" y="11"/>
                </a:lnTo>
                <a:lnTo>
                  <a:pt x="5" y="0"/>
                </a:lnTo>
                <a:lnTo>
                  <a:pt x="11" y="7"/>
                </a:lnTo>
                <a:lnTo>
                  <a:pt x="22" y="0"/>
                </a:lnTo>
                <a:lnTo>
                  <a:pt x="54" y="7"/>
                </a:lnTo>
                <a:lnTo>
                  <a:pt x="60" y="15"/>
                </a:lnTo>
                <a:lnTo>
                  <a:pt x="64" y="13"/>
                </a:lnTo>
                <a:lnTo>
                  <a:pt x="69" y="15"/>
                </a:lnTo>
                <a:lnTo>
                  <a:pt x="64" y="28"/>
                </a:lnTo>
                <a:lnTo>
                  <a:pt x="73" y="34"/>
                </a:lnTo>
                <a:lnTo>
                  <a:pt x="71" y="35"/>
                </a:lnTo>
                <a:lnTo>
                  <a:pt x="68" y="37"/>
                </a:lnTo>
                <a:lnTo>
                  <a:pt x="69" y="45"/>
                </a:lnTo>
                <a:lnTo>
                  <a:pt x="66" y="47"/>
                </a:lnTo>
                <a:lnTo>
                  <a:pt x="60" y="47"/>
                </a:lnTo>
                <a:lnTo>
                  <a:pt x="62" y="52"/>
                </a:lnTo>
                <a:lnTo>
                  <a:pt x="54" y="47"/>
                </a:lnTo>
                <a:lnTo>
                  <a:pt x="53" y="51"/>
                </a:lnTo>
                <a:lnTo>
                  <a:pt x="56" y="58"/>
                </a:lnTo>
                <a:lnTo>
                  <a:pt x="51" y="62"/>
                </a:lnTo>
                <a:lnTo>
                  <a:pt x="51" y="69"/>
                </a:lnTo>
                <a:lnTo>
                  <a:pt x="28" y="51"/>
                </a:lnTo>
                <a:lnTo>
                  <a:pt x="28" y="51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04" name=""/>
          <p:cNvSpPr/>
          <p:nvPr/>
        </p:nvSpPr>
        <p:spPr>
          <a:xfrm>
            <a:off x="4770360" y="1922400"/>
            <a:ext cx="135000" cy="209520"/>
          </a:xfrm>
          <a:custGeom>
            <a:avLst/>
            <a:gdLst/>
            <a:ahLst/>
            <a:rect l="l" t="t" r="r" b="b"/>
            <a:pathLst>
              <a:path w="77" h="103">
                <a:moveTo>
                  <a:pt x="8" y="32"/>
                </a:moveTo>
                <a:lnTo>
                  <a:pt x="10" y="26"/>
                </a:lnTo>
                <a:lnTo>
                  <a:pt x="15" y="26"/>
                </a:lnTo>
                <a:lnTo>
                  <a:pt x="4" y="19"/>
                </a:lnTo>
                <a:lnTo>
                  <a:pt x="0" y="6"/>
                </a:lnTo>
                <a:lnTo>
                  <a:pt x="17" y="0"/>
                </a:lnTo>
                <a:lnTo>
                  <a:pt x="28" y="2"/>
                </a:lnTo>
                <a:lnTo>
                  <a:pt x="38" y="7"/>
                </a:lnTo>
                <a:lnTo>
                  <a:pt x="45" y="24"/>
                </a:lnTo>
                <a:lnTo>
                  <a:pt x="51" y="26"/>
                </a:lnTo>
                <a:lnTo>
                  <a:pt x="51" y="34"/>
                </a:lnTo>
                <a:lnTo>
                  <a:pt x="66" y="43"/>
                </a:lnTo>
                <a:lnTo>
                  <a:pt x="70" y="39"/>
                </a:lnTo>
                <a:lnTo>
                  <a:pt x="74" y="43"/>
                </a:lnTo>
                <a:lnTo>
                  <a:pt x="70" y="45"/>
                </a:lnTo>
                <a:lnTo>
                  <a:pt x="76" y="53"/>
                </a:lnTo>
                <a:lnTo>
                  <a:pt x="70" y="54"/>
                </a:lnTo>
                <a:lnTo>
                  <a:pt x="68" y="62"/>
                </a:lnTo>
                <a:lnTo>
                  <a:pt x="70" y="70"/>
                </a:lnTo>
                <a:lnTo>
                  <a:pt x="77" y="81"/>
                </a:lnTo>
                <a:lnTo>
                  <a:pt x="70" y="92"/>
                </a:lnTo>
                <a:lnTo>
                  <a:pt x="70" y="96"/>
                </a:lnTo>
                <a:lnTo>
                  <a:pt x="51" y="96"/>
                </a:lnTo>
                <a:lnTo>
                  <a:pt x="36" y="103"/>
                </a:lnTo>
                <a:lnTo>
                  <a:pt x="27" y="94"/>
                </a:lnTo>
                <a:lnTo>
                  <a:pt x="21" y="92"/>
                </a:lnTo>
                <a:lnTo>
                  <a:pt x="21" y="85"/>
                </a:lnTo>
                <a:lnTo>
                  <a:pt x="27" y="88"/>
                </a:lnTo>
                <a:lnTo>
                  <a:pt x="28" y="83"/>
                </a:lnTo>
                <a:lnTo>
                  <a:pt x="10" y="70"/>
                </a:lnTo>
                <a:lnTo>
                  <a:pt x="10" y="66"/>
                </a:lnTo>
                <a:lnTo>
                  <a:pt x="13" y="64"/>
                </a:lnTo>
                <a:lnTo>
                  <a:pt x="12" y="56"/>
                </a:lnTo>
                <a:lnTo>
                  <a:pt x="15" y="54"/>
                </a:lnTo>
                <a:lnTo>
                  <a:pt x="17" y="53"/>
                </a:lnTo>
                <a:lnTo>
                  <a:pt x="8" y="47"/>
                </a:lnTo>
                <a:lnTo>
                  <a:pt x="13" y="34"/>
                </a:lnTo>
                <a:lnTo>
                  <a:pt x="8" y="3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05" name=""/>
          <p:cNvSpPr/>
          <p:nvPr/>
        </p:nvSpPr>
        <p:spPr>
          <a:xfrm>
            <a:off x="4770360" y="1922400"/>
            <a:ext cx="135000" cy="209520"/>
          </a:xfrm>
          <a:custGeom>
            <a:avLst/>
            <a:gdLst/>
            <a:ahLst/>
            <a:rect l="l" t="t" r="r" b="b"/>
            <a:pathLst>
              <a:path w="77" h="103">
                <a:moveTo>
                  <a:pt x="8" y="32"/>
                </a:moveTo>
                <a:lnTo>
                  <a:pt x="10" y="26"/>
                </a:lnTo>
                <a:lnTo>
                  <a:pt x="15" y="26"/>
                </a:lnTo>
                <a:lnTo>
                  <a:pt x="4" y="19"/>
                </a:lnTo>
                <a:lnTo>
                  <a:pt x="0" y="6"/>
                </a:lnTo>
                <a:lnTo>
                  <a:pt x="17" y="0"/>
                </a:lnTo>
                <a:lnTo>
                  <a:pt x="28" y="2"/>
                </a:lnTo>
                <a:lnTo>
                  <a:pt x="38" y="7"/>
                </a:lnTo>
                <a:lnTo>
                  <a:pt x="45" y="24"/>
                </a:lnTo>
                <a:lnTo>
                  <a:pt x="51" y="26"/>
                </a:lnTo>
                <a:lnTo>
                  <a:pt x="51" y="34"/>
                </a:lnTo>
                <a:lnTo>
                  <a:pt x="66" y="43"/>
                </a:lnTo>
                <a:lnTo>
                  <a:pt x="70" y="39"/>
                </a:lnTo>
                <a:lnTo>
                  <a:pt x="74" y="43"/>
                </a:lnTo>
                <a:lnTo>
                  <a:pt x="70" y="45"/>
                </a:lnTo>
                <a:lnTo>
                  <a:pt x="76" y="53"/>
                </a:lnTo>
                <a:lnTo>
                  <a:pt x="70" y="54"/>
                </a:lnTo>
                <a:lnTo>
                  <a:pt x="68" y="62"/>
                </a:lnTo>
                <a:lnTo>
                  <a:pt x="70" y="70"/>
                </a:lnTo>
                <a:lnTo>
                  <a:pt x="77" y="81"/>
                </a:lnTo>
                <a:lnTo>
                  <a:pt x="70" y="92"/>
                </a:lnTo>
                <a:lnTo>
                  <a:pt x="70" y="96"/>
                </a:lnTo>
                <a:lnTo>
                  <a:pt x="51" y="96"/>
                </a:lnTo>
                <a:lnTo>
                  <a:pt x="36" y="103"/>
                </a:lnTo>
                <a:lnTo>
                  <a:pt x="27" y="94"/>
                </a:lnTo>
                <a:lnTo>
                  <a:pt x="21" y="92"/>
                </a:lnTo>
                <a:lnTo>
                  <a:pt x="21" y="85"/>
                </a:lnTo>
                <a:lnTo>
                  <a:pt x="27" y="88"/>
                </a:lnTo>
                <a:lnTo>
                  <a:pt x="28" y="83"/>
                </a:lnTo>
                <a:lnTo>
                  <a:pt x="10" y="70"/>
                </a:lnTo>
                <a:lnTo>
                  <a:pt x="10" y="66"/>
                </a:lnTo>
                <a:lnTo>
                  <a:pt x="13" y="64"/>
                </a:lnTo>
                <a:lnTo>
                  <a:pt x="12" y="56"/>
                </a:lnTo>
                <a:lnTo>
                  <a:pt x="15" y="54"/>
                </a:lnTo>
                <a:lnTo>
                  <a:pt x="17" y="53"/>
                </a:lnTo>
                <a:lnTo>
                  <a:pt x="8" y="47"/>
                </a:lnTo>
                <a:lnTo>
                  <a:pt x="13" y="34"/>
                </a:lnTo>
                <a:lnTo>
                  <a:pt x="8" y="32"/>
                </a:lnTo>
                <a:lnTo>
                  <a:pt x="8" y="3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06" name=""/>
          <p:cNvSpPr/>
          <p:nvPr/>
        </p:nvSpPr>
        <p:spPr>
          <a:xfrm>
            <a:off x="4757760" y="2057400"/>
            <a:ext cx="61920" cy="87480"/>
          </a:xfrm>
          <a:custGeom>
            <a:avLst/>
            <a:gdLst/>
            <a:ahLst/>
            <a:rect l="l" t="t" r="r" b="b"/>
            <a:pathLst>
              <a:path w="35" h="43">
                <a:moveTo>
                  <a:pt x="0" y="26"/>
                </a:moveTo>
                <a:lnTo>
                  <a:pt x="0" y="26"/>
                </a:lnTo>
                <a:lnTo>
                  <a:pt x="19" y="43"/>
                </a:lnTo>
                <a:lnTo>
                  <a:pt x="20" y="30"/>
                </a:lnTo>
                <a:lnTo>
                  <a:pt x="26" y="24"/>
                </a:lnTo>
                <a:lnTo>
                  <a:pt x="28" y="26"/>
                </a:lnTo>
                <a:lnTo>
                  <a:pt x="28" y="19"/>
                </a:lnTo>
                <a:lnTo>
                  <a:pt x="34" y="22"/>
                </a:lnTo>
                <a:lnTo>
                  <a:pt x="35" y="17"/>
                </a:lnTo>
                <a:lnTo>
                  <a:pt x="17" y="4"/>
                </a:lnTo>
                <a:lnTo>
                  <a:pt x="17" y="0"/>
                </a:lnTo>
                <a:lnTo>
                  <a:pt x="11" y="0"/>
                </a:lnTo>
                <a:lnTo>
                  <a:pt x="13" y="5"/>
                </a:lnTo>
                <a:lnTo>
                  <a:pt x="5" y="0"/>
                </a:lnTo>
                <a:lnTo>
                  <a:pt x="4" y="4"/>
                </a:lnTo>
                <a:lnTo>
                  <a:pt x="7" y="11"/>
                </a:lnTo>
                <a:lnTo>
                  <a:pt x="2" y="15"/>
                </a:lnTo>
                <a:lnTo>
                  <a:pt x="2" y="22"/>
                </a:lnTo>
                <a:lnTo>
                  <a:pt x="0" y="2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07" name=""/>
          <p:cNvSpPr/>
          <p:nvPr/>
        </p:nvSpPr>
        <p:spPr>
          <a:xfrm>
            <a:off x="4757760" y="2057400"/>
            <a:ext cx="61920" cy="87480"/>
          </a:xfrm>
          <a:custGeom>
            <a:avLst/>
            <a:gdLst/>
            <a:ahLst/>
            <a:rect l="l" t="t" r="r" b="b"/>
            <a:pathLst>
              <a:path w="35" h="43">
                <a:moveTo>
                  <a:pt x="0" y="26"/>
                </a:moveTo>
                <a:lnTo>
                  <a:pt x="0" y="26"/>
                </a:lnTo>
                <a:lnTo>
                  <a:pt x="19" y="43"/>
                </a:lnTo>
                <a:lnTo>
                  <a:pt x="20" y="30"/>
                </a:lnTo>
                <a:lnTo>
                  <a:pt x="26" y="24"/>
                </a:lnTo>
                <a:lnTo>
                  <a:pt x="28" y="26"/>
                </a:lnTo>
                <a:lnTo>
                  <a:pt x="28" y="19"/>
                </a:lnTo>
                <a:lnTo>
                  <a:pt x="34" y="22"/>
                </a:lnTo>
                <a:lnTo>
                  <a:pt x="35" y="17"/>
                </a:lnTo>
                <a:lnTo>
                  <a:pt x="17" y="4"/>
                </a:lnTo>
                <a:lnTo>
                  <a:pt x="17" y="0"/>
                </a:lnTo>
                <a:lnTo>
                  <a:pt x="11" y="0"/>
                </a:lnTo>
                <a:lnTo>
                  <a:pt x="13" y="5"/>
                </a:lnTo>
                <a:lnTo>
                  <a:pt x="5" y="0"/>
                </a:lnTo>
                <a:lnTo>
                  <a:pt x="4" y="4"/>
                </a:lnTo>
                <a:lnTo>
                  <a:pt x="7" y="11"/>
                </a:lnTo>
                <a:lnTo>
                  <a:pt x="2" y="15"/>
                </a:lnTo>
                <a:lnTo>
                  <a:pt x="2" y="22"/>
                </a:lnTo>
                <a:lnTo>
                  <a:pt x="0" y="26"/>
                </a:lnTo>
                <a:lnTo>
                  <a:pt x="0" y="2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08" name=""/>
          <p:cNvSpPr/>
          <p:nvPr/>
        </p:nvSpPr>
        <p:spPr>
          <a:xfrm>
            <a:off x="3876840" y="2057400"/>
            <a:ext cx="401400" cy="368280"/>
          </a:xfrm>
          <a:custGeom>
            <a:avLst/>
            <a:gdLst/>
            <a:ahLst/>
            <a:rect l="l" t="t" r="r" b="b"/>
            <a:pathLst>
              <a:path w="231" h="182">
                <a:moveTo>
                  <a:pt x="137" y="7"/>
                </a:moveTo>
                <a:lnTo>
                  <a:pt x="156" y="22"/>
                </a:lnTo>
                <a:lnTo>
                  <a:pt x="177" y="26"/>
                </a:lnTo>
                <a:lnTo>
                  <a:pt x="186" y="22"/>
                </a:lnTo>
                <a:lnTo>
                  <a:pt x="193" y="26"/>
                </a:lnTo>
                <a:lnTo>
                  <a:pt x="197" y="32"/>
                </a:lnTo>
                <a:lnTo>
                  <a:pt x="199" y="28"/>
                </a:lnTo>
                <a:lnTo>
                  <a:pt x="207" y="32"/>
                </a:lnTo>
                <a:lnTo>
                  <a:pt x="227" y="32"/>
                </a:lnTo>
                <a:lnTo>
                  <a:pt x="231" y="34"/>
                </a:lnTo>
                <a:lnTo>
                  <a:pt x="225" y="47"/>
                </a:lnTo>
                <a:lnTo>
                  <a:pt x="184" y="71"/>
                </a:lnTo>
                <a:lnTo>
                  <a:pt x="163" y="105"/>
                </a:lnTo>
                <a:lnTo>
                  <a:pt x="165" y="115"/>
                </a:lnTo>
                <a:lnTo>
                  <a:pt x="173" y="118"/>
                </a:lnTo>
                <a:lnTo>
                  <a:pt x="171" y="122"/>
                </a:lnTo>
                <a:lnTo>
                  <a:pt x="162" y="132"/>
                </a:lnTo>
                <a:lnTo>
                  <a:pt x="156" y="147"/>
                </a:lnTo>
                <a:lnTo>
                  <a:pt x="146" y="148"/>
                </a:lnTo>
                <a:lnTo>
                  <a:pt x="133" y="165"/>
                </a:lnTo>
                <a:lnTo>
                  <a:pt x="90" y="167"/>
                </a:lnTo>
                <a:lnTo>
                  <a:pt x="69" y="182"/>
                </a:lnTo>
                <a:lnTo>
                  <a:pt x="58" y="179"/>
                </a:lnTo>
                <a:lnTo>
                  <a:pt x="49" y="160"/>
                </a:lnTo>
                <a:lnTo>
                  <a:pt x="34" y="156"/>
                </a:lnTo>
                <a:lnTo>
                  <a:pt x="34" y="147"/>
                </a:lnTo>
                <a:lnTo>
                  <a:pt x="43" y="137"/>
                </a:lnTo>
                <a:lnTo>
                  <a:pt x="37" y="126"/>
                </a:lnTo>
                <a:lnTo>
                  <a:pt x="41" y="113"/>
                </a:lnTo>
                <a:lnTo>
                  <a:pt x="35" y="100"/>
                </a:lnTo>
                <a:lnTo>
                  <a:pt x="45" y="92"/>
                </a:lnTo>
                <a:lnTo>
                  <a:pt x="43" y="84"/>
                </a:lnTo>
                <a:lnTo>
                  <a:pt x="45" y="66"/>
                </a:lnTo>
                <a:lnTo>
                  <a:pt x="56" y="51"/>
                </a:lnTo>
                <a:lnTo>
                  <a:pt x="52" y="43"/>
                </a:lnTo>
                <a:lnTo>
                  <a:pt x="24" y="45"/>
                </a:lnTo>
                <a:lnTo>
                  <a:pt x="20" y="39"/>
                </a:lnTo>
                <a:lnTo>
                  <a:pt x="7" y="47"/>
                </a:lnTo>
                <a:lnTo>
                  <a:pt x="11" y="34"/>
                </a:lnTo>
                <a:lnTo>
                  <a:pt x="7" y="34"/>
                </a:lnTo>
                <a:lnTo>
                  <a:pt x="5" y="30"/>
                </a:lnTo>
                <a:lnTo>
                  <a:pt x="7" y="24"/>
                </a:lnTo>
                <a:lnTo>
                  <a:pt x="0" y="17"/>
                </a:lnTo>
                <a:lnTo>
                  <a:pt x="5" y="11"/>
                </a:lnTo>
                <a:lnTo>
                  <a:pt x="15" y="9"/>
                </a:lnTo>
                <a:lnTo>
                  <a:pt x="20" y="0"/>
                </a:lnTo>
                <a:lnTo>
                  <a:pt x="137" y="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09" name=""/>
          <p:cNvSpPr/>
          <p:nvPr/>
        </p:nvSpPr>
        <p:spPr>
          <a:xfrm>
            <a:off x="3876840" y="2057400"/>
            <a:ext cx="401400" cy="368280"/>
          </a:xfrm>
          <a:custGeom>
            <a:avLst/>
            <a:gdLst/>
            <a:ahLst/>
            <a:rect l="l" t="t" r="r" b="b"/>
            <a:pathLst>
              <a:path w="231" h="182">
                <a:moveTo>
                  <a:pt x="137" y="7"/>
                </a:moveTo>
                <a:lnTo>
                  <a:pt x="156" y="22"/>
                </a:lnTo>
                <a:lnTo>
                  <a:pt x="177" y="26"/>
                </a:lnTo>
                <a:lnTo>
                  <a:pt x="186" y="22"/>
                </a:lnTo>
                <a:lnTo>
                  <a:pt x="193" y="26"/>
                </a:lnTo>
                <a:lnTo>
                  <a:pt x="197" y="32"/>
                </a:lnTo>
                <a:lnTo>
                  <a:pt x="199" y="28"/>
                </a:lnTo>
                <a:lnTo>
                  <a:pt x="207" y="32"/>
                </a:lnTo>
                <a:lnTo>
                  <a:pt x="227" y="32"/>
                </a:lnTo>
                <a:lnTo>
                  <a:pt x="231" y="34"/>
                </a:lnTo>
                <a:lnTo>
                  <a:pt x="225" y="47"/>
                </a:lnTo>
                <a:lnTo>
                  <a:pt x="184" y="71"/>
                </a:lnTo>
                <a:lnTo>
                  <a:pt x="163" y="105"/>
                </a:lnTo>
                <a:lnTo>
                  <a:pt x="165" y="115"/>
                </a:lnTo>
                <a:lnTo>
                  <a:pt x="173" y="118"/>
                </a:lnTo>
                <a:lnTo>
                  <a:pt x="171" y="122"/>
                </a:lnTo>
                <a:lnTo>
                  <a:pt x="162" y="132"/>
                </a:lnTo>
                <a:lnTo>
                  <a:pt x="156" y="147"/>
                </a:lnTo>
                <a:lnTo>
                  <a:pt x="146" y="148"/>
                </a:lnTo>
                <a:lnTo>
                  <a:pt x="133" y="165"/>
                </a:lnTo>
                <a:lnTo>
                  <a:pt x="90" y="167"/>
                </a:lnTo>
                <a:lnTo>
                  <a:pt x="69" y="182"/>
                </a:lnTo>
                <a:lnTo>
                  <a:pt x="58" y="179"/>
                </a:lnTo>
                <a:lnTo>
                  <a:pt x="49" y="160"/>
                </a:lnTo>
                <a:lnTo>
                  <a:pt x="34" y="156"/>
                </a:lnTo>
                <a:lnTo>
                  <a:pt x="34" y="147"/>
                </a:lnTo>
                <a:lnTo>
                  <a:pt x="43" y="137"/>
                </a:lnTo>
                <a:lnTo>
                  <a:pt x="37" y="126"/>
                </a:lnTo>
                <a:lnTo>
                  <a:pt x="41" y="113"/>
                </a:lnTo>
                <a:lnTo>
                  <a:pt x="35" y="100"/>
                </a:lnTo>
                <a:lnTo>
                  <a:pt x="45" y="92"/>
                </a:lnTo>
                <a:lnTo>
                  <a:pt x="43" y="84"/>
                </a:lnTo>
                <a:lnTo>
                  <a:pt x="45" y="66"/>
                </a:lnTo>
                <a:lnTo>
                  <a:pt x="56" y="51"/>
                </a:lnTo>
                <a:lnTo>
                  <a:pt x="52" y="43"/>
                </a:lnTo>
                <a:lnTo>
                  <a:pt x="24" y="45"/>
                </a:lnTo>
                <a:lnTo>
                  <a:pt x="20" y="39"/>
                </a:lnTo>
                <a:lnTo>
                  <a:pt x="7" y="47"/>
                </a:lnTo>
                <a:lnTo>
                  <a:pt x="11" y="34"/>
                </a:lnTo>
                <a:lnTo>
                  <a:pt x="7" y="34"/>
                </a:lnTo>
                <a:lnTo>
                  <a:pt x="5" y="30"/>
                </a:lnTo>
                <a:lnTo>
                  <a:pt x="7" y="24"/>
                </a:lnTo>
                <a:lnTo>
                  <a:pt x="0" y="17"/>
                </a:lnTo>
                <a:lnTo>
                  <a:pt x="5" y="11"/>
                </a:lnTo>
                <a:lnTo>
                  <a:pt x="15" y="9"/>
                </a:lnTo>
                <a:lnTo>
                  <a:pt x="20" y="0"/>
                </a:lnTo>
                <a:lnTo>
                  <a:pt x="137" y="7"/>
                </a:lnTo>
                <a:lnTo>
                  <a:pt x="137" y="7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10" name=""/>
          <p:cNvSpPr/>
          <p:nvPr/>
        </p:nvSpPr>
        <p:spPr>
          <a:xfrm>
            <a:off x="4213080" y="2286000"/>
            <a:ext cx="6480" cy="6480"/>
          </a:xfrm>
          <a:custGeom>
            <a:avLst/>
            <a:gdLst/>
            <a:ahLst/>
            <a:rect l="l" t="t" r="r" b="b"/>
            <a:pathLst>
              <a:path w="4" h="3">
                <a:moveTo>
                  <a:pt x="4" y="0"/>
                </a:moveTo>
                <a:lnTo>
                  <a:pt x="2" y="3"/>
                </a:lnTo>
                <a:lnTo>
                  <a:pt x="0" y="3"/>
                </a:lnTo>
                <a:lnTo>
                  <a:pt x="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11" name=""/>
          <p:cNvSpPr/>
          <p:nvPr/>
        </p:nvSpPr>
        <p:spPr>
          <a:xfrm>
            <a:off x="4213080" y="2286000"/>
            <a:ext cx="6480" cy="6480"/>
          </a:xfrm>
          <a:custGeom>
            <a:avLst/>
            <a:gdLst/>
            <a:ahLst/>
            <a:rect l="l" t="t" r="r" b="b"/>
            <a:pathLst>
              <a:path w="4" h="3">
                <a:moveTo>
                  <a:pt x="4" y="0"/>
                </a:moveTo>
                <a:lnTo>
                  <a:pt x="2" y="3"/>
                </a:lnTo>
                <a:lnTo>
                  <a:pt x="0" y="3"/>
                </a:lnTo>
                <a:lnTo>
                  <a:pt x="4" y="0"/>
                </a:lnTo>
                <a:lnTo>
                  <a:pt x="4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12" name=""/>
          <p:cNvSpPr/>
          <p:nvPr/>
        </p:nvSpPr>
        <p:spPr>
          <a:xfrm>
            <a:off x="4295880" y="2239920"/>
            <a:ext cx="12600" cy="7920"/>
          </a:xfrm>
          <a:custGeom>
            <a:avLst/>
            <a:gdLst/>
            <a:ahLst/>
            <a:rect l="l" t="t" r="r" b="b"/>
            <a:pathLst>
              <a:path w="7" h="4">
                <a:moveTo>
                  <a:pt x="5" y="0"/>
                </a:moveTo>
                <a:lnTo>
                  <a:pt x="7" y="4"/>
                </a:lnTo>
                <a:lnTo>
                  <a:pt x="0" y="0"/>
                </a:lnTo>
                <a:lnTo>
                  <a:pt x="5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13" name=""/>
          <p:cNvSpPr/>
          <p:nvPr/>
        </p:nvSpPr>
        <p:spPr>
          <a:xfrm>
            <a:off x="4295880" y="2239920"/>
            <a:ext cx="12600" cy="7920"/>
          </a:xfrm>
          <a:custGeom>
            <a:avLst/>
            <a:gdLst/>
            <a:ahLst/>
            <a:rect l="l" t="t" r="r" b="b"/>
            <a:pathLst>
              <a:path w="7" h="4">
                <a:moveTo>
                  <a:pt x="5" y="0"/>
                </a:moveTo>
                <a:lnTo>
                  <a:pt x="7" y="4"/>
                </a:lnTo>
                <a:lnTo>
                  <a:pt x="0" y="0"/>
                </a:lnTo>
                <a:lnTo>
                  <a:pt x="5" y="0"/>
                </a:lnTo>
                <a:lnTo>
                  <a:pt x="5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14" name=""/>
          <p:cNvSpPr/>
          <p:nvPr/>
        </p:nvSpPr>
        <p:spPr>
          <a:xfrm>
            <a:off x="4249800" y="2239920"/>
            <a:ext cx="33120" cy="33480"/>
          </a:xfrm>
          <a:custGeom>
            <a:avLst/>
            <a:gdLst/>
            <a:ahLst/>
            <a:rect l="l" t="t" r="r" b="b"/>
            <a:pathLst>
              <a:path w="19" h="17">
                <a:moveTo>
                  <a:pt x="13" y="0"/>
                </a:moveTo>
                <a:lnTo>
                  <a:pt x="13" y="6"/>
                </a:lnTo>
                <a:lnTo>
                  <a:pt x="19" y="8"/>
                </a:lnTo>
                <a:lnTo>
                  <a:pt x="13" y="17"/>
                </a:lnTo>
                <a:lnTo>
                  <a:pt x="0" y="10"/>
                </a:lnTo>
                <a:lnTo>
                  <a:pt x="13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15" name=""/>
          <p:cNvSpPr/>
          <p:nvPr/>
        </p:nvSpPr>
        <p:spPr>
          <a:xfrm>
            <a:off x="4249800" y="2239920"/>
            <a:ext cx="33120" cy="33480"/>
          </a:xfrm>
          <a:custGeom>
            <a:avLst/>
            <a:gdLst/>
            <a:ahLst/>
            <a:rect l="l" t="t" r="r" b="b"/>
            <a:pathLst>
              <a:path w="19" h="17">
                <a:moveTo>
                  <a:pt x="13" y="0"/>
                </a:moveTo>
                <a:lnTo>
                  <a:pt x="13" y="6"/>
                </a:lnTo>
                <a:lnTo>
                  <a:pt x="19" y="8"/>
                </a:lnTo>
                <a:lnTo>
                  <a:pt x="13" y="17"/>
                </a:lnTo>
                <a:lnTo>
                  <a:pt x="0" y="10"/>
                </a:lnTo>
                <a:lnTo>
                  <a:pt x="13" y="0"/>
                </a:lnTo>
                <a:lnTo>
                  <a:pt x="13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16" name=""/>
          <p:cNvSpPr/>
          <p:nvPr/>
        </p:nvSpPr>
        <p:spPr>
          <a:xfrm>
            <a:off x="4327560" y="31680"/>
            <a:ext cx="836640" cy="1160640"/>
          </a:xfrm>
          <a:custGeom>
            <a:avLst/>
            <a:gdLst/>
            <a:ahLst/>
            <a:rect l="l" t="t" r="r" b="b"/>
            <a:pathLst>
              <a:path w="480" h="572">
                <a:moveTo>
                  <a:pt x="49" y="386"/>
                </a:moveTo>
                <a:lnTo>
                  <a:pt x="38" y="394"/>
                </a:lnTo>
                <a:lnTo>
                  <a:pt x="49" y="399"/>
                </a:lnTo>
                <a:lnTo>
                  <a:pt x="47" y="405"/>
                </a:lnTo>
                <a:lnTo>
                  <a:pt x="27" y="405"/>
                </a:lnTo>
                <a:lnTo>
                  <a:pt x="30" y="409"/>
                </a:lnTo>
                <a:lnTo>
                  <a:pt x="29" y="412"/>
                </a:lnTo>
                <a:lnTo>
                  <a:pt x="30" y="420"/>
                </a:lnTo>
                <a:lnTo>
                  <a:pt x="25" y="412"/>
                </a:lnTo>
                <a:lnTo>
                  <a:pt x="19" y="422"/>
                </a:lnTo>
                <a:lnTo>
                  <a:pt x="21" y="426"/>
                </a:lnTo>
                <a:lnTo>
                  <a:pt x="4" y="422"/>
                </a:lnTo>
                <a:lnTo>
                  <a:pt x="6" y="431"/>
                </a:lnTo>
                <a:lnTo>
                  <a:pt x="27" y="431"/>
                </a:lnTo>
                <a:lnTo>
                  <a:pt x="2" y="437"/>
                </a:lnTo>
                <a:lnTo>
                  <a:pt x="6" y="443"/>
                </a:lnTo>
                <a:lnTo>
                  <a:pt x="2" y="450"/>
                </a:lnTo>
                <a:lnTo>
                  <a:pt x="2" y="461"/>
                </a:lnTo>
                <a:lnTo>
                  <a:pt x="25" y="460"/>
                </a:lnTo>
                <a:lnTo>
                  <a:pt x="29" y="450"/>
                </a:lnTo>
                <a:lnTo>
                  <a:pt x="29" y="458"/>
                </a:lnTo>
                <a:lnTo>
                  <a:pt x="38" y="460"/>
                </a:lnTo>
                <a:lnTo>
                  <a:pt x="47" y="444"/>
                </a:lnTo>
                <a:lnTo>
                  <a:pt x="44" y="458"/>
                </a:lnTo>
                <a:lnTo>
                  <a:pt x="49" y="456"/>
                </a:lnTo>
                <a:lnTo>
                  <a:pt x="40" y="461"/>
                </a:lnTo>
                <a:lnTo>
                  <a:pt x="40" y="469"/>
                </a:lnTo>
                <a:lnTo>
                  <a:pt x="36" y="471"/>
                </a:lnTo>
                <a:lnTo>
                  <a:pt x="32" y="461"/>
                </a:lnTo>
                <a:lnTo>
                  <a:pt x="2" y="469"/>
                </a:lnTo>
                <a:lnTo>
                  <a:pt x="6" y="471"/>
                </a:lnTo>
                <a:lnTo>
                  <a:pt x="6" y="476"/>
                </a:lnTo>
                <a:lnTo>
                  <a:pt x="0" y="473"/>
                </a:lnTo>
                <a:lnTo>
                  <a:pt x="4" y="480"/>
                </a:lnTo>
                <a:lnTo>
                  <a:pt x="13" y="476"/>
                </a:lnTo>
                <a:lnTo>
                  <a:pt x="4" y="490"/>
                </a:lnTo>
                <a:lnTo>
                  <a:pt x="6" y="497"/>
                </a:lnTo>
                <a:lnTo>
                  <a:pt x="12" y="492"/>
                </a:lnTo>
                <a:lnTo>
                  <a:pt x="12" y="499"/>
                </a:lnTo>
                <a:lnTo>
                  <a:pt x="10" y="503"/>
                </a:lnTo>
                <a:lnTo>
                  <a:pt x="10" y="507"/>
                </a:lnTo>
                <a:lnTo>
                  <a:pt x="25" y="482"/>
                </a:lnTo>
                <a:lnTo>
                  <a:pt x="38" y="482"/>
                </a:lnTo>
                <a:lnTo>
                  <a:pt x="30" y="492"/>
                </a:lnTo>
                <a:lnTo>
                  <a:pt x="29" y="486"/>
                </a:lnTo>
                <a:lnTo>
                  <a:pt x="15" y="508"/>
                </a:lnTo>
                <a:lnTo>
                  <a:pt x="25" y="510"/>
                </a:lnTo>
                <a:lnTo>
                  <a:pt x="6" y="524"/>
                </a:lnTo>
                <a:lnTo>
                  <a:pt x="6" y="527"/>
                </a:lnTo>
                <a:lnTo>
                  <a:pt x="25" y="520"/>
                </a:lnTo>
                <a:lnTo>
                  <a:pt x="19" y="542"/>
                </a:lnTo>
                <a:lnTo>
                  <a:pt x="12" y="539"/>
                </a:lnTo>
                <a:lnTo>
                  <a:pt x="10" y="550"/>
                </a:lnTo>
                <a:lnTo>
                  <a:pt x="25" y="565"/>
                </a:lnTo>
                <a:lnTo>
                  <a:pt x="32" y="561"/>
                </a:lnTo>
                <a:lnTo>
                  <a:pt x="30" y="572"/>
                </a:lnTo>
                <a:lnTo>
                  <a:pt x="49" y="572"/>
                </a:lnTo>
                <a:lnTo>
                  <a:pt x="76" y="552"/>
                </a:lnTo>
                <a:lnTo>
                  <a:pt x="85" y="535"/>
                </a:lnTo>
                <a:lnTo>
                  <a:pt x="96" y="539"/>
                </a:lnTo>
                <a:lnTo>
                  <a:pt x="100" y="529"/>
                </a:lnTo>
                <a:lnTo>
                  <a:pt x="96" y="514"/>
                </a:lnTo>
                <a:lnTo>
                  <a:pt x="102" y="520"/>
                </a:lnTo>
                <a:lnTo>
                  <a:pt x="100" y="508"/>
                </a:lnTo>
                <a:lnTo>
                  <a:pt x="104" y="507"/>
                </a:lnTo>
                <a:lnTo>
                  <a:pt x="106" y="531"/>
                </a:lnTo>
                <a:lnTo>
                  <a:pt x="113" y="535"/>
                </a:lnTo>
                <a:lnTo>
                  <a:pt x="115" y="544"/>
                </a:lnTo>
                <a:lnTo>
                  <a:pt x="121" y="542"/>
                </a:lnTo>
                <a:lnTo>
                  <a:pt x="123" y="529"/>
                </a:lnTo>
                <a:lnTo>
                  <a:pt x="121" y="520"/>
                </a:lnTo>
                <a:lnTo>
                  <a:pt x="126" y="507"/>
                </a:lnTo>
                <a:lnTo>
                  <a:pt x="136" y="499"/>
                </a:lnTo>
                <a:lnTo>
                  <a:pt x="140" y="482"/>
                </a:lnTo>
                <a:lnTo>
                  <a:pt x="132" y="467"/>
                </a:lnTo>
                <a:lnTo>
                  <a:pt x="143" y="452"/>
                </a:lnTo>
                <a:lnTo>
                  <a:pt x="132" y="435"/>
                </a:lnTo>
                <a:lnTo>
                  <a:pt x="130" y="403"/>
                </a:lnTo>
                <a:lnTo>
                  <a:pt x="136" y="384"/>
                </a:lnTo>
                <a:lnTo>
                  <a:pt x="130" y="371"/>
                </a:lnTo>
                <a:lnTo>
                  <a:pt x="132" y="358"/>
                </a:lnTo>
                <a:lnTo>
                  <a:pt x="149" y="345"/>
                </a:lnTo>
                <a:lnTo>
                  <a:pt x="170" y="339"/>
                </a:lnTo>
                <a:lnTo>
                  <a:pt x="170" y="330"/>
                </a:lnTo>
                <a:lnTo>
                  <a:pt x="162" y="317"/>
                </a:lnTo>
                <a:lnTo>
                  <a:pt x="173" y="292"/>
                </a:lnTo>
                <a:lnTo>
                  <a:pt x="177" y="254"/>
                </a:lnTo>
                <a:lnTo>
                  <a:pt x="188" y="249"/>
                </a:lnTo>
                <a:lnTo>
                  <a:pt x="194" y="232"/>
                </a:lnTo>
                <a:lnTo>
                  <a:pt x="211" y="207"/>
                </a:lnTo>
                <a:lnTo>
                  <a:pt x="207" y="194"/>
                </a:lnTo>
                <a:lnTo>
                  <a:pt x="217" y="170"/>
                </a:lnTo>
                <a:lnTo>
                  <a:pt x="230" y="158"/>
                </a:lnTo>
                <a:lnTo>
                  <a:pt x="239" y="166"/>
                </a:lnTo>
                <a:lnTo>
                  <a:pt x="247" y="138"/>
                </a:lnTo>
                <a:lnTo>
                  <a:pt x="279" y="141"/>
                </a:lnTo>
                <a:lnTo>
                  <a:pt x="281" y="140"/>
                </a:lnTo>
                <a:lnTo>
                  <a:pt x="277" y="132"/>
                </a:lnTo>
                <a:lnTo>
                  <a:pt x="282" y="119"/>
                </a:lnTo>
                <a:lnTo>
                  <a:pt x="281" y="111"/>
                </a:lnTo>
                <a:lnTo>
                  <a:pt x="290" y="109"/>
                </a:lnTo>
                <a:lnTo>
                  <a:pt x="299" y="106"/>
                </a:lnTo>
                <a:lnTo>
                  <a:pt x="298" y="98"/>
                </a:lnTo>
                <a:lnTo>
                  <a:pt x="301" y="96"/>
                </a:lnTo>
                <a:lnTo>
                  <a:pt x="324" y="126"/>
                </a:lnTo>
                <a:lnTo>
                  <a:pt x="343" y="130"/>
                </a:lnTo>
                <a:lnTo>
                  <a:pt x="352" y="121"/>
                </a:lnTo>
                <a:lnTo>
                  <a:pt x="365" y="130"/>
                </a:lnTo>
                <a:lnTo>
                  <a:pt x="384" y="113"/>
                </a:lnTo>
                <a:lnTo>
                  <a:pt x="386" y="83"/>
                </a:lnTo>
                <a:lnTo>
                  <a:pt x="390" y="72"/>
                </a:lnTo>
                <a:lnTo>
                  <a:pt x="427" y="57"/>
                </a:lnTo>
                <a:lnTo>
                  <a:pt x="448" y="76"/>
                </a:lnTo>
                <a:lnTo>
                  <a:pt x="450" y="93"/>
                </a:lnTo>
                <a:lnTo>
                  <a:pt x="442" y="104"/>
                </a:lnTo>
                <a:lnTo>
                  <a:pt x="446" y="111"/>
                </a:lnTo>
                <a:lnTo>
                  <a:pt x="465" y="93"/>
                </a:lnTo>
                <a:lnTo>
                  <a:pt x="467" y="81"/>
                </a:lnTo>
                <a:lnTo>
                  <a:pt x="478" y="85"/>
                </a:lnTo>
                <a:lnTo>
                  <a:pt x="478" y="74"/>
                </a:lnTo>
                <a:lnTo>
                  <a:pt x="456" y="79"/>
                </a:lnTo>
                <a:lnTo>
                  <a:pt x="461" y="68"/>
                </a:lnTo>
                <a:lnTo>
                  <a:pt x="437" y="53"/>
                </a:lnTo>
                <a:lnTo>
                  <a:pt x="463" y="57"/>
                </a:lnTo>
                <a:lnTo>
                  <a:pt x="480" y="38"/>
                </a:lnTo>
                <a:lnTo>
                  <a:pt x="461" y="21"/>
                </a:lnTo>
                <a:lnTo>
                  <a:pt x="450" y="23"/>
                </a:lnTo>
                <a:lnTo>
                  <a:pt x="448" y="14"/>
                </a:lnTo>
                <a:lnTo>
                  <a:pt x="437" y="19"/>
                </a:lnTo>
                <a:lnTo>
                  <a:pt x="437" y="36"/>
                </a:lnTo>
                <a:lnTo>
                  <a:pt x="425" y="36"/>
                </a:lnTo>
                <a:lnTo>
                  <a:pt x="431" y="27"/>
                </a:lnTo>
                <a:lnTo>
                  <a:pt x="422" y="27"/>
                </a:lnTo>
                <a:lnTo>
                  <a:pt x="427" y="23"/>
                </a:lnTo>
                <a:lnTo>
                  <a:pt x="424" y="19"/>
                </a:lnTo>
                <a:lnTo>
                  <a:pt x="431" y="17"/>
                </a:lnTo>
                <a:lnTo>
                  <a:pt x="433" y="8"/>
                </a:lnTo>
                <a:lnTo>
                  <a:pt x="420" y="0"/>
                </a:lnTo>
                <a:lnTo>
                  <a:pt x="409" y="36"/>
                </a:lnTo>
                <a:lnTo>
                  <a:pt x="401" y="40"/>
                </a:lnTo>
                <a:lnTo>
                  <a:pt x="401" y="10"/>
                </a:lnTo>
                <a:lnTo>
                  <a:pt x="373" y="57"/>
                </a:lnTo>
                <a:lnTo>
                  <a:pt x="369" y="55"/>
                </a:lnTo>
                <a:lnTo>
                  <a:pt x="375" y="36"/>
                </a:lnTo>
                <a:lnTo>
                  <a:pt x="386" y="14"/>
                </a:lnTo>
                <a:lnTo>
                  <a:pt x="375" y="17"/>
                </a:lnTo>
                <a:lnTo>
                  <a:pt x="371" y="8"/>
                </a:lnTo>
                <a:lnTo>
                  <a:pt x="358" y="15"/>
                </a:lnTo>
                <a:lnTo>
                  <a:pt x="365" y="25"/>
                </a:lnTo>
                <a:lnTo>
                  <a:pt x="339" y="49"/>
                </a:lnTo>
                <a:lnTo>
                  <a:pt x="339" y="62"/>
                </a:lnTo>
                <a:lnTo>
                  <a:pt x="331" y="55"/>
                </a:lnTo>
                <a:lnTo>
                  <a:pt x="333" y="51"/>
                </a:lnTo>
                <a:lnTo>
                  <a:pt x="322" y="55"/>
                </a:lnTo>
                <a:lnTo>
                  <a:pt x="314" y="46"/>
                </a:lnTo>
                <a:lnTo>
                  <a:pt x="311" y="53"/>
                </a:lnTo>
                <a:lnTo>
                  <a:pt x="307" y="46"/>
                </a:lnTo>
                <a:lnTo>
                  <a:pt x="307" y="55"/>
                </a:lnTo>
                <a:lnTo>
                  <a:pt x="314" y="57"/>
                </a:lnTo>
                <a:lnTo>
                  <a:pt x="316" y="76"/>
                </a:lnTo>
                <a:lnTo>
                  <a:pt x="301" y="61"/>
                </a:lnTo>
                <a:lnTo>
                  <a:pt x="303" y="66"/>
                </a:lnTo>
                <a:lnTo>
                  <a:pt x="292" y="70"/>
                </a:lnTo>
                <a:lnTo>
                  <a:pt x="290" y="74"/>
                </a:lnTo>
                <a:lnTo>
                  <a:pt x="290" y="83"/>
                </a:lnTo>
                <a:lnTo>
                  <a:pt x="282" y="94"/>
                </a:lnTo>
                <a:lnTo>
                  <a:pt x="284" y="85"/>
                </a:lnTo>
                <a:lnTo>
                  <a:pt x="284" y="64"/>
                </a:lnTo>
                <a:lnTo>
                  <a:pt x="275" y="76"/>
                </a:lnTo>
                <a:lnTo>
                  <a:pt x="273" y="91"/>
                </a:lnTo>
                <a:lnTo>
                  <a:pt x="271" y="74"/>
                </a:lnTo>
                <a:lnTo>
                  <a:pt x="264" y="74"/>
                </a:lnTo>
                <a:lnTo>
                  <a:pt x="262" y="89"/>
                </a:lnTo>
                <a:lnTo>
                  <a:pt x="269" y="102"/>
                </a:lnTo>
                <a:lnTo>
                  <a:pt x="254" y="85"/>
                </a:lnTo>
                <a:lnTo>
                  <a:pt x="251" y="85"/>
                </a:lnTo>
                <a:lnTo>
                  <a:pt x="258" y="96"/>
                </a:lnTo>
                <a:lnTo>
                  <a:pt x="254" y="100"/>
                </a:lnTo>
                <a:lnTo>
                  <a:pt x="247" y="96"/>
                </a:lnTo>
                <a:lnTo>
                  <a:pt x="245" y="89"/>
                </a:lnTo>
                <a:lnTo>
                  <a:pt x="243" y="98"/>
                </a:lnTo>
                <a:lnTo>
                  <a:pt x="245" y="104"/>
                </a:lnTo>
                <a:lnTo>
                  <a:pt x="234" y="113"/>
                </a:lnTo>
                <a:lnTo>
                  <a:pt x="239" y="121"/>
                </a:lnTo>
                <a:lnTo>
                  <a:pt x="235" y="121"/>
                </a:lnTo>
                <a:lnTo>
                  <a:pt x="235" y="126"/>
                </a:lnTo>
                <a:lnTo>
                  <a:pt x="215" y="138"/>
                </a:lnTo>
                <a:lnTo>
                  <a:pt x="234" y="141"/>
                </a:lnTo>
                <a:lnTo>
                  <a:pt x="228" y="149"/>
                </a:lnTo>
                <a:lnTo>
                  <a:pt x="211" y="145"/>
                </a:lnTo>
                <a:lnTo>
                  <a:pt x="211" y="164"/>
                </a:lnTo>
                <a:lnTo>
                  <a:pt x="207" y="168"/>
                </a:lnTo>
                <a:lnTo>
                  <a:pt x="202" y="155"/>
                </a:lnTo>
                <a:lnTo>
                  <a:pt x="194" y="170"/>
                </a:lnTo>
                <a:lnTo>
                  <a:pt x="196" y="177"/>
                </a:lnTo>
                <a:lnTo>
                  <a:pt x="190" y="183"/>
                </a:lnTo>
                <a:lnTo>
                  <a:pt x="200" y="183"/>
                </a:lnTo>
                <a:lnTo>
                  <a:pt x="179" y="189"/>
                </a:lnTo>
                <a:lnTo>
                  <a:pt x="172" y="211"/>
                </a:lnTo>
                <a:lnTo>
                  <a:pt x="155" y="224"/>
                </a:lnTo>
                <a:lnTo>
                  <a:pt x="155" y="230"/>
                </a:lnTo>
                <a:lnTo>
                  <a:pt x="158" y="232"/>
                </a:lnTo>
                <a:lnTo>
                  <a:pt x="151" y="236"/>
                </a:lnTo>
                <a:lnTo>
                  <a:pt x="156" y="245"/>
                </a:lnTo>
                <a:lnTo>
                  <a:pt x="140" y="260"/>
                </a:lnTo>
                <a:lnTo>
                  <a:pt x="149" y="254"/>
                </a:lnTo>
                <a:lnTo>
                  <a:pt x="151" y="264"/>
                </a:lnTo>
                <a:lnTo>
                  <a:pt x="145" y="260"/>
                </a:lnTo>
                <a:lnTo>
                  <a:pt x="143" y="271"/>
                </a:lnTo>
                <a:lnTo>
                  <a:pt x="140" y="273"/>
                </a:lnTo>
                <a:lnTo>
                  <a:pt x="141" y="285"/>
                </a:lnTo>
                <a:lnTo>
                  <a:pt x="136" y="277"/>
                </a:lnTo>
                <a:lnTo>
                  <a:pt x="132" y="290"/>
                </a:lnTo>
                <a:lnTo>
                  <a:pt x="136" y="286"/>
                </a:lnTo>
                <a:lnTo>
                  <a:pt x="138" y="294"/>
                </a:lnTo>
                <a:lnTo>
                  <a:pt x="119" y="305"/>
                </a:lnTo>
                <a:lnTo>
                  <a:pt x="117" y="311"/>
                </a:lnTo>
                <a:lnTo>
                  <a:pt x="121" y="313"/>
                </a:lnTo>
                <a:lnTo>
                  <a:pt x="119" y="322"/>
                </a:lnTo>
                <a:lnTo>
                  <a:pt x="111" y="320"/>
                </a:lnTo>
                <a:lnTo>
                  <a:pt x="96" y="339"/>
                </a:lnTo>
                <a:lnTo>
                  <a:pt x="96" y="347"/>
                </a:lnTo>
                <a:lnTo>
                  <a:pt x="89" y="350"/>
                </a:lnTo>
                <a:lnTo>
                  <a:pt x="96" y="364"/>
                </a:lnTo>
                <a:lnTo>
                  <a:pt x="117" y="352"/>
                </a:lnTo>
                <a:lnTo>
                  <a:pt x="96" y="371"/>
                </a:lnTo>
                <a:lnTo>
                  <a:pt x="89" y="360"/>
                </a:lnTo>
                <a:lnTo>
                  <a:pt x="81" y="365"/>
                </a:lnTo>
                <a:lnTo>
                  <a:pt x="83" y="371"/>
                </a:lnTo>
                <a:lnTo>
                  <a:pt x="79" y="373"/>
                </a:lnTo>
                <a:lnTo>
                  <a:pt x="77" y="365"/>
                </a:lnTo>
                <a:lnTo>
                  <a:pt x="68" y="369"/>
                </a:lnTo>
                <a:lnTo>
                  <a:pt x="49" y="38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17" name=""/>
          <p:cNvSpPr/>
          <p:nvPr/>
        </p:nvSpPr>
        <p:spPr>
          <a:xfrm>
            <a:off x="4327560" y="31680"/>
            <a:ext cx="836640" cy="1160640"/>
          </a:xfrm>
          <a:custGeom>
            <a:avLst/>
            <a:gdLst/>
            <a:ahLst/>
            <a:rect l="l" t="t" r="r" b="b"/>
            <a:pathLst>
              <a:path w="480" h="572">
                <a:moveTo>
                  <a:pt x="49" y="386"/>
                </a:moveTo>
                <a:lnTo>
                  <a:pt x="38" y="394"/>
                </a:lnTo>
                <a:lnTo>
                  <a:pt x="49" y="399"/>
                </a:lnTo>
                <a:lnTo>
                  <a:pt x="47" y="405"/>
                </a:lnTo>
                <a:lnTo>
                  <a:pt x="27" y="405"/>
                </a:lnTo>
                <a:lnTo>
                  <a:pt x="30" y="409"/>
                </a:lnTo>
                <a:lnTo>
                  <a:pt x="29" y="412"/>
                </a:lnTo>
                <a:lnTo>
                  <a:pt x="30" y="420"/>
                </a:lnTo>
                <a:lnTo>
                  <a:pt x="25" y="412"/>
                </a:lnTo>
                <a:lnTo>
                  <a:pt x="19" y="422"/>
                </a:lnTo>
                <a:lnTo>
                  <a:pt x="21" y="426"/>
                </a:lnTo>
                <a:lnTo>
                  <a:pt x="4" y="422"/>
                </a:lnTo>
                <a:lnTo>
                  <a:pt x="6" y="431"/>
                </a:lnTo>
                <a:lnTo>
                  <a:pt x="27" y="431"/>
                </a:lnTo>
                <a:lnTo>
                  <a:pt x="2" y="437"/>
                </a:lnTo>
                <a:lnTo>
                  <a:pt x="6" y="443"/>
                </a:lnTo>
                <a:lnTo>
                  <a:pt x="2" y="450"/>
                </a:lnTo>
                <a:lnTo>
                  <a:pt x="2" y="461"/>
                </a:lnTo>
                <a:lnTo>
                  <a:pt x="25" y="460"/>
                </a:lnTo>
                <a:lnTo>
                  <a:pt x="29" y="450"/>
                </a:lnTo>
                <a:lnTo>
                  <a:pt x="29" y="458"/>
                </a:lnTo>
                <a:lnTo>
                  <a:pt x="38" y="460"/>
                </a:lnTo>
                <a:lnTo>
                  <a:pt x="47" y="444"/>
                </a:lnTo>
                <a:lnTo>
                  <a:pt x="44" y="458"/>
                </a:lnTo>
                <a:lnTo>
                  <a:pt x="49" y="456"/>
                </a:lnTo>
                <a:lnTo>
                  <a:pt x="40" y="461"/>
                </a:lnTo>
                <a:lnTo>
                  <a:pt x="40" y="469"/>
                </a:lnTo>
                <a:lnTo>
                  <a:pt x="36" y="471"/>
                </a:lnTo>
                <a:lnTo>
                  <a:pt x="32" y="461"/>
                </a:lnTo>
                <a:lnTo>
                  <a:pt x="2" y="469"/>
                </a:lnTo>
                <a:lnTo>
                  <a:pt x="6" y="471"/>
                </a:lnTo>
                <a:lnTo>
                  <a:pt x="6" y="476"/>
                </a:lnTo>
                <a:lnTo>
                  <a:pt x="0" y="473"/>
                </a:lnTo>
                <a:lnTo>
                  <a:pt x="4" y="480"/>
                </a:lnTo>
                <a:lnTo>
                  <a:pt x="13" y="476"/>
                </a:lnTo>
                <a:lnTo>
                  <a:pt x="4" y="490"/>
                </a:lnTo>
                <a:lnTo>
                  <a:pt x="6" y="497"/>
                </a:lnTo>
                <a:lnTo>
                  <a:pt x="12" y="492"/>
                </a:lnTo>
                <a:lnTo>
                  <a:pt x="12" y="499"/>
                </a:lnTo>
                <a:lnTo>
                  <a:pt x="10" y="503"/>
                </a:lnTo>
                <a:lnTo>
                  <a:pt x="10" y="507"/>
                </a:lnTo>
                <a:lnTo>
                  <a:pt x="25" y="482"/>
                </a:lnTo>
                <a:lnTo>
                  <a:pt x="38" y="482"/>
                </a:lnTo>
                <a:lnTo>
                  <a:pt x="30" y="492"/>
                </a:lnTo>
                <a:lnTo>
                  <a:pt x="29" y="486"/>
                </a:lnTo>
                <a:lnTo>
                  <a:pt x="15" y="508"/>
                </a:lnTo>
                <a:lnTo>
                  <a:pt x="25" y="510"/>
                </a:lnTo>
                <a:lnTo>
                  <a:pt x="6" y="524"/>
                </a:lnTo>
                <a:lnTo>
                  <a:pt x="6" y="527"/>
                </a:lnTo>
                <a:lnTo>
                  <a:pt x="25" y="520"/>
                </a:lnTo>
                <a:lnTo>
                  <a:pt x="19" y="542"/>
                </a:lnTo>
                <a:lnTo>
                  <a:pt x="12" y="539"/>
                </a:lnTo>
                <a:lnTo>
                  <a:pt x="10" y="550"/>
                </a:lnTo>
                <a:lnTo>
                  <a:pt x="25" y="565"/>
                </a:lnTo>
                <a:lnTo>
                  <a:pt x="32" y="561"/>
                </a:lnTo>
                <a:lnTo>
                  <a:pt x="30" y="572"/>
                </a:lnTo>
                <a:lnTo>
                  <a:pt x="49" y="572"/>
                </a:lnTo>
                <a:lnTo>
                  <a:pt x="76" y="552"/>
                </a:lnTo>
                <a:lnTo>
                  <a:pt x="85" y="535"/>
                </a:lnTo>
                <a:lnTo>
                  <a:pt x="96" y="539"/>
                </a:lnTo>
                <a:lnTo>
                  <a:pt x="100" y="529"/>
                </a:lnTo>
                <a:lnTo>
                  <a:pt x="96" y="514"/>
                </a:lnTo>
                <a:lnTo>
                  <a:pt x="102" y="520"/>
                </a:lnTo>
                <a:lnTo>
                  <a:pt x="100" y="508"/>
                </a:lnTo>
                <a:lnTo>
                  <a:pt x="104" y="507"/>
                </a:lnTo>
                <a:lnTo>
                  <a:pt x="106" y="531"/>
                </a:lnTo>
                <a:lnTo>
                  <a:pt x="113" y="535"/>
                </a:lnTo>
                <a:lnTo>
                  <a:pt x="115" y="544"/>
                </a:lnTo>
                <a:lnTo>
                  <a:pt x="121" y="542"/>
                </a:lnTo>
                <a:lnTo>
                  <a:pt x="123" y="529"/>
                </a:lnTo>
                <a:lnTo>
                  <a:pt x="121" y="520"/>
                </a:lnTo>
                <a:lnTo>
                  <a:pt x="126" y="507"/>
                </a:lnTo>
                <a:lnTo>
                  <a:pt x="136" y="499"/>
                </a:lnTo>
                <a:lnTo>
                  <a:pt x="140" y="482"/>
                </a:lnTo>
                <a:lnTo>
                  <a:pt x="132" y="467"/>
                </a:lnTo>
                <a:lnTo>
                  <a:pt x="143" y="452"/>
                </a:lnTo>
                <a:lnTo>
                  <a:pt x="132" y="435"/>
                </a:lnTo>
                <a:lnTo>
                  <a:pt x="130" y="403"/>
                </a:lnTo>
                <a:lnTo>
                  <a:pt x="136" y="384"/>
                </a:lnTo>
                <a:lnTo>
                  <a:pt x="130" y="371"/>
                </a:lnTo>
                <a:lnTo>
                  <a:pt x="132" y="358"/>
                </a:lnTo>
                <a:lnTo>
                  <a:pt x="149" y="345"/>
                </a:lnTo>
                <a:lnTo>
                  <a:pt x="170" y="339"/>
                </a:lnTo>
                <a:lnTo>
                  <a:pt x="170" y="330"/>
                </a:lnTo>
                <a:lnTo>
                  <a:pt x="162" y="317"/>
                </a:lnTo>
                <a:lnTo>
                  <a:pt x="173" y="292"/>
                </a:lnTo>
                <a:lnTo>
                  <a:pt x="177" y="254"/>
                </a:lnTo>
                <a:lnTo>
                  <a:pt x="188" y="249"/>
                </a:lnTo>
                <a:lnTo>
                  <a:pt x="194" y="232"/>
                </a:lnTo>
                <a:lnTo>
                  <a:pt x="211" y="207"/>
                </a:lnTo>
                <a:lnTo>
                  <a:pt x="207" y="194"/>
                </a:lnTo>
                <a:lnTo>
                  <a:pt x="217" y="170"/>
                </a:lnTo>
                <a:lnTo>
                  <a:pt x="230" y="158"/>
                </a:lnTo>
                <a:lnTo>
                  <a:pt x="239" y="166"/>
                </a:lnTo>
                <a:lnTo>
                  <a:pt x="247" y="138"/>
                </a:lnTo>
                <a:lnTo>
                  <a:pt x="279" y="141"/>
                </a:lnTo>
                <a:lnTo>
                  <a:pt x="281" y="140"/>
                </a:lnTo>
                <a:lnTo>
                  <a:pt x="277" y="132"/>
                </a:lnTo>
                <a:lnTo>
                  <a:pt x="282" y="119"/>
                </a:lnTo>
                <a:lnTo>
                  <a:pt x="281" y="111"/>
                </a:lnTo>
                <a:lnTo>
                  <a:pt x="290" y="109"/>
                </a:lnTo>
                <a:lnTo>
                  <a:pt x="299" y="106"/>
                </a:lnTo>
                <a:lnTo>
                  <a:pt x="298" y="98"/>
                </a:lnTo>
                <a:lnTo>
                  <a:pt x="301" y="96"/>
                </a:lnTo>
                <a:lnTo>
                  <a:pt x="324" y="126"/>
                </a:lnTo>
                <a:lnTo>
                  <a:pt x="343" y="130"/>
                </a:lnTo>
                <a:lnTo>
                  <a:pt x="352" y="121"/>
                </a:lnTo>
                <a:lnTo>
                  <a:pt x="365" y="130"/>
                </a:lnTo>
                <a:lnTo>
                  <a:pt x="384" y="113"/>
                </a:lnTo>
                <a:lnTo>
                  <a:pt x="386" y="83"/>
                </a:lnTo>
                <a:lnTo>
                  <a:pt x="390" y="72"/>
                </a:lnTo>
                <a:lnTo>
                  <a:pt x="427" y="57"/>
                </a:lnTo>
                <a:lnTo>
                  <a:pt x="448" y="76"/>
                </a:lnTo>
                <a:lnTo>
                  <a:pt x="450" y="93"/>
                </a:lnTo>
                <a:lnTo>
                  <a:pt x="442" y="104"/>
                </a:lnTo>
                <a:lnTo>
                  <a:pt x="446" y="111"/>
                </a:lnTo>
                <a:lnTo>
                  <a:pt x="465" y="93"/>
                </a:lnTo>
                <a:lnTo>
                  <a:pt x="467" y="81"/>
                </a:lnTo>
                <a:lnTo>
                  <a:pt x="478" y="85"/>
                </a:lnTo>
                <a:lnTo>
                  <a:pt x="478" y="74"/>
                </a:lnTo>
                <a:lnTo>
                  <a:pt x="456" y="79"/>
                </a:lnTo>
                <a:lnTo>
                  <a:pt x="461" y="68"/>
                </a:lnTo>
                <a:lnTo>
                  <a:pt x="437" y="53"/>
                </a:lnTo>
                <a:lnTo>
                  <a:pt x="463" y="57"/>
                </a:lnTo>
                <a:lnTo>
                  <a:pt x="480" y="38"/>
                </a:lnTo>
                <a:lnTo>
                  <a:pt x="461" y="21"/>
                </a:lnTo>
                <a:lnTo>
                  <a:pt x="450" y="23"/>
                </a:lnTo>
                <a:lnTo>
                  <a:pt x="448" y="14"/>
                </a:lnTo>
                <a:lnTo>
                  <a:pt x="437" y="19"/>
                </a:lnTo>
                <a:lnTo>
                  <a:pt x="437" y="36"/>
                </a:lnTo>
                <a:lnTo>
                  <a:pt x="425" y="36"/>
                </a:lnTo>
                <a:lnTo>
                  <a:pt x="431" y="27"/>
                </a:lnTo>
                <a:lnTo>
                  <a:pt x="422" y="27"/>
                </a:lnTo>
                <a:lnTo>
                  <a:pt x="427" y="23"/>
                </a:lnTo>
                <a:lnTo>
                  <a:pt x="424" y="19"/>
                </a:lnTo>
                <a:lnTo>
                  <a:pt x="431" y="17"/>
                </a:lnTo>
                <a:lnTo>
                  <a:pt x="433" y="8"/>
                </a:lnTo>
                <a:lnTo>
                  <a:pt x="420" y="0"/>
                </a:lnTo>
                <a:lnTo>
                  <a:pt x="409" y="36"/>
                </a:lnTo>
                <a:lnTo>
                  <a:pt x="401" y="40"/>
                </a:lnTo>
                <a:lnTo>
                  <a:pt x="401" y="10"/>
                </a:lnTo>
                <a:lnTo>
                  <a:pt x="373" y="57"/>
                </a:lnTo>
                <a:lnTo>
                  <a:pt x="369" y="55"/>
                </a:lnTo>
                <a:lnTo>
                  <a:pt x="375" y="36"/>
                </a:lnTo>
                <a:lnTo>
                  <a:pt x="386" y="14"/>
                </a:lnTo>
                <a:lnTo>
                  <a:pt x="375" y="17"/>
                </a:lnTo>
                <a:lnTo>
                  <a:pt x="371" y="8"/>
                </a:lnTo>
                <a:lnTo>
                  <a:pt x="358" y="15"/>
                </a:lnTo>
                <a:lnTo>
                  <a:pt x="365" y="25"/>
                </a:lnTo>
                <a:lnTo>
                  <a:pt x="339" y="49"/>
                </a:lnTo>
                <a:lnTo>
                  <a:pt x="339" y="62"/>
                </a:lnTo>
                <a:lnTo>
                  <a:pt x="331" y="55"/>
                </a:lnTo>
                <a:lnTo>
                  <a:pt x="333" y="51"/>
                </a:lnTo>
                <a:lnTo>
                  <a:pt x="322" y="55"/>
                </a:lnTo>
                <a:lnTo>
                  <a:pt x="314" y="46"/>
                </a:lnTo>
                <a:lnTo>
                  <a:pt x="311" y="53"/>
                </a:lnTo>
                <a:lnTo>
                  <a:pt x="307" y="46"/>
                </a:lnTo>
                <a:lnTo>
                  <a:pt x="307" y="55"/>
                </a:lnTo>
                <a:lnTo>
                  <a:pt x="314" y="57"/>
                </a:lnTo>
                <a:lnTo>
                  <a:pt x="316" y="76"/>
                </a:lnTo>
                <a:lnTo>
                  <a:pt x="301" y="61"/>
                </a:lnTo>
                <a:lnTo>
                  <a:pt x="303" y="66"/>
                </a:lnTo>
                <a:lnTo>
                  <a:pt x="292" y="70"/>
                </a:lnTo>
                <a:lnTo>
                  <a:pt x="290" y="74"/>
                </a:lnTo>
                <a:lnTo>
                  <a:pt x="290" y="83"/>
                </a:lnTo>
                <a:lnTo>
                  <a:pt x="282" y="94"/>
                </a:lnTo>
                <a:lnTo>
                  <a:pt x="284" y="85"/>
                </a:lnTo>
                <a:lnTo>
                  <a:pt x="284" y="64"/>
                </a:lnTo>
                <a:lnTo>
                  <a:pt x="275" y="76"/>
                </a:lnTo>
                <a:lnTo>
                  <a:pt x="273" y="91"/>
                </a:lnTo>
                <a:lnTo>
                  <a:pt x="271" y="74"/>
                </a:lnTo>
                <a:lnTo>
                  <a:pt x="264" y="74"/>
                </a:lnTo>
                <a:lnTo>
                  <a:pt x="262" y="89"/>
                </a:lnTo>
                <a:lnTo>
                  <a:pt x="269" y="102"/>
                </a:lnTo>
                <a:lnTo>
                  <a:pt x="254" y="85"/>
                </a:lnTo>
                <a:lnTo>
                  <a:pt x="251" y="85"/>
                </a:lnTo>
                <a:lnTo>
                  <a:pt x="258" y="96"/>
                </a:lnTo>
                <a:lnTo>
                  <a:pt x="254" y="100"/>
                </a:lnTo>
                <a:lnTo>
                  <a:pt x="247" y="96"/>
                </a:lnTo>
                <a:lnTo>
                  <a:pt x="245" y="89"/>
                </a:lnTo>
                <a:lnTo>
                  <a:pt x="243" y="98"/>
                </a:lnTo>
                <a:lnTo>
                  <a:pt x="245" y="104"/>
                </a:lnTo>
                <a:lnTo>
                  <a:pt x="234" y="113"/>
                </a:lnTo>
                <a:lnTo>
                  <a:pt x="239" y="121"/>
                </a:lnTo>
                <a:lnTo>
                  <a:pt x="235" y="121"/>
                </a:lnTo>
                <a:lnTo>
                  <a:pt x="235" y="126"/>
                </a:lnTo>
                <a:lnTo>
                  <a:pt x="215" y="138"/>
                </a:lnTo>
                <a:lnTo>
                  <a:pt x="234" y="141"/>
                </a:lnTo>
                <a:lnTo>
                  <a:pt x="228" y="149"/>
                </a:lnTo>
                <a:lnTo>
                  <a:pt x="211" y="145"/>
                </a:lnTo>
                <a:lnTo>
                  <a:pt x="211" y="164"/>
                </a:lnTo>
                <a:lnTo>
                  <a:pt x="207" y="168"/>
                </a:lnTo>
                <a:lnTo>
                  <a:pt x="202" y="155"/>
                </a:lnTo>
                <a:lnTo>
                  <a:pt x="194" y="170"/>
                </a:lnTo>
                <a:lnTo>
                  <a:pt x="196" y="177"/>
                </a:lnTo>
                <a:lnTo>
                  <a:pt x="190" y="183"/>
                </a:lnTo>
                <a:lnTo>
                  <a:pt x="200" y="183"/>
                </a:lnTo>
                <a:lnTo>
                  <a:pt x="179" y="189"/>
                </a:lnTo>
                <a:lnTo>
                  <a:pt x="172" y="211"/>
                </a:lnTo>
                <a:lnTo>
                  <a:pt x="155" y="224"/>
                </a:lnTo>
                <a:lnTo>
                  <a:pt x="155" y="230"/>
                </a:lnTo>
                <a:lnTo>
                  <a:pt x="158" y="232"/>
                </a:lnTo>
                <a:lnTo>
                  <a:pt x="151" y="236"/>
                </a:lnTo>
                <a:lnTo>
                  <a:pt x="156" y="245"/>
                </a:lnTo>
                <a:lnTo>
                  <a:pt x="140" y="260"/>
                </a:lnTo>
                <a:lnTo>
                  <a:pt x="149" y="254"/>
                </a:lnTo>
                <a:lnTo>
                  <a:pt x="151" y="264"/>
                </a:lnTo>
                <a:lnTo>
                  <a:pt x="145" y="260"/>
                </a:lnTo>
                <a:lnTo>
                  <a:pt x="143" y="271"/>
                </a:lnTo>
                <a:lnTo>
                  <a:pt x="140" y="273"/>
                </a:lnTo>
                <a:lnTo>
                  <a:pt x="141" y="285"/>
                </a:lnTo>
                <a:lnTo>
                  <a:pt x="136" y="277"/>
                </a:lnTo>
                <a:lnTo>
                  <a:pt x="132" y="290"/>
                </a:lnTo>
                <a:lnTo>
                  <a:pt x="136" y="286"/>
                </a:lnTo>
                <a:lnTo>
                  <a:pt x="138" y="294"/>
                </a:lnTo>
                <a:lnTo>
                  <a:pt x="119" y="305"/>
                </a:lnTo>
                <a:lnTo>
                  <a:pt x="117" y="311"/>
                </a:lnTo>
                <a:lnTo>
                  <a:pt x="121" y="313"/>
                </a:lnTo>
                <a:lnTo>
                  <a:pt x="119" y="322"/>
                </a:lnTo>
                <a:lnTo>
                  <a:pt x="111" y="320"/>
                </a:lnTo>
                <a:lnTo>
                  <a:pt x="96" y="339"/>
                </a:lnTo>
                <a:lnTo>
                  <a:pt x="96" y="347"/>
                </a:lnTo>
                <a:lnTo>
                  <a:pt x="89" y="350"/>
                </a:lnTo>
                <a:lnTo>
                  <a:pt x="96" y="364"/>
                </a:lnTo>
                <a:lnTo>
                  <a:pt x="117" y="352"/>
                </a:lnTo>
                <a:lnTo>
                  <a:pt x="96" y="371"/>
                </a:lnTo>
                <a:lnTo>
                  <a:pt x="89" y="360"/>
                </a:lnTo>
                <a:lnTo>
                  <a:pt x="81" y="365"/>
                </a:lnTo>
                <a:lnTo>
                  <a:pt x="83" y="371"/>
                </a:lnTo>
                <a:lnTo>
                  <a:pt x="79" y="373"/>
                </a:lnTo>
                <a:lnTo>
                  <a:pt x="77" y="365"/>
                </a:lnTo>
                <a:lnTo>
                  <a:pt x="68" y="369"/>
                </a:lnTo>
                <a:lnTo>
                  <a:pt x="49" y="386"/>
                </a:lnTo>
                <a:lnTo>
                  <a:pt x="49" y="38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18" name=""/>
          <p:cNvSpPr/>
          <p:nvPr/>
        </p:nvSpPr>
        <p:spPr>
          <a:xfrm>
            <a:off x="4443480" y="758880"/>
            <a:ext cx="22320" cy="11160"/>
          </a:xfrm>
          <a:custGeom>
            <a:avLst/>
            <a:gdLst/>
            <a:ahLst/>
            <a:rect l="l" t="t" r="r" b="b"/>
            <a:pathLst>
              <a:path w="13" h="6">
                <a:moveTo>
                  <a:pt x="0" y="6"/>
                </a:moveTo>
                <a:lnTo>
                  <a:pt x="10" y="0"/>
                </a:lnTo>
                <a:lnTo>
                  <a:pt x="13" y="4"/>
                </a:lnTo>
                <a:lnTo>
                  <a:pt x="0" y="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19" name=""/>
          <p:cNvSpPr/>
          <p:nvPr/>
        </p:nvSpPr>
        <p:spPr>
          <a:xfrm>
            <a:off x="4443480" y="758880"/>
            <a:ext cx="22320" cy="11160"/>
          </a:xfrm>
          <a:custGeom>
            <a:avLst/>
            <a:gdLst/>
            <a:ahLst/>
            <a:rect l="l" t="t" r="r" b="b"/>
            <a:pathLst>
              <a:path w="13" h="6">
                <a:moveTo>
                  <a:pt x="0" y="6"/>
                </a:moveTo>
                <a:lnTo>
                  <a:pt x="10" y="0"/>
                </a:lnTo>
                <a:lnTo>
                  <a:pt x="13" y="4"/>
                </a:lnTo>
                <a:lnTo>
                  <a:pt x="0" y="6"/>
                </a:lnTo>
                <a:lnTo>
                  <a:pt x="0" y="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20" name=""/>
          <p:cNvSpPr/>
          <p:nvPr/>
        </p:nvSpPr>
        <p:spPr>
          <a:xfrm>
            <a:off x="4984920" y="31680"/>
            <a:ext cx="21960" cy="15840"/>
          </a:xfrm>
          <a:custGeom>
            <a:avLst/>
            <a:gdLst/>
            <a:ahLst/>
            <a:rect l="l" t="t" r="r" b="b"/>
            <a:pathLst>
              <a:path w="13" h="8">
                <a:moveTo>
                  <a:pt x="9" y="0"/>
                </a:moveTo>
                <a:lnTo>
                  <a:pt x="13" y="8"/>
                </a:lnTo>
                <a:lnTo>
                  <a:pt x="0" y="4"/>
                </a:lnTo>
                <a:lnTo>
                  <a:pt x="9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21" name=""/>
          <p:cNvSpPr/>
          <p:nvPr/>
        </p:nvSpPr>
        <p:spPr>
          <a:xfrm>
            <a:off x="4984920" y="31680"/>
            <a:ext cx="21960" cy="15840"/>
          </a:xfrm>
          <a:custGeom>
            <a:avLst/>
            <a:gdLst/>
            <a:ahLst/>
            <a:rect l="l" t="t" r="r" b="b"/>
            <a:pathLst>
              <a:path w="13" h="8">
                <a:moveTo>
                  <a:pt x="9" y="0"/>
                </a:moveTo>
                <a:lnTo>
                  <a:pt x="13" y="8"/>
                </a:lnTo>
                <a:lnTo>
                  <a:pt x="0" y="4"/>
                </a:lnTo>
                <a:lnTo>
                  <a:pt x="9" y="0"/>
                </a:lnTo>
                <a:lnTo>
                  <a:pt x="9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22" name=""/>
          <p:cNvSpPr/>
          <p:nvPr/>
        </p:nvSpPr>
        <p:spPr>
          <a:xfrm>
            <a:off x="4930920" y="77760"/>
            <a:ext cx="10800" cy="19080"/>
          </a:xfrm>
          <a:custGeom>
            <a:avLst/>
            <a:gdLst/>
            <a:ahLst/>
            <a:rect l="l" t="t" r="r" b="b"/>
            <a:pathLst>
              <a:path w="6" h="9">
                <a:moveTo>
                  <a:pt x="6" y="9"/>
                </a:moveTo>
                <a:lnTo>
                  <a:pt x="0" y="0"/>
                </a:lnTo>
                <a:lnTo>
                  <a:pt x="6" y="2"/>
                </a:lnTo>
                <a:lnTo>
                  <a:pt x="6" y="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23" name=""/>
          <p:cNvSpPr/>
          <p:nvPr/>
        </p:nvSpPr>
        <p:spPr>
          <a:xfrm>
            <a:off x="4930920" y="77760"/>
            <a:ext cx="10800" cy="19080"/>
          </a:xfrm>
          <a:custGeom>
            <a:avLst/>
            <a:gdLst/>
            <a:ahLst/>
            <a:rect l="l" t="t" r="r" b="b"/>
            <a:pathLst>
              <a:path w="6" h="9">
                <a:moveTo>
                  <a:pt x="6" y="9"/>
                </a:moveTo>
                <a:lnTo>
                  <a:pt x="0" y="0"/>
                </a:lnTo>
                <a:lnTo>
                  <a:pt x="6" y="2"/>
                </a:lnTo>
                <a:lnTo>
                  <a:pt x="6" y="9"/>
                </a:lnTo>
                <a:lnTo>
                  <a:pt x="6" y="9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24" name=""/>
          <p:cNvSpPr/>
          <p:nvPr/>
        </p:nvSpPr>
        <p:spPr>
          <a:xfrm>
            <a:off x="4908600" y="90360"/>
            <a:ext cx="22320" cy="34920"/>
          </a:xfrm>
          <a:custGeom>
            <a:avLst/>
            <a:gdLst/>
            <a:ahLst/>
            <a:rect l="l" t="t" r="r" b="b"/>
            <a:pathLst>
              <a:path w="13" h="17">
                <a:moveTo>
                  <a:pt x="8" y="13"/>
                </a:moveTo>
                <a:lnTo>
                  <a:pt x="2" y="17"/>
                </a:lnTo>
                <a:lnTo>
                  <a:pt x="0" y="7"/>
                </a:lnTo>
                <a:lnTo>
                  <a:pt x="10" y="0"/>
                </a:lnTo>
                <a:lnTo>
                  <a:pt x="13" y="7"/>
                </a:lnTo>
                <a:lnTo>
                  <a:pt x="8" y="1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25" name=""/>
          <p:cNvSpPr/>
          <p:nvPr/>
        </p:nvSpPr>
        <p:spPr>
          <a:xfrm>
            <a:off x="4908600" y="90360"/>
            <a:ext cx="22320" cy="34920"/>
          </a:xfrm>
          <a:custGeom>
            <a:avLst/>
            <a:gdLst/>
            <a:ahLst/>
            <a:rect l="l" t="t" r="r" b="b"/>
            <a:pathLst>
              <a:path w="13" h="17">
                <a:moveTo>
                  <a:pt x="8" y="13"/>
                </a:moveTo>
                <a:lnTo>
                  <a:pt x="2" y="17"/>
                </a:lnTo>
                <a:lnTo>
                  <a:pt x="0" y="7"/>
                </a:lnTo>
                <a:lnTo>
                  <a:pt x="10" y="0"/>
                </a:lnTo>
                <a:lnTo>
                  <a:pt x="13" y="7"/>
                </a:lnTo>
                <a:lnTo>
                  <a:pt x="8" y="13"/>
                </a:lnTo>
                <a:lnTo>
                  <a:pt x="8" y="13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26" name=""/>
          <p:cNvSpPr/>
          <p:nvPr/>
        </p:nvSpPr>
        <p:spPr>
          <a:xfrm>
            <a:off x="4878360" y="82440"/>
            <a:ext cx="36720" cy="22320"/>
          </a:xfrm>
          <a:custGeom>
            <a:avLst/>
            <a:gdLst/>
            <a:ahLst/>
            <a:rect l="l" t="t" r="r" b="b"/>
            <a:pathLst>
              <a:path w="21" h="11">
                <a:moveTo>
                  <a:pt x="6" y="0"/>
                </a:moveTo>
                <a:lnTo>
                  <a:pt x="21" y="2"/>
                </a:lnTo>
                <a:lnTo>
                  <a:pt x="4" y="11"/>
                </a:lnTo>
                <a:lnTo>
                  <a:pt x="0" y="4"/>
                </a:lnTo>
                <a:lnTo>
                  <a:pt x="6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27" name=""/>
          <p:cNvSpPr/>
          <p:nvPr/>
        </p:nvSpPr>
        <p:spPr>
          <a:xfrm>
            <a:off x="4878360" y="82440"/>
            <a:ext cx="36720" cy="22320"/>
          </a:xfrm>
          <a:custGeom>
            <a:avLst/>
            <a:gdLst/>
            <a:ahLst/>
            <a:rect l="l" t="t" r="r" b="b"/>
            <a:pathLst>
              <a:path w="21" h="11">
                <a:moveTo>
                  <a:pt x="6" y="0"/>
                </a:moveTo>
                <a:lnTo>
                  <a:pt x="21" y="2"/>
                </a:lnTo>
                <a:lnTo>
                  <a:pt x="4" y="11"/>
                </a:lnTo>
                <a:lnTo>
                  <a:pt x="0" y="4"/>
                </a:lnTo>
                <a:lnTo>
                  <a:pt x="6" y="0"/>
                </a:lnTo>
                <a:lnTo>
                  <a:pt x="6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28" name=""/>
          <p:cNvSpPr/>
          <p:nvPr/>
        </p:nvSpPr>
        <p:spPr>
          <a:xfrm>
            <a:off x="4892760" y="117360"/>
            <a:ext cx="15840" cy="9720"/>
          </a:xfrm>
          <a:custGeom>
            <a:avLst/>
            <a:gdLst/>
            <a:ahLst/>
            <a:rect l="l" t="t" r="r" b="b"/>
            <a:pathLst>
              <a:path w="9" h="5">
                <a:moveTo>
                  <a:pt x="6" y="5"/>
                </a:moveTo>
                <a:lnTo>
                  <a:pt x="0" y="0"/>
                </a:lnTo>
                <a:lnTo>
                  <a:pt x="7" y="0"/>
                </a:lnTo>
                <a:lnTo>
                  <a:pt x="9" y="5"/>
                </a:lnTo>
                <a:lnTo>
                  <a:pt x="6" y="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29" name=""/>
          <p:cNvSpPr/>
          <p:nvPr/>
        </p:nvSpPr>
        <p:spPr>
          <a:xfrm>
            <a:off x="4892760" y="117360"/>
            <a:ext cx="15840" cy="9720"/>
          </a:xfrm>
          <a:custGeom>
            <a:avLst/>
            <a:gdLst/>
            <a:ahLst/>
            <a:rect l="l" t="t" r="r" b="b"/>
            <a:pathLst>
              <a:path w="9" h="5">
                <a:moveTo>
                  <a:pt x="6" y="5"/>
                </a:moveTo>
                <a:lnTo>
                  <a:pt x="0" y="0"/>
                </a:lnTo>
                <a:lnTo>
                  <a:pt x="7" y="0"/>
                </a:lnTo>
                <a:lnTo>
                  <a:pt x="9" y="5"/>
                </a:lnTo>
                <a:lnTo>
                  <a:pt x="6" y="5"/>
                </a:lnTo>
                <a:lnTo>
                  <a:pt x="6" y="5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30" name=""/>
          <p:cNvSpPr/>
          <p:nvPr/>
        </p:nvSpPr>
        <p:spPr>
          <a:xfrm>
            <a:off x="4829040" y="127080"/>
            <a:ext cx="7920" cy="20520"/>
          </a:xfrm>
          <a:custGeom>
            <a:avLst/>
            <a:gdLst/>
            <a:ahLst/>
            <a:rect l="l" t="t" r="r" b="b"/>
            <a:pathLst>
              <a:path w="4" h="10">
                <a:moveTo>
                  <a:pt x="4" y="0"/>
                </a:moveTo>
                <a:lnTo>
                  <a:pt x="4" y="10"/>
                </a:lnTo>
                <a:lnTo>
                  <a:pt x="0" y="8"/>
                </a:lnTo>
                <a:lnTo>
                  <a:pt x="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31" name=""/>
          <p:cNvSpPr/>
          <p:nvPr/>
        </p:nvSpPr>
        <p:spPr>
          <a:xfrm>
            <a:off x="4829040" y="127080"/>
            <a:ext cx="7920" cy="20520"/>
          </a:xfrm>
          <a:custGeom>
            <a:avLst/>
            <a:gdLst/>
            <a:ahLst/>
            <a:rect l="l" t="t" r="r" b="b"/>
            <a:pathLst>
              <a:path w="4" h="10">
                <a:moveTo>
                  <a:pt x="4" y="0"/>
                </a:moveTo>
                <a:lnTo>
                  <a:pt x="4" y="10"/>
                </a:lnTo>
                <a:lnTo>
                  <a:pt x="0" y="8"/>
                </a:lnTo>
                <a:lnTo>
                  <a:pt x="4" y="0"/>
                </a:lnTo>
                <a:lnTo>
                  <a:pt x="4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32" name=""/>
          <p:cNvSpPr/>
          <p:nvPr/>
        </p:nvSpPr>
        <p:spPr>
          <a:xfrm>
            <a:off x="4800600" y="127080"/>
            <a:ext cx="17640" cy="20520"/>
          </a:xfrm>
          <a:custGeom>
            <a:avLst/>
            <a:gdLst/>
            <a:ahLst/>
            <a:rect l="l" t="t" r="r" b="b"/>
            <a:pathLst>
              <a:path w="10" h="10">
                <a:moveTo>
                  <a:pt x="4" y="4"/>
                </a:moveTo>
                <a:lnTo>
                  <a:pt x="10" y="10"/>
                </a:lnTo>
                <a:lnTo>
                  <a:pt x="2" y="10"/>
                </a:lnTo>
                <a:lnTo>
                  <a:pt x="0" y="0"/>
                </a:lnTo>
                <a:lnTo>
                  <a:pt x="4" y="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33" name=""/>
          <p:cNvSpPr/>
          <p:nvPr/>
        </p:nvSpPr>
        <p:spPr>
          <a:xfrm>
            <a:off x="4800600" y="127080"/>
            <a:ext cx="17640" cy="20520"/>
          </a:xfrm>
          <a:custGeom>
            <a:avLst/>
            <a:gdLst/>
            <a:ahLst/>
            <a:rect l="l" t="t" r="r" b="b"/>
            <a:pathLst>
              <a:path w="10" h="10">
                <a:moveTo>
                  <a:pt x="4" y="4"/>
                </a:moveTo>
                <a:lnTo>
                  <a:pt x="10" y="10"/>
                </a:lnTo>
                <a:lnTo>
                  <a:pt x="2" y="10"/>
                </a:lnTo>
                <a:lnTo>
                  <a:pt x="0" y="0"/>
                </a:lnTo>
                <a:lnTo>
                  <a:pt x="4" y="4"/>
                </a:lnTo>
                <a:lnTo>
                  <a:pt x="4" y="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34" name=""/>
          <p:cNvSpPr/>
          <p:nvPr/>
        </p:nvSpPr>
        <p:spPr>
          <a:xfrm>
            <a:off x="4776840" y="150840"/>
            <a:ext cx="23760" cy="22320"/>
          </a:xfrm>
          <a:custGeom>
            <a:avLst/>
            <a:gdLst/>
            <a:ahLst/>
            <a:rect l="l" t="t" r="r" b="b"/>
            <a:pathLst>
              <a:path w="13" h="11">
                <a:moveTo>
                  <a:pt x="0" y="0"/>
                </a:moveTo>
                <a:lnTo>
                  <a:pt x="13" y="2"/>
                </a:lnTo>
                <a:lnTo>
                  <a:pt x="6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35" name=""/>
          <p:cNvSpPr/>
          <p:nvPr/>
        </p:nvSpPr>
        <p:spPr>
          <a:xfrm>
            <a:off x="4776840" y="150840"/>
            <a:ext cx="23760" cy="22320"/>
          </a:xfrm>
          <a:custGeom>
            <a:avLst/>
            <a:gdLst/>
            <a:ahLst/>
            <a:rect l="l" t="t" r="r" b="b"/>
            <a:pathLst>
              <a:path w="13" h="11">
                <a:moveTo>
                  <a:pt x="0" y="0"/>
                </a:moveTo>
                <a:lnTo>
                  <a:pt x="13" y="2"/>
                </a:lnTo>
                <a:lnTo>
                  <a:pt x="6" y="11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36" name=""/>
          <p:cNvSpPr/>
          <p:nvPr/>
        </p:nvSpPr>
        <p:spPr>
          <a:xfrm>
            <a:off x="4751280" y="182520"/>
            <a:ext cx="30240" cy="22320"/>
          </a:xfrm>
          <a:custGeom>
            <a:avLst/>
            <a:gdLst/>
            <a:ahLst/>
            <a:rect l="l" t="t" r="r" b="b"/>
            <a:pathLst>
              <a:path w="17" h="11">
                <a:moveTo>
                  <a:pt x="2" y="2"/>
                </a:moveTo>
                <a:lnTo>
                  <a:pt x="17" y="0"/>
                </a:lnTo>
                <a:lnTo>
                  <a:pt x="6" y="11"/>
                </a:lnTo>
                <a:lnTo>
                  <a:pt x="0" y="9"/>
                </a:lnTo>
                <a:lnTo>
                  <a:pt x="2" y="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37" name=""/>
          <p:cNvSpPr/>
          <p:nvPr/>
        </p:nvSpPr>
        <p:spPr>
          <a:xfrm>
            <a:off x="4751280" y="181080"/>
            <a:ext cx="30240" cy="21960"/>
          </a:xfrm>
          <a:custGeom>
            <a:avLst/>
            <a:gdLst/>
            <a:ahLst/>
            <a:rect l="l" t="t" r="r" b="b"/>
            <a:pathLst>
              <a:path w="17" h="11">
                <a:moveTo>
                  <a:pt x="2" y="2"/>
                </a:moveTo>
                <a:lnTo>
                  <a:pt x="17" y="0"/>
                </a:lnTo>
                <a:lnTo>
                  <a:pt x="6" y="11"/>
                </a:lnTo>
                <a:lnTo>
                  <a:pt x="0" y="9"/>
                </a:lnTo>
                <a:lnTo>
                  <a:pt x="2" y="2"/>
                </a:lnTo>
                <a:lnTo>
                  <a:pt x="2" y="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38" name=""/>
          <p:cNvSpPr/>
          <p:nvPr/>
        </p:nvSpPr>
        <p:spPr>
          <a:xfrm>
            <a:off x="4711680" y="200160"/>
            <a:ext cx="36360" cy="55440"/>
          </a:xfrm>
          <a:custGeom>
            <a:avLst/>
            <a:gdLst/>
            <a:ahLst/>
            <a:rect l="l" t="t" r="r" b="b"/>
            <a:pathLst>
              <a:path w="21" h="28">
                <a:moveTo>
                  <a:pt x="2" y="21"/>
                </a:moveTo>
                <a:lnTo>
                  <a:pt x="0" y="19"/>
                </a:lnTo>
                <a:lnTo>
                  <a:pt x="2" y="11"/>
                </a:lnTo>
                <a:lnTo>
                  <a:pt x="12" y="0"/>
                </a:lnTo>
                <a:lnTo>
                  <a:pt x="21" y="11"/>
                </a:lnTo>
                <a:lnTo>
                  <a:pt x="19" y="21"/>
                </a:lnTo>
                <a:lnTo>
                  <a:pt x="0" y="28"/>
                </a:lnTo>
                <a:lnTo>
                  <a:pt x="2" y="21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39" name=""/>
          <p:cNvSpPr/>
          <p:nvPr/>
        </p:nvSpPr>
        <p:spPr>
          <a:xfrm>
            <a:off x="4711680" y="200160"/>
            <a:ext cx="36360" cy="55440"/>
          </a:xfrm>
          <a:custGeom>
            <a:avLst/>
            <a:gdLst/>
            <a:ahLst/>
            <a:rect l="l" t="t" r="r" b="b"/>
            <a:pathLst>
              <a:path w="21" h="28">
                <a:moveTo>
                  <a:pt x="2" y="21"/>
                </a:moveTo>
                <a:lnTo>
                  <a:pt x="0" y="19"/>
                </a:lnTo>
                <a:lnTo>
                  <a:pt x="2" y="11"/>
                </a:lnTo>
                <a:lnTo>
                  <a:pt x="12" y="0"/>
                </a:lnTo>
                <a:lnTo>
                  <a:pt x="21" y="11"/>
                </a:lnTo>
                <a:lnTo>
                  <a:pt x="19" y="21"/>
                </a:lnTo>
                <a:lnTo>
                  <a:pt x="0" y="28"/>
                </a:lnTo>
                <a:lnTo>
                  <a:pt x="2" y="21"/>
                </a:lnTo>
                <a:lnTo>
                  <a:pt x="2" y="21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0" name=""/>
          <p:cNvSpPr/>
          <p:nvPr/>
        </p:nvSpPr>
        <p:spPr>
          <a:xfrm>
            <a:off x="4670280" y="230040"/>
            <a:ext cx="19080" cy="30240"/>
          </a:xfrm>
          <a:custGeom>
            <a:avLst/>
            <a:gdLst/>
            <a:ahLst/>
            <a:rect l="l" t="t" r="r" b="b"/>
            <a:pathLst>
              <a:path w="11" h="15">
                <a:moveTo>
                  <a:pt x="4" y="6"/>
                </a:moveTo>
                <a:lnTo>
                  <a:pt x="11" y="0"/>
                </a:lnTo>
                <a:lnTo>
                  <a:pt x="6" y="15"/>
                </a:lnTo>
                <a:lnTo>
                  <a:pt x="0" y="13"/>
                </a:lnTo>
                <a:lnTo>
                  <a:pt x="4" y="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1" name=""/>
          <p:cNvSpPr/>
          <p:nvPr/>
        </p:nvSpPr>
        <p:spPr>
          <a:xfrm>
            <a:off x="4670280" y="230040"/>
            <a:ext cx="19080" cy="30240"/>
          </a:xfrm>
          <a:custGeom>
            <a:avLst/>
            <a:gdLst/>
            <a:ahLst/>
            <a:rect l="l" t="t" r="r" b="b"/>
            <a:pathLst>
              <a:path w="11" h="15">
                <a:moveTo>
                  <a:pt x="4" y="6"/>
                </a:moveTo>
                <a:lnTo>
                  <a:pt x="11" y="0"/>
                </a:lnTo>
                <a:lnTo>
                  <a:pt x="6" y="15"/>
                </a:lnTo>
                <a:lnTo>
                  <a:pt x="0" y="13"/>
                </a:lnTo>
                <a:lnTo>
                  <a:pt x="4" y="6"/>
                </a:lnTo>
                <a:lnTo>
                  <a:pt x="4" y="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2" name=""/>
          <p:cNvSpPr/>
          <p:nvPr/>
        </p:nvSpPr>
        <p:spPr>
          <a:xfrm>
            <a:off x="4629240" y="260280"/>
            <a:ext cx="27000" cy="34920"/>
          </a:xfrm>
          <a:custGeom>
            <a:avLst/>
            <a:gdLst/>
            <a:ahLst/>
            <a:rect l="l" t="t" r="r" b="b"/>
            <a:pathLst>
              <a:path w="15" h="17">
                <a:moveTo>
                  <a:pt x="0" y="17"/>
                </a:moveTo>
                <a:lnTo>
                  <a:pt x="12" y="8"/>
                </a:lnTo>
                <a:lnTo>
                  <a:pt x="12" y="0"/>
                </a:lnTo>
                <a:lnTo>
                  <a:pt x="15" y="17"/>
                </a:lnTo>
                <a:lnTo>
                  <a:pt x="0" y="1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3" name=""/>
          <p:cNvSpPr/>
          <p:nvPr/>
        </p:nvSpPr>
        <p:spPr>
          <a:xfrm>
            <a:off x="4629240" y="260280"/>
            <a:ext cx="27000" cy="34920"/>
          </a:xfrm>
          <a:custGeom>
            <a:avLst/>
            <a:gdLst/>
            <a:ahLst/>
            <a:rect l="l" t="t" r="r" b="b"/>
            <a:pathLst>
              <a:path w="15" h="17">
                <a:moveTo>
                  <a:pt x="0" y="17"/>
                </a:moveTo>
                <a:lnTo>
                  <a:pt x="12" y="8"/>
                </a:lnTo>
                <a:lnTo>
                  <a:pt x="12" y="0"/>
                </a:lnTo>
                <a:lnTo>
                  <a:pt x="15" y="17"/>
                </a:lnTo>
                <a:lnTo>
                  <a:pt x="0" y="17"/>
                </a:lnTo>
                <a:lnTo>
                  <a:pt x="0" y="17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4" name=""/>
          <p:cNvSpPr/>
          <p:nvPr/>
        </p:nvSpPr>
        <p:spPr>
          <a:xfrm>
            <a:off x="4629240" y="268200"/>
            <a:ext cx="73080" cy="77760"/>
          </a:xfrm>
          <a:custGeom>
            <a:avLst/>
            <a:gdLst/>
            <a:ahLst/>
            <a:rect l="l" t="t" r="r" b="b"/>
            <a:pathLst>
              <a:path w="42" h="38">
                <a:moveTo>
                  <a:pt x="25" y="0"/>
                </a:moveTo>
                <a:lnTo>
                  <a:pt x="29" y="9"/>
                </a:lnTo>
                <a:lnTo>
                  <a:pt x="29" y="17"/>
                </a:lnTo>
                <a:lnTo>
                  <a:pt x="34" y="4"/>
                </a:lnTo>
                <a:lnTo>
                  <a:pt x="42" y="8"/>
                </a:lnTo>
                <a:lnTo>
                  <a:pt x="42" y="15"/>
                </a:lnTo>
                <a:lnTo>
                  <a:pt x="25" y="32"/>
                </a:lnTo>
                <a:lnTo>
                  <a:pt x="23" y="23"/>
                </a:lnTo>
                <a:lnTo>
                  <a:pt x="0" y="38"/>
                </a:lnTo>
                <a:lnTo>
                  <a:pt x="17" y="23"/>
                </a:lnTo>
                <a:lnTo>
                  <a:pt x="25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5" name=""/>
          <p:cNvSpPr/>
          <p:nvPr/>
        </p:nvSpPr>
        <p:spPr>
          <a:xfrm>
            <a:off x="4629240" y="268200"/>
            <a:ext cx="73080" cy="77760"/>
          </a:xfrm>
          <a:custGeom>
            <a:avLst/>
            <a:gdLst/>
            <a:ahLst/>
            <a:rect l="l" t="t" r="r" b="b"/>
            <a:pathLst>
              <a:path w="42" h="38">
                <a:moveTo>
                  <a:pt x="25" y="0"/>
                </a:moveTo>
                <a:lnTo>
                  <a:pt x="29" y="9"/>
                </a:lnTo>
                <a:lnTo>
                  <a:pt x="29" y="17"/>
                </a:lnTo>
                <a:lnTo>
                  <a:pt x="34" y="4"/>
                </a:lnTo>
                <a:lnTo>
                  <a:pt x="42" y="8"/>
                </a:lnTo>
                <a:lnTo>
                  <a:pt x="42" y="15"/>
                </a:lnTo>
                <a:lnTo>
                  <a:pt x="25" y="32"/>
                </a:lnTo>
                <a:lnTo>
                  <a:pt x="23" y="23"/>
                </a:lnTo>
                <a:lnTo>
                  <a:pt x="0" y="38"/>
                </a:lnTo>
                <a:lnTo>
                  <a:pt x="17" y="23"/>
                </a:lnTo>
                <a:lnTo>
                  <a:pt x="25" y="0"/>
                </a:lnTo>
                <a:lnTo>
                  <a:pt x="25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6" name=""/>
          <p:cNvSpPr/>
          <p:nvPr/>
        </p:nvSpPr>
        <p:spPr>
          <a:xfrm>
            <a:off x="4354560" y="866880"/>
            <a:ext cx="6480" cy="12600"/>
          </a:xfrm>
          <a:custGeom>
            <a:avLst/>
            <a:gdLst/>
            <a:ahLst/>
            <a:rect l="l" t="t" r="r" b="b"/>
            <a:pathLst>
              <a:path w="4" h="6">
                <a:moveTo>
                  <a:pt x="2" y="6"/>
                </a:moveTo>
                <a:lnTo>
                  <a:pt x="4" y="0"/>
                </a:lnTo>
                <a:lnTo>
                  <a:pt x="0" y="0"/>
                </a:lnTo>
                <a:lnTo>
                  <a:pt x="2" y="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7" name=""/>
          <p:cNvSpPr/>
          <p:nvPr/>
        </p:nvSpPr>
        <p:spPr>
          <a:xfrm>
            <a:off x="4354560" y="866880"/>
            <a:ext cx="6480" cy="12600"/>
          </a:xfrm>
          <a:custGeom>
            <a:avLst/>
            <a:gdLst/>
            <a:ahLst/>
            <a:rect l="l" t="t" r="r" b="b"/>
            <a:pathLst>
              <a:path w="4" h="6">
                <a:moveTo>
                  <a:pt x="2" y="6"/>
                </a:moveTo>
                <a:lnTo>
                  <a:pt x="4" y="0"/>
                </a:lnTo>
                <a:lnTo>
                  <a:pt x="0" y="0"/>
                </a:lnTo>
                <a:lnTo>
                  <a:pt x="2" y="6"/>
                </a:lnTo>
                <a:lnTo>
                  <a:pt x="2" y="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8" name=""/>
          <p:cNvSpPr/>
          <p:nvPr/>
        </p:nvSpPr>
        <p:spPr>
          <a:xfrm>
            <a:off x="4524480" y="252360"/>
            <a:ext cx="420480" cy="1120680"/>
          </a:xfrm>
          <a:custGeom>
            <a:avLst/>
            <a:gdLst/>
            <a:ahLst/>
            <a:rect l="l" t="t" r="r" b="b"/>
            <a:pathLst>
              <a:path w="241" h="552">
                <a:moveTo>
                  <a:pt x="177" y="0"/>
                </a:moveTo>
                <a:lnTo>
                  <a:pt x="168" y="2"/>
                </a:lnTo>
                <a:lnTo>
                  <a:pt x="169" y="10"/>
                </a:lnTo>
                <a:lnTo>
                  <a:pt x="164" y="23"/>
                </a:lnTo>
                <a:lnTo>
                  <a:pt x="168" y="31"/>
                </a:lnTo>
                <a:lnTo>
                  <a:pt x="166" y="32"/>
                </a:lnTo>
                <a:lnTo>
                  <a:pt x="134" y="29"/>
                </a:lnTo>
                <a:lnTo>
                  <a:pt x="126" y="57"/>
                </a:lnTo>
                <a:lnTo>
                  <a:pt x="117" y="49"/>
                </a:lnTo>
                <a:lnTo>
                  <a:pt x="104" y="61"/>
                </a:lnTo>
                <a:lnTo>
                  <a:pt x="94" y="85"/>
                </a:lnTo>
                <a:lnTo>
                  <a:pt x="98" y="98"/>
                </a:lnTo>
                <a:lnTo>
                  <a:pt x="81" y="123"/>
                </a:lnTo>
                <a:lnTo>
                  <a:pt x="75" y="140"/>
                </a:lnTo>
                <a:lnTo>
                  <a:pt x="64" y="145"/>
                </a:lnTo>
                <a:lnTo>
                  <a:pt x="60" y="183"/>
                </a:lnTo>
                <a:lnTo>
                  <a:pt x="49" y="208"/>
                </a:lnTo>
                <a:lnTo>
                  <a:pt x="57" y="221"/>
                </a:lnTo>
                <a:lnTo>
                  <a:pt x="57" y="230"/>
                </a:lnTo>
                <a:lnTo>
                  <a:pt x="36" y="236"/>
                </a:lnTo>
                <a:lnTo>
                  <a:pt x="19" y="249"/>
                </a:lnTo>
                <a:lnTo>
                  <a:pt x="17" y="262"/>
                </a:lnTo>
                <a:lnTo>
                  <a:pt x="23" y="275"/>
                </a:lnTo>
                <a:lnTo>
                  <a:pt x="17" y="294"/>
                </a:lnTo>
                <a:lnTo>
                  <a:pt x="19" y="326"/>
                </a:lnTo>
                <a:lnTo>
                  <a:pt x="30" y="343"/>
                </a:lnTo>
                <a:lnTo>
                  <a:pt x="19" y="358"/>
                </a:lnTo>
                <a:lnTo>
                  <a:pt x="27" y="373"/>
                </a:lnTo>
                <a:lnTo>
                  <a:pt x="23" y="390"/>
                </a:lnTo>
                <a:lnTo>
                  <a:pt x="13" y="398"/>
                </a:lnTo>
                <a:lnTo>
                  <a:pt x="8" y="411"/>
                </a:lnTo>
                <a:lnTo>
                  <a:pt x="10" y="420"/>
                </a:lnTo>
                <a:lnTo>
                  <a:pt x="8" y="433"/>
                </a:lnTo>
                <a:lnTo>
                  <a:pt x="2" y="435"/>
                </a:lnTo>
                <a:lnTo>
                  <a:pt x="0" y="426"/>
                </a:lnTo>
                <a:lnTo>
                  <a:pt x="0" y="431"/>
                </a:lnTo>
                <a:lnTo>
                  <a:pt x="0" y="448"/>
                </a:lnTo>
                <a:lnTo>
                  <a:pt x="4" y="456"/>
                </a:lnTo>
                <a:lnTo>
                  <a:pt x="8" y="452"/>
                </a:lnTo>
                <a:lnTo>
                  <a:pt x="10" y="456"/>
                </a:lnTo>
                <a:lnTo>
                  <a:pt x="4" y="462"/>
                </a:lnTo>
                <a:lnTo>
                  <a:pt x="10" y="463"/>
                </a:lnTo>
                <a:lnTo>
                  <a:pt x="10" y="471"/>
                </a:lnTo>
                <a:lnTo>
                  <a:pt x="13" y="471"/>
                </a:lnTo>
                <a:lnTo>
                  <a:pt x="13" y="486"/>
                </a:lnTo>
                <a:lnTo>
                  <a:pt x="32" y="514"/>
                </a:lnTo>
                <a:lnTo>
                  <a:pt x="27" y="520"/>
                </a:lnTo>
                <a:lnTo>
                  <a:pt x="28" y="526"/>
                </a:lnTo>
                <a:lnTo>
                  <a:pt x="25" y="527"/>
                </a:lnTo>
                <a:lnTo>
                  <a:pt x="34" y="546"/>
                </a:lnTo>
                <a:lnTo>
                  <a:pt x="30" y="552"/>
                </a:lnTo>
                <a:lnTo>
                  <a:pt x="55" y="552"/>
                </a:lnTo>
                <a:lnTo>
                  <a:pt x="60" y="531"/>
                </a:lnTo>
                <a:lnTo>
                  <a:pt x="89" y="527"/>
                </a:lnTo>
                <a:lnTo>
                  <a:pt x="102" y="484"/>
                </a:lnTo>
                <a:lnTo>
                  <a:pt x="98" y="467"/>
                </a:lnTo>
                <a:lnTo>
                  <a:pt x="102" y="467"/>
                </a:lnTo>
                <a:lnTo>
                  <a:pt x="104" y="454"/>
                </a:lnTo>
                <a:lnTo>
                  <a:pt x="96" y="448"/>
                </a:lnTo>
                <a:lnTo>
                  <a:pt x="104" y="447"/>
                </a:lnTo>
                <a:lnTo>
                  <a:pt x="92" y="443"/>
                </a:lnTo>
                <a:lnTo>
                  <a:pt x="107" y="441"/>
                </a:lnTo>
                <a:lnTo>
                  <a:pt x="117" y="428"/>
                </a:lnTo>
                <a:lnTo>
                  <a:pt x="124" y="433"/>
                </a:lnTo>
                <a:lnTo>
                  <a:pt x="132" y="424"/>
                </a:lnTo>
                <a:lnTo>
                  <a:pt x="132" y="420"/>
                </a:lnTo>
                <a:lnTo>
                  <a:pt x="138" y="416"/>
                </a:lnTo>
                <a:lnTo>
                  <a:pt x="113" y="420"/>
                </a:lnTo>
                <a:lnTo>
                  <a:pt x="94" y="413"/>
                </a:lnTo>
                <a:lnTo>
                  <a:pt x="107" y="409"/>
                </a:lnTo>
                <a:lnTo>
                  <a:pt x="124" y="416"/>
                </a:lnTo>
                <a:lnTo>
                  <a:pt x="136" y="411"/>
                </a:lnTo>
                <a:lnTo>
                  <a:pt x="141" y="398"/>
                </a:lnTo>
                <a:lnTo>
                  <a:pt x="132" y="383"/>
                </a:lnTo>
                <a:lnTo>
                  <a:pt x="136" y="383"/>
                </a:lnTo>
                <a:lnTo>
                  <a:pt x="119" y="369"/>
                </a:lnTo>
                <a:lnTo>
                  <a:pt x="106" y="386"/>
                </a:lnTo>
                <a:lnTo>
                  <a:pt x="94" y="388"/>
                </a:lnTo>
                <a:lnTo>
                  <a:pt x="111" y="377"/>
                </a:lnTo>
                <a:lnTo>
                  <a:pt x="109" y="335"/>
                </a:lnTo>
                <a:lnTo>
                  <a:pt x="111" y="328"/>
                </a:lnTo>
                <a:lnTo>
                  <a:pt x="115" y="332"/>
                </a:lnTo>
                <a:lnTo>
                  <a:pt x="117" y="307"/>
                </a:lnTo>
                <a:lnTo>
                  <a:pt x="113" y="296"/>
                </a:lnTo>
                <a:lnTo>
                  <a:pt x="121" y="300"/>
                </a:lnTo>
                <a:lnTo>
                  <a:pt x="122" y="294"/>
                </a:lnTo>
                <a:lnTo>
                  <a:pt x="122" y="281"/>
                </a:lnTo>
                <a:lnTo>
                  <a:pt x="126" y="287"/>
                </a:lnTo>
                <a:lnTo>
                  <a:pt x="132" y="277"/>
                </a:lnTo>
                <a:lnTo>
                  <a:pt x="141" y="266"/>
                </a:lnTo>
                <a:lnTo>
                  <a:pt x="173" y="245"/>
                </a:lnTo>
                <a:lnTo>
                  <a:pt x="194" y="219"/>
                </a:lnTo>
                <a:lnTo>
                  <a:pt x="186" y="202"/>
                </a:lnTo>
                <a:lnTo>
                  <a:pt x="194" y="187"/>
                </a:lnTo>
                <a:lnTo>
                  <a:pt x="192" y="177"/>
                </a:lnTo>
                <a:lnTo>
                  <a:pt x="203" y="168"/>
                </a:lnTo>
                <a:lnTo>
                  <a:pt x="200" y="160"/>
                </a:lnTo>
                <a:lnTo>
                  <a:pt x="207" y="166"/>
                </a:lnTo>
                <a:lnTo>
                  <a:pt x="211" y="153"/>
                </a:lnTo>
                <a:lnTo>
                  <a:pt x="239" y="159"/>
                </a:lnTo>
                <a:lnTo>
                  <a:pt x="241" y="151"/>
                </a:lnTo>
                <a:lnTo>
                  <a:pt x="233" y="134"/>
                </a:lnTo>
                <a:lnTo>
                  <a:pt x="239" y="115"/>
                </a:lnTo>
                <a:lnTo>
                  <a:pt x="230" y="95"/>
                </a:lnTo>
                <a:lnTo>
                  <a:pt x="232" y="57"/>
                </a:lnTo>
                <a:lnTo>
                  <a:pt x="220" y="38"/>
                </a:lnTo>
                <a:lnTo>
                  <a:pt x="177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9" name=""/>
          <p:cNvSpPr/>
          <p:nvPr/>
        </p:nvSpPr>
        <p:spPr>
          <a:xfrm>
            <a:off x="4524480" y="252360"/>
            <a:ext cx="420480" cy="1120680"/>
          </a:xfrm>
          <a:custGeom>
            <a:avLst/>
            <a:gdLst/>
            <a:ahLst/>
            <a:rect l="l" t="t" r="r" b="b"/>
            <a:pathLst>
              <a:path w="241" h="552">
                <a:moveTo>
                  <a:pt x="177" y="0"/>
                </a:moveTo>
                <a:lnTo>
                  <a:pt x="168" y="2"/>
                </a:lnTo>
                <a:lnTo>
                  <a:pt x="169" y="10"/>
                </a:lnTo>
                <a:lnTo>
                  <a:pt x="164" y="23"/>
                </a:lnTo>
                <a:lnTo>
                  <a:pt x="168" y="31"/>
                </a:lnTo>
                <a:lnTo>
                  <a:pt x="166" y="32"/>
                </a:lnTo>
                <a:lnTo>
                  <a:pt x="134" y="29"/>
                </a:lnTo>
                <a:lnTo>
                  <a:pt x="126" y="57"/>
                </a:lnTo>
                <a:lnTo>
                  <a:pt x="117" y="49"/>
                </a:lnTo>
                <a:lnTo>
                  <a:pt x="104" y="61"/>
                </a:lnTo>
                <a:lnTo>
                  <a:pt x="94" y="85"/>
                </a:lnTo>
                <a:lnTo>
                  <a:pt x="98" y="98"/>
                </a:lnTo>
                <a:lnTo>
                  <a:pt x="81" y="123"/>
                </a:lnTo>
                <a:lnTo>
                  <a:pt x="75" y="140"/>
                </a:lnTo>
                <a:lnTo>
                  <a:pt x="64" y="145"/>
                </a:lnTo>
                <a:lnTo>
                  <a:pt x="60" y="183"/>
                </a:lnTo>
                <a:lnTo>
                  <a:pt x="49" y="208"/>
                </a:lnTo>
                <a:lnTo>
                  <a:pt x="57" y="221"/>
                </a:lnTo>
                <a:lnTo>
                  <a:pt x="57" y="230"/>
                </a:lnTo>
                <a:lnTo>
                  <a:pt x="36" y="236"/>
                </a:lnTo>
                <a:lnTo>
                  <a:pt x="19" y="249"/>
                </a:lnTo>
                <a:lnTo>
                  <a:pt x="17" y="262"/>
                </a:lnTo>
                <a:lnTo>
                  <a:pt x="23" y="275"/>
                </a:lnTo>
                <a:lnTo>
                  <a:pt x="17" y="294"/>
                </a:lnTo>
                <a:lnTo>
                  <a:pt x="19" y="326"/>
                </a:lnTo>
                <a:lnTo>
                  <a:pt x="30" y="343"/>
                </a:lnTo>
                <a:lnTo>
                  <a:pt x="19" y="358"/>
                </a:lnTo>
                <a:lnTo>
                  <a:pt x="27" y="373"/>
                </a:lnTo>
                <a:lnTo>
                  <a:pt x="23" y="390"/>
                </a:lnTo>
                <a:lnTo>
                  <a:pt x="13" y="398"/>
                </a:lnTo>
                <a:lnTo>
                  <a:pt x="8" y="411"/>
                </a:lnTo>
                <a:lnTo>
                  <a:pt x="10" y="420"/>
                </a:lnTo>
                <a:lnTo>
                  <a:pt x="8" y="433"/>
                </a:lnTo>
                <a:lnTo>
                  <a:pt x="2" y="435"/>
                </a:lnTo>
                <a:lnTo>
                  <a:pt x="0" y="426"/>
                </a:lnTo>
                <a:lnTo>
                  <a:pt x="0" y="431"/>
                </a:lnTo>
                <a:lnTo>
                  <a:pt x="0" y="448"/>
                </a:lnTo>
                <a:lnTo>
                  <a:pt x="4" y="456"/>
                </a:lnTo>
                <a:lnTo>
                  <a:pt x="8" y="452"/>
                </a:lnTo>
                <a:lnTo>
                  <a:pt x="10" y="456"/>
                </a:lnTo>
                <a:lnTo>
                  <a:pt x="4" y="462"/>
                </a:lnTo>
                <a:lnTo>
                  <a:pt x="10" y="463"/>
                </a:lnTo>
                <a:lnTo>
                  <a:pt x="10" y="471"/>
                </a:lnTo>
                <a:lnTo>
                  <a:pt x="13" y="471"/>
                </a:lnTo>
                <a:lnTo>
                  <a:pt x="13" y="486"/>
                </a:lnTo>
                <a:lnTo>
                  <a:pt x="32" y="514"/>
                </a:lnTo>
                <a:lnTo>
                  <a:pt x="27" y="520"/>
                </a:lnTo>
                <a:lnTo>
                  <a:pt x="28" y="526"/>
                </a:lnTo>
                <a:lnTo>
                  <a:pt x="25" y="527"/>
                </a:lnTo>
                <a:lnTo>
                  <a:pt x="34" y="546"/>
                </a:lnTo>
                <a:lnTo>
                  <a:pt x="30" y="552"/>
                </a:lnTo>
                <a:lnTo>
                  <a:pt x="55" y="552"/>
                </a:lnTo>
                <a:lnTo>
                  <a:pt x="60" y="531"/>
                </a:lnTo>
                <a:lnTo>
                  <a:pt x="89" y="527"/>
                </a:lnTo>
                <a:lnTo>
                  <a:pt x="102" y="484"/>
                </a:lnTo>
                <a:lnTo>
                  <a:pt x="98" y="467"/>
                </a:lnTo>
                <a:lnTo>
                  <a:pt x="102" y="467"/>
                </a:lnTo>
                <a:lnTo>
                  <a:pt x="104" y="454"/>
                </a:lnTo>
                <a:lnTo>
                  <a:pt x="96" y="448"/>
                </a:lnTo>
                <a:lnTo>
                  <a:pt x="104" y="447"/>
                </a:lnTo>
                <a:lnTo>
                  <a:pt x="92" y="443"/>
                </a:lnTo>
                <a:lnTo>
                  <a:pt x="107" y="441"/>
                </a:lnTo>
                <a:lnTo>
                  <a:pt x="117" y="428"/>
                </a:lnTo>
                <a:lnTo>
                  <a:pt x="124" y="433"/>
                </a:lnTo>
                <a:lnTo>
                  <a:pt x="132" y="424"/>
                </a:lnTo>
                <a:lnTo>
                  <a:pt x="132" y="420"/>
                </a:lnTo>
                <a:lnTo>
                  <a:pt x="138" y="416"/>
                </a:lnTo>
                <a:lnTo>
                  <a:pt x="113" y="420"/>
                </a:lnTo>
                <a:lnTo>
                  <a:pt x="94" y="413"/>
                </a:lnTo>
                <a:lnTo>
                  <a:pt x="107" y="409"/>
                </a:lnTo>
                <a:lnTo>
                  <a:pt x="124" y="416"/>
                </a:lnTo>
                <a:lnTo>
                  <a:pt x="136" y="411"/>
                </a:lnTo>
                <a:lnTo>
                  <a:pt x="141" y="398"/>
                </a:lnTo>
                <a:lnTo>
                  <a:pt x="132" y="383"/>
                </a:lnTo>
                <a:lnTo>
                  <a:pt x="136" y="383"/>
                </a:lnTo>
                <a:lnTo>
                  <a:pt x="119" y="369"/>
                </a:lnTo>
                <a:lnTo>
                  <a:pt x="106" y="386"/>
                </a:lnTo>
                <a:lnTo>
                  <a:pt x="94" y="388"/>
                </a:lnTo>
                <a:lnTo>
                  <a:pt x="111" y="377"/>
                </a:lnTo>
                <a:lnTo>
                  <a:pt x="109" y="335"/>
                </a:lnTo>
                <a:lnTo>
                  <a:pt x="111" y="328"/>
                </a:lnTo>
                <a:lnTo>
                  <a:pt x="115" y="332"/>
                </a:lnTo>
                <a:lnTo>
                  <a:pt x="117" y="307"/>
                </a:lnTo>
                <a:lnTo>
                  <a:pt x="113" y="296"/>
                </a:lnTo>
                <a:lnTo>
                  <a:pt x="121" y="300"/>
                </a:lnTo>
                <a:lnTo>
                  <a:pt x="122" y="294"/>
                </a:lnTo>
                <a:lnTo>
                  <a:pt x="122" y="281"/>
                </a:lnTo>
                <a:lnTo>
                  <a:pt x="126" y="287"/>
                </a:lnTo>
                <a:lnTo>
                  <a:pt x="132" y="277"/>
                </a:lnTo>
                <a:lnTo>
                  <a:pt x="141" y="266"/>
                </a:lnTo>
                <a:lnTo>
                  <a:pt x="173" y="245"/>
                </a:lnTo>
                <a:lnTo>
                  <a:pt x="194" y="219"/>
                </a:lnTo>
                <a:lnTo>
                  <a:pt x="186" y="202"/>
                </a:lnTo>
                <a:lnTo>
                  <a:pt x="194" y="187"/>
                </a:lnTo>
                <a:lnTo>
                  <a:pt x="192" y="177"/>
                </a:lnTo>
                <a:lnTo>
                  <a:pt x="203" y="168"/>
                </a:lnTo>
                <a:lnTo>
                  <a:pt x="200" y="160"/>
                </a:lnTo>
                <a:lnTo>
                  <a:pt x="207" y="166"/>
                </a:lnTo>
                <a:lnTo>
                  <a:pt x="211" y="153"/>
                </a:lnTo>
                <a:lnTo>
                  <a:pt x="239" y="159"/>
                </a:lnTo>
                <a:lnTo>
                  <a:pt x="241" y="151"/>
                </a:lnTo>
                <a:lnTo>
                  <a:pt x="233" y="134"/>
                </a:lnTo>
                <a:lnTo>
                  <a:pt x="239" y="115"/>
                </a:lnTo>
                <a:lnTo>
                  <a:pt x="230" y="95"/>
                </a:lnTo>
                <a:lnTo>
                  <a:pt x="232" y="57"/>
                </a:lnTo>
                <a:lnTo>
                  <a:pt x="220" y="38"/>
                </a:lnTo>
                <a:lnTo>
                  <a:pt x="177" y="0"/>
                </a:lnTo>
                <a:lnTo>
                  <a:pt x="177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50" name=""/>
          <p:cNvSpPr/>
          <p:nvPr/>
        </p:nvSpPr>
        <p:spPr>
          <a:xfrm>
            <a:off x="4751280" y="1203480"/>
            <a:ext cx="27000" cy="64800"/>
          </a:xfrm>
          <a:custGeom>
            <a:avLst/>
            <a:gdLst/>
            <a:ahLst/>
            <a:rect l="l" t="t" r="r" b="b"/>
            <a:pathLst>
              <a:path w="15" h="32">
                <a:moveTo>
                  <a:pt x="0" y="32"/>
                </a:moveTo>
                <a:lnTo>
                  <a:pt x="13" y="17"/>
                </a:lnTo>
                <a:lnTo>
                  <a:pt x="11" y="6"/>
                </a:lnTo>
                <a:lnTo>
                  <a:pt x="15" y="0"/>
                </a:lnTo>
                <a:lnTo>
                  <a:pt x="9" y="0"/>
                </a:lnTo>
                <a:lnTo>
                  <a:pt x="0" y="11"/>
                </a:lnTo>
                <a:lnTo>
                  <a:pt x="0" y="3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000" bIns="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51" name=""/>
          <p:cNvSpPr/>
          <p:nvPr/>
        </p:nvSpPr>
        <p:spPr>
          <a:xfrm>
            <a:off x="4751280" y="1203480"/>
            <a:ext cx="27000" cy="64800"/>
          </a:xfrm>
          <a:custGeom>
            <a:avLst/>
            <a:gdLst/>
            <a:ahLst/>
            <a:rect l="l" t="t" r="r" b="b"/>
            <a:pathLst>
              <a:path w="15" h="32">
                <a:moveTo>
                  <a:pt x="0" y="32"/>
                </a:moveTo>
                <a:lnTo>
                  <a:pt x="13" y="17"/>
                </a:lnTo>
                <a:lnTo>
                  <a:pt x="11" y="6"/>
                </a:lnTo>
                <a:lnTo>
                  <a:pt x="15" y="0"/>
                </a:lnTo>
                <a:lnTo>
                  <a:pt x="9" y="0"/>
                </a:lnTo>
                <a:lnTo>
                  <a:pt x="0" y="11"/>
                </a:lnTo>
                <a:lnTo>
                  <a:pt x="0" y="32"/>
                </a:lnTo>
                <a:lnTo>
                  <a:pt x="0" y="3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000" bIns="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52" name=""/>
          <p:cNvSpPr/>
          <p:nvPr/>
        </p:nvSpPr>
        <p:spPr>
          <a:xfrm>
            <a:off x="4692600" y="1265400"/>
            <a:ext cx="17640" cy="50760"/>
          </a:xfrm>
          <a:custGeom>
            <a:avLst/>
            <a:gdLst/>
            <a:ahLst/>
            <a:rect l="l" t="t" r="r" b="b"/>
            <a:pathLst>
              <a:path w="10" h="25">
                <a:moveTo>
                  <a:pt x="0" y="25"/>
                </a:moveTo>
                <a:lnTo>
                  <a:pt x="10" y="0"/>
                </a:lnTo>
                <a:lnTo>
                  <a:pt x="2" y="12"/>
                </a:lnTo>
                <a:lnTo>
                  <a:pt x="0" y="2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53" name=""/>
          <p:cNvSpPr/>
          <p:nvPr/>
        </p:nvSpPr>
        <p:spPr>
          <a:xfrm>
            <a:off x="4692600" y="1265400"/>
            <a:ext cx="17640" cy="50760"/>
          </a:xfrm>
          <a:custGeom>
            <a:avLst/>
            <a:gdLst/>
            <a:ahLst/>
            <a:rect l="l" t="t" r="r" b="b"/>
            <a:pathLst>
              <a:path w="10" h="25">
                <a:moveTo>
                  <a:pt x="0" y="25"/>
                </a:moveTo>
                <a:lnTo>
                  <a:pt x="10" y="0"/>
                </a:lnTo>
                <a:lnTo>
                  <a:pt x="2" y="12"/>
                </a:lnTo>
                <a:lnTo>
                  <a:pt x="0" y="25"/>
                </a:lnTo>
                <a:lnTo>
                  <a:pt x="0" y="25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54" name=""/>
          <p:cNvSpPr/>
          <p:nvPr/>
        </p:nvSpPr>
        <p:spPr>
          <a:xfrm>
            <a:off x="4361040" y="1841400"/>
            <a:ext cx="141120" cy="95400"/>
          </a:xfrm>
          <a:custGeom>
            <a:avLst/>
            <a:gdLst/>
            <a:ahLst/>
            <a:rect l="l" t="t" r="r" b="b"/>
            <a:pathLst>
              <a:path w="81" h="47">
                <a:moveTo>
                  <a:pt x="28" y="0"/>
                </a:moveTo>
                <a:lnTo>
                  <a:pt x="53" y="0"/>
                </a:lnTo>
                <a:lnTo>
                  <a:pt x="64" y="4"/>
                </a:lnTo>
                <a:lnTo>
                  <a:pt x="68" y="17"/>
                </a:lnTo>
                <a:lnTo>
                  <a:pt x="81" y="21"/>
                </a:lnTo>
                <a:lnTo>
                  <a:pt x="81" y="27"/>
                </a:lnTo>
                <a:lnTo>
                  <a:pt x="75" y="29"/>
                </a:lnTo>
                <a:lnTo>
                  <a:pt x="77" y="36"/>
                </a:lnTo>
                <a:lnTo>
                  <a:pt x="62" y="32"/>
                </a:lnTo>
                <a:lnTo>
                  <a:pt x="57" y="47"/>
                </a:lnTo>
                <a:lnTo>
                  <a:pt x="45" y="34"/>
                </a:lnTo>
                <a:lnTo>
                  <a:pt x="34" y="46"/>
                </a:lnTo>
                <a:lnTo>
                  <a:pt x="19" y="47"/>
                </a:lnTo>
                <a:lnTo>
                  <a:pt x="15" y="34"/>
                </a:lnTo>
                <a:lnTo>
                  <a:pt x="8" y="34"/>
                </a:lnTo>
                <a:lnTo>
                  <a:pt x="2" y="42"/>
                </a:lnTo>
                <a:lnTo>
                  <a:pt x="0" y="32"/>
                </a:lnTo>
                <a:lnTo>
                  <a:pt x="19" y="4"/>
                </a:lnTo>
                <a:lnTo>
                  <a:pt x="28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55" name=""/>
          <p:cNvSpPr/>
          <p:nvPr/>
        </p:nvSpPr>
        <p:spPr>
          <a:xfrm>
            <a:off x="4361040" y="1841400"/>
            <a:ext cx="141120" cy="95400"/>
          </a:xfrm>
          <a:custGeom>
            <a:avLst/>
            <a:gdLst/>
            <a:ahLst/>
            <a:rect l="l" t="t" r="r" b="b"/>
            <a:pathLst>
              <a:path w="81" h="47">
                <a:moveTo>
                  <a:pt x="28" y="0"/>
                </a:moveTo>
                <a:lnTo>
                  <a:pt x="53" y="0"/>
                </a:lnTo>
                <a:lnTo>
                  <a:pt x="64" y="4"/>
                </a:lnTo>
                <a:lnTo>
                  <a:pt x="68" y="17"/>
                </a:lnTo>
                <a:lnTo>
                  <a:pt x="81" y="21"/>
                </a:lnTo>
                <a:lnTo>
                  <a:pt x="81" y="27"/>
                </a:lnTo>
                <a:lnTo>
                  <a:pt x="75" y="29"/>
                </a:lnTo>
                <a:lnTo>
                  <a:pt x="77" y="36"/>
                </a:lnTo>
                <a:lnTo>
                  <a:pt x="62" y="32"/>
                </a:lnTo>
                <a:lnTo>
                  <a:pt x="57" y="47"/>
                </a:lnTo>
                <a:lnTo>
                  <a:pt x="45" y="34"/>
                </a:lnTo>
                <a:lnTo>
                  <a:pt x="34" y="46"/>
                </a:lnTo>
                <a:lnTo>
                  <a:pt x="19" y="47"/>
                </a:lnTo>
                <a:lnTo>
                  <a:pt x="15" y="34"/>
                </a:lnTo>
                <a:lnTo>
                  <a:pt x="8" y="34"/>
                </a:lnTo>
                <a:lnTo>
                  <a:pt x="2" y="42"/>
                </a:lnTo>
                <a:lnTo>
                  <a:pt x="0" y="32"/>
                </a:lnTo>
                <a:lnTo>
                  <a:pt x="19" y="4"/>
                </a:lnTo>
                <a:lnTo>
                  <a:pt x="28" y="0"/>
                </a:lnTo>
                <a:lnTo>
                  <a:pt x="28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56" name=""/>
          <p:cNvSpPr/>
          <p:nvPr/>
        </p:nvSpPr>
        <p:spPr>
          <a:xfrm>
            <a:off x="4633920" y="1971720"/>
            <a:ext cx="9360" cy="15840"/>
          </a:xfrm>
          <a:custGeom>
            <a:avLst/>
            <a:gdLst/>
            <a:ahLst/>
            <a:rect l="l" t="t" r="r" b="b"/>
            <a:pathLst>
              <a:path w="6" h="8">
                <a:moveTo>
                  <a:pt x="2" y="0"/>
                </a:moveTo>
                <a:lnTo>
                  <a:pt x="6" y="8"/>
                </a:lnTo>
                <a:lnTo>
                  <a:pt x="0" y="6"/>
                </a:lnTo>
                <a:lnTo>
                  <a:pt x="2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57" name=""/>
          <p:cNvSpPr/>
          <p:nvPr/>
        </p:nvSpPr>
        <p:spPr>
          <a:xfrm>
            <a:off x="4633920" y="1971720"/>
            <a:ext cx="9360" cy="15840"/>
          </a:xfrm>
          <a:custGeom>
            <a:avLst/>
            <a:gdLst/>
            <a:ahLst/>
            <a:rect l="l" t="t" r="r" b="b"/>
            <a:pathLst>
              <a:path w="6" h="8">
                <a:moveTo>
                  <a:pt x="2" y="0"/>
                </a:moveTo>
                <a:lnTo>
                  <a:pt x="6" y="8"/>
                </a:lnTo>
                <a:lnTo>
                  <a:pt x="0" y="6"/>
                </a:lnTo>
                <a:lnTo>
                  <a:pt x="2" y="0"/>
                </a:lnTo>
                <a:lnTo>
                  <a:pt x="2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58" name=""/>
          <p:cNvSpPr/>
          <p:nvPr/>
        </p:nvSpPr>
        <p:spPr>
          <a:xfrm>
            <a:off x="9451800" y="4645080"/>
            <a:ext cx="92160" cy="92160"/>
          </a:xfrm>
          <a:custGeom>
            <a:avLst/>
            <a:gdLst/>
            <a:ahLst/>
            <a:rect l="l" t="t" r="r" b="b"/>
            <a:pathLst>
              <a:path w="53" h="45">
                <a:moveTo>
                  <a:pt x="19" y="24"/>
                </a:moveTo>
                <a:lnTo>
                  <a:pt x="14" y="20"/>
                </a:lnTo>
                <a:lnTo>
                  <a:pt x="0" y="5"/>
                </a:lnTo>
                <a:lnTo>
                  <a:pt x="0" y="0"/>
                </a:lnTo>
                <a:lnTo>
                  <a:pt x="6" y="2"/>
                </a:lnTo>
                <a:lnTo>
                  <a:pt x="53" y="41"/>
                </a:lnTo>
                <a:lnTo>
                  <a:pt x="51" y="45"/>
                </a:lnTo>
                <a:lnTo>
                  <a:pt x="38" y="39"/>
                </a:lnTo>
                <a:lnTo>
                  <a:pt x="19" y="2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59" name=""/>
          <p:cNvSpPr/>
          <p:nvPr/>
        </p:nvSpPr>
        <p:spPr>
          <a:xfrm>
            <a:off x="9451800" y="4645080"/>
            <a:ext cx="92160" cy="92160"/>
          </a:xfrm>
          <a:custGeom>
            <a:avLst/>
            <a:gdLst/>
            <a:ahLst/>
            <a:rect l="l" t="t" r="r" b="b"/>
            <a:pathLst>
              <a:path w="53" h="45">
                <a:moveTo>
                  <a:pt x="19" y="24"/>
                </a:moveTo>
                <a:lnTo>
                  <a:pt x="14" y="20"/>
                </a:lnTo>
                <a:lnTo>
                  <a:pt x="0" y="5"/>
                </a:lnTo>
                <a:lnTo>
                  <a:pt x="0" y="0"/>
                </a:lnTo>
                <a:lnTo>
                  <a:pt x="6" y="2"/>
                </a:lnTo>
                <a:lnTo>
                  <a:pt x="53" y="41"/>
                </a:lnTo>
                <a:lnTo>
                  <a:pt x="51" y="45"/>
                </a:lnTo>
                <a:lnTo>
                  <a:pt x="38" y="39"/>
                </a:lnTo>
                <a:lnTo>
                  <a:pt x="19" y="24"/>
                </a:lnTo>
                <a:lnTo>
                  <a:pt x="19" y="2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0" name=""/>
          <p:cNvSpPr/>
          <p:nvPr/>
        </p:nvSpPr>
        <p:spPr>
          <a:xfrm>
            <a:off x="9574200" y="4694400"/>
            <a:ext cx="6480" cy="7920"/>
          </a:xfrm>
          <a:custGeom>
            <a:avLst/>
            <a:gdLst/>
            <a:ahLst/>
            <a:rect l="l" t="t" r="r" b="b"/>
            <a:pathLst>
              <a:path w="4" h="4">
                <a:moveTo>
                  <a:pt x="0" y="0"/>
                </a:moveTo>
                <a:lnTo>
                  <a:pt x="4" y="0"/>
                </a:lnTo>
                <a:lnTo>
                  <a:pt x="4" y="4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1" name=""/>
          <p:cNvSpPr/>
          <p:nvPr/>
        </p:nvSpPr>
        <p:spPr>
          <a:xfrm>
            <a:off x="9574200" y="4694400"/>
            <a:ext cx="6480" cy="7920"/>
          </a:xfrm>
          <a:custGeom>
            <a:avLst/>
            <a:gdLst/>
            <a:ahLst/>
            <a:rect l="l" t="t" r="r" b="b"/>
            <a:pathLst>
              <a:path w="4" h="4">
                <a:moveTo>
                  <a:pt x="0" y="0"/>
                </a:moveTo>
                <a:lnTo>
                  <a:pt x="4" y="0"/>
                </a:lnTo>
                <a:lnTo>
                  <a:pt x="4" y="4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2" name=""/>
          <p:cNvSpPr/>
          <p:nvPr/>
        </p:nvSpPr>
        <p:spPr>
          <a:xfrm>
            <a:off x="9551880" y="4668840"/>
            <a:ext cx="6480" cy="15840"/>
          </a:xfrm>
          <a:custGeom>
            <a:avLst/>
            <a:gdLst/>
            <a:ahLst/>
            <a:rect l="l" t="t" r="r" b="b"/>
            <a:pathLst>
              <a:path w="4" h="8">
                <a:moveTo>
                  <a:pt x="0" y="0"/>
                </a:moveTo>
                <a:lnTo>
                  <a:pt x="4" y="2"/>
                </a:lnTo>
                <a:lnTo>
                  <a:pt x="4" y="8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3" name=""/>
          <p:cNvSpPr/>
          <p:nvPr/>
        </p:nvSpPr>
        <p:spPr>
          <a:xfrm>
            <a:off x="9551880" y="4668840"/>
            <a:ext cx="6480" cy="15840"/>
          </a:xfrm>
          <a:custGeom>
            <a:avLst/>
            <a:gdLst/>
            <a:ahLst/>
            <a:rect l="l" t="t" r="r" b="b"/>
            <a:pathLst>
              <a:path w="4" h="8">
                <a:moveTo>
                  <a:pt x="0" y="0"/>
                </a:moveTo>
                <a:lnTo>
                  <a:pt x="4" y="2"/>
                </a:lnTo>
                <a:lnTo>
                  <a:pt x="4" y="8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4" name=""/>
          <p:cNvSpPr/>
          <p:nvPr/>
        </p:nvSpPr>
        <p:spPr>
          <a:xfrm>
            <a:off x="4017960" y="1644480"/>
            <a:ext cx="409680" cy="476280"/>
          </a:xfrm>
          <a:custGeom>
            <a:avLst/>
            <a:gdLst/>
            <a:ahLst/>
            <a:rect l="l" t="t" r="r" b="b"/>
            <a:pathLst>
              <a:path w="235" h="235">
                <a:moveTo>
                  <a:pt x="139" y="0"/>
                </a:moveTo>
                <a:lnTo>
                  <a:pt x="139" y="7"/>
                </a:lnTo>
                <a:lnTo>
                  <a:pt x="161" y="22"/>
                </a:lnTo>
                <a:lnTo>
                  <a:pt x="165" y="32"/>
                </a:lnTo>
                <a:lnTo>
                  <a:pt x="178" y="28"/>
                </a:lnTo>
                <a:lnTo>
                  <a:pt x="178" y="39"/>
                </a:lnTo>
                <a:lnTo>
                  <a:pt x="193" y="43"/>
                </a:lnTo>
                <a:lnTo>
                  <a:pt x="203" y="45"/>
                </a:lnTo>
                <a:lnTo>
                  <a:pt x="210" y="54"/>
                </a:lnTo>
                <a:lnTo>
                  <a:pt x="235" y="60"/>
                </a:lnTo>
                <a:lnTo>
                  <a:pt x="225" y="84"/>
                </a:lnTo>
                <a:lnTo>
                  <a:pt x="225" y="97"/>
                </a:lnTo>
                <a:lnTo>
                  <a:pt x="216" y="101"/>
                </a:lnTo>
                <a:lnTo>
                  <a:pt x="197" y="129"/>
                </a:lnTo>
                <a:lnTo>
                  <a:pt x="199" y="139"/>
                </a:lnTo>
                <a:lnTo>
                  <a:pt x="205" y="131"/>
                </a:lnTo>
                <a:lnTo>
                  <a:pt x="212" y="131"/>
                </a:lnTo>
                <a:lnTo>
                  <a:pt x="216" y="144"/>
                </a:lnTo>
                <a:lnTo>
                  <a:pt x="212" y="146"/>
                </a:lnTo>
                <a:lnTo>
                  <a:pt x="218" y="161"/>
                </a:lnTo>
                <a:lnTo>
                  <a:pt x="212" y="171"/>
                </a:lnTo>
                <a:lnTo>
                  <a:pt x="214" y="173"/>
                </a:lnTo>
                <a:lnTo>
                  <a:pt x="218" y="190"/>
                </a:lnTo>
                <a:lnTo>
                  <a:pt x="225" y="190"/>
                </a:lnTo>
                <a:lnTo>
                  <a:pt x="227" y="199"/>
                </a:lnTo>
                <a:lnTo>
                  <a:pt x="201" y="218"/>
                </a:lnTo>
                <a:lnTo>
                  <a:pt x="180" y="210"/>
                </a:lnTo>
                <a:lnTo>
                  <a:pt x="161" y="207"/>
                </a:lnTo>
                <a:lnTo>
                  <a:pt x="146" y="216"/>
                </a:lnTo>
                <a:lnTo>
                  <a:pt x="144" y="223"/>
                </a:lnTo>
                <a:lnTo>
                  <a:pt x="146" y="235"/>
                </a:lnTo>
                <a:lnTo>
                  <a:pt x="126" y="235"/>
                </a:lnTo>
                <a:lnTo>
                  <a:pt x="118" y="231"/>
                </a:lnTo>
                <a:lnTo>
                  <a:pt x="112" y="229"/>
                </a:lnTo>
                <a:lnTo>
                  <a:pt x="105" y="225"/>
                </a:lnTo>
                <a:lnTo>
                  <a:pt x="96" y="229"/>
                </a:lnTo>
                <a:lnTo>
                  <a:pt x="75" y="225"/>
                </a:lnTo>
                <a:lnTo>
                  <a:pt x="56" y="210"/>
                </a:lnTo>
                <a:lnTo>
                  <a:pt x="64" y="205"/>
                </a:lnTo>
                <a:lnTo>
                  <a:pt x="71" y="176"/>
                </a:lnTo>
                <a:lnTo>
                  <a:pt x="67" y="175"/>
                </a:lnTo>
                <a:lnTo>
                  <a:pt x="71" y="154"/>
                </a:lnTo>
                <a:lnTo>
                  <a:pt x="77" y="161"/>
                </a:lnTo>
                <a:lnTo>
                  <a:pt x="67" y="148"/>
                </a:lnTo>
                <a:lnTo>
                  <a:pt x="67" y="135"/>
                </a:lnTo>
                <a:lnTo>
                  <a:pt x="56" y="129"/>
                </a:lnTo>
                <a:lnTo>
                  <a:pt x="50" y="120"/>
                </a:lnTo>
                <a:lnTo>
                  <a:pt x="49" y="111"/>
                </a:lnTo>
                <a:lnTo>
                  <a:pt x="56" y="109"/>
                </a:lnTo>
                <a:lnTo>
                  <a:pt x="43" y="107"/>
                </a:lnTo>
                <a:lnTo>
                  <a:pt x="43" y="101"/>
                </a:lnTo>
                <a:lnTo>
                  <a:pt x="15" y="92"/>
                </a:lnTo>
                <a:lnTo>
                  <a:pt x="9" y="94"/>
                </a:lnTo>
                <a:lnTo>
                  <a:pt x="2" y="86"/>
                </a:lnTo>
                <a:lnTo>
                  <a:pt x="7" y="86"/>
                </a:lnTo>
                <a:lnTo>
                  <a:pt x="3" y="82"/>
                </a:lnTo>
                <a:lnTo>
                  <a:pt x="7" y="79"/>
                </a:lnTo>
                <a:lnTo>
                  <a:pt x="0" y="79"/>
                </a:lnTo>
                <a:lnTo>
                  <a:pt x="2" y="73"/>
                </a:lnTo>
                <a:lnTo>
                  <a:pt x="24" y="65"/>
                </a:lnTo>
                <a:lnTo>
                  <a:pt x="39" y="73"/>
                </a:lnTo>
                <a:lnTo>
                  <a:pt x="62" y="71"/>
                </a:lnTo>
                <a:lnTo>
                  <a:pt x="54" y="41"/>
                </a:lnTo>
                <a:lnTo>
                  <a:pt x="65" y="41"/>
                </a:lnTo>
                <a:lnTo>
                  <a:pt x="69" y="50"/>
                </a:lnTo>
                <a:lnTo>
                  <a:pt x="97" y="48"/>
                </a:lnTo>
                <a:lnTo>
                  <a:pt x="92" y="47"/>
                </a:lnTo>
                <a:lnTo>
                  <a:pt x="94" y="39"/>
                </a:lnTo>
                <a:lnTo>
                  <a:pt x="118" y="26"/>
                </a:lnTo>
                <a:lnTo>
                  <a:pt x="122" y="5"/>
                </a:lnTo>
                <a:lnTo>
                  <a:pt x="139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5" name=""/>
          <p:cNvSpPr/>
          <p:nvPr/>
        </p:nvSpPr>
        <p:spPr>
          <a:xfrm>
            <a:off x="4017960" y="1644480"/>
            <a:ext cx="409680" cy="476280"/>
          </a:xfrm>
          <a:custGeom>
            <a:avLst/>
            <a:gdLst/>
            <a:ahLst/>
            <a:rect l="l" t="t" r="r" b="b"/>
            <a:pathLst>
              <a:path w="235" h="235">
                <a:moveTo>
                  <a:pt x="139" y="0"/>
                </a:moveTo>
                <a:lnTo>
                  <a:pt x="139" y="7"/>
                </a:lnTo>
                <a:lnTo>
                  <a:pt x="161" y="22"/>
                </a:lnTo>
                <a:lnTo>
                  <a:pt x="165" y="32"/>
                </a:lnTo>
                <a:lnTo>
                  <a:pt x="178" y="28"/>
                </a:lnTo>
                <a:lnTo>
                  <a:pt x="178" y="39"/>
                </a:lnTo>
                <a:lnTo>
                  <a:pt x="193" y="43"/>
                </a:lnTo>
                <a:lnTo>
                  <a:pt x="203" y="45"/>
                </a:lnTo>
                <a:lnTo>
                  <a:pt x="210" y="54"/>
                </a:lnTo>
                <a:lnTo>
                  <a:pt x="235" y="60"/>
                </a:lnTo>
                <a:lnTo>
                  <a:pt x="225" y="84"/>
                </a:lnTo>
                <a:lnTo>
                  <a:pt x="225" y="97"/>
                </a:lnTo>
                <a:lnTo>
                  <a:pt x="216" y="101"/>
                </a:lnTo>
                <a:lnTo>
                  <a:pt x="197" y="129"/>
                </a:lnTo>
                <a:lnTo>
                  <a:pt x="199" y="139"/>
                </a:lnTo>
                <a:lnTo>
                  <a:pt x="205" y="131"/>
                </a:lnTo>
                <a:lnTo>
                  <a:pt x="212" y="131"/>
                </a:lnTo>
                <a:lnTo>
                  <a:pt x="216" y="144"/>
                </a:lnTo>
                <a:lnTo>
                  <a:pt x="212" y="146"/>
                </a:lnTo>
                <a:lnTo>
                  <a:pt x="218" y="161"/>
                </a:lnTo>
                <a:lnTo>
                  <a:pt x="212" y="171"/>
                </a:lnTo>
                <a:lnTo>
                  <a:pt x="214" y="173"/>
                </a:lnTo>
                <a:lnTo>
                  <a:pt x="218" y="190"/>
                </a:lnTo>
                <a:lnTo>
                  <a:pt x="225" y="190"/>
                </a:lnTo>
                <a:lnTo>
                  <a:pt x="227" y="199"/>
                </a:lnTo>
                <a:lnTo>
                  <a:pt x="201" y="218"/>
                </a:lnTo>
                <a:lnTo>
                  <a:pt x="180" y="210"/>
                </a:lnTo>
                <a:lnTo>
                  <a:pt x="161" y="207"/>
                </a:lnTo>
                <a:lnTo>
                  <a:pt x="146" y="216"/>
                </a:lnTo>
                <a:lnTo>
                  <a:pt x="144" y="223"/>
                </a:lnTo>
                <a:lnTo>
                  <a:pt x="146" y="235"/>
                </a:lnTo>
                <a:lnTo>
                  <a:pt x="126" y="235"/>
                </a:lnTo>
                <a:lnTo>
                  <a:pt x="118" y="231"/>
                </a:lnTo>
                <a:lnTo>
                  <a:pt x="112" y="229"/>
                </a:lnTo>
                <a:lnTo>
                  <a:pt x="105" y="225"/>
                </a:lnTo>
                <a:lnTo>
                  <a:pt x="96" y="229"/>
                </a:lnTo>
                <a:lnTo>
                  <a:pt x="75" y="225"/>
                </a:lnTo>
                <a:lnTo>
                  <a:pt x="56" y="210"/>
                </a:lnTo>
                <a:lnTo>
                  <a:pt x="64" y="205"/>
                </a:lnTo>
                <a:lnTo>
                  <a:pt x="71" y="176"/>
                </a:lnTo>
                <a:lnTo>
                  <a:pt x="67" y="175"/>
                </a:lnTo>
                <a:lnTo>
                  <a:pt x="71" y="154"/>
                </a:lnTo>
                <a:lnTo>
                  <a:pt x="77" y="161"/>
                </a:lnTo>
                <a:lnTo>
                  <a:pt x="67" y="148"/>
                </a:lnTo>
                <a:lnTo>
                  <a:pt x="67" y="135"/>
                </a:lnTo>
                <a:lnTo>
                  <a:pt x="56" y="129"/>
                </a:lnTo>
                <a:lnTo>
                  <a:pt x="50" y="120"/>
                </a:lnTo>
                <a:lnTo>
                  <a:pt x="49" y="111"/>
                </a:lnTo>
                <a:lnTo>
                  <a:pt x="56" y="109"/>
                </a:lnTo>
                <a:lnTo>
                  <a:pt x="43" y="107"/>
                </a:lnTo>
                <a:lnTo>
                  <a:pt x="43" y="101"/>
                </a:lnTo>
                <a:lnTo>
                  <a:pt x="15" y="92"/>
                </a:lnTo>
                <a:lnTo>
                  <a:pt x="9" y="94"/>
                </a:lnTo>
                <a:lnTo>
                  <a:pt x="2" y="86"/>
                </a:lnTo>
                <a:lnTo>
                  <a:pt x="7" y="86"/>
                </a:lnTo>
                <a:lnTo>
                  <a:pt x="3" y="82"/>
                </a:lnTo>
                <a:lnTo>
                  <a:pt x="7" y="79"/>
                </a:lnTo>
                <a:lnTo>
                  <a:pt x="0" y="79"/>
                </a:lnTo>
                <a:lnTo>
                  <a:pt x="2" y="73"/>
                </a:lnTo>
                <a:lnTo>
                  <a:pt x="24" y="65"/>
                </a:lnTo>
                <a:lnTo>
                  <a:pt x="39" y="73"/>
                </a:lnTo>
                <a:lnTo>
                  <a:pt x="62" y="71"/>
                </a:lnTo>
                <a:lnTo>
                  <a:pt x="54" y="41"/>
                </a:lnTo>
                <a:lnTo>
                  <a:pt x="65" y="41"/>
                </a:lnTo>
                <a:lnTo>
                  <a:pt x="69" y="50"/>
                </a:lnTo>
                <a:lnTo>
                  <a:pt x="97" y="48"/>
                </a:lnTo>
                <a:lnTo>
                  <a:pt x="92" y="47"/>
                </a:lnTo>
                <a:lnTo>
                  <a:pt x="94" y="39"/>
                </a:lnTo>
                <a:lnTo>
                  <a:pt x="118" y="26"/>
                </a:lnTo>
                <a:lnTo>
                  <a:pt x="122" y="5"/>
                </a:lnTo>
                <a:lnTo>
                  <a:pt x="139" y="0"/>
                </a:lnTo>
                <a:lnTo>
                  <a:pt x="139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6" name=""/>
          <p:cNvSpPr/>
          <p:nvPr/>
        </p:nvSpPr>
        <p:spPr>
          <a:xfrm>
            <a:off x="4446720" y="2085840"/>
            <a:ext cx="29880" cy="84240"/>
          </a:xfrm>
          <a:custGeom>
            <a:avLst/>
            <a:gdLst/>
            <a:ahLst/>
            <a:rect l="l" t="t" r="r" b="b"/>
            <a:pathLst>
              <a:path w="17" h="41">
                <a:moveTo>
                  <a:pt x="13" y="0"/>
                </a:moveTo>
                <a:lnTo>
                  <a:pt x="17" y="21"/>
                </a:lnTo>
                <a:lnTo>
                  <a:pt x="11" y="41"/>
                </a:lnTo>
                <a:lnTo>
                  <a:pt x="2" y="32"/>
                </a:lnTo>
                <a:lnTo>
                  <a:pt x="0" y="15"/>
                </a:lnTo>
                <a:lnTo>
                  <a:pt x="2" y="11"/>
                </a:lnTo>
                <a:lnTo>
                  <a:pt x="13" y="7"/>
                </a:lnTo>
                <a:lnTo>
                  <a:pt x="13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7" name=""/>
          <p:cNvSpPr/>
          <p:nvPr/>
        </p:nvSpPr>
        <p:spPr>
          <a:xfrm>
            <a:off x="4446720" y="2085840"/>
            <a:ext cx="29880" cy="84240"/>
          </a:xfrm>
          <a:custGeom>
            <a:avLst/>
            <a:gdLst/>
            <a:ahLst/>
            <a:rect l="l" t="t" r="r" b="b"/>
            <a:pathLst>
              <a:path w="17" h="41">
                <a:moveTo>
                  <a:pt x="13" y="0"/>
                </a:moveTo>
                <a:lnTo>
                  <a:pt x="17" y="21"/>
                </a:lnTo>
                <a:lnTo>
                  <a:pt x="11" y="41"/>
                </a:lnTo>
                <a:lnTo>
                  <a:pt x="2" y="32"/>
                </a:lnTo>
                <a:lnTo>
                  <a:pt x="0" y="15"/>
                </a:lnTo>
                <a:lnTo>
                  <a:pt x="2" y="11"/>
                </a:lnTo>
                <a:lnTo>
                  <a:pt x="13" y="7"/>
                </a:lnTo>
                <a:lnTo>
                  <a:pt x="13" y="0"/>
                </a:lnTo>
                <a:lnTo>
                  <a:pt x="13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8" name=""/>
          <p:cNvSpPr/>
          <p:nvPr/>
        </p:nvSpPr>
        <p:spPr>
          <a:xfrm>
            <a:off x="6118200" y="2316240"/>
            <a:ext cx="463680" cy="407880"/>
          </a:xfrm>
          <a:custGeom>
            <a:avLst/>
            <a:gdLst/>
            <a:ahLst/>
            <a:rect l="l" t="t" r="r" b="b"/>
            <a:pathLst>
              <a:path w="266" h="201">
                <a:moveTo>
                  <a:pt x="113" y="24"/>
                </a:moveTo>
                <a:lnTo>
                  <a:pt x="132" y="28"/>
                </a:lnTo>
                <a:lnTo>
                  <a:pt x="140" y="36"/>
                </a:lnTo>
                <a:lnTo>
                  <a:pt x="155" y="26"/>
                </a:lnTo>
                <a:lnTo>
                  <a:pt x="164" y="32"/>
                </a:lnTo>
                <a:lnTo>
                  <a:pt x="166" y="19"/>
                </a:lnTo>
                <a:lnTo>
                  <a:pt x="179" y="22"/>
                </a:lnTo>
                <a:lnTo>
                  <a:pt x="181" y="17"/>
                </a:lnTo>
                <a:lnTo>
                  <a:pt x="179" y="13"/>
                </a:lnTo>
                <a:lnTo>
                  <a:pt x="192" y="0"/>
                </a:lnTo>
                <a:lnTo>
                  <a:pt x="200" y="4"/>
                </a:lnTo>
                <a:lnTo>
                  <a:pt x="198" y="11"/>
                </a:lnTo>
                <a:lnTo>
                  <a:pt x="204" y="13"/>
                </a:lnTo>
                <a:lnTo>
                  <a:pt x="202" y="32"/>
                </a:lnTo>
                <a:lnTo>
                  <a:pt x="207" y="41"/>
                </a:lnTo>
                <a:lnTo>
                  <a:pt x="239" y="22"/>
                </a:lnTo>
                <a:lnTo>
                  <a:pt x="245" y="24"/>
                </a:lnTo>
                <a:lnTo>
                  <a:pt x="247" y="28"/>
                </a:lnTo>
                <a:lnTo>
                  <a:pt x="258" y="26"/>
                </a:lnTo>
                <a:lnTo>
                  <a:pt x="266" y="26"/>
                </a:lnTo>
                <a:lnTo>
                  <a:pt x="264" y="28"/>
                </a:lnTo>
                <a:lnTo>
                  <a:pt x="258" y="32"/>
                </a:lnTo>
                <a:lnTo>
                  <a:pt x="262" y="34"/>
                </a:lnTo>
                <a:lnTo>
                  <a:pt x="245" y="37"/>
                </a:lnTo>
                <a:lnTo>
                  <a:pt x="224" y="37"/>
                </a:lnTo>
                <a:lnTo>
                  <a:pt x="200" y="54"/>
                </a:lnTo>
                <a:lnTo>
                  <a:pt x="198" y="56"/>
                </a:lnTo>
                <a:lnTo>
                  <a:pt x="207" y="69"/>
                </a:lnTo>
                <a:lnTo>
                  <a:pt x="205" y="77"/>
                </a:lnTo>
                <a:lnTo>
                  <a:pt x="194" y="92"/>
                </a:lnTo>
                <a:lnTo>
                  <a:pt x="198" y="94"/>
                </a:lnTo>
                <a:lnTo>
                  <a:pt x="194" y="101"/>
                </a:lnTo>
                <a:lnTo>
                  <a:pt x="175" y="101"/>
                </a:lnTo>
                <a:lnTo>
                  <a:pt x="183" y="116"/>
                </a:lnTo>
                <a:lnTo>
                  <a:pt x="166" y="122"/>
                </a:lnTo>
                <a:lnTo>
                  <a:pt x="160" y="139"/>
                </a:lnTo>
                <a:lnTo>
                  <a:pt x="162" y="148"/>
                </a:lnTo>
                <a:lnTo>
                  <a:pt x="155" y="156"/>
                </a:lnTo>
                <a:lnTo>
                  <a:pt x="149" y="150"/>
                </a:lnTo>
                <a:lnTo>
                  <a:pt x="141" y="150"/>
                </a:lnTo>
                <a:lnTo>
                  <a:pt x="132" y="158"/>
                </a:lnTo>
                <a:lnTo>
                  <a:pt x="134" y="160"/>
                </a:lnTo>
                <a:lnTo>
                  <a:pt x="117" y="162"/>
                </a:lnTo>
                <a:lnTo>
                  <a:pt x="110" y="169"/>
                </a:lnTo>
                <a:lnTo>
                  <a:pt x="108" y="190"/>
                </a:lnTo>
                <a:lnTo>
                  <a:pt x="106" y="192"/>
                </a:lnTo>
                <a:lnTo>
                  <a:pt x="85" y="197"/>
                </a:lnTo>
                <a:lnTo>
                  <a:pt x="72" y="197"/>
                </a:lnTo>
                <a:lnTo>
                  <a:pt x="66" y="201"/>
                </a:lnTo>
                <a:lnTo>
                  <a:pt x="53" y="197"/>
                </a:lnTo>
                <a:lnTo>
                  <a:pt x="34" y="201"/>
                </a:lnTo>
                <a:lnTo>
                  <a:pt x="8" y="192"/>
                </a:lnTo>
                <a:lnTo>
                  <a:pt x="19" y="175"/>
                </a:lnTo>
                <a:lnTo>
                  <a:pt x="21" y="163"/>
                </a:lnTo>
                <a:lnTo>
                  <a:pt x="15" y="156"/>
                </a:lnTo>
                <a:lnTo>
                  <a:pt x="4" y="150"/>
                </a:lnTo>
                <a:lnTo>
                  <a:pt x="0" y="126"/>
                </a:lnTo>
                <a:lnTo>
                  <a:pt x="6" y="113"/>
                </a:lnTo>
                <a:lnTo>
                  <a:pt x="0" y="107"/>
                </a:lnTo>
                <a:lnTo>
                  <a:pt x="0" y="101"/>
                </a:lnTo>
                <a:lnTo>
                  <a:pt x="0" y="98"/>
                </a:lnTo>
                <a:lnTo>
                  <a:pt x="8" y="94"/>
                </a:lnTo>
                <a:lnTo>
                  <a:pt x="12" y="83"/>
                </a:lnTo>
                <a:lnTo>
                  <a:pt x="15" y="60"/>
                </a:lnTo>
                <a:lnTo>
                  <a:pt x="14" y="66"/>
                </a:lnTo>
                <a:lnTo>
                  <a:pt x="19" y="69"/>
                </a:lnTo>
                <a:lnTo>
                  <a:pt x="42" y="75"/>
                </a:lnTo>
                <a:lnTo>
                  <a:pt x="47" y="69"/>
                </a:lnTo>
                <a:lnTo>
                  <a:pt x="51" y="64"/>
                </a:lnTo>
                <a:lnTo>
                  <a:pt x="47" y="60"/>
                </a:lnTo>
                <a:lnTo>
                  <a:pt x="74" y="49"/>
                </a:lnTo>
                <a:lnTo>
                  <a:pt x="81" y="28"/>
                </a:lnTo>
                <a:lnTo>
                  <a:pt x="91" y="28"/>
                </a:lnTo>
                <a:lnTo>
                  <a:pt x="96" y="22"/>
                </a:lnTo>
                <a:lnTo>
                  <a:pt x="113" y="2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9" name=""/>
          <p:cNvSpPr/>
          <p:nvPr/>
        </p:nvSpPr>
        <p:spPr>
          <a:xfrm>
            <a:off x="6118200" y="2316240"/>
            <a:ext cx="463680" cy="407880"/>
          </a:xfrm>
          <a:custGeom>
            <a:avLst/>
            <a:gdLst/>
            <a:ahLst/>
            <a:rect l="l" t="t" r="r" b="b"/>
            <a:pathLst>
              <a:path w="266" h="201">
                <a:moveTo>
                  <a:pt x="113" y="24"/>
                </a:moveTo>
                <a:lnTo>
                  <a:pt x="132" y="28"/>
                </a:lnTo>
                <a:lnTo>
                  <a:pt x="140" y="36"/>
                </a:lnTo>
                <a:lnTo>
                  <a:pt x="155" y="26"/>
                </a:lnTo>
                <a:lnTo>
                  <a:pt x="164" y="32"/>
                </a:lnTo>
                <a:lnTo>
                  <a:pt x="166" y="19"/>
                </a:lnTo>
                <a:lnTo>
                  <a:pt x="179" y="22"/>
                </a:lnTo>
                <a:lnTo>
                  <a:pt x="181" y="17"/>
                </a:lnTo>
                <a:lnTo>
                  <a:pt x="179" y="13"/>
                </a:lnTo>
                <a:lnTo>
                  <a:pt x="192" y="0"/>
                </a:lnTo>
                <a:lnTo>
                  <a:pt x="200" y="4"/>
                </a:lnTo>
                <a:lnTo>
                  <a:pt x="198" y="11"/>
                </a:lnTo>
                <a:lnTo>
                  <a:pt x="204" y="13"/>
                </a:lnTo>
                <a:lnTo>
                  <a:pt x="202" y="32"/>
                </a:lnTo>
                <a:lnTo>
                  <a:pt x="207" y="41"/>
                </a:lnTo>
                <a:lnTo>
                  <a:pt x="239" y="22"/>
                </a:lnTo>
                <a:lnTo>
                  <a:pt x="245" y="24"/>
                </a:lnTo>
                <a:lnTo>
                  <a:pt x="247" y="28"/>
                </a:lnTo>
                <a:lnTo>
                  <a:pt x="258" y="26"/>
                </a:lnTo>
                <a:lnTo>
                  <a:pt x="266" y="26"/>
                </a:lnTo>
                <a:lnTo>
                  <a:pt x="264" y="28"/>
                </a:lnTo>
                <a:lnTo>
                  <a:pt x="258" y="32"/>
                </a:lnTo>
                <a:lnTo>
                  <a:pt x="262" y="34"/>
                </a:lnTo>
                <a:lnTo>
                  <a:pt x="245" y="37"/>
                </a:lnTo>
                <a:lnTo>
                  <a:pt x="224" y="37"/>
                </a:lnTo>
                <a:lnTo>
                  <a:pt x="200" y="54"/>
                </a:lnTo>
                <a:lnTo>
                  <a:pt x="198" y="56"/>
                </a:lnTo>
                <a:lnTo>
                  <a:pt x="207" y="69"/>
                </a:lnTo>
                <a:lnTo>
                  <a:pt x="205" y="77"/>
                </a:lnTo>
                <a:lnTo>
                  <a:pt x="194" y="92"/>
                </a:lnTo>
                <a:lnTo>
                  <a:pt x="198" y="94"/>
                </a:lnTo>
                <a:lnTo>
                  <a:pt x="194" y="101"/>
                </a:lnTo>
                <a:lnTo>
                  <a:pt x="175" y="101"/>
                </a:lnTo>
                <a:lnTo>
                  <a:pt x="183" y="116"/>
                </a:lnTo>
                <a:lnTo>
                  <a:pt x="166" y="122"/>
                </a:lnTo>
                <a:lnTo>
                  <a:pt x="160" y="139"/>
                </a:lnTo>
                <a:lnTo>
                  <a:pt x="162" y="148"/>
                </a:lnTo>
                <a:lnTo>
                  <a:pt x="155" y="156"/>
                </a:lnTo>
                <a:lnTo>
                  <a:pt x="149" y="150"/>
                </a:lnTo>
                <a:lnTo>
                  <a:pt x="141" y="150"/>
                </a:lnTo>
                <a:lnTo>
                  <a:pt x="132" y="158"/>
                </a:lnTo>
                <a:lnTo>
                  <a:pt x="134" y="160"/>
                </a:lnTo>
                <a:lnTo>
                  <a:pt x="117" y="162"/>
                </a:lnTo>
                <a:lnTo>
                  <a:pt x="110" y="169"/>
                </a:lnTo>
                <a:lnTo>
                  <a:pt x="108" y="190"/>
                </a:lnTo>
                <a:lnTo>
                  <a:pt x="106" y="192"/>
                </a:lnTo>
                <a:lnTo>
                  <a:pt x="85" y="197"/>
                </a:lnTo>
                <a:lnTo>
                  <a:pt x="72" y="197"/>
                </a:lnTo>
                <a:lnTo>
                  <a:pt x="66" y="201"/>
                </a:lnTo>
                <a:lnTo>
                  <a:pt x="53" y="197"/>
                </a:lnTo>
                <a:lnTo>
                  <a:pt x="34" y="201"/>
                </a:lnTo>
                <a:lnTo>
                  <a:pt x="8" y="192"/>
                </a:lnTo>
                <a:lnTo>
                  <a:pt x="19" y="175"/>
                </a:lnTo>
                <a:lnTo>
                  <a:pt x="21" y="163"/>
                </a:lnTo>
                <a:lnTo>
                  <a:pt x="15" y="156"/>
                </a:lnTo>
                <a:lnTo>
                  <a:pt x="4" y="150"/>
                </a:lnTo>
                <a:lnTo>
                  <a:pt x="0" y="126"/>
                </a:lnTo>
                <a:lnTo>
                  <a:pt x="6" y="113"/>
                </a:lnTo>
                <a:lnTo>
                  <a:pt x="0" y="107"/>
                </a:lnTo>
                <a:lnTo>
                  <a:pt x="0" y="101"/>
                </a:lnTo>
                <a:lnTo>
                  <a:pt x="0" y="98"/>
                </a:lnTo>
                <a:lnTo>
                  <a:pt x="8" y="94"/>
                </a:lnTo>
                <a:lnTo>
                  <a:pt x="12" y="83"/>
                </a:lnTo>
                <a:lnTo>
                  <a:pt x="15" y="60"/>
                </a:lnTo>
                <a:lnTo>
                  <a:pt x="14" y="66"/>
                </a:lnTo>
                <a:lnTo>
                  <a:pt x="19" y="69"/>
                </a:lnTo>
                <a:lnTo>
                  <a:pt x="42" y="75"/>
                </a:lnTo>
                <a:lnTo>
                  <a:pt x="47" y="69"/>
                </a:lnTo>
                <a:lnTo>
                  <a:pt x="51" y="64"/>
                </a:lnTo>
                <a:lnTo>
                  <a:pt x="47" y="60"/>
                </a:lnTo>
                <a:lnTo>
                  <a:pt x="74" y="49"/>
                </a:lnTo>
                <a:lnTo>
                  <a:pt x="81" y="28"/>
                </a:lnTo>
                <a:lnTo>
                  <a:pt x="91" y="28"/>
                </a:lnTo>
                <a:lnTo>
                  <a:pt x="96" y="22"/>
                </a:lnTo>
                <a:lnTo>
                  <a:pt x="113" y="2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0" name=""/>
          <p:cNvSpPr/>
          <p:nvPr/>
        </p:nvSpPr>
        <p:spPr>
          <a:xfrm>
            <a:off x="6118200" y="2316240"/>
            <a:ext cx="463680" cy="407880"/>
          </a:xfrm>
          <a:custGeom>
            <a:avLst/>
            <a:gdLst/>
            <a:ahLst/>
            <a:rect l="l" t="t" r="r" b="b"/>
            <a:pathLst>
              <a:path w="266" h="201">
                <a:moveTo>
                  <a:pt x="113" y="24"/>
                </a:moveTo>
                <a:lnTo>
                  <a:pt x="132" y="28"/>
                </a:lnTo>
                <a:lnTo>
                  <a:pt x="140" y="36"/>
                </a:lnTo>
                <a:lnTo>
                  <a:pt x="155" y="26"/>
                </a:lnTo>
                <a:lnTo>
                  <a:pt x="164" y="32"/>
                </a:lnTo>
                <a:lnTo>
                  <a:pt x="166" y="19"/>
                </a:lnTo>
                <a:lnTo>
                  <a:pt x="179" y="22"/>
                </a:lnTo>
                <a:lnTo>
                  <a:pt x="181" y="17"/>
                </a:lnTo>
                <a:lnTo>
                  <a:pt x="179" y="13"/>
                </a:lnTo>
                <a:lnTo>
                  <a:pt x="192" y="0"/>
                </a:lnTo>
                <a:lnTo>
                  <a:pt x="200" y="4"/>
                </a:lnTo>
                <a:lnTo>
                  <a:pt x="198" y="11"/>
                </a:lnTo>
                <a:lnTo>
                  <a:pt x="204" y="13"/>
                </a:lnTo>
                <a:lnTo>
                  <a:pt x="202" y="32"/>
                </a:lnTo>
                <a:lnTo>
                  <a:pt x="207" y="41"/>
                </a:lnTo>
                <a:lnTo>
                  <a:pt x="239" y="22"/>
                </a:lnTo>
                <a:lnTo>
                  <a:pt x="245" y="24"/>
                </a:lnTo>
                <a:lnTo>
                  <a:pt x="247" y="28"/>
                </a:lnTo>
                <a:lnTo>
                  <a:pt x="258" y="26"/>
                </a:lnTo>
                <a:lnTo>
                  <a:pt x="266" y="26"/>
                </a:lnTo>
                <a:lnTo>
                  <a:pt x="264" y="28"/>
                </a:lnTo>
                <a:lnTo>
                  <a:pt x="258" y="32"/>
                </a:lnTo>
                <a:lnTo>
                  <a:pt x="262" y="34"/>
                </a:lnTo>
                <a:lnTo>
                  <a:pt x="245" y="37"/>
                </a:lnTo>
                <a:lnTo>
                  <a:pt x="224" y="37"/>
                </a:lnTo>
                <a:lnTo>
                  <a:pt x="200" y="54"/>
                </a:lnTo>
                <a:lnTo>
                  <a:pt x="198" y="56"/>
                </a:lnTo>
                <a:lnTo>
                  <a:pt x="207" y="69"/>
                </a:lnTo>
                <a:lnTo>
                  <a:pt x="205" y="77"/>
                </a:lnTo>
                <a:lnTo>
                  <a:pt x="194" y="92"/>
                </a:lnTo>
                <a:lnTo>
                  <a:pt x="198" y="94"/>
                </a:lnTo>
                <a:lnTo>
                  <a:pt x="194" y="101"/>
                </a:lnTo>
                <a:lnTo>
                  <a:pt x="175" y="101"/>
                </a:lnTo>
                <a:lnTo>
                  <a:pt x="183" y="116"/>
                </a:lnTo>
                <a:lnTo>
                  <a:pt x="166" y="122"/>
                </a:lnTo>
                <a:lnTo>
                  <a:pt x="160" y="139"/>
                </a:lnTo>
                <a:lnTo>
                  <a:pt x="162" y="148"/>
                </a:lnTo>
                <a:lnTo>
                  <a:pt x="155" y="156"/>
                </a:lnTo>
                <a:lnTo>
                  <a:pt x="149" y="150"/>
                </a:lnTo>
                <a:lnTo>
                  <a:pt x="141" y="150"/>
                </a:lnTo>
                <a:lnTo>
                  <a:pt x="132" y="158"/>
                </a:lnTo>
                <a:lnTo>
                  <a:pt x="134" y="160"/>
                </a:lnTo>
                <a:lnTo>
                  <a:pt x="117" y="162"/>
                </a:lnTo>
                <a:lnTo>
                  <a:pt x="110" y="169"/>
                </a:lnTo>
                <a:lnTo>
                  <a:pt x="108" y="190"/>
                </a:lnTo>
                <a:lnTo>
                  <a:pt x="106" y="192"/>
                </a:lnTo>
                <a:lnTo>
                  <a:pt x="85" y="197"/>
                </a:lnTo>
                <a:lnTo>
                  <a:pt x="72" y="197"/>
                </a:lnTo>
                <a:lnTo>
                  <a:pt x="66" y="201"/>
                </a:lnTo>
                <a:lnTo>
                  <a:pt x="53" y="197"/>
                </a:lnTo>
                <a:lnTo>
                  <a:pt x="34" y="201"/>
                </a:lnTo>
                <a:lnTo>
                  <a:pt x="8" y="192"/>
                </a:lnTo>
                <a:lnTo>
                  <a:pt x="19" y="175"/>
                </a:lnTo>
                <a:lnTo>
                  <a:pt x="21" y="163"/>
                </a:lnTo>
                <a:lnTo>
                  <a:pt x="15" y="156"/>
                </a:lnTo>
                <a:lnTo>
                  <a:pt x="4" y="150"/>
                </a:lnTo>
                <a:lnTo>
                  <a:pt x="0" y="126"/>
                </a:lnTo>
                <a:lnTo>
                  <a:pt x="6" y="113"/>
                </a:lnTo>
                <a:lnTo>
                  <a:pt x="0" y="107"/>
                </a:lnTo>
                <a:lnTo>
                  <a:pt x="0" y="101"/>
                </a:lnTo>
                <a:lnTo>
                  <a:pt x="0" y="98"/>
                </a:lnTo>
                <a:lnTo>
                  <a:pt x="8" y="94"/>
                </a:lnTo>
                <a:lnTo>
                  <a:pt x="12" y="83"/>
                </a:lnTo>
                <a:lnTo>
                  <a:pt x="15" y="60"/>
                </a:lnTo>
                <a:lnTo>
                  <a:pt x="14" y="66"/>
                </a:lnTo>
                <a:lnTo>
                  <a:pt x="19" y="69"/>
                </a:lnTo>
                <a:lnTo>
                  <a:pt x="42" y="75"/>
                </a:lnTo>
                <a:lnTo>
                  <a:pt x="47" y="69"/>
                </a:lnTo>
                <a:lnTo>
                  <a:pt x="51" y="64"/>
                </a:lnTo>
                <a:lnTo>
                  <a:pt x="47" y="60"/>
                </a:lnTo>
                <a:lnTo>
                  <a:pt x="74" y="49"/>
                </a:lnTo>
                <a:lnTo>
                  <a:pt x="81" y="28"/>
                </a:lnTo>
                <a:lnTo>
                  <a:pt x="91" y="28"/>
                </a:lnTo>
                <a:lnTo>
                  <a:pt x="96" y="22"/>
                </a:lnTo>
                <a:lnTo>
                  <a:pt x="113" y="2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1" name=""/>
          <p:cNvSpPr/>
          <p:nvPr/>
        </p:nvSpPr>
        <p:spPr>
          <a:xfrm>
            <a:off x="5791320" y="2857680"/>
            <a:ext cx="6120" cy="12600"/>
          </a:xfrm>
          <a:custGeom>
            <a:avLst/>
            <a:gdLst/>
            <a:ahLst/>
            <a:rect l="l" t="t" r="r" b="b"/>
            <a:pathLst>
              <a:path w="4" h="6">
                <a:moveTo>
                  <a:pt x="4" y="0"/>
                </a:moveTo>
                <a:lnTo>
                  <a:pt x="0" y="0"/>
                </a:lnTo>
                <a:lnTo>
                  <a:pt x="2" y="6"/>
                </a:lnTo>
                <a:lnTo>
                  <a:pt x="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2" name=""/>
          <p:cNvSpPr/>
          <p:nvPr/>
        </p:nvSpPr>
        <p:spPr>
          <a:xfrm>
            <a:off x="5791320" y="2857680"/>
            <a:ext cx="6120" cy="12600"/>
          </a:xfrm>
          <a:custGeom>
            <a:avLst/>
            <a:gdLst/>
            <a:ahLst/>
            <a:rect l="l" t="t" r="r" b="b"/>
            <a:pathLst>
              <a:path w="4" h="6">
                <a:moveTo>
                  <a:pt x="4" y="0"/>
                </a:moveTo>
                <a:lnTo>
                  <a:pt x="0" y="0"/>
                </a:lnTo>
                <a:lnTo>
                  <a:pt x="2" y="6"/>
                </a:lnTo>
                <a:lnTo>
                  <a:pt x="4" y="0"/>
                </a:lnTo>
                <a:lnTo>
                  <a:pt x="4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3" name=""/>
          <p:cNvSpPr/>
          <p:nvPr/>
        </p:nvSpPr>
        <p:spPr>
          <a:xfrm>
            <a:off x="5413320" y="2360520"/>
            <a:ext cx="320760" cy="376200"/>
          </a:xfrm>
          <a:custGeom>
            <a:avLst/>
            <a:gdLst/>
            <a:ahLst/>
            <a:rect l="l" t="t" r="r" b="b"/>
            <a:pathLst>
              <a:path w="184" h="185">
                <a:moveTo>
                  <a:pt x="7" y="119"/>
                </a:moveTo>
                <a:lnTo>
                  <a:pt x="36" y="128"/>
                </a:lnTo>
                <a:lnTo>
                  <a:pt x="58" y="141"/>
                </a:lnTo>
                <a:lnTo>
                  <a:pt x="77" y="149"/>
                </a:lnTo>
                <a:lnTo>
                  <a:pt x="81" y="157"/>
                </a:lnTo>
                <a:lnTo>
                  <a:pt x="90" y="158"/>
                </a:lnTo>
                <a:lnTo>
                  <a:pt x="92" y="173"/>
                </a:lnTo>
                <a:lnTo>
                  <a:pt x="113" y="183"/>
                </a:lnTo>
                <a:lnTo>
                  <a:pt x="128" y="177"/>
                </a:lnTo>
                <a:lnTo>
                  <a:pt x="147" y="185"/>
                </a:lnTo>
                <a:lnTo>
                  <a:pt x="160" y="166"/>
                </a:lnTo>
                <a:lnTo>
                  <a:pt x="173" y="166"/>
                </a:lnTo>
                <a:lnTo>
                  <a:pt x="181" y="168"/>
                </a:lnTo>
                <a:lnTo>
                  <a:pt x="184" y="166"/>
                </a:lnTo>
                <a:lnTo>
                  <a:pt x="173" y="157"/>
                </a:lnTo>
                <a:lnTo>
                  <a:pt x="169" y="147"/>
                </a:lnTo>
                <a:lnTo>
                  <a:pt x="166" y="145"/>
                </a:lnTo>
                <a:lnTo>
                  <a:pt x="166" y="128"/>
                </a:lnTo>
                <a:lnTo>
                  <a:pt x="160" y="115"/>
                </a:lnTo>
                <a:lnTo>
                  <a:pt x="135" y="100"/>
                </a:lnTo>
                <a:lnTo>
                  <a:pt x="124" y="79"/>
                </a:lnTo>
                <a:lnTo>
                  <a:pt x="128" y="68"/>
                </a:lnTo>
                <a:lnTo>
                  <a:pt x="137" y="51"/>
                </a:lnTo>
                <a:lnTo>
                  <a:pt x="137" y="46"/>
                </a:lnTo>
                <a:lnTo>
                  <a:pt x="141" y="38"/>
                </a:lnTo>
                <a:lnTo>
                  <a:pt x="126" y="32"/>
                </a:lnTo>
                <a:lnTo>
                  <a:pt x="115" y="15"/>
                </a:lnTo>
                <a:lnTo>
                  <a:pt x="113" y="6"/>
                </a:lnTo>
                <a:lnTo>
                  <a:pt x="105" y="6"/>
                </a:lnTo>
                <a:lnTo>
                  <a:pt x="103" y="4"/>
                </a:lnTo>
                <a:lnTo>
                  <a:pt x="81" y="0"/>
                </a:lnTo>
                <a:lnTo>
                  <a:pt x="71" y="8"/>
                </a:lnTo>
                <a:lnTo>
                  <a:pt x="60" y="21"/>
                </a:lnTo>
                <a:lnTo>
                  <a:pt x="49" y="25"/>
                </a:lnTo>
                <a:lnTo>
                  <a:pt x="47" y="61"/>
                </a:lnTo>
                <a:lnTo>
                  <a:pt x="45" y="70"/>
                </a:lnTo>
                <a:lnTo>
                  <a:pt x="0" y="96"/>
                </a:lnTo>
                <a:lnTo>
                  <a:pt x="7" y="11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4" name=""/>
          <p:cNvSpPr/>
          <p:nvPr/>
        </p:nvSpPr>
        <p:spPr>
          <a:xfrm>
            <a:off x="5413320" y="2360520"/>
            <a:ext cx="320760" cy="376200"/>
          </a:xfrm>
          <a:custGeom>
            <a:avLst/>
            <a:gdLst/>
            <a:ahLst/>
            <a:rect l="l" t="t" r="r" b="b"/>
            <a:pathLst>
              <a:path w="184" h="185">
                <a:moveTo>
                  <a:pt x="7" y="119"/>
                </a:moveTo>
                <a:lnTo>
                  <a:pt x="36" y="128"/>
                </a:lnTo>
                <a:lnTo>
                  <a:pt x="58" y="141"/>
                </a:lnTo>
                <a:lnTo>
                  <a:pt x="77" y="149"/>
                </a:lnTo>
                <a:lnTo>
                  <a:pt x="81" y="157"/>
                </a:lnTo>
                <a:lnTo>
                  <a:pt x="90" y="158"/>
                </a:lnTo>
                <a:lnTo>
                  <a:pt x="92" y="173"/>
                </a:lnTo>
                <a:lnTo>
                  <a:pt x="113" y="183"/>
                </a:lnTo>
                <a:lnTo>
                  <a:pt x="128" y="177"/>
                </a:lnTo>
                <a:lnTo>
                  <a:pt x="147" y="185"/>
                </a:lnTo>
                <a:lnTo>
                  <a:pt x="160" y="166"/>
                </a:lnTo>
                <a:lnTo>
                  <a:pt x="173" y="166"/>
                </a:lnTo>
                <a:lnTo>
                  <a:pt x="181" y="168"/>
                </a:lnTo>
                <a:lnTo>
                  <a:pt x="184" y="166"/>
                </a:lnTo>
                <a:lnTo>
                  <a:pt x="173" y="157"/>
                </a:lnTo>
                <a:lnTo>
                  <a:pt x="169" y="147"/>
                </a:lnTo>
                <a:lnTo>
                  <a:pt x="166" y="145"/>
                </a:lnTo>
                <a:lnTo>
                  <a:pt x="166" y="128"/>
                </a:lnTo>
                <a:lnTo>
                  <a:pt x="160" y="115"/>
                </a:lnTo>
                <a:lnTo>
                  <a:pt x="135" y="100"/>
                </a:lnTo>
                <a:lnTo>
                  <a:pt x="124" y="79"/>
                </a:lnTo>
                <a:lnTo>
                  <a:pt x="128" y="68"/>
                </a:lnTo>
                <a:lnTo>
                  <a:pt x="137" y="51"/>
                </a:lnTo>
                <a:lnTo>
                  <a:pt x="137" y="46"/>
                </a:lnTo>
                <a:lnTo>
                  <a:pt x="141" y="38"/>
                </a:lnTo>
                <a:lnTo>
                  <a:pt x="126" y="32"/>
                </a:lnTo>
                <a:lnTo>
                  <a:pt x="115" y="15"/>
                </a:lnTo>
                <a:lnTo>
                  <a:pt x="113" y="6"/>
                </a:lnTo>
                <a:lnTo>
                  <a:pt x="105" y="6"/>
                </a:lnTo>
                <a:lnTo>
                  <a:pt x="103" y="4"/>
                </a:lnTo>
                <a:lnTo>
                  <a:pt x="81" y="0"/>
                </a:lnTo>
                <a:lnTo>
                  <a:pt x="71" y="8"/>
                </a:lnTo>
                <a:lnTo>
                  <a:pt x="60" y="21"/>
                </a:lnTo>
                <a:lnTo>
                  <a:pt x="49" y="25"/>
                </a:lnTo>
                <a:lnTo>
                  <a:pt x="47" y="61"/>
                </a:lnTo>
                <a:lnTo>
                  <a:pt x="45" y="70"/>
                </a:lnTo>
                <a:lnTo>
                  <a:pt x="0" y="96"/>
                </a:lnTo>
                <a:lnTo>
                  <a:pt x="7" y="119"/>
                </a:lnTo>
                <a:lnTo>
                  <a:pt x="7" y="119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5" name=""/>
          <p:cNvSpPr/>
          <p:nvPr/>
        </p:nvSpPr>
        <p:spPr>
          <a:xfrm>
            <a:off x="5610240" y="2719440"/>
            <a:ext cx="60480" cy="31680"/>
          </a:xfrm>
          <a:custGeom>
            <a:avLst/>
            <a:gdLst/>
            <a:ahLst/>
            <a:rect l="l" t="t" r="r" b="b"/>
            <a:pathLst>
              <a:path w="34" h="15">
                <a:moveTo>
                  <a:pt x="0" y="6"/>
                </a:moveTo>
                <a:lnTo>
                  <a:pt x="15" y="15"/>
                </a:lnTo>
                <a:lnTo>
                  <a:pt x="34" y="8"/>
                </a:lnTo>
                <a:lnTo>
                  <a:pt x="15" y="0"/>
                </a:lnTo>
                <a:lnTo>
                  <a:pt x="0" y="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6" name=""/>
          <p:cNvSpPr/>
          <p:nvPr/>
        </p:nvSpPr>
        <p:spPr>
          <a:xfrm>
            <a:off x="5610240" y="2719440"/>
            <a:ext cx="60480" cy="31680"/>
          </a:xfrm>
          <a:custGeom>
            <a:avLst/>
            <a:gdLst/>
            <a:ahLst/>
            <a:rect l="l" t="t" r="r" b="b"/>
            <a:pathLst>
              <a:path w="34" h="15">
                <a:moveTo>
                  <a:pt x="0" y="6"/>
                </a:moveTo>
                <a:lnTo>
                  <a:pt x="15" y="15"/>
                </a:lnTo>
                <a:lnTo>
                  <a:pt x="34" y="8"/>
                </a:lnTo>
                <a:lnTo>
                  <a:pt x="15" y="0"/>
                </a:lnTo>
                <a:lnTo>
                  <a:pt x="0" y="6"/>
                </a:lnTo>
                <a:lnTo>
                  <a:pt x="0" y="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7" name=""/>
          <p:cNvSpPr/>
          <p:nvPr/>
        </p:nvSpPr>
        <p:spPr>
          <a:xfrm>
            <a:off x="5265720" y="2558880"/>
            <a:ext cx="47520" cy="168480"/>
          </a:xfrm>
          <a:custGeom>
            <a:avLst/>
            <a:gdLst/>
            <a:ahLst/>
            <a:rect l="l" t="t" r="r" b="b"/>
            <a:pathLst>
              <a:path w="27" h="83">
                <a:moveTo>
                  <a:pt x="15" y="81"/>
                </a:moveTo>
                <a:lnTo>
                  <a:pt x="25" y="38"/>
                </a:lnTo>
                <a:lnTo>
                  <a:pt x="13" y="40"/>
                </a:lnTo>
                <a:lnTo>
                  <a:pt x="19" y="30"/>
                </a:lnTo>
                <a:lnTo>
                  <a:pt x="15" y="30"/>
                </a:lnTo>
                <a:lnTo>
                  <a:pt x="15" y="21"/>
                </a:lnTo>
                <a:lnTo>
                  <a:pt x="19" y="15"/>
                </a:lnTo>
                <a:lnTo>
                  <a:pt x="27" y="19"/>
                </a:lnTo>
                <a:lnTo>
                  <a:pt x="27" y="12"/>
                </a:lnTo>
                <a:lnTo>
                  <a:pt x="27" y="0"/>
                </a:lnTo>
                <a:lnTo>
                  <a:pt x="25" y="2"/>
                </a:lnTo>
                <a:lnTo>
                  <a:pt x="17" y="2"/>
                </a:lnTo>
                <a:lnTo>
                  <a:pt x="8" y="34"/>
                </a:lnTo>
                <a:lnTo>
                  <a:pt x="0" y="42"/>
                </a:lnTo>
                <a:lnTo>
                  <a:pt x="15" y="83"/>
                </a:lnTo>
                <a:lnTo>
                  <a:pt x="15" y="81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8" name=""/>
          <p:cNvSpPr/>
          <p:nvPr/>
        </p:nvSpPr>
        <p:spPr>
          <a:xfrm>
            <a:off x="5265720" y="2558880"/>
            <a:ext cx="47520" cy="168480"/>
          </a:xfrm>
          <a:custGeom>
            <a:avLst/>
            <a:gdLst/>
            <a:ahLst/>
            <a:rect l="l" t="t" r="r" b="b"/>
            <a:pathLst>
              <a:path w="27" h="83">
                <a:moveTo>
                  <a:pt x="15" y="81"/>
                </a:moveTo>
                <a:lnTo>
                  <a:pt x="25" y="38"/>
                </a:lnTo>
                <a:lnTo>
                  <a:pt x="13" y="40"/>
                </a:lnTo>
                <a:lnTo>
                  <a:pt x="19" y="30"/>
                </a:lnTo>
                <a:lnTo>
                  <a:pt x="15" y="30"/>
                </a:lnTo>
                <a:lnTo>
                  <a:pt x="15" y="21"/>
                </a:lnTo>
                <a:lnTo>
                  <a:pt x="19" y="15"/>
                </a:lnTo>
                <a:lnTo>
                  <a:pt x="27" y="19"/>
                </a:lnTo>
                <a:lnTo>
                  <a:pt x="27" y="12"/>
                </a:lnTo>
                <a:lnTo>
                  <a:pt x="27" y="0"/>
                </a:lnTo>
                <a:lnTo>
                  <a:pt x="25" y="2"/>
                </a:lnTo>
                <a:lnTo>
                  <a:pt x="17" y="2"/>
                </a:lnTo>
                <a:lnTo>
                  <a:pt x="8" y="34"/>
                </a:lnTo>
                <a:lnTo>
                  <a:pt x="0" y="42"/>
                </a:lnTo>
                <a:lnTo>
                  <a:pt x="15" y="83"/>
                </a:lnTo>
                <a:lnTo>
                  <a:pt x="15" y="81"/>
                </a:lnTo>
                <a:lnTo>
                  <a:pt x="15" y="81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9" name=""/>
          <p:cNvSpPr/>
          <p:nvPr/>
        </p:nvSpPr>
        <p:spPr>
          <a:xfrm>
            <a:off x="5288040" y="2556000"/>
            <a:ext cx="137880" cy="180720"/>
          </a:xfrm>
          <a:custGeom>
            <a:avLst/>
            <a:gdLst/>
            <a:ahLst/>
            <a:rect l="l" t="t" r="r" b="b"/>
            <a:pathLst>
              <a:path w="79" h="89">
                <a:moveTo>
                  <a:pt x="72" y="0"/>
                </a:moveTo>
                <a:lnTo>
                  <a:pt x="32" y="21"/>
                </a:lnTo>
                <a:lnTo>
                  <a:pt x="17" y="14"/>
                </a:lnTo>
                <a:lnTo>
                  <a:pt x="14" y="14"/>
                </a:lnTo>
                <a:lnTo>
                  <a:pt x="14" y="21"/>
                </a:lnTo>
                <a:lnTo>
                  <a:pt x="6" y="17"/>
                </a:lnTo>
                <a:lnTo>
                  <a:pt x="2" y="23"/>
                </a:lnTo>
                <a:lnTo>
                  <a:pt x="2" y="32"/>
                </a:lnTo>
                <a:lnTo>
                  <a:pt x="6" y="32"/>
                </a:lnTo>
                <a:lnTo>
                  <a:pt x="0" y="42"/>
                </a:lnTo>
                <a:lnTo>
                  <a:pt x="12" y="40"/>
                </a:lnTo>
                <a:lnTo>
                  <a:pt x="2" y="83"/>
                </a:lnTo>
                <a:lnTo>
                  <a:pt x="2" y="87"/>
                </a:lnTo>
                <a:lnTo>
                  <a:pt x="23" y="89"/>
                </a:lnTo>
                <a:lnTo>
                  <a:pt x="34" y="74"/>
                </a:lnTo>
                <a:lnTo>
                  <a:pt x="49" y="70"/>
                </a:lnTo>
                <a:lnTo>
                  <a:pt x="51" y="62"/>
                </a:lnTo>
                <a:lnTo>
                  <a:pt x="59" y="59"/>
                </a:lnTo>
                <a:lnTo>
                  <a:pt x="40" y="38"/>
                </a:lnTo>
                <a:lnTo>
                  <a:pt x="74" y="30"/>
                </a:lnTo>
                <a:lnTo>
                  <a:pt x="79" y="23"/>
                </a:lnTo>
                <a:lnTo>
                  <a:pt x="72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0" name=""/>
          <p:cNvSpPr/>
          <p:nvPr/>
        </p:nvSpPr>
        <p:spPr>
          <a:xfrm>
            <a:off x="5288040" y="2556000"/>
            <a:ext cx="137880" cy="180720"/>
          </a:xfrm>
          <a:custGeom>
            <a:avLst/>
            <a:gdLst/>
            <a:ahLst/>
            <a:rect l="l" t="t" r="r" b="b"/>
            <a:pathLst>
              <a:path w="79" h="89">
                <a:moveTo>
                  <a:pt x="72" y="0"/>
                </a:moveTo>
                <a:lnTo>
                  <a:pt x="32" y="21"/>
                </a:lnTo>
                <a:lnTo>
                  <a:pt x="17" y="14"/>
                </a:lnTo>
                <a:lnTo>
                  <a:pt x="14" y="14"/>
                </a:lnTo>
                <a:lnTo>
                  <a:pt x="14" y="21"/>
                </a:lnTo>
                <a:lnTo>
                  <a:pt x="6" y="17"/>
                </a:lnTo>
                <a:lnTo>
                  <a:pt x="2" y="23"/>
                </a:lnTo>
                <a:lnTo>
                  <a:pt x="2" y="32"/>
                </a:lnTo>
                <a:lnTo>
                  <a:pt x="6" y="32"/>
                </a:lnTo>
                <a:lnTo>
                  <a:pt x="0" y="42"/>
                </a:lnTo>
                <a:lnTo>
                  <a:pt x="12" y="40"/>
                </a:lnTo>
                <a:lnTo>
                  <a:pt x="2" y="83"/>
                </a:lnTo>
                <a:lnTo>
                  <a:pt x="2" y="83"/>
                </a:lnTo>
                <a:lnTo>
                  <a:pt x="2" y="87"/>
                </a:lnTo>
                <a:lnTo>
                  <a:pt x="23" y="89"/>
                </a:lnTo>
                <a:lnTo>
                  <a:pt x="34" y="74"/>
                </a:lnTo>
                <a:lnTo>
                  <a:pt x="49" y="70"/>
                </a:lnTo>
                <a:lnTo>
                  <a:pt x="51" y="62"/>
                </a:lnTo>
                <a:lnTo>
                  <a:pt x="59" y="59"/>
                </a:lnTo>
                <a:lnTo>
                  <a:pt x="40" y="38"/>
                </a:lnTo>
                <a:lnTo>
                  <a:pt x="74" y="30"/>
                </a:lnTo>
                <a:lnTo>
                  <a:pt x="79" y="23"/>
                </a:lnTo>
                <a:lnTo>
                  <a:pt x="72" y="0"/>
                </a:lnTo>
                <a:lnTo>
                  <a:pt x="72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1" name=""/>
          <p:cNvSpPr/>
          <p:nvPr/>
        </p:nvSpPr>
        <p:spPr>
          <a:xfrm>
            <a:off x="5670720" y="2697120"/>
            <a:ext cx="55440" cy="65160"/>
          </a:xfrm>
          <a:custGeom>
            <a:avLst/>
            <a:gdLst/>
            <a:ahLst/>
            <a:rect l="l" t="t" r="r" b="b"/>
            <a:pathLst>
              <a:path w="32" h="32">
                <a:moveTo>
                  <a:pt x="32" y="32"/>
                </a:moveTo>
                <a:lnTo>
                  <a:pt x="20" y="32"/>
                </a:lnTo>
                <a:lnTo>
                  <a:pt x="15" y="23"/>
                </a:lnTo>
                <a:lnTo>
                  <a:pt x="0" y="19"/>
                </a:lnTo>
                <a:lnTo>
                  <a:pt x="13" y="0"/>
                </a:lnTo>
                <a:lnTo>
                  <a:pt x="26" y="0"/>
                </a:lnTo>
                <a:lnTo>
                  <a:pt x="30" y="7"/>
                </a:lnTo>
                <a:lnTo>
                  <a:pt x="20" y="15"/>
                </a:lnTo>
                <a:lnTo>
                  <a:pt x="26" y="17"/>
                </a:lnTo>
                <a:lnTo>
                  <a:pt x="32" y="3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2" name=""/>
          <p:cNvSpPr/>
          <p:nvPr/>
        </p:nvSpPr>
        <p:spPr>
          <a:xfrm>
            <a:off x="5670720" y="2697120"/>
            <a:ext cx="55440" cy="65160"/>
          </a:xfrm>
          <a:custGeom>
            <a:avLst/>
            <a:gdLst/>
            <a:ahLst/>
            <a:rect l="l" t="t" r="r" b="b"/>
            <a:pathLst>
              <a:path w="32" h="32">
                <a:moveTo>
                  <a:pt x="32" y="32"/>
                </a:moveTo>
                <a:lnTo>
                  <a:pt x="20" y="32"/>
                </a:lnTo>
                <a:lnTo>
                  <a:pt x="15" y="23"/>
                </a:lnTo>
                <a:lnTo>
                  <a:pt x="0" y="19"/>
                </a:lnTo>
                <a:lnTo>
                  <a:pt x="13" y="0"/>
                </a:lnTo>
                <a:lnTo>
                  <a:pt x="26" y="0"/>
                </a:lnTo>
                <a:lnTo>
                  <a:pt x="30" y="7"/>
                </a:lnTo>
                <a:lnTo>
                  <a:pt x="20" y="15"/>
                </a:lnTo>
                <a:lnTo>
                  <a:pt x="26" y="17"/>
                </a:lnTo>
                <a:lnTo>
                  <a:pt x="32" y="32"/>
                </a:lnTo>
                <a:lnTo>
                  <a:pt x="32" y="3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3" name=""/>
          <p:cNvSpPr/>
          <p:nvPr/>
        </p:nvSpPr>
        <p:spPr>
          <a:xfrm>
            <a:off x="5295960" y="2490840"/>
            <a:ext cx="55440" cy="73080"/>
          </a:xfrm>
          <a:custGeom>
            <a:avLst/>
            <a:gdLst/>
            <a:ahLst/>
            <a:rect l="l" t="t" r="r" b="b"/>
            <a:pathLst>
              <a:path w="32" h="36">
                <a:moveTo>
                  <a:pt x="10" y="34"/>
                </a:moveTo>
                <a:lnTo>
                  <a:pt x="8" y="36"/>
                </a:lnTo>
                <a:lnTo>
                  <a:pt x="0" y="36"/>
                </a:lnTo>
                <a:lnTo>
                  <a:pt x="19" y="0"/>
                </a:lnTo>
                <a:lnTo>
                  <a:pt x="28" y="0"/>
                </a:lnTo>
                <a:lnTo>
                  <a:pt x="27" y="4"/>
                </a:lnTo>
                <a:lnTo>
                  <a:pt x="32" y="12"/>
                </a:lnTo>
                <a:lnTo>
                  <a:pt x="25" y="17"/>
                </a:lnTo>
                <a:lnTo>
                  <a:pt x="27" y="19"/>
                </a:lnTo>
                <a:lnTo>
                  <a:pt x="19" y="21"/>
                </a:lnTo>
                <a:lnTo>
                  <a:pt x="19" y="27"/>
                </a:lnTo>
                <a:lnTo>
                  <a:pt x="10" y="3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4" name=""/>
          <p:cNvSpPr/>
          <p:nvPr/>
        </p:nvSpPr>
        <p:spPr>
          <a:xfrm>
            <a:off x="5295960" y="2490840"/>
            <a:ext cx="55440" cy="73080"/>
          </a:xfrm>
          <a:custGeom>
            <a:avLst/>
            <a:gdLst/>
            <a:ahLst/>
            <a:rect l="l" t="t" r="r" b="b"/>
            <a:pathLst>
              <a:path w="32" h="36">
                <a:moveTo>
                  <a:pt x="10" y="34"/>
                </a:moveTo>
                <a:lnTo>
                  <a:pt x="8" y="36"/>
                </a:lnTo>
                <a:lnTo>
                  <a:pt x="0" y="36"/>
                </a:lnTo>
                <a:lnTo>
                  <a:pt x="19" y="0"/>
                </a:lnTo>
                <a:lnTo>
                  <a:pt x="28" y="0"/>
                </a:lnTo>
                <a:lnTo>
                  <a:pt x="27" y="4"/>
                </a:lnTo>
                <a:lnTo>
                  <a:pt x="32" y="12"/>
                </a:lnTo>
                <a:lnTo>
                  <a:pt x="25" y="17"/>
                </a:lnTo>
                <a:lnTo>
                  <a:pt x="27" y="19"/>
                </a:lnTo>
                <a:lnTo>
                  <a:pt x="19" y="21"/>
                </a:lnTo>
                <a:lnTo>
                  <a:pt x="19" y="27"/>
                </a:lnTo>
                <a:lnTo>
                  <a:pt x="10" y="34"/>
                </a:lnTo>
                <a:lnTo>
                  <a:pt x="10" y="3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5" name=""/>
          <p:cNvSpPr/>
          <p:nvPr/>
        </p:nvSpPr>
        <p:spPr>
          <a:xfrm>
            <a:off x="5842080" y="2914560"/>
            <a:ext cx="253800" cy="328680"/>
          </a:xfrm>
          <a:custGeom>
            <a:avLst/>
            <a:gdLst/>
            <a:ahLst/>
            <a:rect l="l" t="t" r="r" b="b"/>
            <a:pathLst>
              <a:path w="145" h="162">
                <a:moveTo>
                  <a:pt x="19" y="162"/>
                </a:moveTo>
                <a:lnTo>
                  <a:pt x="40" y="155"/>
                </a:lnTo>
                <a:lnTo>
                  <a:pt x="55" y="156"/>
                </a:lnTo>
                <a:lnTo>
                  <a:pt x="66" y="139"/>
                </a:lnTo>
                <a:lnTo>
                  <a:pt x="81" y="136"/>
                </a:lnTo>
                <a:lnTo>
                  <a:pt x="89" y="123"/>
                </a:lnTo>
                <a:lnTo>
                  <a:pt x="108" y="117"/>
                </a:lnTo>
                <a:lnTo>
                  <a:pt x="106" y="96"/>
                </a:lnTo>
                <a:lnTo>
                  <a:pt x="111" y="91"/>
                </a:lnTo>
                <a:lnTo>
                  <a:pt x="115" y="85"/>
                </a:lnTo>
                <a:lnTo>
                  <a:pt x="121" y="89"/>
                </a:lnTo>
                <a:lnTo>
                  <a:pt x="141" y="60"/>
                </a:lnTo>
                <a:lnTo>
                  <a:pt x="145" y="49"/>
                </a:lnTo>
                <a:lnTo>
                  <a:pt x="134" y="42"/>
                </a:lnTo>
                <a:lnTo>
                  <a:pt x="125" y="27"/>
                </a:lnTo>
                <a:lnTo>
                  <a:pt x="91" y="13"/>
                </a:lnTo>
                <a:lnTo>
                  <a:pt x="79" y="0"/>
                </a:lnTo>
                <a:lnTo>
                  <a:pt x="70" y="0"/>
                </a:lnTo>
                <a:lnTo>
                  <a:pt x="74" y="15"/>
                </a:lnTo>
                <a:lnTo>
                  <a:pt x="64" y="19"/>
                </a:lnTo>
                <a:lnTo>
                  <a:pt x="61" y="44"/>
                </a:lnTo>
                <a:lnTo>
                  <a:pt x="70" y="59"/>
                </a:lnTo>
                <a:lnTo>
                  <a:pt x="55" y="98"/>
                </a:lnTo>
                <a:lnTo>
                  <a:pt x="0" y="117"/>
                </a:lnTo>
                <a:lnTo>
                  <a:pt x="19" y="16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6" name=""/>
          <p:cNvSpPr/>
          <p:nvPr/>
        </p:nvSpPr>
        <p:spPr>
          <a:xfrm>
            <a:off x="5842080" y="2914560"/>
            <a:ext cx="253800" cy="328680"/>
          </a:xfrm>
          <a:custGeom>
            <a:avLst/>
            <a:gdLst/>
            <a:ahLst/>
            <a:rect l="l" t="t" r="r" b="b"/>
            <a:pathLst>
              <a:path w="145" h="162">
                <a:moveTo>
                  <a:pt x="19" y="162"/>
                </a:moveTo>
                <a:lnTo>
                  <a:pt x="40" y="155"/>
                </a:lnTo>
                <a:lnTo>
                  <a:pt x="55" y="156"/>
                </a:lnTo>
                <a:lnTo>
                  <a:pt x="66" y="139"/>
                </a:lnTo>
                <a:lnTo>
                  <a:pt x="81" y="136"/>
                </a:lnTo>
                <a:lnTo>
                  <a:pt x="89" y="123"/>
                </a:lnTo>
                <a:lnTo>
                  <a:pt x="108" y="117"/>
                </a:lnTo>
                <a:lnTo>
                  <a:pt x="106" y="96"/>
                </a:lnTo>
                <a:lnTo>
                  <a:pt x="111" y="91"/>
                </a:lnTo>
                <a:lnTo>
                  <a:pt x="115" y="85"/>
                </a:lnTo>
                <a:lnTo>
                  <a:pt x="121" y="89"/>
                </a:lnTo>
                <a:lnTo>
                  <a:pt x="141" y="60"/>
                </a:lnTo>
                <a:lnTo>
                  <a:pt x="145" y="49"/>
                </a:lnTo>
                <a:lnTo>
                  <a:pt x="134" y="42"/>
                </a:lnTo>
                <a:lnTo>
                  <a:pt x="125" y="27"/>
                </a:lnTo>
                <a:lnTo>
                  <a:pt x="91" y="13"/>
                </a:lnTo>
                <a:lnTo>
                  <a:pt x="79" y="0"/>
                </a:lnTo>
                <a:lnTo>
                  <a:pt x="70" y="0"/>
                </a:lnTo>
                <a:lnTo>
                  <a:pt x="74" y="15"/>
                </a:lnTo>
                <a:lnTo>
                  <a:pt x="64" y="19"/>
                </a:lnTo>
                <a:lnTo>
                  <a:pt x="61" y="44"/>
                </a:lnTo>
                <a:lnTo>
                  <a:pt x="70" y="59"/>
                </a:lnTo>
                <a:lnTo>
                  <a:pt x="55" y="98"/>
                </a:lnTo>
                <a:lnTo>
                  <a:pt x="0" y="117"/>
                </a:lnTo>
                <a:lnTo>
                  <a:pt x="19" y="162"/>
                </a:lnTo>
                <a:lnTo>
                  <a:pt x="19" y="16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7" name=""/>
          <p:cNvSpPr/>
          <p:nvPr/>
        </p:nvSpPr>
        <p:spPr>
          <a:xfrm>
            <a:off x="5975280" y="2857680"/>
            <a:ext cx="7920" cy="26640"/>
          </a:xfrm>
          <a:custGeom>
            <a:avLst/>
            <a:gdLst/>
            <a:ahLst/>
            <a:rect l="l" t="t" r="r" b="b"/>
            <a:pathLst>
              <a:path w="5" h="13">
                <a:moveTo>
                  <a:pt x="3" y="13"/>
                </a:moveTo>
                <a:lnTo>
                  <a:pt x="5" y="0"/>
                </a:lnTo>
                <a:lnTo>
                  <a:pt x="0" y="4"/>
                </a:lnTo>
                <a:lnTo>
                  <a:pt x="0" y="11"/>
                </a:lnTo>
                <a:lnTo>
                  <a:pt x="3" y="1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0160" bIns="-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8" name=""/>
          <p:cNvSpPr/>
          <p:nvPr/>
        </p:nvSpPr>
        <p:spPr>
          <a:xfrm>
            <a:off x="5975280" y="2857680"/>
            <a:ext cx="7920" cy="26640"/>
          </a:xfrm>
          <a:custGeom>
            <a:avLst/>
            <a:gdLst/>
            <a:ahLst/>
            <a:rect l="l" t="t" r="r" b="b"/>
            <a:pathLst>
              <a:path w="5" h="13">
                <a:moveTo>
                  <a:pt x="3" y="13"/>
                </a:moveTo>
                <a:lnTo>
                  <a:pt x="5" y="0"/>
                </a:lnTo>
                <a:lnTo>
                  <a:pt x="0" y="4"/>
                </a:lnTo>
                <a:lnTo>
                  <a:pt x="0" y="11"/>
                </a:lnTo>
                <a:lnTo>
                  <a:pt x="3" y="13"/>
                </a:lnTo>
                <a:lnTo>
                  <a:pt x="3" y="13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0160" bIns="-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9" name=""/>
          <p:cNvSpPr/>
          <p:nvPr/>
        </p:nvSpPr>
        <p:spPr>
          <a:xfrm>
            <a:off x="6132600" y="2384280"/>
            <a:ext cx="536400" cy="576360"/>
          </a:xfrm>
          <a:custGeom>
            <a:avLst/>
            <a:gdLst/>
            <a:ahLst/>
            <a:rect l="l" t="t" r="r" b="b"/>
            <a:pathLst>
              <a:path w="308" h="284">
                <a:moveTo>
                  <a:pt x="130" y="284"/>
                </a:moveTo>
                <a:lnTo>
                  <a:pt x="120" y="280"/>
                </a:lnTo>
                <a:lnTo>
                  <a:pt x="115" y="265"/>
                </a:lnTo>
                <a:lnTo>
                  <a:pt x="107" y="261"/>
                </a:lnTo>
                <a:lnTo>
                  <a:pt x="102" y="252"/>
                </a:lnTo>
                <a:lnTo>
                  <a:pt x="73" y="252"/>
                </a:lnTo>
                <a:lnTo>
                  <a:pt x="70" y="252"/>
                </a:lnTo>
                <a:lnTo>
                  <a:pt x="68" y="256"/>
                </a:lnTo>
                <a:lnTo>
                  <a:pt x="58" y="252"/>
                </a:lnTo>
                <a:lnTo>
                  <a:pt x="21" y="256"/>
                </a:lnTo>
                <a:lnTo>
                  <a:pt x="15" y="257"/>
                </a:lnTo>
                <a:lnTo>
                  <a:pt x="11" y="256"/>
                </a:lnTo>
                <a:lnTo>
                  <a:pt x="17" y="237"/>
                </a:lnTo>
                <a:lnTo>
                  <a:pt x="24" y="229"/>
                </a:lnTo>
                <a:lnTo>
                  <a:pt x="38" y="224"/>
                </a:lnTo>
                <a:lnTo>
                  <a:pt x="43" y="214"/>
                </a:lnTo>
                <a:lnTo>
                  <a:pt x="34" y="210"/>
                </a:lnTo>
                <a:lnTo>
                  <a:pt x="34" y="193"/>
                </a:lnTo>
                <a:lnTo>
                  <a:pt x="11" y="182"/>
                </a:lnTo>
                <a:lnTo>
                  <a:pt x="0" y="158"/>
                </a:lnTo>
                <a:lnTo>
                  <a:pt x="26" y="167"/>
                </a:lnTo>
                <a:lnTo>
                  <a:pt x="45" y="163"/>
                </a:lnTo>
                <a:lnTo>
                  <a:pt x="58" y="167"/>
                </a:lnTo>
                <a:lnTo>
                  <a:pt x="64" y="163"/>
                </a:lnTo>
                <a:lnTo>
                  <a:pt x="77" y="163"/>
                </a:lnTo>
                <a:lnTo>
                  <a:pt x="98" y="158"/>
                </a:lnTo>
                <a:lnTo>
                  <a:pt x="100" y="156"/>
                </a:lnTo>
                <a:lnTo>
                  <a:pt x="102" y="135"/>
                </a:lnTo>
                <a:lnTo>
                  <a:pt x="109" y="128"/>
                </a:lnTo>
                <a:lnTo>
                  <a:pt x="126" y="126"/>
                </a:lnTo>
                <a:lnTo>
                  <a:pt x="124" y="124"/>
                </a:lnTo>
                <a:lnTo>
                  <a:pt x="133" y="116"/>
                </a:lnTo>
                <a:lnTo>
                  <a:pt x="141" y="116"/>
                </a:lnTo>
                <a:lnTo>
                  <a:pt x="147" y="122"/>
                </a:lnTo>
                <a:lnTo>
                  <a:pt x="154" y="114"/>
                </a:lnTo>
                <a:lnTo>
                  <a:pt x="152" y="105"/>
                </a:lnTo>
                <a:lnTo>
                  <a:pt x="158" y="88"/>
                </a:lnTo>
                <a:lnTo>
                  <a:pt x="175" y="82"/>
                </a:lnTo>
                <a:lnTo>
                  <a:pt x="167" y="67"/>
                </a:lnTo>
                <a:lnTo>
                  <a:pt x="186" y="67"/>
                </a:lnTo>
                <a:lnTo>
                  <a:pt x="190" y="60"/>
                </a:lnTo>
                <a:lnTo>
                  <a:pt x="186" y="58"/>
                </a:lnTo>
                <a:lnTo>
                  <a:pt x="197" y="43"/>
                </a:lnTo>
                <a:lnTo>
                  <a:pt x="199" y="35"/>
                </a:lnTo>
                <a:lnTo>
                  <a:pt x="190" y="22"/>
                </a:lnTo>
                <a:lnTo>
                  <a:pt x="192" y="20"/>
                </a:lnTo>
                <a:lnTo>
                  <a:pt x="216" y="3"/>
                </a:lnTo>
                <a:lnTo>
                  <a:pt x="237" y="3"/>
                </a:lnTo>
                <a:lnTo>
                  <a:pt x="254" y="0"/>
                </a:lnTo>
                <a:lnTo>
                  <a:pt x="267" y="2"/>
                </a:lnTo>
                <a:lnTo>
                  <a:pt x="269" y="7"/>
                </a:lnTo>
                <a:lnTo>
                  <a:pt x="275" y="7"/>
                </a:lnTo>
                <a:lnTo>
                  <a:pt x="278" y="13"/>
                </a:lnTo>
                <a:lnTo>
                  <a:pt x="278" y="22"/>
                </a:lnTo>
                <a:lnTo>
                  <a:pt x="282" y="26"/>
                </a:lnTo>
                <a:lnTo>
                  <a:pt x="290" y="26"/>
                </a:lnTo>
                <a:lnTo>
                  <a:pt x="293" y="30"/>
                </a:lnTo>
                <a:lnTo>
                  <a:pt x="308" y="35"/>
                </a:lnTo>
                <a:lnTo>
                  <a:pt x="297" y="45"/>
                </a:lnTo>
                <a:lnTo>
                  <a:pt x="293" y="52"/>
                </a:lnTo>
                <a:lnTo>
                  <a:pt x="286" y="50"/>
                </a:lnTo>
                <a:lnTo>
                  <a:pt x="271" y="56"/>
                </a:lnTo>
                <a:lnTo>
                  <a:pt x="246" y="49"/>
                </a:lnTo>
                <a:lnTo>
                  <a:pt x="241" y="50"/>
                </a:lnTo>
                <a:lnTo>
                  <a:pt x="237" y="60"/>
                </a:lnTo>
                <a:lnTo>
                  <a:pt x="241" y="62"/>
                </a:lnTo>
                <a:lnTo>
                  <a:pt x="239" y="66"/>
                </a:lnTo>
                <a:lnTo>
                  <a:pt x="246" y="69"/>
                </a:lnTo>
                <a:lnTo>
                  <a:pt x="241" y="73"/>
                </a:lnTo>
                <a:lnTo>
                  <a:pt x="246" y="79"/>
                </a:lnTo>
                <a:lnTo>
                  <a:pt x="241" y="86"/>
                </a:lnTo>
                <a:lnTo>
                  <a:pt x="246" y="94"/>
                </a:lnTo>
                <a:lnTo>
                  <a:pt x="254" y="96"/>
                </a:lnTo>
                <a:lnTo>
                  <a:pt x="256" y="101"/>
                </a:lnTo>
                <a:lnTo>
                  <a:pt x="265" y="103"/>
                </a:lnTo>
                <a:lnTo>
                  <a:pt x="267" y="109"/>
                </a:lnTo>
                <a:lnTo>
                  <a:pt x="254" y="114"/>
                </a:lnTo>
                <a:lnTo>
                  <a:pt x="252" y="120"/>
                </a:lnTo>
                <a:lnTo>
                  <a:pt x="256" y="126"/>
                </a:lnTo>
                <a:lnTo>
                  <a:pt x="252" y="129"/>
                </a:lnTo>
                <a:lnTo>
                  <a:pt x="258" y="133"/>
                </a:lnTo>
                <a:lnTo>
                  <a:pt x="246" y="137"/>
                </a:lnTo>
                <a:lnTo>
                  <a:pt x="239" y="148"/>
                </a:lnTo>
                <a:lnTo>
                  <a:pt x="237" y="154"/>
                </a:lnTo>
                <a:lnTo>
                  <a:pt x="231" y="158"/>
                </a:lnTo>
                <a:lnTo>
                  <a:pt x="220" y="177"/>
                </a:lnTo>
                <a:lnTo>
                  <a:pt x="211" y="182"/>
                </a:lnTo>
                <a:lnTo>
                  <a:pt x="201" y="199"/>
                </a:lnTo>
                <a:lnTo>
                  <a:pt x="184" y="203"/>
                </a:lnTo>
                <a:lnTo>
                  <a:pt x="177" y="195"/>
                </a:lnTo>
                <a:lnTo>
                  <a:pt x="160" y="216"/>
                </a:lnTo>
                <a:lnTo>
                  <a:pt x="158" y="225"/>
                </a:lnTo>
                <a:lnTo>
                  <a:pt x="171" y="229"/>
                </a:lnTo>
                <a:lnTo>
                  <a:pt x="169" y="241"/>
                </a:lnTo>
                <a:lnTo>
                  <a:pt x="179" y="246"/>
                </a:lnTo>
                <a:lnTo>
                  <a:pt x="188" y="271"/>
                </a:lnTo>
                <a:lnTo>
                  <a:pt x="181" y="274"/>
                </a:lnTo>
                <a:lnTo>
                  <a:pt x="177" y="271"/>
                </a:lnTo>
                <a:lnTo>
                  <a:pt x="167" y="276"/>
                </a:lnTo>
                <a:lnTo>
                  <a:pt x="147" y="271"/>
                </a:lnTo>
                <a:lnTo>
                  <a:pt x="145" y="280"/>
                </a:lnTo>
                <a:lnTo>
                  <a:pt x="135" y="280"/>
                </a:lnTo>
                <a:lnTo>
                  <a:pt x="130" y="28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0" name=""/>
          <p:cNvSpPr/>
          <p:nvPr/>
        </p:nvSpPr>
        <p:spPr>
          <a:xfrm>
            <a:off x="6132600" y="2384280"/>
            <a:ext cx="536400" cy="576360"/>
          </a:xfrm>
          <a:custGeom>
            <a:avLst/>
            <a:gdLst/>
            <a:ahLst/>
            <a:rect l="l" t="t" r="r" b="b"/>
            <a:pathLst>
              <a:path w="308" h="284">
                <a:moveTo>
                  <a:pt x="130" y="284"/>
                </a:moveTo>
                <a:lnTo>
                  <a:pt x="120" y="280"/>
                </a:lnTo>
                <a:lnTo>
                  <a:pt x="115" y="265"/>
                </a:lnTo>
                <a:lnTo>
                  <a:pt x="107" y="261"/>
                </a:lnTo>
                <a:lnTo>
                  <a:pt x="102" y="252"/>
                </a:lnTo>
                <a:lnTo>
                  <a:pt x="73" y="252"/>
                </a:lnTo>
                <a:lnTo>
                  <a:pt x="70" y="252"/>
                </a:lnTo>
                <a:lnTo>
                  <a:pt x="68" y="256"/>
                </a:lnTo>
                <a:lnTo>
                  <a:pt x="58" y="252"/>
                </a:lnTo>
                <a:lnTo>
                  <a:pt x="21" y="256"/>
                </a:lnTo>
                <a:lnTo>
                  <a:pt x="15" y="257"/>
                </a:lnTo>
                <a:lnTo>
                  <a:pt x="11" y="256"/>
                </a:lnTo>
                <a:lnTo>
                  <a:pt x="17" y="237"/>
                </a:lnTo>
                <a:lnTo>
                  <a:pt x="24" y="229"/>
                </a:lnTo>
                <a:lnTo>
                  <a:pt x="38" y="224"/>
                </a:lnTo>
                <a:lnTo>
                  <a:pt x="43" y="214"/>
                </a:lnTo>
                <a:lnTo>
                  <a:pt x="34" y="210"/>
                </a:lnTo>
                <a:lnTo>
                  <a:pt x="34" y="193"/>
                </a:lnTo>
                <a:lnTo>
                  <a:pt x="11" y="182"/>
                </a:lnTo>
                <a:lnTo>
                  <a:pt x="0" y="158"/>
                </a:lnTo>
                <a:lnTo>
                  <a:pt x="26" y="167"/>
                </a:lnTo>
                <a:lnTo>
                  <a:pt x="45" y="163"/>
                </a:lnTo>
                <a:lnTo>
                  <a:pt x="58" y="167"/>
                </a:lnTo>
                <a:lnTo>
                  <a:pt x="64" y="163"/>
                </a:lnTo>
                <a:lnTo>
                  <a:pt x="77" y="163"/>
                </a:lnTo>
                <a:lnTo>
                  <a:pt x="98" y="158"/>
                </a:lnTo>
                <a:lnTo>
                  <a:pt x="100" y="156"/>
                </a:lnTo>
                <a:lnTo>
                  <a:pt x="102" y="135"/>
                </a:lnTo>
                <a:lnTo>
                  <a:pt x="109" y="128"/>
                </a:lnTo>
                <a:lnTo>
                  <a:pt x="126" y="126"/>
                </a:lnTo>
                <a:lnTo>
                  <a:pt x="124" y="124"/>
                </a:lnTo>
                <a:lnTo>
                  <a:pt x="133" y="116"/>
                </a:lnTo>
                <a:lnTo>
                  <a:pt x="141" y="116"/>
                </a:lnTo>
                <a:lnTo>
                  <a:pt x="147" y="122"/>
                </a:lnTo>
                <a:lnTo>
                  <a:pt x="154" y="114"/>
                </a:lnTo>
                <a:lnTo>
                  <a:pt x="152" y="105"/>
                </a:lnTo>
                <a:lnTo>
                  <a:pt x="158" y="88"/>
                </a:lnTo>
                <a:lnTo>
                  <a:pt x="175" y="82"/>
                </a:lnTo>
                <a:lnTo>
                  <a:pt x="167" y="67"/>
                </a:lnTo>
                <a:lnTo>
                  <a:pt x="186" y="67"/>
                </a:lnTo>
                <a:lnTo>
                  <a:pt x="190" y="60"/>
                </a:lnTo>
                <a:lnTo>
                  <a:pt x="186" y="58"/>
                </a:lnTo>
                <a:lnTo>
                  <a:pt x="197" y="43"/>
                </a:lnTo>
                <a:lnTo>
                  <a:pt x="199" y="35"/>
                </a:lnTo>
                <a:lnTo>
                  <a:pt x="190" y="22"/>
                </a:lnTo>
                <a:lnTo>
                  <a:pt x="192" y="20"/>
                </a:lnTo>
                <a:lnTo>
                  <a:pt x="216" y="3"/>
                </a:lnTo>
                <a:lnTo>
                  <a:pt x="237" y="3"/>
                </a:lnTo>
                <a:lnTo>
                  <a:pt x="254" y="0"/>
                </a:lnTo>
                <a:lnTo>
                  <a:pt x="267" y="2"/>
                </a:lnTo>
                <a:lnTo>
                  <a:pt x="269" y="7"/>
                </a:lnTo>
                <a:lnTo>
                  <a:pt x="275" y="7"/>
                </a:lnTo>
                <a:lnTo>
                  <a:pt x="278" y="13"/>
                </a:lnTo>
                <a:lnTo>
                  <a:pt x="278" y="22"/>
                </a:lnTo>
                <a:lnTo>
                  <a:pt x="282" y="26"/>
                </a:lnTo>
                <a:lnTo>
                  <a:pt x="290" y="26"/>
                </a:lnTo>
                <a:lnTo>
                  <a:pt x="293" y="30"/>
                </a:lnTo>
                <a:lnTo>
                  <a:pt x="308" y="35"/>
                </a:lnTo>
                <a:lnTo>
                  <a:pt x="297" y="45"/>
                </a:lnTo>
                <a:lnTo>
                  <a:pt x="293" y="52"/>
                </a:lnTo>
                <a:lnTo>
                  <a:pt x="286" y="50"/>
                </a:lnTo>
                <a:lnTo>
                  <a:pt x="271" y="56"/>
                </a:lnTo>
                <a:lnTo>
                  <a:pt x="246" y="49"/>
                </a:lnTo>
                <a:lnTo>
                  <a:pt x="241" y="50"/>
                </a:lnTo>
                <a:lnTo>
                  <a:pt x="237" y="60"/>
                </a:lnTo>
                <a:lnTo>
                  <a:pt x="241" y="62"/>
                </a:lnTo>
                <a:lnTo>
                  <a:pt x="239" y="66"/>
                </a:lnTo>
                <a:lnTo>
                  <a:pt x="246" y="69"/>
                </a:lnTo>
                <a:lnTo>
                  <a:pt x="241" y="73"/>
                </a:lnTo>
                <a:lnTo>
                  <a:pt x="246" y="79"/>
                </a:lnTo>
                <a:lnTo>
                  <a:pt x="241" y="86"/>
                </a:lnTo>
                <a:lnTo>
                  <a:pt x="246" y="94"/>
                </a:lnTo>
                <a:lnTo>
                  <a:pt x="254" y="96"/>
                </a:lnTo>
                <a:lnTo>
                  <a:pt x="256" y="101"/>
                </a:lnTo>
                <a:lnTo>
                  <a:pt x="265" y="103"/>
                </a:lnTo>
                <a:lnTo>
                  <a:pt x="267" y="109"/>
                </a:lnTo>
                <a:lnTo>
                  <a:pt x="254" y="114"/>
                </a:lnTo>
                <a:lnTo>
                  <a:pt x="252" y="120"/>
                </a:lnTo>
                <a:lnTo>
                  <a:pt x="256" y="126"/>
                </a:lnTo>
                <a:lnTo>
                  <a:pt x="252" y="129"/>
                </a:lnTo>
                <a:lnTo>
                  <a:pt x="258" y="133"/>
                </a:lnTo>
                <a:lnTo>
                  <a:pt x="246" y="137"/>
                </a:lnTo>
                <a:lnTo>
                  <a:pt x="239" y="148"/>
                </a:lnTo>
                <a:lnTo>
                  <a:pt x="237" y="154"/>
                </a:lnTo>
                <a:lnTo>
                  <a:pt x="231" y="158"/>
                </a:lnTo>
                <a:lnTo>
                  <a:pt x="220" y="177"/>
                </a:lnTo>
                <a:lnTo>
                  <a:pt x="211" y="182"/>
                </a:lnTo>
                <a:lnTo>
                  <a:pt x="201" y="199"/>
                </a:lnTo>
                <a:lnTo>
                  <a:pt x="184" y="203"/>
                </a:lnTo>
                <a:lnTo>
                  <a:pt x="177" y="195"/>
                </a:lnTo>
                <a:lnTo>
                  <a:pt x="160" y="216"/>
                </a:lnTo>
                <a:lnTo>
                  <a:pt x="158" y="225"/>
                </a:lnTo>
                <a:lnTo>
                  <a:pt x="171" y="229"/>
                </a:lnTo>
                <a:lnTo>
                  <a:pt x="169" y="241"/>
                </a:lnTo>
                <a:lnTo>
                  <a:pt x="179" y="246"/>
                </a:lnTo>
                <a:lnTo>
                  <a:pt x="188" y="271"/>
                </a:lnTo>
                <a:lnTo>
                  <a:pt x="181" y="274"/>
                </a:lnTo>
                <a:lnTo>
                  <a:pt x="177" y="271"/>
                </a:lnTo>
                <a:lnTo>
                  <a:pt x="167" y="276"/>
                </a:lnTo>
                <a:lnTo>
                  <a:pt x="147" y="271"/>
                </a:lnTo>
                <a:lnTo>
                  <a:pt x="145" y="280"/>
                </a:lnTo>
                <a:lnTo>
                  <a:pt x="135" y="280"/>
                </a:lnTo>
                <a:lnTo>
                  <a:pt x="130" y="284"/>
                </a:lnTo>
                <a:lnTo>
                  <a:pt x="130" y="28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1" name=""/>
          <p:cNvSpPr/>
          <p:nvPr/>
        </p:nvSpPr>
        <p:spPr>
          <a:xfrm>
            <a:off x="5803920" y="2862360"/>
            <a:ext cx="27000" cy="65160"/>
          </a:xfrm>
          <a:custGeom>
            <a:avLst/>
            <a:gdLst/>
            <a:ahLst/>
            <a:rect l="l" t="t" r="r" b="b"/>
            <a:pathLst>
              <a:path w="15" h="32">
                <a:moveTo>
                  <a:pt x="11" y="30"/>
                </a:moveTo>
                <a:lnTo>
                  <a:pt x="15" y="6"/>
                </a:lnTo>
                <a:lnTo>
                  <a:pt x="7" y="0"/>
                </a:lnTo>
                <a:lnTo>
                  <a:pt x="0" y="13"/>
                </a:lnTo>
                <a:lnTo>
                  <a:pt x="0" y="28"/>
                </a:lnTo>
                <a:lnTo>
                  <a:pt x="5" y="32"/>
                </a:lnTo>
                <a:lnTo>
                  <a:pt x="11" y="3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2" name=""/>
          <p:cNvSpPr/>
          <p:nvPr/>
        </p:nvSpPr>
        <p:spPr>
          <a:xfrm>
            <a:off x="5803920" y="2862360"/>
            <a:ext cx="27000" cy="65160"/>
          </a:xfrm>
          <a:custGeom>
            <a:avLst/>
            <a:gdLst/>
            <a:ahLst/>
            <a:rect l="l" t="t" r="r" b="b"/>
            <a:pathLst>
              <a:path w="15" h="32">
                <a:moveTo>
                  <a:pt x="11" y="30"/>
                </a:moveTo>
                <a:lnTo>
                  <a:pt x="15" y="6"/>
                </a:lnTo>
                <a:lnTo>
                  <a:pt x="7" y="0"/>
                </a:lnTo>
                <a:lnTo>
                  <a:pt x="0" y="13"/>
                </a:lnTo>
                <a:lnTo>
                  <a:pt x="0" y="28"/>
                </a:lnTo>
                <a:lnTo>
                  <a:pt x="5" y="32"/>
                </a:lnTo>
                <a:lnTo>
                  <a:pt x="11" y="30"/>
                </a:lnTo>
                <a:lnTo>
                  <a:pt x="11" y="3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3" name=""/>
          <p:cNvSpPr/>
          <p:nvPr/>
        </p:nvSpPr>
        <p:spPr>
          <a:xfrm>
            <a:off x="5286240" y="2602080"/>
            <a:ext cx="677880" cy="684000"/>
          </a:xfrm>
          <a:custGeom>
            <a:avLst/>
            <a:gdLst/>
            <a:ahLst/>
            <a:rect l="l" t="t" r="r" b="b"/>
            <a:pathLst>
              <a:path w="389" h="337">
                <a:moveTo>
                  <a:pt x="146" y="322"/>
                </a:moveTo>
                <a:lnTo>
                  <a:pt x="139" y="299"/>
                </a:lnTo>
                <a:lnTo>
                  <a:pt x="128" y="290"/>
                </a:lnTo>
                <a:lnTo>
                  <a:pt x="118" y="277"/>
                </a:lnTo>
                <a:lnTo>
                  <a:pt x="114" y="262"/>
                </a:lnTo>
                <a:lnTo>
                  <a:pt x="103" y="250"/>
                </a:lnTo>
                <a:lnTo>
                  <a:pt x="84" y="239"/>
                </a:lnTo>
                <a:lnTo>
                  <a:pt x="79" y="214"/>
                </a:lnTo>
                <a:lnTo>
                  <a:pt x="80" y="205"/>
                </a:lnTo>
                <a:lnTo>
                  <a:pt x="67" y="177"/>
                </a:lnTo>
                <a:lnTo>
                  <a:pt x="56" y="167"/>
                </a:lnTo>
                <a:lnTo>
                  <a:pt x="50" y="166"/>
                </a:lnTo>
                <a:lnTo>
                  <a:pt x="43" y="143"/>
                </a:lnTo>
                <a:lnTo>
                  <a:pt x="9" y="88"/>
                </a:lnTo>
                <a:lnTo>
                  <a:pt x="0" y="88"/>
                </a:lnTo>
                <a:lnTo>
                  <a:pt x="3" y="60"/>
                </a:lnTo>
                <a:lnTo>
                  <a:pt x="3" y="64"/>
                </a:lnTo>
                <a:lnTo>
                  <a:pt x="24" y="66"/>
                </a:lnTo>
                <a:lnTo>
                  <a:pt x="35" y="51"/>
                </a:lnTo>
                <a:lnTo>
                  <a:pt x="50" y="47"/>
                </a:lnTo>
                <a:lnTo>
                  <a:pt x="52" y="39"/>
                </a:lnTo>
                <a:lnTo>
                  <a:pt x="60" y="36"/>
                </a:lnTo>
                <a:lnTo>
                  <a:pt x="41" y="15"/>
                </a:lnTo>
                <a:lnTo>
                  <a:pt x="75" y="7"/>
                </a:lnTo>
                <a:lnTo>
                  <a:pt x="80" y="0"/>
                </a:lnTo>
                <a:lnTo>
                  <a:pt x="109" y="9"/>
                </a:lnTo>
                <a:lnTo>
                  <a:pt x="131" y="22"/>
                </a:lnTo>
                <a:lnTo>
                  <a:pt x="150" y="30"/>
                </a:lnTo>
                <a:lnTo>
                  <a:pt x="154" y="38"/>
                </a:lnTo>
                <a:lnTo>
                  <a:pt x="163" y="39"/>
                </a:lnTo>
                <a:lnTo>
                  <a:pt x="165" y="54"/>
                </a:lnTo>
                <a:lnTo>
                  <a:pt x="186" y="64"/>
                </a:lnTo>
                <a:lnTo>
                  <a:pt x="201" y="73"/>
                </a:lnTo>
                <a:lnTo>
                  <a:pt x="220" y="66"/>
                </a:lnTo>
                <a:lnTo>
                  <a:pt x="235" y="70"/>
                </a:lnTo>
                <a:lnTo>
                  <a:pt x="240" y="79"/>
                </a:lnTo>
                <a:lnTo>
                  <a:pt x="252" y="79"/>
                </a:lnTo>
                <a:lnTo>
                  <a:pt x="259" y="92"/>
                </a:lnTo>
                <a:lnTo>
                  <a:pt x="269" y="102"/>
                </a:lnTo>
                <a:lnTo>
                  <a:pt x="270" y="107"/>
                </a:lnTo>
                <a:lnTo>
                  <a:pt x="284" y="117"/>
                </a:lnTo>
                <a:lnTo>
                  <a:pt x="286" y="126"/>
                </a:lnTo>
                <a:lnTo>
                  <a:pt x="284" y="135"/>
                </a:lnTo>
                <a:lnTo>
                  <a:pt x="297" y="156"/>
                </a:lnTo>
                <a:lnTo>
                  <a:pt x="302" y="160"/>
                </a:lnTo>
                <a:lnTo>
                  <a:pt x="314" y="177"/>
                </a:lnTo>
                <a:lnTo>
                  <a:pt x="319" y="192"/>
                </a:lnTo>
                <a:lnTo>
                  <a:pt x="376" y="201"/>
                </a:lnTo>
                <a:lnTo>
                  <a:pt x="380" y="198"/>
                </a:lnTo>
                <a:lnTo>
                  <a:pt x="389" y="213"/>
                </a:lnTo>
                <a:lnTo>
                  <a:pt x="374" y="252"/>
                </a:lnTo>
                <a:lnTo>
                  <a:pt x="319" y="271"/>
                </a:lnTo>
                <a:lnTo>
                  <a:pt x="261" y="286"/>
                </a:lnTo>
                <a:lnTo>
                  <a:pt x="214" y="337"/>
                </a:lnTo>
                <a:lnTo>
                  <a:pt x="214" y="316"/>
                </a:lnTo>
                <a:lnTo>
                  <a:pt x="180" y="303"/>
                </a:lnTo>
                <a:lnTo>
                  <a:pt x="161" y="309"/>
                </a:lnTo>
                <a:lnTo>
                  <a:pt x="146" y="32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4" name=""/>
          <p:cNvSpPr/>
          <p:nvPr/>
        </p:nvSpPr>
        <p:spPr>
          <a:xfrm>
            <a:off x="5286240" y="2602080"/>
            <a:ext cx="677880" cy="684000"/>
          </a:xfrm>
          <a:custGeom>
            <a:avLst/>
            <a:gdLst/>
            <a:ahLst/>
            <a:rect l="l" t="t" r="r" b="b"/>
            <a:pathLst>
              <a:path w="389" h="337">
                <a:moveTo>
                  <a:pt x="146" y="322"/>
                </a:moveTo>
                <a:lnTo>
                  <a:pt x="139" y="299"/>
                </a:lnTo>
                <a:lnTo>
                  <a:pt x="128" y="290"/>
                </a:lnTo>
                <a:lnTo>
                  <a:pt x="118" y="277"/>
                </a:lnTo>
                <a:lnTo>
                  <a:pt x="114" y="262"/>
                </a:lnTo>
                <a:lnTo>
                  <a:pt x="103" y="250"/>
                </a:lnTo>
                <a:lnTo>
                  <a:pt x="84" y="239"/>
                </a:lnTo>
                <a:lnTo>
                  <a:pt x="79" y="214"/>
                </a:lnTo>
                <a:lnTo>
                  <a:pt x="80" y="205"/>
                </a:lnTo>
                <a:lnTo>
                  <a:pt x="67" y="177"/>
                </a:lnTo>
                <a:lnTo>
                  <a:pt x="56" y="167"/>
                </a:lnTo>
                <a:lnTo>
                  <a:pt x="50" y="166"/>
                </a:lnTo>
                <a:lnTo>
                  <a:pt x="43" y="143"/>
                </a:lnTo>
                <a:lnTo>
                  <a:pt x="9" y="88"/>
                </a:lnTo>
                <a:lnTo>
                  <a:pt x="0" y="88"/>
                </a:lnTo>
                <a:lnTo>
                  <a:pt x="3" y="60"/>
                </a:lnTo>
                <a:lnTo>
                  <a:pt x="3" y="64"/>
                </a:lnTo>
                <a:lnTo>
                  <a:pt x="24" y="66"/>
                </a:lnTo>
                <a:lnTo>
                  <a:pt x="35" y="51"/>
                </a:lnTo>
                <a:lnTo>
                  <a:pt x="50" y="47"/>
                </a:lnTo>
                <a:lnTo>
                  <a:pt x="52" y="39"/>
                </a:lnTo>
                <a:lnTo>
                  <a:pt x="60" y="36"/>
                </a:lnTo>
                <a:lnTo>
                  <a:pt x="41" y="15"/>
                </a:lnTo>
                <a:lnTo>
                  <a:pt x="75" y="7"/>
                </a:lnTo>
                <a:lnTo>
                  <a:pt x="80" y="0"/>
                </a:lnTo>
                <a:lnTo>
                  <a:pt x="109" y="9"/>
                </a:lnTo>
                <a:lnTo>
                  <a:pt x="131" y="22"/>
                </a:lnTo>
                <a:lnTo>
                  <a:pt x="150" y="30"/>
                </a:lnTo>
                <a:lnTo>
                  <a:pt x="154" y="38"/>
                </a:lnTo>
                <a:lnTo>
                  <a:pt x="163" y="39"/>
                </a:lnTo>
                <a:lnTo>
                  <a:pt x="165" y="54"/>
                </a:lnTo>
                <a:lnTo>
                  <a:pt x="186" y="64"/>
                </a:lnTo>
                <a:lnTo>
                  <a:pt x="201" y="73"/>
                </a:lnTo>
                <a:lnTo>
                  <a:pt x="220" y="66"/>
                </a:lnTo>
                <a:lnTo>
                  <a:pt x="235" y="70"/>
                </a:lnTo>
                <a:lnTo>
                  <a:pt x="240" y="79"/>
                </a:lnTo>
                <a:lnTo>
                  <a:pt x="252" y="79"/>
                </a:lnTo>
                <a:lnTo>
                  <a:pt x="259" y="92"/>
                </a:lnTo>
                <a:lnTo>
                  <a:pt x="269" y="102"/>
                </a:lnTo>
                <a:lnTo>
                  <a:pt x="270" y="107"/>
                </a:lnTo>
                <a:lnTo>
                  <a:pt x="284" y="117"/>
                </a:lnTo>
                <a:lnTo>
                  <a:pt x="286" y="126"/>
                </a:lnTo>
                <a:lnTo>
                  <a:pt x="284" y="135"/>
                </a:lnTo>
                <a:lnTo>
                  <a:pt x="297" y="156"/>
                </a:lnTo>
                <a:lnTo>
                  <a:pt x="302" y="160"/>
                </a:lnTo>
                <a:lnTo>
                  <a:pt x="314" y="177"/>
                </a:lnTo>
                <a:lnTo>
                  <a:pt x="319" y="192"/>
                </a:lnTo>
                <a:lnTo>
                  <a:pt x="376" y="201"/>
                </a:lnTo>
                <a:lnTo>
                  <a:pt x="380" y="198"/>
                </a:lnTo>
                <a:lnTo>
                  <a:pt x="389" y="213"/>
                </a:lnTo>
                <a:lnTo>
                  <a:pt x="374" y="252"/>
                </a:lnTo>
                <a:lnTo>
                  <a:pt x="319" y="271"/>
                </a:lnTo>
                <a:lnTo>
                  <a:pt x="261" y="286"/>
                </a:lnTo>
                <a:lnTo>
                  <a:pt x="214" y="337"/>
                </a:lnTo>
                <a:lnTo>
                  <a:pt x="214" y="316"/>
                </a:lnTo>
                <a:lnTo>
                  <a:pt x="180" y="303"/>
                </a:lnTo>
                <a:lnTo>
                  <a:pt x="161" y="309"/>
                </a:lnTo>
                <a:lnTo>
                  <a:pt x="146" y="322"/>
                </a:lnTo>
                <a:lnTo>
                  <a:pt x="146" y="32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5" name=""/>
          <p:cNvSpPr/>
          <p:nvPr/>
        </p:nvSpPr>
        <p:spPr>
          <a:xfrm>
            <a:off x="5313240" y="2368440"/>
            <a:ext cx="223920" cy="230400"/>
          </a:xfrm>
          <a:custGeom>
            <a:avLst/>
            <a:gdLst/>
            <a:ahLst/>
            <a:rect l="l" t="t" r="r" b="b"/>
            <a:pathLst>
              <a:path w="129" h="113">
                <a:moveTo>
                  <a:pt x="58" y="92"/>
                </a:moveTo>
                <a:lnTo>
                  <a:pt x="18" y="113"/>
                </a:lnTo>
                <a:lnTo>
                  <a:pt x="3" y="106"/>
                </a:lnTo>
                <a:lnTo>
                  <a:pt x="0" y="106"/>
                </a:lnTo>
                <a:lnTo>
                  <a:pt x="0" y="94"/>
                </a:lnTo>
                <a:lnTo>
                  <a:pt x="9" y="87"/>
                </a:lnTo>
                <a:lnTo>
                  <a:pt x="9" y="81"/>
                </a:lnTo>
                <a:lnTo>
                  <a:pt x="17" y="79"/>
                </a:lnTo>
                <a:lnTo>
                  <a:pt x="15" y="77"/>
                </a:lnTo>
                <a:lnTo>
                  <a:pt x="22" y="72"/>
                </a:lnTo>
                <a:lnTo>
                  <a:pt x="17" y="64"/>
                </a:lnTo>
                <a:lnTo>
                  <a:pt x="18" y="60"/>
                </a:lnTo>
                <a:lnTo>
                  <a:pt x="9" y="60"/>
                </a:lnTo>
                <a:lnTo>
                  <a:pt x="7" y="36"/>
                </a:lnTo>
                <a:lnTo>
                  <a:pt x="7" y="30"/>
                </a:lnTo>
                <a:lnTo>
                  <a:pt x="13" y="34"/>
                </a:lnTo>
                <a:lnTo>
                  <a:pt x="17" y="26"/>
                </a:lnTo>
                <a:lnTo>
                  <a:pt x="22" y="25"/>
                </a:lnTo>
                <a:lnTo>
                  <a:pt x="18" y="19"/>
                </a:lnTo>
                <a:lnTo>
                  <a:pt x="22" y="11"/>
                </a:lnTo>
                <a:lnTo>
                  <a:pt x="37" y="15"/>
                </a:lnTo>
                <a:lnTo>
                  <a:pt x="54" y="10"/>
                </a:lnTo>
                <a:lnTo>
                  <a:pt x="69" y="15"/>
                </a:lnTo>
                <a:lnTo>
                  <a:pt x="97" y="4"/>
                </a:lnTo>
                <a:lnTo>
                  <a:pt x="116" y="6"/>
                </a:lnTo>
                <a:lnTo>
                  <a:pt x="124" y="0"/>
                </a:lnTo>
                <a:lnTo>
                  <a:pt x="129" y="4"/>
                </a:lnTo>
                <a:lnTo>
                  <a:pt x="118" y="17"/>
                </a:lnTo>
                <a:lnTo>
                  <a:pt x="107" y="21"/>
                </a:lnTo>
                <a:lnTo>
                  <a:pt x="105" y="57"/>
                </a:lnTo>
                <a:lnTo>
                  <a:pt x="103" y="66"/>
                </a:lnTo>
                <a:lnTo>
                  <a:pt x="58" y="9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6" name=""/>
          <p:cNvSpPr/>
          <p:nvPr/>
        </p:nvSpPr>
        <p:spPr>
          <a:xfrm>
            <a:off x="5313240" y="2368440"/>
            <a:ext cx="223920" cy="230400"/>
          </a:xfrm>
          <a:custGeom>
            <a:avLst/>
            <a:gdLst/>
            <a:ahLst/>
            <a:rect l="l" t="t" r="r" b="b"/>
            <a:pathLst>
              <a:path w="129" h="113">
                <a:moveTo>
                  <a:pt x="58" y="92"/>
                </a:moveTo>
                <a:lnTo>
                  <a:pt x="18" y="113"/>
                </a:lnTo>
                <a:lnTo>
                  <a:pt x="3" y="106"/>
                </a:lnTo>
                <a:lnTo>
                  <a:pt x="0" y="106"/>
                </a:lnTo>
                <a:lnTo>
                  <a:pt x="0" y="94"/>
                </a:lnTo>
                <a:lnTo>
                  <a:pt x="9" y="87"/>
                </a:lnTo>
                <a:lnTo>
                  <a:pt x="9" y="81"/>
                </a:lnTo>
                <a:lnTo>
                  <a:pt x="17" y="79"/>
                </a:lnTo>
                <a:lnTo>
                  <a:pt x="15" y="77"/>
                </a:lnTo>
                <a:lnTo>
                  <a:pt x="22" y="72"/>
                </a:lnTo>
                <a:lnTo>
                  <a:pt x="17" y="64"/>
                </a:lnTo>
                <a:lnTo>
                  <a:pt x="18" y="60"/>
                </a:lnTo>
                <a:lnTo>
                  <a:pt x="9" y="60"/>
                </a:lnTo>
                <a:lnTo>
                  <a:pt x="7" y="36"/>
                </a:lnTo>
                <a:lnTo>
                  <a:pt x="7" y="30"/>
                </a:lnTo>
                <a:lnTo>
                  <a:pt x="13" y="34"/>
                </a:lnTo>
                <a:lnTo>
                  <a:pt x="17" y="26"/>
                </a:lnTo>
                <a:lnTo>
                  <a:pt x="22" y="25"/>
                </a:lnTo>
                <a:lnTo>
                  <a:pt x="18" y="19"/>
                </a:lnTo>
                <a:lnTo>
                  <a:pt x="22" y="11"/>
                </a:lnTo>
                <a:lnTo>
                  <a:pt x="37" y="15"/>
                </a:lnTo>
                <a:lnTo>
                  <a:pt x="54" y="10"/>
                </a:lnTo>
                <a:lnTo>
                  <a:pt x="69" y="15"/>
                </a:lnTo>
                <a:lnTo>
                  <a:pt x="97" y="4"/>
                </a:lnTo>
                <a:lnTo>
                  <a:pt x="116" y="6"/>
                </a:lnTo>
                <a:lnTo>
                  <a:pt x="124" y="0"/>
                </a:lnTo>
                <a:lnTo>
                  <a:pt x="129" y="4"/>
                </a:lnTo>
                <a:lnTo>
                  <a:pt x="118" y="17"/>
                </a:lnTo>
                <a:lnTo>
                  <a:pt x="107" y="21"/>
                </a:lnTo>
                <a:lnTo>
                  <a:pt x="105" y="57"/>
                </a:lnTo>
                <a:lnTo>
                  <a:pt x="103" y="66"/>
                </a:lnTo>
                <a:lnTo>
                  <a:pt x="58" y="92"/>
                </a:lnTo>
                <a:lnTo>
                  <a:pt x="58" y="9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7" name=""/>
          <p:cNvSpPr/>
          <p:nvPr/>
        </p:nvSpPr>
        <p:spPr>
          <a:xfrm>
            <a:off x="5813280" y="2865600"/>
            <a:ext cx="166680" cy="144360"/>
          </a:xfrm>
          <a:custGeom>
            <a:avLst/>
            <a:gdLst/>
            <a:ahLst/>
            <a:rect l="l" t="t" r="r" b="b"/>
            <a:pathLst>
              <a:path w="96" h="71">
                <a:moveTo>
                  <a:pt x="96" y="24"/>
                </a:moveTo>
                <a:lnTo>
                  <a:pt x="96" y="9"/>
                </a:lnTo>
                <a:lnTo>
                  <a:pt x="93" y="7"/>
                </a:lnTo>
                <a:lnTo>
                  <a:pt x="93" y="0"/>
                </a:lnTo>
                <a:lnTo>
                  <a:pt x="63" y="32"/>
                </a:lnTo>
                <a:lnTo>
                  <a:pt x="63" y="36"/>
                </a:lnTo>
                <a:lnTo>
                  <a:pt x="53" y="39"/>
                </a:lnTo>
                <a:lnTo>
                  <a:pt x="29" y="37"/>
                </a:lnTo>
                <a:lnTo>
                  <a:pt x="23" y="41"/>
                </a:lnTo>
                <a:lnTo>
                  <a:pt x="14" y="41"/>
                </a:lnTo>
                <a:lnTo>
                  <a:pt x="12" y="37"/>
                </a:lnTo>
                <a:lnTo>
                  <a:pt x="6" y="36"/>
                </a:lnTo>
                <a:lnTo>
                  <a:pt x="6" y="28"/>
                </a:lnTo>
                <a:lnTo>
                  <a:pt x="0" y="30"/>
                </a:lnTo>
                <a:lnTo>
                  <a:pt x="12" y="47"/>
                </a:lnTo>
                <a:lnTo>
                  <a:pt x="17" y="62"/>
                </a:lnTo>
                <a:lnTo>
                  <a:pt x="74" y="71"/>
                </a:lnTo>
                <a:lnTo>
                  <a:pt x="78" y="68"/>
                </a:lnTo>
                <a:lnTo>
                  <a:pt x="81" y="43"/>
                </a:lnTo>
                <a:lnTo>
                  <a:pt x="91" y="39"/>
                </a:lnTo>
                <a:lnTo>
                  <a:pt x="87" y="24"/>
                </a:lnTo>
                <a:lnTo>
                  <a:pt x="96" y="2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8" name=""/>
          <p:cNvSpPr/>
          <p:nvPr/>
        </p:nvSpPr>
        <p:spPr>
          <a:xfrm>
            <a:off x="5813280" y="2865600"/>
            <a:ext cx="166680" cy="144360"/>
          </a:xfrm>
          <a:custGeom>
            <a:avLst/>
            <a:gdLst/>
            <a:ahLst/>
            <a:rect l="l" t="t" r="r" b="b"/>
            <a:pathLst>
              <a:path w="96" h="71">
                <a:moveTo>
                  <a:pt x="96" y="24"/>
                </a:moveTo>
                <a:lnTo>
                  <a:pt x="96" y="9"/>
                </a:lnTo>
                <a:lnTo>
                  <a:pt x="93" y="7"/>
                </a:lnTo>
                <a:lnTo>
                  <a:pt x="93" y="0"/>
                </a:lnTo>
                <a:lnTo>
                  <a:pt x="63" y="32"/>
                </a:lnTo>
                <a:lnTo>
                  <a:pt x="63" y="36"/>
                </a:lnTo>
                <a:lnTo>
                  <a:pt x="53" y="39"/>
                </a:lnTo>
                <a:lnTo>
                  <a:pt x="29" y="37"/>
                </a:lnTo>
                <a:lnTo>
                  <a:pt x="23" y="41"/>
                </a:lnTo>
                <a:lnTo>
                  <a:pt x="14" y="41"/>
                </a:lnTo>
                <a:lnTo>
                  <a:pt x="12" y="37"/>
                </a:lnTo>
                <a:lnTo>
                  <a:pt x="6" y="36"/>
                </a:lnTo>
                <a:lnTo>
                  <a:pt x="6" y="28"/>
                </a:lnTo>
                <a:lnTo>
                  <a:pt x="0" y="30"/>
                </a:lnTo>
                <a:lnTo>
                  <a:pt x="12" y="47"/>
                </a:lnTo>
                <a:lnTo>
                  <a:pt x="17" y="62"/>
                </a:lnTo>
                <a:lnTo>
                  <a:pt x="74" y="71"/>
                </a:lnTo>
                <a:lnTo>
                  <a:pt x="78" y="68"/>
                </a:lnTo>
                <a:lnTo>
                  <a:pt x="81" y="43"/>
                </a:lnTo>
                <a:lnTo>
                  <a:pt x="91" y="39"/>
                </a:lnTo>
                <a:lnTo>
                  <a:pt x="87" y="24"/>
                </a:lnTo>
                <a:lnTo>
                  <a:pt x="96" y="24"/>
                </a:lnTo>
                <a:lnTo>
                  <a:pt x="96" y="2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9" name=""/>
          <p:cNvSpPr/>
          <p:nvPr/>
        </p:nvSpPr>
        <p:spPr>
          <a:xfrm>
            <a:off x="5011560" y="2139840"/>
            <a:ext cx="93960" cy="95400"/>
          </a:xfrm>
          <a:custGeom>
            <a:avLst/>
            <a:gdLst/>
            <a:ahLst/>
            <a:rect l="l" t="t" r="r" b="b"/>
            <a:pathLst>
              <a:path w="54" h="47">
                <a:moveTo>
                  <a:pt x="35" y="2"/>
                </a:moveTo>
                <a:lnTo>
                  <a:pt x="20" y="0"/>
                </a:lnTo>
                <a:lnTo>
                  <a:pt x="3" y="6"/>
                </a:lnTo>
                <a:lnTo>
                  <a:pt x="7" y="13"/>
                </a:lnTo>
                <a:lnTo>
                  <a:pt x="0" y="30"/>
                </a:lnTo>
                <a:lnTo>
                  <a:pt x="9" y="34"/>
                </a:lnTo>
                <a:lnTo>
                  <a:pt x="3" y="40"/>
                </a:lnTo>
                <a:lnTo>
                  <a:pt x="1" y="47"/>
                </a:lnTo>
                <a:lnTo>
                  <a:pt x="28" y="25"/>
                </a:lnTo>
                <a:lnTo>
                  <a:pt x="50" y="25"/>
                </a:lnTo>
                <a:lnTo>
                  <a:pt x="54" y="19"/>
                </a:lnTo>
                <a:lnTo>
                  <a:pt x="37" y="11"/>
                </a:lnTo>
                <a:lnTo>
                  <a:pt x="35" y="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00" name=""/>
          <p:cNvSpPr/>
          <p:nvPr/>
        </p:nvSpPr>
        <p:spPr>
          <a:xfrm>
            <a:off x="5011560" y="2139840"/>
            <a:ext cx="93960" cy="95400"/>
          </a:xfrm>
          <a:custGeom>
            <a:avLst/>
            <a:gdLst/>
            <a:ahLst/>
            <a:rect l="l" t="t" r="r" b="b"/>
            <a:pathLst>
              <a:path w="54" h="47">
                <a:moveTo>
                  <a:pt x="35" y="2"/>
                </a:moveTo>
                <a:lnTo>
                  <a:pt x="20" y="0"/>
                </a:lnTo>
                <a:lnTo>
                  <a:pt x="3" y="6"/>
                </a:lnTo>
                <a:lnTo>
                  <a:pt x="7" y="13"/>
                </a:lnTo>
                <a:lnTo>
                  <a:pt x="0" y="30"/>
                </a:lnTo>
                <a:lnTo>
                  <a:pt x="9" y="34"/>
                </a:lnTo>
                <a:lnTo>
                  <a:pt x="3" y="40"/>
                </a:lnTo>
                <a:lnTo>
                  <a:pt x="1" y="47"/>
                </a:lnTo>
                <a:lnTo>
                  <a:pt x="28" y="25"/>
                </a:lnTo>
                <a:lnTo>
                  <a:pt x="50" y="25"/>
                </a:lnTo>
                <a:lnTo>
                  <a:pt x="54" y="19"/>
                </a:lnTo>
                <a:lnTo>
                  <a:pt x="37" y="11"/>
                </a:lnTo>
                <a:lnTo>
                  <a:pt x="35" y="2"/>
                </a:lnTo>
                <a:lnTo>
                  <a:pt x="35" y="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01" name=""/>
          <p:cNvSpPr/>
          <p:nvPr/>
        </p:nvSpPr>
        <p:spPr>
          <a:xfrm>
            <a:off x="5013360" y="2139840"/>
            <a:ext cx="596880" cy="298440"/>
          </a:xfrm>
          <a:custGeom>
            <a:avLst/>
            <a:gdLst/>
            <a:ahLst/>
            <a:rect l="l" t="t" r="r" b="b"/>
            <a:pathLst>
              <a:path w="343" h="147">
                <a:moveTo>
                  <a:pt x="4" y="49"/>
                </a:moveTo>
                <a:lnTo>
                  <a:pt x="12" y="43"/>
                </a:lnTo>
                <a:lnTo>
                  <a:pt x="29" y="42"/>
                </a:lnTo>
                <a:lnTo>
                  <a:pt x="29" y="38"/>
                </a:lnTo>
                <a:lnTo>
                  <a:pt x="49" y="40"/>
                </a:lnTo>
                <a:lnTo>
                  <a:pt x="53" y="40"/>
                </a:lnTo>
                <a:lnTo>
                  <a:pt x="49" y="34"/>
                </a:lnTo>
                <a:lnTo>
                  <a:pt x="53" y="34"/>
                </a:lnTo>
                <a:lnTo>
                  <a:pt x="68" y="32"/>
                </a:lnTo>
                <a:lnTo>
                  <a:pt x="55" y="28"/>
                </a:lnTo>
                <a:lnTo>
                  <a:pt x="53" y="25"/>
                </a:lnTo>
                <a:lnTo>
                  <a:pt x="57" y="19"/>
                </a:lnTo>
                <a:lnTo>
                  <a:pt x="91" y="25"/>
                </a:lnTo>
                <a:lnTo>
                  <a:pt x="113" y="8"/>
                </a:lnTo>
                <a:lnTo>
                  <a:pt x="132" y="0"/>
                </a:lnTo>
                <a:lnTo>
                  <a:pt x="166" y="0"/>
                </a:lnTo>
                <a:lnTo>
                  <a:pt x="175" y="10"/>
                </a:lnTo>
                <a:lnTo>
                  <a:pt x="183" y="8"/>
                </a:lnTo>
                <a:lnTo>
                  <a:pt x="189" y="19"/>
                </a:lnTo>
                <a:lnTo>
                  <a:pt x="219" y="28"/>
                </a:lnTo>
                <a:lnTo>
                  <a:pt x="243" y="23"/>
                </a:lnTo>
                <a:lnTo>
                  <a:pt x="262" y="25"/>
                </a:lnTo>
                <a:lnTo>
                  <a:pt x="283" y="10"/>
                </a:lnTo>
                <a:lnTo>
                  <a:pt x="298" y="13"/>
                </a:lnTo>
                <a:lnTo>
                  <a:pt x="307" y="11"/>
                </a:lnTo>
                <a:lnTo>
                  <a:pt x="320" y="25"/>
                </a:lnTo>
                <a:lnTo>
                  <a:pt x="326" y="43"/>
                </a:lnTo>
                <a:lnTo>
                  <a:pt x="341" y="53"/>
                </a:lnTo>
                <a:lnTo>
                  <a:pt x="332" y="64"/>
                </a:lnTo>
                <a:lnTo>
                  <a:pt x="335" y="74"/>
                </a:lnTo>
                <a:lnTo>
                  <a:pt x="335" y="100"/>
                </a:lnTo>
                <a:lnTo>
                  <a:pt x="343" y="109"/>
                </a:lnTo>
                <a:lnTo>
                  <a:pt x="343" y="115"/>
                </a:lnTo>
                <a:lnTo>
                  <a:pt x="335" y="115"/>
                </a:lnTo>
                <a:lnTo>
                  <a:pt x="333" y="113"/>
                </a:lnTo>
                <a:lnTo>
                  <a:pt x="311" y="109"/>
                </a:lnTo>
                <a:lnTo>
                  <a:pt x="301" y="117"/>
                </a:lnTo>
                <a:lnTo>
                  <a:pt x="296" y="113"/>
                </a:lnTo>
                <a:lnTo>
                  <a:pt x="288" y="119"/>
                </a:lnTo>
                <a:lnTo>
                  <a:pt x="269" y="117"/>
                </a:lnTo>
                <a:lnTo>
                  <a:pt x="241" y="128"/>
                </a:lnTo>
                <a:lnTo>
                  <a:pt x="226" y="123"/>
                </a:lnTo>
                <a:lnTo>
                  <a:pt x="209" y="128"/>
                </a:lnTo>
                <a:lnTo>
                  <a:pt x="194" y="124"/>
                </a:lnTo>
                <a:lnTo>
                  <a:pt x="190" y="132"/>
                </a:lnTo>
                <a:lnTo>
                  <a:pt x="194" y="138"/>
                </a:lnTo>
                <a:lnTo>
                  <a:pt x="189" y="139"/>
                </a:lnTo>
                <a:lnTo>
                  <a:pt x="185" y="147"/>
                </a:lnTo>
                <a:lnTo>
                  <a:pt x="179" y="143"/>
                </a:lnTo>
                <a:lnTo>
                  <a:pt x="181" y="132"/>
                </a:lnTo>
                <a:lnTo>
                  <a:pt x="185" y="128"/>
                </a:lnTo>
                <a:lnTo>
                  <a:pt x="181" y="124"/>
                </a:lnTo>
                <a:lnTo>
                  <a:pt x="172" y="132"/>
                </a:lnTo>
                <a:lnTo>
                  <a:pt x="160" y="126"/>
                </a:lnTo>
                <a:lnTo>
                  <a:pt x="153" y="128"/>
                </a:lnTo>
                <a:lnTo>
                  <a:pt x="147" y="136"/>
                </a:lnTo>
                <a:lnTo>
                  <a:pt x="123" y="143"/>
                </a:lnTo>
                <a:lnTo>
                  <a:pt x="87" y="123"/>
                </a:lnTo>
                <a:lnTo>
                  <a:pt x="81" y="124"/>
                </a:lnTo>
                <a:lnTo>
                  <a:pt x="79" y="138"/>
                </a:lnTo>
                <a:lnTo>
                  <a:pt x="68" y="141"/>
                </a:lnTo>
                <a:lnTo>
                  <a:pt x="57" y="138"/>
                </a:lnTo>
                <a:lnTo>
                  <a:pt x="53" y="128"/>
                </a:lnTo>
                <a:lnTo>
                  <a:pt x="49" y="130"/>
                </a:lnTo>
                <a:lnTo>
                  <a:pt x="44" y="124"/>
                </a:lnTo>
                <a:lnTo>
                  <a:pt x="34" y="130"/>
                </a:lnTo>
                <a:lnTo>
                  <a:pt x="34" y="126"/>
                </a:lnTo>
                <a:lnTo>
                  <a:pt x="25" y="128"/>
                </a:lnTo>
                <a:lnTo>
                  <a:pt x="40" y="119"/>
                </a:lnTo>
                <a:lnTo>
                  <a:pt x="23" y="121"/>
                </a:lnTo>
                <a:lnTo>
                  <a:pt x="27" y="115"/>
                </a:lnTo>
                <a:lnTo>
                  <a:pt x="21" y="111"/>
                </a:lnTo>
                <a:lnTo>
                  <a:pt x="23" y="106"/>
                </a:lnTo>
                <a:lnTo>
                  <a:pt x="17" y="104"/>
                </a:lnTo>
                <a:lnTo>
                  <a:pt x="19" y="96"/>
                </a:lnTo>
                <a:lnTo>
                  <a:pt x="2" y="91"/>
                </a:lnTo>
                <a:lnTo>
                  <a:pt x="6" y="81"/>
                </a:lnTo>
                <a:lnTo>
                  <a:pt x="10" y="87"/>
                </a:lnTo>
                <a:lnTo>
                  <a:pt x="19" y="87"/>
                </a:lnTo>
                <a:lnTo>
                  <a:pt x="12" y="81"/>
                </a:lnTo>
                <a:lnTo>
                  <a:pt x="16" y="77"/>
                </a:lnTo>
                <a:lnTo>
                  <a:pt x="10" y="68"/>
                </a:lnTo>
                <a:lnTo>
                  <a:pt x="12" y="60"/>
                </a:lnTo>
                <a:lnTo>
                  <a:pt x="0" y="62"/>
                </a:lnTo>
                <a:lnTo>
                  <a:pt x="4" y="4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02" name=""/>
          <p:cNvSpPr/>
          <p:nvPr/>
        </p:nvSpPr>
        <p:spPr>
          <a:xfrm>
            <a:off x="5013360" y="2139840"/>
            <a:ext cx="596880" cy="298440"/>
          </a:xfrm>
          <a:custGeom>
            <a:avLst/>
            <a:gdLst/>
            <a:ahLst/>
            <a:rect l="l" t="t" r="r" b="b"/>
            <a:pathLst>
              <a:path w="343" h="147">
                <a:moveTo>
                  <a:pt x="4" y="49"/>
                </a:moveTo>
                <a:lnTo>
                  <a:pt x="12" y="43"/>
                </a:lnTo>
                <a:lnTo>
                  <a:pt x="29" y="42"/>
                </a:lnTo>
                <a:lnTo>
                  <a:pt x="29" y="38"/>
                </a:lnTo>
                <a:lnTo>
                  <a:pt x="49" y="40"/>
                </a:lnTo>
                <a:lnTo>
                  <a:pt x="53" y="40"/>
                </a:lnTo>
                <a:lnTo>
                  <a:pt x="49" y="34"/>
                </a:lnTo>
                <a:lnTo>
                  <a:pt x="53" y="34"/>
                </a:lnTo>
                <a:lnTo>
                  <a:pt x="68" y="32"/>
                </a:lnTo>
                <a:lnTo>
                  <a:pt x="55" y="28"/>
                </a:lnTo>
                <a:lnTo>
                  <a:pt x="53" y="25"/>
                </a:lnTo>
                <a:lnTo>
                  <a:pt x="57" y="19"/>
                </a:lnTo>
                <a:lnTo>
                  <a:pt x="91" y="25"/>
                </a:lnTo>
                <a:lnTo>
                  <a:pt x="113" y="8"/>
                </a:lnTo>
                <a:lnTo>
                  <a:pt x="132" y="0"/>
                </a:lnTo>
                <a:lnTo>
                  <a:pt x="166" y="0"/>
                </a:lnTo>
                <a:lnTo>
                  <a:pt x="175" y="10"/>
                </a:lnTo>
                <a:lnTo>
                  <a:pt x="183" y="8"/>
                </a:lnTo>
                <a:lnTo>
                  <a:pt x="189" y="19"/>
                </a:lnTo>
                <a:lnTo>
                  <a:pt x="219" y="28"/>
                </a:lnTo>
                <a:lnTo>
                  <a:pt x="243" y="23"/>
                </a:lnTo>
                <a:lnTo>
                  <a:pt x="262" y="25"/>
                </a:lnTo>
                <a:lnTo>
                  <a:pt x="283" y="10"/>
                </a:lnTo>
                <a:lnTo>
                  <a:pt x="298" y="13"/>
                </a:lnTo>
                <a:lnTo>
                  <a:pt x="307" y="11"/>
                </a:lnTo>
                <a:lnTo>
                  <a:pt x="320" y="25"/>
                </a:lnTo>
                <a:lnTo>
                  <a:pt x="326" y="43"/>
                </a:lnTo>
                <a:lnTo>
                  <a:pt x="341" y="53"/>
                </a:lnTo>
                <a:lnTo>
                  <a:pt x="332" y="64"/>
                </a:lnTo>
                <a:lnTo>
                  <a:pt x="335" y="74"/>
                </a:lnTo>
                <a:lnTo>
                  <a:pt x="335" y="100"/>
                </a:lnTo>
                <a:lnTo>
                  <a:pt x="343" y="109"/>
                </a:lnTo>
                <a:lnTo>
                  <a:pt x="343" y="115"/>
                </a:lnTo>
                <a:lnTo>
                  <a:pt x="335" y="115"/>
                </a:lnTo>
                <a:lnTo>
                  <a:pt x="333" y="113"/>
                </a:lnTo>
                <a:lnTo>
                  <a:pt x="311" y="109"/>
                </a:lnTo>
                <a:lnTo>
                  <a:pt x="301" y="117"/>
                </a:lnTo>
                <a:lnTo>
                  <a:pt x="296" y="113"/>
                </a:lnTo>
                <a:lnTo>
                  <a:pt x="288" y="119"/>
                </a:lnTo>
                <a:lnTo>
                  <a:pt x="269" y="117"/>
                </a:lnTo>
                <a:lnTo>
                  <a:pt x="241" y="128"/>
                </a:lnTo>
                <a:lnTo>
                  <a:pt x="226" y="123"/>
                </a:lnTo>
                <a:lnTo>
                  <a:pt x="209" y="128"/>
                </a:lnTo>
                <a:lnTo>
                  <a:pt x="194" y="124"/>
                </a:lnTo>
                <a:lnTo>
                  <a:pt x="190" y="132"/>
                </a:lnTo>
                <a:lnTo>
                  <a:pt x="194" y="138"/>
                </a:lnTo>
                <a:lnTo>
                  <a:pt x="189" y="139"/>
                </a:lnTo>
                <a:lnTo>
                  <a:pt x="185" y="147"/>
                </a:lnTo>
                <a:lnTo>
                  <a:pt x="179" y="143"/>
                </a:lnTo>
                <a:lnTo>
                  <a:pt x="181" y="132"/>
                </a:lnTo>
                <a:lnTo>
                  <a:pt x="185" y="128"/>
                </a:lnTo>
                <a:lnTo>
                  <a:pt x="181" y="124"/>
                </a:lnTo>
                <a:lnTo>
                  <a:pt x="172" y="132"/>
                </a:lnTo>
                <a:lnTo>
                  <a:pt x="160" y="126"/>
                </a:lnTo>
                <a:lnTo>
                  <a:pt x="153" y="128"/>
                </a:lnTo>
                <a:lnTo>
                  <a:pt x="147" y="136"/>
                </a:lnTo>
                <a:lnTo>
                  <a:pt x="123" y="143"/>
                </a:lnTo>
                <a:lnTo>
                  <a:pt x="87" y="123"/>
                </a:lnTo>
                <a:lnTo>
                  <a:pt x="81" y="124"/>
                </a:lnTo>
                <a:lnTo>
                  <a:pt x="79" y="138"/>
                </a:lnTo>
                <a:lnTo>
                  <a:pt x="68" y="141"/>
                </a:lnTo>
                <a:lnTo>
                  <a:pt x="57" y="138"/>
                </a:lnTo>
                <a:lnTo>
                  <a:pt x="53" y="128"/>
                </a:lnTo>
                <a:lnTo>
                  <a:pt x="49" y="130"/>
                </a:lnTo>
                <a:lnTo>
                  <a:pt x="44" y="124"/>
                </a:lnTo>
                <a:lnTo>
                  <a:pt x="34" y="130"/>
                </a:lnTo>
                <a:lnTo>
                  <a:pt x="34" y="126"/>
                </a:lnTo>
                <a:lnTo>
                  <a:pt x="25" y="128"/>
                </a:lnTo>
                <a:lnTo>
                  <a:pt x="40" y="119"/>
                </a:lnTo>
                <a:lnTo>
                  <a:pt x="23" y="121"/>
                </a:lnTo>
                <a:lnTo>
                  <a:pt x="27" y="115"/>
                </a:lnTo>
                <a:lnTo>
                  <a:pt x="21" y="111"/>
                </a:lnTo>
                <a:lnTo>
                  <a:pt x="23" y="106"/>
                </a:lnTo>
                <a:lnTo>
                  <a:pt x="17" y="104"/>
                </a:lnTo>
                <a:lnTo>
                  <a:pt x="19" y="96"/>
                </a:lnTo>
                <a:lnTo>
                  <a:pt x="2" y="91"/>
                </a:lnTo>
                <a:lnTo>
                  <a:pt x="6" y="81"/>
                </a:lnTo>
                <a:lnTo>
                  <a:pt x="10" y="87"/>
                </a:lnTo>
                <a:lnTo>
                  <a:pt x="19" y="87"/>
                </a:lnTo>
                <a:lnTo>
                  <a:pt x="12" y="81"/>
                </a:lnTo>
                <a:lnTo>
                  <a:pt x="16" y="77"/>
                </a:lnTo>
                <a:lnTo>
                  <a:pt x="10" y="68"/>
                </a:lnTo>
                <a:lnTo>
                  <a:pt x="12" y="60"/>
                </a:lnTo>
                <a:lnTo>
                  <a:pt x="0" y="62"/>
                </a:lnTo>
                <a:lnTo>
                  <a:pt x="4" y="49"/>
                </a:lnTo>
                <a:lnTo>
                  <a:pt x="4" y="49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03" name=""/>
          <p:cNvSpPr/>
          <p:nvPr/>
        </p:nvSpPr>
        <p:spPr>
          <a:xfrm>
            <a:off x="5892840" y="3395520"/>
            <a:ext cx="30240" cy="20880"/>
          </a:xfrm>
          <a:custGeom>
            <a:avLst/>
            <a:gdLst/>
            <a:ahLst/>
            <a:rect l="l" t="t" r="r" b="b"/>
            <a:pathLst>
              <a:path w="17" h="10">
                <a:moveTo>
                  <a:pt x="17" y="2"/>
                </a:moveTo>
                <a:lnTo>
                  <a:pt x="17" y="6"/>
                </a:lnTo>
                <a:lnTo>
                  <a:pt x="11" y="10"/>
                </a:lnTo>
                <a:lnTo>
                  <a:pt x="0" y="6"/>
                </a:lnTo>
                <a:lnTo>
                  <a:pt x="1" y="0"/>
                </a:lnTo>
                <a:lnTo>
                  <a:pt x="17" y="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04" name=""/>
          <p:cNvSpPr/>
          <p:nvPr/>
        </p:nvSpPr>
        <p:spPr>
          <a:xfrm>
            <a:off x="5892840" y="3395520"/>
            <a:ext cx="30240" cy="20880"/>
          </a:xfrm>
          <a:custGeom>
            <a:avLst/>
            <a:gdLst/>
            <a:ahLst/>
            <a:rect l="l" t="t" r="r" b="b"/>
            <a:pathLst>
              <a:path w="17" h="10">
                <a:moveTo>
                  <a:pt x="17" y="2"/>
                </a:moveTo>
                <a:lnTo>
                  <a:pt x="17" y="6"/>
                </a:lnTo>
                <a:lnTo>
                  <a:pt x="11" y="10"/>
                </a:lnTo>
                <a:lnTo>
                  <a:pt x="0" y="6"/>
                </a:lnTo>
                <a:lnTo>
                  <a:pt x="1" y="0"/>
                </a:lnTo>
                <a:lnTo>
                  <a:pt x="17" y="2"/>
                </a:lnTo>
                <a:lnTo>
                  <a:pt x="17" y="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05" name=""/>
          <p:cNvSpPr/>
          <p:nvPr/>
        </p:nvSpPr>
        <p:spPr>
          <a:xfrm>
            <a:off x="5541840" y="3152880"/>
            <a:ext cx="333360" cy="242640"/>
          </a:xfrm>
          <a:custGeom>
            <a:avLst/>
            <a:gdLst/>
            <a:ahLst/>
            <a:rect l="l" t="t" r="r" b="b"/>
            <a:pathLst>
              <a:path w="192" h="120">
                <a:moveTo>
                  <a:pt x="68" y="66"/>
                </a:moveTo>
                <a:lnTo>
                  <a:pt x="115" y="15"/>
                </a:lnTo>
                <a:lnTo>
                  <a:pt x="173" y="0"/>
                </a:lnTo>
                <a:lnTo>
                  <a:pt x="192" y="45"/>
                </a:lnTo>
                <a:lnTo>
                  <a:pt x="181" y="54"/>
                </a:lnTo>
                <a:lnTo>
                  <a:pt x="177" y="66"/>
                </a:lnTo>
                <a:lnTo>
                  <a:pt x="128" y="83"/>
                </a:lnTo>
                <a:lnTo>
                  <a:pt x="119" y="86"/>
                </a:lnTo>
                <a:lnTo>
                  <a:pt x="113" y="94"/>
                </a:lnTo>
                <a:lnTo>
                  <a:pt x="96" y="98"/>
                </a:lnTo>
                <a:lnTo>
                  <a:pt x="77" y="107"/>
                </a:lnTo>
                <a:lnTo>
                  <a:pt x="59" y="107"/>
                </a:lnTo>
                <a:lnTo>
                  <a:pt x="42" y="120"/>
                </a:lnTo>
                <a:lnTo>
                  <a:pt x="17" y="120"/>
                </a:lnTo>
                <a:lnTo>
                  <a:pt x="12" y="111"/>
                </a:lnTo>
                <a:lnTo>
                  <a:pt x="4" y="75"/>
                </a:lnTo>
                <a:lnTo>
                  <a:pt x="0" y="71"/>
                </a:lnTo>
                <a:lnTo>
                  <a:pt x="4" y="60"/>
                </a:lnTo>
                <a:lnTo>
                  <a:pt x="0" y="51"/>
                </a:lnTo>
                <a:lnTo>
                  <a:pt x="15" y="38"/>
                </a:lnTo>
                <a:lnTo>
                  <a:pt x="34" y="32"/>
                </a:lnTo>
                <a:lnTo>
                  <a:pt x="68" y="45"/>
                </a:lnTo>
                <a:lnTo>
                  <a:pt x="68" y="6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06" name=""/>
          <p:cNvSpPr/>
          <p:nvPr/>
        </p:nvSpPr>
        <p:spPr>
          <a:xfrm>
            <a:off x="5541840" y="3152880"/>
            <a:ext cx="333360" cy="242640"/>
          </a:xfrm>
          <a:custGeom>
            <a:avLst/>
            <a:gdLst/>
            <a:ahLst/>
            <a:rect l="l" t="t" r="r" b="b"/>
            <a:pathLst>
              <a:path w="192" h="120">
                <a:moveTo>
                  <a:pt x="68" y="66"/>
                </a:moveTo>
                <a:lnTo>
                  <a:pt x="115" y="15"/>
                </a:lnTo>
                <a:lnTo>
                  <a:pt x="173" y="0"/>
                </a:lnTo>
                <a:lnTo>
                  <a:pt x="192" y="45"/>
                </a:lnTo>
                <a:lnTo>
                  <a:pt x="181" y="54"/>
                </a:lnTo>
                <a:lnTo>
                  <a:pt x="177" y="66"/>
                </a:lnTo>
                <a:lnTo>
                  <a:pt x="128" y="83"/>
                </a:lnTo>
                <a:lnTo>
                  <a:pt x="119" y="86"/>
                </a:lnTo>
                <a:lnTo>
                  <a:pt x="113" y="94"/>
                </a:lnTo>
                <a:lnTo>
                  <a:pt x="96" y="98"/>
                </a:lnTo>
                <a:lnTo>
                  <a:pt x="77" y="107"/>
                </a:lnTo>
                <a:lnTo>
                  <a:pt x="59" y="107"/>
                </a:lnTo>
                <a:lnTo>
                  <a:pt x="42" y="120"/>
                </a:lnTo>
                <a:lnTo>
                  <a:pt x="17" y="120"/>
                </a:lnTo>
                <a:lnTo>
                  <a:pt x="12" y="111"/>
                </a:lnTo>
                <a:lnTo>
                  <a:pt x="4" y="75"/>
                </a:lnTo>
                <a:lnTo>
                  <a:pt x="0" y="71"/>
                </a:lnTo>
                <a:lnTo>
                  <a:pt x="4" y="60"/>
                </a:lnTo>
                <a:lnTo>
                  <a:pt x="0" y="51"/>
                </a:lnTo>
                <a:lnTo>
                  <a:pt x="15" y="38"/>
                </a:lnTo>
                <a:lnTo>
                  <a:pt x="34" y="32"/>
                </a:lnTo>
                <a:lnTo>
                  <a:pt x="68" y="45"/>
                </a:lnTo>
                <a:lnTo>
                  <a:pt x="68" y="66"/>
                </a:lnTo>
                <a:lnTo>
                  <a:pt x="68" y="6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07" name=""/>
          <p:cNvSpPr/>
          <p:nvPr/>
        </p:nvSpPr>
        <p:spPr>
          <a:xfrm>
            <a:off x="5951520" y="2832120"/>
            <a:ext cx="28440" cy="17280"/>
          </a:xfrm>
          <a:custGeom>
            <a:avLst/>
            <a:gdLst/>
            <a:ahLst/>
            <a:rect l="l" t="t" r="r" b="b"/>
            <a:pathLst>
              <a:path w="17" h="9">
                <a:moveTo>
                  <a:pt x="17" y="0"/>
                </a:moveTo>
                <a:lnTo>
                  <a:pt x="10" y="0"/>
                </a:lnTo>
                <a:lnTo>
                  <a:pt x="0" y="9"/>
                </a:lnTo>
                <a:lnTo>
                  <a:pt x="17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08" name=""/>
          <p:cNvSpPr/>
          <p:nvPr/>
        </p:nvSpPr>
        <p:spPr>
          <a:xfrm>
            <a:off x="5951520" y="2832120"/>
            <a:ext cx="28440" cy="17280"/>
          </a:xfrm>
          <a:custGeom>
            <a:avLst/>
            <a:gdLst/>
            <a:ahLst/>
            <a:rect l="l" t="t" r="r" b="b"/>
            <a:pathLst>
              <a:path w="17" h="9">
                <a:moveTo>
                  <a:pt x="17" y="0"/>
                </a:moveTo>
                <a:lnTo>
                  <a:pt x="10" y="0"/>
                </a:lnTo>
                <a:lnTo>
                  <a:pt x="0" y="9"/>
                </a:lnTo>
                <a:lnTo>
                  <a:pt x="17" y="0"/>
                </a:lnTo>
                <a:lnTo>
                  <a:pt x="17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09" name=""/>
          <p:cNvSpPr/>
          <p:nvPr/>
        </p:nvSpPr>
        <p:spPr>
          <a:xfrm>
            <a:off x="5591160" y="2246400"/>
            <a:ext cx="615960" cy="658800"/>
          </a:xfrm>
          <a:custGeom>
            <a:avLst/>
            <a:gdLst/>
            <a:ahLst/>
            <a:rect l="l" t="t" r="r" b="b"/>
            <a:pathLst>
              <a:path w="353" h="324">
                <a:moveTo>
                  <a:pt x="169" y="71"/>
                </a:moveTo>
                <a:lnTo>
                  <a:pt x="184" y="70"/>
                </a:lnTo>
                <a:lnTo>
                  <a:pt x="180" y="56"/>
                </a:lnTo>
                <a:lnTo>
                  <a:pt x="191" y="54"/>
                </a:lnTo>
                <a:lnTo>
                  <a:pt x="208" y="41"/>
                </a:lnTo>
                <a:lnTo>
                  <a:pt x="240" y="36"/>
                </a:lnTo>
                <a:lnTo>
                  <a:pt x="246" y="43"/>
                </a:lnTo>
                <a:lnTo>
                  <a:pt x="280" y="53"/>
                </a:lnTo>
                <a:lnTo>
                  <a:pt x="284" y="62"/>
                </a:lnTo>
                <a:lnTo>
                  <a:pt x="306" y="77"/>
                </a:lnTo>
                <a:lnTo>
                  <a:pt x="316" y="77"/>
                </a:lnTo>
                <a:lnTo>
                  <a:pt x="317" y="94"/>
                </a:lnTo>
                <a:lnTo>
                  <a:pt x="314" y="117"/>
                </a:lnTo>
                <a:lnTo>
                  <a:pt x="310" y="128"/>
                </a:lnTo>
                <a:lnTo>
                  <a:pt x="302" y="132"/>
                </a:lnTo>
                <a:lnTo>
                  <a:pt x="302" y="135"/>
                </a:lnTo>
                <a:lnTo>
                  <a:pt x="302" y="141"/>
                </a:lnTo>
                <a:lnTo>
                  <a:pt x="308" y="147"/>
                </a:lnTo>
                <a:lnTo>
                  <a:pt x="302" y="160"/>
                </a:lnTo>
                <a:lnTo>
                  <a:pt x="306" y="184"/>
                </a:lnTo>
                <a:lnTo>
                  <a:pt x="317" y="190"/>
                </a:lnTo>
                <a:lnTo>
                  <a:pt x="323" y="197"/>
                </a:lnTo>
                <a:lnTo>
                  <a:pt x="321" y="209"/>
                </a:lnTo>
                <a:lnTo>
                  <a:pt x="310" y="226"/>
                </a:lnTo>
                <a:lnTo>
                  <a:pt x="321" y="250"/>
                </a:lnTo>
                <a:lnTo>
                  <a:pt x="344" y="261"/>
                </a:lnTo>
                <a:lnTo>
                  <a:pt x="344" y="278"/>
                </a:lnTo>
                <a:lnTo>
                  <a:pt x="353" y="282"/>
                </a:lnTo>
                <a:lnTo>
                  <a:pt x="348" y="292"/>
                </a:lnTo>
                <a:lnTo>
                  <a:pt x="334" y="297"/>
                </a:lnTo>
                <a:lnTo>
                  <a:pt x="327" y="305"/>
                </a:lnTo>
                <a:lnTo>
                  <a:pt x="321" y="324"/>
                </a:lnTo>
                <a:lnTo>
                  <a:pt x="246" y="312"/>
                </a:lnTo>
                <a:lnTo>
                  <a:pt x="237" y="288"/>
                </a:lnTo>
                <a:lnTo>
                  <a:pt x="227" y="282"/>
                </a:lnTo>
                <a:lnTo>
                  <a:pt x="193" y="295"/>
                </a:lnTo>
                <a:lnTo>
                  <a:pt x="174" y="292"/>
                </a:lnTo>
                <a:lnTo>
                  <a:pt x="171" y="288"/>
                </a:lnTo>
                <a:lnTo>
                  <a:pt x="158" y="282"/>
                </a:lnTo>
                <a:lnTo>
                  <a:pt x="152" y="275"/>
                </a:lnTo>
                <a:lnTo>
                  <a:pt x="135" y="267"/>
                </a:lnTo>
                <a:lnTo>
                  <a:pt x="126" y="246"/>
                </a:lnTo>
                <a:lnTo>
                  <a:pt x="118" y="241"/>
                </a:lnTo>
                <a:lnTo>
                  <a:pt x="109" y="220"/>
                </a:lnTo>
                <a:lnTo>
                  <a:pt x="99" y="224"/>
                </a:lnTo>
                <a:lnTo>
                  <a:pt x="86" y="211"/>
                </a:lnTo>
                <a:lnTo>
                  <a:pt x="82" y="222"/>
                </a:lnTo>
                <a:lnTo>
                  <a:pt x="71" y="213"/>
                </a:lnTo>
                <a:lnTo>
                  <a:pt x="67" y="203"/>
                </a:lnTo>
                <a:lnTo>
                  <a:pt x="64" y="201"/>
                </a:lnTo>
                <a:lnTo>
                  <a:pt x="64" y="184"/>
                </a:lnTo>
                <a:lnTo>
                  <a:pt x="58" y="171"/>
                </a:lnTo>
                <a:lnTo>
                  <a:pt x="33" y="156"/>
                </a:lnTo>
                <a:lnTo>
                  <a:pt x="22" y="135"/>
                </a:lnTo>
                <a:lnTo>
                  <a:pt x="26" y="124"/>
                </a:lnTo>
                <a:lnTo>
                  <a:pt x="35" y="107"/>
                </a:lnTo>
                <a:lnTo>
                  <a:pt x="35" y="102"/>
                </a:lnTo>
                <a:lnTo>
                  <a:pt x="39" y="94"/>
                </a:lnTo>
                <a:lnTo>
                  <a:pt x="24" y="88"/>
                </a:lnTo>
                <a:lnTo>
                  <a:pt x="13" y="71"/>
                </a:lnTo>
                <a:lnTo>
                  <a:pt x="11" y="62"/>
                </a:lnTo>
                <a:lnTo>
                  <a:pt x="11" y="56"/>
                </a:lnTo>
                <a:lnTo>
                  <a:pt x="3" y="47"/>
                </a:lnTo>
                <a:lnTo>
                  <a:pt x="3" y="21"/>
                </a:lnTo>
                <a:lnTo>
                  <a:pt x="0" y="11"/>
                </a:lnTo>
                <a:lnTo>
                  <a:pt x="9" y="0"/>
                </a:lnTo>
                <a:lnTo>
                  <a:pt x="11" y="4"/>
                </a:lnTo>
                <a:lnTo>
                  <a:pt x="24" y="22"/>
                </a:lnTo>
                <a:lnTo>
                  <a:pt x="35" y="22"/>
                </a:lnTo>
                <a:lnTo>
                  <a:pt x="47" y="22"/>
                </a:lnTo>
                <a:lnTo>
                  <a:pt x="54" y="9"/>
                </a:lnTo>
                <a:lnTo>
                  <a:pt x="67" y="6"/>
                </a:lnTo>
                <a:lnTo>
                  <a:pt x="73" y="7"/>
                </a:lnTo>
                <a:lnTo>
                  <a:pt x="77" y="19"/>
                </a:lnTo>
                <a:lnTo>
                  <a:pt x="71" y="24"/>
                </a:lnTo>
                <a:lnTo>
                  <a:pt x="86" y="32"/>
                </a:lnTo>
                <a:lnTo>
                  <a:pt x="92" y="53"/>
                </a:lnTo>
                <a:lnTo>
                  <a:pt x="111" y="58"/>
                </a:lnTo>
                <a:lnTo>
                  <a:pt x="120" y="70"/>
                </a:lnTo>
                <a:lnTo>
                  <a:pt x="139" y="77"/>
                </a:lnTo>
                <a:lnTo>
                  <a:pt x="169" y="71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10" name=""/>
          <p:cNvSpPr/>
          <p:nvPr/>
        </p:nvSpPr>
        <p:spPr>
          <a:xfrm>
            <a:off x="5591160" y="2246400"/>
            <a:ext cx="615960" cy="658800"/>
          </a:xfrm>
          <a:custGeom>
            <a:avLst/>
            <a:gdLst/>
            <a:ahLst/>
            <a:rect l="l" t="t" r="r" b="b"/>
            <a:pathLst>
              <a:path w="353" h="324">
                <a:moveTo>
                  <a:pt x="169" y="71"/>
                </a:moveTo>
                <a:lnTo>
                  <a:pt x="184" y="70"/>
                </a:lnTo>
                <a:lnTo>
                  <a:pt x="180" y="56"/>
                </a:lnTo>
                <a:lnTo>
                  <a:pt x="191" y="54"/>
                </a:lnTo>
                <a:lnTo>
                  <a:pt x="208" y="41"/>
                </a:lnTo>
                <a:lnTo>
                  <a:pt x="240" y="36"/>
                </a:lnTo>
                <a:lnTo>
                  <a:pt x="246" y="43"/>
                </a:lnTo>
                <a:lnTo>
                  <a:pt x="280" y="53"/>
                </a:lnTo>
                <a:lnTo>
                  <a:pt x="284" y="62"/>
                </a:lnTo>
                <a:lnTo>
                  <a:pt x="306" y="77"/>
                </a:lnTo>
                <a:lnTo>
                  <a:pt x="316" y="77"/>
                </a:lnTo>
                <a:lnTo>
                  <a:pt x="317" y="94"/>
                </a:lnTo>
                <a:lnTo>
                  <a:pt x="314" y="117"/>
                </a:lnTo>
                <a:lnTo>
                  <a:pt x="310" y="128"/>
                </a:lnTo>
                <a:lnTo>
                  <a:pt x="302" y="132"/>
                </a:lnTo>
                <a:lnTo>
                  <a:pt x="302" y="135"/>
                </a:lnTo>
                <a:lnTo>
                  <a:pt x="302" y="141"/>
                </a:lnTo>
                <a:lnTo>
                  <a:pt x="308" y="147"/>
                </a:lnTo>
                <a:lnTo>
                  <a:pt x="302" y="160"/>
                </a:lnTo>
                <a:lnTo>
                  <a:pt x="306" y="184"/>
                </a:lnTo>
                <a:lnTo>
                  <a:pt x="317" y="190"/>
                </a:lnTo>
                <a:lnTo>
                  <a:pt x="323" y="197"/>
                </a:lnTo>
                <a:lnTo>
                  <a:pt x="321" y="209"/>
                </a:lnTo>
                <a:lnTo>
                  <a:pt x="310" y="226"/>
                </a:lnTo>
                <a:lnTo>
                  <a:pt x="321" y="250"/>
                </a:lnTo>
                <a:lnTo>
                  <a:pt x="344" y="261"/>
                </a:lnTo>
                <a:lnTo>
                  <a:pt x="344" y="278"/>
                </a:lnTo>
                <a:lnTo>
                  <a:pt x="353" y="282"/>
                </a:lnTo>
                <a:lnTo>
                  <a:pt x="348" y="292"/>
                </a:lnTo>
                <a:lnTo>
                  <a:pt x="334" y="297"/>
                </a:lnTo>
                <a:lnTo>
                  <a:pt x="327" y="305"/>
                </a:lnTo>
                <a:lnTo>
                  <a:pt x="321" y="324"/>
                </a:lnTo>
                <a:lnTo>
                  <a:pt x="246" y="312"/>
                </a:lnTo>
                <a:lnTo>
                  <a:pt x="237" y="288"/>
                </a:lnTo>
                <a:lnTo>
                  <a:pt x="227" y="282"/>
                </a:lnTo>
                <a:lnTo>
                  <a:pt x="193" y="295"/>
                </a:lnTo>
                <a:lnTo>
                  <a:pt x="174" y="292"/>
                </a:lnTo>
                <a:lnTo>
                  <a:pt x="171" y="288"/>
                </a:lnTo>
                <a:lnTo>
                  <a:pt x="158" y="282"/>
                </a:lnTo>
                <a:lnTo>
                  <a:pt x="152" y="275"/>
                </a:lnTo>
                <a:lnTo>
                  <a:pt x="135" y="267"/>
                </a:lnTo>
                <a:lnTo>
                  <a:pt x="126" y="246"/>
                </a:lnTo>
                <a:lnTo>
                  <a:pt x="118" y="241"/>
                </a:lnTo>
                <a:lnTo>
                  <a:pt x="109" y="220"/>
                </a:lnTo>
                <a:lnTo>
                  <a:pt x="99" y="224"/>
                </a:lnTo>
                <a:lnTo>
                  <a:pt x="86" y="211"/>
                </a:lnTo>
                <a:lnTo>
                  <a:pt x="82" y="222"/>
                </a:lnTo>
                <a:lnTo>
                  <a:pt x="71" y="213"/>
                </a:lnTo>
                <a:lnTo>
                  <a:pt x="67" y="203"/>
                </a:lnTo>
                <a:lnTo>
                  <a:pt x="64" y="201"/>
                </a:lnTo>
                <a:lnTo>
                  <a:pt x="64" y="184"/>
                </a:lnTo>
                <a:lnTo>
                  <a:pt x="58" y="171"/>
                </a:lnTo>
                <a:lnTo>
                  <a:pt x="33" y="156"/>
                </a:lnTo>
                <a:lnTo>
                  <a:pt x="22" y="135"/>
                </a:lnTo>
                <a:lnTo>
                  <a:pt x="26" y="124"/>
                </a:lnTo>
                <a:lnTo>
                  <a:pt x="35" y="107"/>
                </a:lnTo>
                <a:lnTo>
                  <a:pt x="35" y="102"/>
                </a:lnTo>
                <a:lnTo>
                  <a:pt x="39" y="94"/>
                </a:lnTo>
                <a:lnTo>
                  <a:pt x="24" y="88"/>
                </a:lnTo>
                <a:lnTo>
                  <a:pt x="13" y="71"/>
                </a:lnTo>
                <a:lnTo>
                  <a:pt x="11" y="62"/>
                </a:lnTo>
                <a:lnTo>
                  <a:pt x="11" y="56"/>
                </a:lnTo>
                <a:lnTo>
                  <a:pt x="3" y="47"/>
                </a:lnTo>
                <a:lnTo>
                  <a:pt x="3" y="21"/>
                </a:lnTo>
                <a:lnTo>
                  <a:pt x="0" y="11"/>
                </a:lnTo>
                <a:lnTo>
                  <a:pt x="9" y="0"/>
                </a:lnTo>
                <a:lnTo>
                  <a:pt x="11" y="4"/>
                </a:lnTo>
                <a:lnTo>
                  <a:pt x="24" y="22"/>
                </a:lnTo>
                <a:lnTo>
                  <a:pt x="35" y="22"/>
                </a:lnTo>
                <a:lnTo>
                  <a:pt x="47" y="22"/>
                </a:lnTo>
                <a:lnTo>
                  <a:pt x="54" y="9"/>
                </a:lnTo>
                <a:lnTo>
                  <a:pt x="67" y="6"/>
                </a:lnTo>
                <a:lnTo>
                  <a:pt x="73" y="7"/>
                </a:lnTo>
                <a:lnTo>
                  <a:pt x="77" y="19"/>
                </a:lnTo>
                <a:lnTo>
                  <a:pt x="71" y="24"/>
                </a:lnTo>
                <a:lnTo>
                  <a:pt x="86" y="32"/>
                </a:lnTo>
                <a:lnTo>
                  <a:pt x="92" y="53"/>
                </a:lnTo>
                <a:lnTo>
                  <a:pt x="111" y="58"/>
                </a:lnTo>
                <a:lnTo>
                  <a:pt x="120" y="70"/>
                </a:lnTo>
                <a:lnTo>
                  <a:pt x="139" y="77"/>
                </a:lnTo>
                <a:lnTo>
                  <a:pt x="169" y="71"/>
                </a:lnTo>
                <a:lnTo>
                  <a:pt x="169" y="71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11" name=""/>
          <p:cNvSpPr/>
          <p:nvPr/>
        </p:nvSpPr>
        <p:spPr>
          <a:xfrm>
            <a:off x="4886280" y="1028880"/>
            <a:ext cx="17640" cy="18720"/>
          </a:xfrm>
          <a:custGeom>
            <a:avLst/>
            <a:gdLst/>
            <a:ahLst/>
            <a:rect l="l" t="t" r="r" b="b"/>
            <a:pathLst>
              <a:path w="10" h="9">
                <a:moveTo>
                  <a:pt x="6" y="9"/>
                </a:moveTo>
                <a:lnTo>
                  <a:pt x="10" y="0"/>
                </a:lnTo>
                <a:lnTo>
                  <a:pt x="0" y="9"/>
                </a:lnTo>
                <a:lnTo>
                  <a:pt x="6" y="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12" name=""/>
          <p:cNvSpPr/>
          <p:nvPr/>
        </p:nvSpPr>
        <p:spPr>
          <a:xfrm>
            <a:off x="4886280" y="1028880"/>
            <a:ext cx="17640" cy="18720"/>
          </a:xfrm>
          <a:custGeom>
            <a:avLst/>
            <a:gdLst/>
            <a:ahLst/>
            <a:rect l="l" t="t" r="r" b="b"/>
            <a:pathLst>
              <a:path w="10" h="9">
                <a:moveTo>
                  <a:pt x="6" y="9"/>
                </a:moveTo>
                <a:lnTo>
                  <a:pt x="10" y="0"/>
                </a:lnTo>
                <a:lnTo>
                  <a:pt x="0" y="9"/>
                </a:lnTo>
                <a:lnTo>
                  <a:pt x="6" y="9"/>
                </a:lnTo>
                <a:lnTo>
                  <a:pt x="6" y="9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13" name=""/>
          <p:cNvSpPr/>
          <p:nvPr/>
        </p:nvSpPr>
        <p:spPr>
          <a:xfrm>
            <a:off x="4800600" y="1020600"/>
            <a:ext cx="14400" cy="27000"/>
          </a:xfrm>
          <a:custGeom>
            <a:avLst/>
            <a:gdLst/>
            <a:ahLst/>
            <a:rect l="l" t="t" r="r" b="b"/>
            <a:pathLst>
              <a:path w="8" h="13">
                <a:moveTo>
                  <a:pt x="6" y="0"/>
                </a:moveTo>
                <a:lnTo>
                  <a:pt x="2" y="0"/>
                </a:lnTo>
                <a:lnTo>
                  <a:pt x="0" y="9"/>
                </a:lnTo>
                <a:lnTo>
                  <a:pt x="8" y="13"/>
                </a:lnTo>
                <a:lnTo>
                  <a:pt x="6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14" name=""/>
          <p:cNvSpPr/>
          <p:nvPr/>
        </p:nvSpPr>
        <p:spPr>
          <a:xfrm>
            <a:off x="4800600" y="1020600"/>
            <a:ext cx="14400" cy="27000"/>
          </a:xfrm>
          <a:custGeom>
            <a:avLst/>
            <a:gdLst/>
            <a:ahLst/>
            <a:rect l="l" t="t" r="r" b="b"/>
            <a:pathLst>
              <a:path w="8" h="13">
                <a:moveTo>
                  <a:pt x="6" y="0"/>
                </a:moveTo>
                <a:lnTo>
                  <a:pt x="2" y="0"/>
                </a:lnTo>
                <a:lnTo>
                  <a:pt x="0" y="9"/>
                </a:lnTo>
                <a:lnTo>
                  <a:pt x="8" y="13"/>
                </a:lnTo>
                <a:lnTo>
                  <a:pt x="6" y="0"/>
                </a:lnTo>
                <a:lnTo>
                  <a:pt x="6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15" name=""/>
          <p:cNvSpPr/>
          <p:nvPr/>
        </p:nvSpPr>
        <p:spPr>
          <a:xfrm>
            <a:off x="4834080" y="146160"/>
            <a:ext cx="345960" cy="909360"/>
          </a:xfrm>
          <a:custGeom>
            <a:avLst/>
            <a:gdLst/>
            <a:ahLst/>
            <a:rect l="l" t="t" r="r" b="b"/>
            <a:pathLst>
              <a:path w="199" h="448">
                <a:moveTo>
                  <a:pt x="0" y="52"/>
                </a:moveTo>
                <a:lnTo>
                  <a:pt x="43" y="90"/>
                </a:lnTo>
                <a:lnTo>
                  <a:pt x="55" y="109"/>
                </a:lnTo>
                <a:lnTo>
                  <a:pt x="53" y="147"/>
                </a:lnTo>
                <a:lnTo>
                  <a:pt x="62" y="167"/>
                </a:lnTo>
                <a:lnTo>
                  <a:pt x="56" y="186"/>
                </a:lnTo>
                <a:lnTo>
                  <a:pt x="64" y="203"/>
                </a:lnTo>
                <a:lnTo>
                  <a:pt x="87" y="226"/>
                </a:lnTo>
                <a:lnTo>
                  <a:pt x="90" y="246"/>
                </a:lnTo>
                <a:lnTo>
                  <a:pt x="75" y="254"/>
                </a:lnTo>
                <a:lnTo>
                  <a:pt x="72" y="265"/>
                </a:lnTo>
                <a:lnTo>
                  <a:pt x="40" y="308"/>
                </a:lnTo>
                <a:lnTo>
                  <a:pt x="30" y="320"/>
                </a:lnTo>
                <a:lnTo>
                  <a:pt x="21" y="320"/>
                </a:lnTo>
                <a:lnTo>
                  <a:pt x="19" y="329"/>
                </a:lnTo>
                <a:lnTo>
                  <a:pt x="13" y="329"/>
                </a:lnTo>
                <a:lnTo>
                  <a:pt x="6" y="342"/>
                </a:lnTo>
                <a:lnTo>
                  <a:pt x="11" y="359"/>
                </a:lnTo>
                <a:lnTo>
                  <a:pt x="9" y="367"/>
                </a:lnTo>
                <a:lnTo>
                  <a:pt x="19" y="389"/>
                </a:lnTo>
                <a:lnTo>
                  <a:pt x="15" y="389"/>
                </a:lnTo>
                <a:lnTo>
                  <a:pt x="15" y="401"/>
                </a:lnTo>
                <a:lnTo>
                  <a:pt x="11" y="408"/>
                </a:lnTo>
                <a:lnTo>
                  <a:pt x="15" y="416"/>
                </a:lnTo>
                <a:lnTo>
                  <a:pt x="11" y="421"/>
                </a:lnTo>
                <a:lnTo>
                  <a:pt x="34" y="435"/>
                </a:lnTo>
                <a:lnTo>
                  <a:pt x="40" y="431"/>
                </a:lnTo>
                <a:lnTo>
                  <a:pt x="45" y="446"/>
                </a:lnTo>
                <a:lnTo>
                  <a:pt x="49" y="442"/>
                </a:lnTo>
                <a:lnTo>
                  <a:pt x="53" y="448"/>
                </a:lnTo>
                <a:lnTo>
                  <a:pt x="68" y="444"/>
                </a:lnTo>
                <a:lnTo>
                  <a:pt x="96" y="429"/>
                </a:lnTo>
                <a:lnTo>
                  <a:pt x="130" y="423"/>
                </a:lnTo>
                <a:lnTo>
                  <a:pt x="171" y="384"/>
                </a:lnTo>
                <a:lnTo>
                  <a:pt x="199" y="342"/>
                </a:lnTo>
                <a:lnTo>
                  <a:pt x="199" y="327"/>
                </a:lnTo>
                <a:lnTo>
                  <a:pt x="188" y="314"/>
                </a:lnTo>
                <a:lnTo>
                  <a:pt x="179" y="301"/>
                </a:lnTo>
                <a:lnTo>
                  <a:pt x="184" y="276"/>
                </a:lnTo>
                <a:lnTo>
                  <a:pt x="175" y="267"/>
                </a:lnTo>
                <a:lnTo>
                  <a:pt x="175" y="254"/>
                </a:lnTo>
                <a:lnTo>
                  <a:pt x="169" y="252"/>
                </a:lnTo>
                <a:lnTo>
                  <a:pt x="169" y="233"/>
                </a:lnTo>
                <a:lnTo>
                  <a:pt x="175" y="211"/>
                </a:lnTo>
                <a:lnTo>
                  <a:pt x="158" y="158"/>
                </a:lnTo>
                <a:lnTo>
                  <a:pt x="173" y="128"/>
                </a:lnTo>
                <a:lnTo>
                  <a:pt x="162" y="101"/>
                </a:lnTo>
                <a:lnTo>
                  <a:pt x="147" y="88"/>
                </a:lnTo>
                <a:lnTo>
                  <a:pt x="149" y="66"/>
                </a:lnTo>
                <a:lnTo>
                  <a:pt x="147" y="64"/>
                </a:lnTo>
                <a:lnTo>
                  <a:pt x="156" y="54"/>
                </a:lnTo>
                <a:lnTo>
                  <a:pt x="152" y="47"/>
                </a:lnTo>
                <a:lnTo>
                  <a:pt x="160" y="36"/>
                </a:lnTo>
                <a:lnTo>
                  <a:pt x="158" y="19"/>
                </a:lnTo>
                <a:lnTo>
                  <a:pt x="137" y="0"/>
                </a:lnTo>
                <a:lnTo>
                  <a:pt x="100" y="15"/>
                </a:lnTo>
                <a:lnTo>
                  <a:pt x="96" y="26"/>
                </a:lnTo>
                <a:lnTo>
                  <a:pt x="94" y="56"/>
                </a:lnTo>
                <a:lnTo>
                  <a:pt x="75" y="73"/>
                </a:lnTo>
                <a:lnTo>
                  <a:pt x="62" y="64"/>
                </a:lnTo>
                <a:lnTo>
                  <a:pt x="53" y="73"/>
                </a:lnTo>
                <a:lnTo>
                  <a:pt x="34" y="69"/>
                </a:lnTo>
                <a:lnTo>
                  <a:pt x="11" y="39"/>
                </a:lnTo>
                <a:lnTo>
                  <a:pt x="8" y="41"/>
                </a:lnTo>
                <a:lnTo>
                  <a:pt x="9" y="49"/>
                </a:lnTo>
                <a:lnTo>
                  <a:pt x="0" y="5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16" name=""/>
          <p:cNvSpPr/>
          <p:nvPr/>
        </p:nvSpPr>
        <p:spPr>
          <a:xfrm>
            <a:off x="4834080" y="146160"/>
            <a:ext cx="345960" cy="909360"/>
          </a:xfrm>
          <a:custGeom>
            <a:avLst/>
            <a:gdLst/>
            <a:ahLst/>
            <a:rect l="l" t="t" r="r" b="b"/>
            <a:pathLst>
              <a:path w="199" h="448">
                <a:moveTo>
                  <a:pt x="0" y="52"/>
                </a:moveTo>
                <a:lnTo>
                  <a:pt x="43" y="90"/>
                </a:lnTo>
                <a:lnTo>
                  <a:pt x="55" y="109"/>
                </a:lnTo>
                <a:lnTo>
                  <a:pt x="53" y="147"/>
                </a:lnTo>
                <a:lnTo>
                  <a:pt x="62" y="167"/>
                </a:lnTo>
                <a:lnTo>
                  <a:pt x="56" y="186"/>
                </a:lnTo>
                <a:lnTo>
                  <a:pt x="64" y="203"/>
                </a:lnTo>
                <a:lnTo>
                  <a:pt x="87" y="226"/>
                </a:lnTo>
                <a:lnTo>
                  <a:pt x="90" y="246"/>
                </a:lnTo>
                <a:lnTo>
                  <a:pt x="75" y="254"/>
                </a:lnTo>
                <a:lnTo>
                  <a:pt x="72" y="265"/>
                </a:lnTo>
                <a:lnTo>
                  <a:pt x="40" y="308"/>
                </a:lnTo>
                <a:lnTo>
                  <a:pt x="30" y="320"/>
                </a:lnTo>
                <a:lnTo>
                  <a:pt x="21" y="320"/>
                </a:lnTo>
                <a:lnTo>
                  <a:pt x="19" y="329"/>
                </a:lnTo>
                <a:lnTo>
                  <a:pt x="13" y="329"/>
                </a:lnTo>
                <a:lnTo>
                  <a:pt x="6" y="342"/>
                </a:lnTo>
                <a:lnTo>
                  <a:pt x="11" y="359"/>
                </a:lnTo>
                <a:lnTo>
                  <a:pt x="9" y="367"/>
                </a:lnTo>
                <a:lnTo>
                  <a:pt x="19" y="389"/>
                </a:lnTo>
                <a:lnTo>
                  <a:pt x="15" y="389"/>
                </a:lnTo>
                <a:lnTo>
                  <a:pt x="15" y="401"/>
                </a:lnTo>
                <a:lnTo>
                  <a:pt x="11" y="408"/>
                </a:lnTo>
                <a:lnTo>
                  <a:pt x="15" y="416"/>
                </a:lnTo>
                <a:lnTo>
                  <a:pt x="11" y="421"/>
                </a:lnTo>
                <a:lnTo>
                  <a:pt x="34" y="435"/>
                </a:lnTo>
                <a:lnTo>
                  <a:pt x="40" y="431"/>
                </a:lnTo>
                <a:lnTo>
                  <a:pt x="45" y="446"/>
                </a:lnTo>
                <a:lnTo>
                  <a:pt x="49" y="442"/>
                </a:lnTo>
                <a:lnTo>
                  <a:pt x="53" y="448"/>
                </a:lnTo>
                <a:lnTo>
                  <a:pt x="68" y="444"/>
                </a:lnTo>
                <a:lnTo>
                  <a:pt x="96" y="429"/>
                </a:lnTo>
                <a:lnTo>
                  <a:pt x="130" y="423"/>
                </a:lnTo>
                <a:lnTo>
                  <a:pt x="171" y="384"/>
                </a:lnTo>
                <a:lnTo>
                  <a:pt x="199" y="342"/>
                </a:lnTo>
                <a:lnTo>
                  <a:pt x="199" y="327"/>
                </a:lnTo>
                <a:lnTo>
                  <a:pt x="188" y="314"/>
                </a:lnTo>
                <a:lnTo>
                  <a:pt x="179" y="301"/>
                </a:lnTo>
                <a:lnTo>
                  <a:pt x="184" y="276"/>
                </a:lnTo>
                <a:lnTo>
                  <a:pt x="175" y="267"/>
                </a:lnTo>
                <a:lnTo>
                  <a:pt x="175" y="254"/>
                </a:lnTo>
                <a:lnTo>
                  <a:pt x="169" y="252"/>
                </a:lnTo>
                <a:lnTo>
                  <a:pt x="169" y="233"/>
                </a:lnTo>
                <a:lnTo>
                  <a:pt x="175" y="211"/>
                </a:lnTo>
                <a:lnTo>
                  <a:pt x="158" y="158"/>
                </a:lnTo>
                <a:lnTo>
                  <a:pt x="173" y="128"/>
                </a:lnTo>
                <a:lnTo>
                  <a:pt x="162" y="101"/>
                </a:lnTo>
                <a:lnTo>
                  <a:pt x="147" y="88"/>
                </a:lnTo>
                <a:lnTo>
                  <a:pt x="149" y="66"/>
                </a:lnTo>
                <a:lnTo>
                  <a:pt x="147" y="64"/>
                </a:lnTo>
                <a:lnTo>
                  <a:pt x="156" y="54"/>
                </a:lnTo>
                <a:lnTo>
                  <a:pt x="152" y="47"/>
                </a:lnTo>
                <a:lnTo>
                  <a:pt x="160" y="36"/>
                </a:lnTo>
                <a:lnTo>
                  <a:pt x="158" y="19"/>
                </a:lnTo>
                <a:lnTo>
                  <a:pt x="137" y="0"/>
                </a:lnTo>
                <a:lnTo>
                  <a:pt x="100" y="15"/>
                </a:lnTo>
                <a:lnTo>
                  <a:pt x="96" y="26"/>
                </a:lnTo>
                <a:lnTo>
                  <a:pt x="94" y="56"/>
                </a:lnTo>
                <a:lnTo>
                  <a:pt x="75" y="73"/>
                </a:lnTo>
                <a:lnTo>
                  <a:pt x="62" y="64"/>
                </a:lnTo>
                <a:lnTo>
                  <a:pt x="53" y="73"/>
                </a:lnTo>
                <a:lnTo>
                  <a:pt x="34" y="69"/>
                </a:lnTo>
                <a:lnTo>
                  <a:pt x="11" y="39"/>
                </a:lnTo>
                <a:lnTo>
                  <a:pt x="8" y="41"/>
                </a:lnTo>
                <a:lnTo>
                  <a:pt x="9" y="49"/>
                </a:lnTo>
                <a:lnTo>
                  <a:pt x="0" y="52"/>
                </a:lnTo>
                <a:lnTo>
                  <a:pt x="0" y="5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17" name=""/>
          <p:cNvSpPr/>
          <p:nvPr/>
        </p:nvSpPr>
        <p:spPr>
          <a:xfrm>
            <a:off x="4213080" y="2109960"/>
            <a:ext cx="11160" cy="10800"/>
          </a:xfrm>
          <a:custGeom>
            <a:avLst/>
            <a:gdLst/>
            <a:ahLst/>
            <a:rect l="l" t="t" r="r" b="b"/>
            <a:pathLst>
              <a:path w="6" h="6">
                <a:moveTo>
                  <a:pt x="0" y="0"/>
                </a:moveTo>
                <a:lnTo>
                  <a:pt x="6" y="2"/>
                </a:lnTo>
                <a:lnTo>
                  <a:pt x="4" y="6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18" name=""/>
          <p:cNvSpPr/>
          <p:nvPr/>
        </p:nvSpPr>
        <p:spPr>
          <a:xfrm>
            <a:off x="4213080" y="2109960"/>
            <a:ext cx="11160" cy="10800"/>
          </a:xfrm>
          <a:custGeom>
            <a:avLst/>
            <a:gdLst/>
            <a:ahLst/>
            <a:rect l="l" t="t" r="r" b="b"/>
            <a:pathLst>
              <a:path w="6" h="6">
                <a:moveTo>
                  <a:pt x="0" y="0"/>
                </a:moveTo>
                <a:lnTo>
                  <a:pt x="6" y="2"/>
                </a:lnTo>
                <a:lnTo>
                  <a:pt x="4" y="6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19" name=""/>
          <p:cNvSpPr/>
          <p:nvPr/>
        </p:nvSpPr>
        <p:spPr>
          <a:xfrm>
            <a:off x="3840120" y="1386000"/>
            <a:ext cx="135000" cy="233280"/>
          </a:xfrm>
          <a:custGeom>
            <a:avLst/>
            <a:gdLst/>
            <a:ahLst/>
            <a:rect l="l" t="t" r="r" b="b"/>
            <a:pathLst>
              <a:path w="77" h="115">
                <a:moveTo>
                  <a:pt x="51" y="8"/>
                </a:moveTo>
                <a:lnTo>
                  <a:pt x="51" y="0"/>
                </a:lnTo>
                <a:lnTo>
                  <a:pt x="41" y="4"/>
                </a:lnTo>
                <a:lnTo>
                  <a:pt x="28" y="17"/>
                </a:lnTo>
                <a:lnTo>
                  <a:pt x="40" y="21"/>
                </a:lnTo>
                <a:lnTo>
                  <a:pt x="32" y="32"/>
                </a:lnTo>
                <a:lnTo>
                  <a:pt x="11" y="31"/>
                </a:lnTo>
                <a:lnTo>
                  <a:pt x="8" y="36"/>
                </a:lnTo>
                <a:lnTo>
                  <a:pt x="9" y="40"/>
                </a:lnTo>
                <a:lnTo>
                  <a:pt x="4" y="40"/>
                </a:lnTo>
                <a:lnTo>
                  <a:pt x="13" y="46"/>
                </a:lnTo>
                <a:lnTo>
                  <a:pt x="6" y="53"/>
                </a:lnTo>
                <a:lnTo>
                  <a:pt x="9" y="61"/>
                </a:lnTo>
                <a:lnTo>
                  <a:pt x="26" y="64"/>
                </a:lnTo>
                <a:lnTo>
                  <a:pt x="9" y="83"/>
                </a:lnTo>
                <a:lnTo>
                  <a:pt x="26" y="76"/>
                </a:lnTo>
                <a:lnTo>
                  <a:pt x="30" y="81"/>
                </a:lnTo>
                <a:lnTo>
                  <a:pt x="13" y="83"/>
                </a:lnTo>
                <a:lnTo>
                  <a:pt x="8" y="93"/>
                </a:lnTo>
                <a:lnTo>
                  <a:pt x="0" y="95"/>
                </a:lnTo>
                <a:lnTo>
                  <a:pt x="8" y="98"/>
                </a:lnTo>
                <a:lnTo>
                  <a:pt x="0" y="106"/>
                </a:lnTo>
                <a:lnTo>
                  <a:pt x="13" y="106"/>
                </a:lnTo>
                <a:lnTo>
                  <a:pt x="4" y="111"/>
                </a:lnTo>
                <a:lnTo>
                  <a:pt x="15" y="110"/>
                </a:lnTo>
                <a:lnTo>
                  <a:pt x="11" y="115"/>
                </a:lnTo>
                <a:lnTo>
                  <a:pt x="19" y="115"/>
                </a:lnTo>
                <a:lnTo>
                  <a:pt x="51" y="96"/>
                </a:lnTo>
                <a:lnTo>
                  <a:pt x="73" y="96"/>
                </a:lnTo>
                <a:lnTo>
                  <a:pt x="77" y="74"/>
                </a:lnTo>
                <a:lnTo>
                  <a:pt x="77" y="55"/>
                </a:lnTo>
                <a:lnTo>
                  <a:pt x="73" y="44"/>
                </a:lnTo>
                <a:lnTo>
                  <a:pt x="77" y="40"/>
                </a:lnTo>
                <a:lnTo>
                  <a:pt x="70" y="25"/>
                </a:lnTo>
                <a:lnTo>
                  <a:pt x="49" y="34"/>
                </a:lnTo>
                <a:lnTo>
                  <a:pt x="41" y="25"/>
                </a:lnTo>
                <a:lnTo>
                  <a:pt x="51" y="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20" name=""/>
          <p:cNvSpPr/>
          <p:nvPr/>
        </p:nvSpPr>
        <p:spPr>
          <a:xfrm>
            <a:off x="3840120" y="1386000"/>
            <a:ext cx="135000" cy="233280"/>
          </a:xfrm>
          <a:custGeom>
            <a:avLst/>
            <a:gdLst/>
            <a:ahLst/>
            <a:rect l="l" t="t" r="r" b="b"/>
            <a:pathLst>
              <a:path w="77" h="115">
                <a:moveTo>
                  <a:pt x="51" y="8"/>
                </a:moveTo>
                <a:lnTo>
                  <a:pt x="51" y="0"/>
                </a:lnTo>
                <a:lnTo>
                  <a:pt x="41" y="4"/>
                </a:lnTo>
                <a:lnTo>
                  <a:pt x="28" y="17"/>
                </a:lnTo>
                <a:lnTo>
                  <a:pt x="40" y="21"/>
                </a:lnTo>
                <a:lnTo>
                  <a:pt x="32" y="32"/>
                </a:lnTo>
                <a:lnTo>
                  <a:pt x="11" y="31"/>
                </a:lnTo>
                <a:lnTo>
                  <a:pt x="8" y="36"/>
                </a:lnTo>
                <a:lnTo>
                  <a:pt x="9" y="40"/>
                </a:lnTo>
                <a:lnTo>
                  <a:pt x="4" y="40"/>
                </a:lnTo>
                <a:lnTo>
                  <a:pt x="13" y="46"/>
                </a:lnTo>
                <a:lnTo>
                  <a:pt x="6" y="53"/>
                </a:lnTo>
                <a:lnTo>
                  <a:pt x="9" y="61"/>
                </a:lnTo>
                <a:lnTo>
                  <a:pt x="26" y="64"/>
                </a:lnTo>
                <a:lnTo>
                  <a:pt x="9" y="83"/>
                </a:lnTo>
                <a:lnTo>
                  <a:pt x="26" y="76"/>
                </a:lnTo>
                <a:lnTo>
                  <a:pt x="30" y="81"/>
                </a:lnTo>
                <a:lnTo>
                  <a:pt x="13" y="83"/>
                </a:lnTo>
                <a:lnTo>
                  <a:pt x="8" y="93"/>
                </a:lnTo>
                <a:lnTo>
                  <a:pt x="0" y="95"/>
                </a:lnTo>
                <a:lnTo>
                  <a:pt x="8" y="98"/>
                </a:lnTo>
                <a:lnTo>
                  <a:pt x="0" y="106"/>
                </a:lnTo>
                <a:lnTo>
                  <a:pt x="13" y="106"/>
                </a:lnTo>
                <a:lnTo>
                  <a:pt x="4" y="111"/>
                </a:lnTo>
                <a:lnTo>
                  <a:pt x="15" y="110"/>
                </a:lnTo>
                <a:lnTo>
                  <a:pt x="11" y="115"/>
                </a:lnTo>
                <a:lnTo>
                  <a:pt x="19" y="115"/>
                </a:lnTo>
                <a:lnTo>
                  <a:pt x="51" y="96"/>
                </a:lnTo>
                <a:lnTo>
                  <a:pt x="73" y="96"/>
                </a:lnTo>
                <a:lnTo>
                  <a:pt x="77" y="74"/>
                </a:lnTo>
                <a:lnTo>
                  <a:pt x="77" y="55"/>
                </a:lnTo>
                <a:lnTo>
                  <a:pt x="73" y="44"/>
                </a:lnTo>
                <a:lnTo>
                  <a:pt x="77" y="40"/>
                </a:lnTo>
                <a:lnTo>
                  <a:pt x="70" y="25"/>
                </a:lnTo>
                <a:lnTo>
                  <a:pt x="49" y="34"/>
                </a:lnTo>
                <a:lnTo>
                  <a:pt x="41" y="25"/>
                </a:lnTo>
                <a:lnTo>
                  <a:pt x="51" y="8"/>
                </a:lnTo>
                <a:lnTo>
                  <a:pt x="51" y="8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21" name=""/>
          <p:cNvSpPr/>
          <p:nvPr/>
        </p:nvSpPr>
        <p:spPr>
          <a:xfrm>
            <a:off x="4000680" y="1355760"/>
            <a:ext cx="2880" cy="17280"/>
          </a:xfrm>
          <a:custGeom>
            <a:avLst/>
            <a:gdLst/>
            <a:ahLst/>
            <a:rect l="l" t="t" r="r" b="b"/>
            <a:pathLst>
              <a:path w="2" h="8">
                <a:moveTo>
                  <a:pt x="0" y="0"/>
                </a:moveTo>
                <a:lnTo>
                  <a:pt x="2" y="8"/>
                </a:lnTo>
                <a:lnTo>
                  <a:pt x="2" y="0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22" name=""/>
          <p:cNvSpPr/>
          <p:nvPr/>
        </p:nvSpPr>
        <p:spPr>
          <a:xfrm>
            <a:off x="4000680" y="1355760"/>
            <a:ext cx="2880" cy="17280"/>
          </a:xfrm>
          <a:custGeom>
            <a:avLst/>
            <a:gdLst/>
            <a:ahLst/>
            <a:rect l="l" t="t" r="r" b="b"/>
            <a:pathLst>
              <a:path w="2" h="8">
                <a:moveTo>
                  <a:pt x="0" y="0"/>
                </a:moveTo>
                <a:lnTo>
                  <a:pt x="2" y="8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23" name=""/>
          <p:cNvSpPr/>
          <p:nvPr/>
        </p:nvSpPr>
        <p:spPr>
          <a:xfrm>
            <a:off x="3911760" y="1380960"/>
            <a:ext cx="82440" cy="87480"/>
          </a:xfrm>
          <a:custGeom>
            <a:avLst/>
            <a:gdLst/>
            <a:ahLst/>
            <a:rect l="l" t="t" r="r" b="b"/>
            <a:pathLst>
              <a:path w="47" h="43">
                <a:moveTo>
                  <a:pt x="10" y="11"/>
                </a:moveTo>
                <a:lnTo>
                  <a:pt x="0" y="28"/>
                </a:lnTo>
                <a:lnTo>
                  <a:pt x="8" y="37"/>
                </a:lnTo>
                <a:lnTo>
                  <a:pt x="29" y="28"/>
                </a:lnTo>
                <a:lnTo>
                  <a:pt x="36" y="43"/>
                </a:lnTo>
                <a:lnTo>
                  <a:pt x="46" y="34"/>
                </a:lnTo>
                <a:lnTo>
                  <a:pt x="44" y="26"/>
                </a:lnTo>
                <a:lnTo>
                  <a:pt x="46" y="30"/>
                </a:lnTo>
                <a:lnTo>
                  <a:pt x="47" y="28"/>
                </a:lnTo>
                <a:lnTo>
                  <a:pt x="38" y="22"/>
                </a:lnTo>
                <a:lnTo>
                  <a:pt x="40" y="13"/>
                </a:lnTo>
                <a:lnTo>
                  <a:pt x="36" y="5"/>
                </a:lnTo>
                <a:lnTo>
                  <a:pt x="17" y="9"/>
                </a:lnTo>
                <a:lnTo>
                  <a:pt x="21" y="3"/>
                </a:lnTo>
                <a:lnTo>
                  <a:pt x="14" y="0"/>
                </a:lnTo>
                <a:lnTo>
                  <a:pt x="10" y="11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24" name=""/>
          <p:cNvSpPr/>
          <p:nvPr/>
        </p:nvSpPr>
        <p:spPr>
          <a:xfrm>
            <a:off x="3911760" y="1380960"/>
            <a:ext cx="82440" cy="87480"/>
          </a:xfrm>
          <a:custGeom>
            <a:avLst/>
            <a:gdLst/>
            <a:ahLst/>
            <a:rect l="l" t="t" r="r" b="b"/>
            <a:pathLst>
              <a:path w="47" h="43">
                <a:moveTo>
                  <a:pt x="10" y="11"/>
                </a:moveTo>
                <a:lnTo>
                  <a:pt x="0" y="28"/>
                </a:lnTo>
                <a:lnTo>
                  <a:pt x="8" y="37"/>
                </a:lnTo>
                <a:lnTo>
                  <a:pt x="29" y="28"/>
                </a:lnTo>
                <a:lnTo>
                  <a:pt x="36" y="43"/>
                </a:lnTo>
                <a:lnTo>
                  <a:pt x="46" y="34"/>
                </a:lnTo>
                <a:lnTo>
                  <a:pt x="44" y="26"/>
                </a:lnTo>
                <a:lnTo>
                  <a:pt x="46" y="30"/>
                </a:lnTo>
                <a:lnTo>
                  <a:pt x="47" y="28"/>
                </a:lnTo>
                <a:lnTo>
                  <a:pt x="38" y="22"/>
                </a:lnTo>
                <a:lnTo>
                  <a:pt x="40" y="13"/>
                </a:lnTo>
                <a:lnTo>
                  <a:pt x="36" y="5"/>
                </a:lnTo>
                <a:lnTo>
                  <a:pt x="17" y="9"/>
                </a:lnTo>
                <a:lnTo>
                  <a:pt x="21" y="3"/>
                </a:lnTo>
                <a:lnTo>
                  <a:pt x="14" y="0"/>
                </a:lnTo>
                <a:lnTo>
                  <a:pt x="10" y="11"/>
                </a:lnTo>
                <a:lnTo>
                  <a:pt x="10" y="11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25" name=""/>
          <p:cNvSpPr/>
          <p:nvPr/>
        </p:nvSpPr>
        <p:spPr>
          <a:xfrm>
            <a:off x="3954600" y="1220760"/>
            <a:ext cx="29880" cy="39600"/>
          </a:xfrm>
          <a:custGeom>
            <a:avLst/>
            <a:gdLst/>
            <a:ahLst/>
            <a:rect l="l" t="t" r="r" b="b"/>
            <a:pathLst>
              <a:path w="17" h="20">
                <a:moveTo>
                  <a:pt x="7" y="0"/>
                </a:moveTo>
                <a:lnTo>
                  <a:pt x="0" y="9"/>
                </a:lnTo>
                <a:lnTo>
                  <a:pt x="15" y="20"/>
                </a:lnTo>
                <a:lnTo>
                  <a:pt x="17" y="15"/>
                </a:lnTo>
                <a:lnTo>
                  <a:pt x="11" y="15"/>
                </a:lnTo>
                <a:lnTo>
                  <a:pt x="7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26" name=""/>
          <p:cNvSpPr/>
          <p:nvPr/>
        </p:nvSpPr>
        <p:spPr>
          <a:xfrm>
            <a:off x="3954600" y="1220760"/>
            <a:ext cx="29880" cy="39600"/>
          </a:xfrm>
          <a:custGeom>
            <a:avLst/>
            <a:gdLst/>
            <a:ahLst/>
            <a:rect l="l" t="t" r="r" b="b"/>
            <a:pathLst>
              <a:path w="17" h="20">
                <a:moveTo>
                  <a:pt x="7" y="0"/>
                </a:moveTo>
                <a:lnTo>
                  <a:pt x="0" y="9"/>
                </a:lnTo>
                <a:lnTo>
                  <a:pt x="15" y="20"/>
                </a:lnTo>
                <a:lnTo>
                  <a:pt x="17" y="15"/>
                </a:lnTo>
                <a:lnTo>
                  <a:pt x="11" y="15"/>
                </a:lnTo>
                <a:lnTo>
                  <a:pt x="7" y="0"/>
                </a:lnTo>
                <a:lnTo>
                  <a:pt x="7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27" name=""/>
          <p:cNvSpPr/>
          <p:nvPr/>
        </p:nvSpPr>
        <p:spPr>
          <a:xfrm>
            <a:off x="3970440" y="1295280"/>
            <a:ext cx="14040" cy="15840"/>
          </a:xfrm>
          <a:custGeom>
            <a:avLst/>
            <a:gdLst/>
            <a:ahLst/>
            <a:rect l="l" t="t" r="r" b="b"/>
            <a:pathLst>
              <a:path w="8" h="8">
                <a:moveTo>
                  <a:pt x="8" y="8"/>
                </a:moveTo>
                <a:lnTo>
                  <a:pt x="2" y="0"/>
                </a:lnTo>
                <a:lnTo>
                  <a:pt x="0" y="0"/>
                </a:lnTo>
                <a:lnTo>
                  <a:pt x="2" y="8"/>
                </a:lnTo>
                <a:lnTo>
                  <a:pt x="8" y="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28" name=""/>
          <p:cNvSpPr/>
          <p:nvPr/>
        </p:nvSpPr>
        <p:spPr>
          <a:xfrm>
            <a:off x="3970440" y="1295280"/>
            <a:ext cx="14040" cy="15840"/>
          </a:xfrm>
          <a:custGeom>
            <a:avLst/>
            <a:gdLst/>
            <a:ahLst/>
            <a:rect l="l" t="t" r="r" b="b"/>
            <a:pathLst>
              <a:path w="8" h="8">
                <a:moveTo>
                  <a:pt x="8" y="8"/>
                </a:moveTo>
                <a:lnTo>
                  <a:pt x="2" y="0"/>
                </a:lnTo>
                <a:lnTo>
                  <a:pt x="0" y="0"/>
                </a:lnTo>
                <a:lnTo>
                  <a:pt x="2" y="8"/>
                </a:lnTo>
                <a:lnTo>
                  <a:pt x="8" y="8"/>
                </a:lnTo>
                <a:lnTo>
                  <a:pt x="8" y="8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29" name=""/>
          <p:cNvSpPr/>
          <p:nvPr/>
        </p:nvSpPr>
        <p:spPr>
          <a:xfrm>
            <a:off x="3978360" y="1330200"/>
            <a:ext cx="15840" cy="19080"/>
          </a:xfrm>
          <a:custGeom>
            <a:avLst/>
            <a:gdLst/>
            <a:ahLst/>
            <a:rect l="l" t="t" r="r" b="b"/>
            <a:pathLst>
              <a:path w="9" h="10">
                <a:moveTo>
                  <a:pt x="9" y="0"/>
                </a:moveTo>
                <a:lnTo>
                  <a:pt x="0" y="10"/>
                </a:lnTo>
                <a:lnTo>
                  <a:pt x="4" y="0"/>
                </a:lnTo>
                <a:lnTo>
                  <a:pt x="9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30" name=""/>
          <p:cNvSpPr/>
          <p:nvPr/>
        </p:nvSpPr>
        <p:spPr>
          <a:xfrm>
            <a:off x="3978360" y="1330200"/>
            <a:ext cx="15840" cy="19080"/>
          </a:xfrm>
          <a:custGeom>
            <a:avLst/>
            <a:gdLst/>
            <a:ahLst/>
            <a:rect l="l" t="t" r="r" b="b"/>
            <a:pathLst>
              <a:path w="9" h="10">
                <a:moveTo>
                  <a:pt x="9" y="0"/>
                </a:moveTo>
                <a:lnTo>
                  <a:pt x="0" y="10"/>
                </a:lnTo>
                <a:lnTo>
                  <a:pt x="4" y="0"/>
                </a:lnTo>
                <a:lnTo>
                  <a:pt x="9" y="0"/>
                </a:lnTo>
                <a:lnTo>
                  <a:pt x="9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31" name=""/>
          <p:cNvSpPr/>
          <p:nvPr/>
        </p:nvSpPr>
        <p:spPr>
          <a:xfrm>
            <a:off x="3965400" y="1346040"/>
            <a:ext cx="9720" cy="14400"/>
          </a:xfrm>
          <a:custGeom>
            <a:avLst/>
            <a:gdLst/>
            <a:ahLst/>
            <a:rect l="l" t="t" r="r" b="b"/>
            <a:pathLst>
              <a:path w="5" h="7">
                <a:moveTo>
                  <a:pt x="3" y="0"/>
                </a:moveTo>
                <a:lnTo>
                  <a:pt x="0" y="5"/>
                </a:lnTo>
                <a:lnTo>
                  <a:pt x="5" y="7"/>
                </a:lnTo>
                <a:lnTo>
                  <a:pt x="3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32" name=""/>
          <p:cNvSpPr/>
          <p:nvPr/>
        </p:nvSpPr>
        <p:spPr>
          <a:xfrm>
            <a:off x="3965400" y="1346040"/>
            <a:ext cx="9720" cy="14400"/>
          </a:xfrm>
          <a:custGeom>
            <a:avLst/>
            <a:gdLst/>
            <a:ahLst/>
            <a:rect l="l" t="t" r="r" b="b"/>
            <a:pathLst>
              <a:path w="5" h="7">
                <a:moveTo>
                  <a:pt x="3" y="0"/>
                </a:moveTo>
                <a:lnTo>
                  <a:pt x="0" y="5"/>
                </a:lnTo>
                <a:lnTo>
                  <a:pt x="5" y="7"/>
                </a:lnTo>
                <a:lnTo>
                  <a:pt x="3" y="0"/>
                </a:lnTo>
                <a:lnTo>
                  <a:pt x="3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33" name=""/>
          <p:cNvSpPr/>
          <p:nvPr/>
        </p:nvSpPr>
        <p:spPr>
          <a:xfrm>
            <a:off x="4017960" y="1441440"/>
            <a:ext cx="7920" cy="22320"/>
          </a:xfrm>
          <a:custGeom>
            <a:avLst/>
            <a:gdLst/>
            <a:ahLst/>
            <a:rect l="l" t="t" r="r" b="b"/>
            <a:pathLst>
              <a:path w="5" h="11">
                <a:moveTo>
                  <a:pt x="5" y="0"/>
                </a:moveTo>
                <a:lnTo>
                  <a:pt x="0" y="11"/>
                </a:lnTo>
                <a:lnTo>
                  <a:pt x="5" y="7"/>
                </a:lnTo>
                <a:lnTo>
                  <a:pt x="5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34" name=""/>
          <p:cNvSpPr/>
          <p:nvPr/>
        </p:nvSpPr>
        <p:spPr>
          <a:xfrm>
            <a:off x="4017960" y="1441440"/>
            <a:ext cx="7920" cy="22320"/>
          </a:xfrm>
          <a:custGeom>
            <a:avLst/>
            <a:gdLst/>
            <a:ahLst/>
            <a:rect l="l" t="t" r="r" b="b"/>
            <a:pathLst>
              <a:path w="5" h="11">
                <a:moveTo>
                  <a:pt x="5" y="0"/>
                </a:moveTo>
                <a:lnTo>
                  <a:pt x="0" y="11"/>
                </a:lnTo>
                <a:lnTo>
                  <a:pt x="5" y="7"/>
                </a:lnTo>
                <a:lnTo>
                  <a:pt x="5" y="0"/>
                </a:lnTo>
                <a:lnTo>
                  <a:pt x="5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35" name=""/>
          <p:cNvSpPr/>
          <p:nvPr/>
        </p:nvSpPr>
        <p:spPr>
          <a:xfrm>
            <a:off x="4025880" y="1501920"/>
            <a:ext cx="14400" cy="12600"/>
          </a:xfrm>
          <a:custGeom>
            <a:avLst/>
            <a:gdLst/>
            <a:ahLst/>
            <a:rect l="l" t="t" r="r" b="b"/>
            <a:pathLst>
              <a:path w="8" h="6">
                <a:moveTo>
                  <a:pt x="8" y="6"/>
                </a:moveTo>
                <a:lnTo>
                  <a:pt x="0" y="0"/>
                </a:lnTo>
                <a:lnTo>
                  <a:pt x="4" y="6"/>
                </a:lnTo>
                <a:lnTo>
                  <a:pt x="8" y="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36" name=""/>
          <p:cNvSpPr/>
          <p:nvPr/>
        </p:nvSpPr>
        <p:spPr>
          <a:xfrm>
            <a:off x="4025880" y="1501920"/>
            <a:ext cx="14400" cy="12600"/>
          </a:xfrm>
          <a:custGeom>
            <a:avLst/>
            <a:gdLst/>
            <a:ahLst/>
            <a:rect l="l" t="t" r="r" b="b"/>
            <a:pathLst>
              <a:path w="8" h="6">
                <a:moveTo>
                  <a:pt x="8" y="6"/>
                </a:moveTo>
                <a:lnTo>
                  <a:pt x="0" y="0"/>
                </a:lnTo>
                <a:lnTo>
                  <a:pt x="4" y="6"/>
                </a:lnTo>
                <a:lnTo>
                  <a:pt x="8" y="6"/>
                </a:lnTo>
                <a:lnTo>
                  <a:pt x="8" y="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37" name=""/>
          <p:cNvSpPr/>
          <p:nvPr/>
        </p:nvSpPr>
        <p:spPr>
          <a:xfrm>
            <a:off x="3975120" y="1150920"/>
            <a:ext cx="249120" cy="558720"/>
          </a:xfrm>
          <a:custGeom>
            <a:avLst/>
            <a:gdLst/>
            <a:ahLst/>
            <a:rect l="l" t="t" r="r" b="b"/>
            <a:pathLst>
              <a:path w="143" h="275">
                <a:moveTo>
                  <a:pt x="68" y="259"/>
                </a:moveTo>
                <a:lnTo>
                  <a:pt x="83" y="254"/>
                </a:lnTo>
                <a:lnTo>
                  <a:pt x="87" y="248"/>
                </a:lnTo>
                <a:lnTo>
                  <a:pt x="98" y="254"/>
                </a:lnTo>
                <a:lnTo>
                  <a:pt x="130" y="246"/>
                </a:lnTo>
                <a:lnTo>
                  <a:pt x="139" y="237"/>
                </a:lnTo>
                <a:lnTo>
                  <a:pt x="126" y="235"/>
                </a:lnTo>
                <a:lnTo>
                  <a:pt x="124" y="231"/>
                </a:lnTo>
                <a:lnTo>
                  <a:pt x="143" y="212"/>
                </a:lnTo>
                <a:lnTo>
                  <a:pt x="143" y="194"/>
                </a:lnTo>
                <a:lnTo>
                  <a:pt x="136" y="188"/>
                </a:lnTo>
                <a:lnTo>
                  <a:pt x="113" y="190"/>
                </a:lnTo>
                <a:lnTo>
                  <a:pt x="119" y="179"/>
                </a:lnTo>
                <a:lnTo>
                  <a:pt x="106" y="165"/>
                </a:lnTo>
                <a:lnTo>
                  <a:pt x="115" y="169"/>
                </a:lnTo>
                <a:lnTo>
                  <a:pt x="115" y="162"/>
                </a:lnTo>
                <a:lnTo>
                  <a:pt x="102" y="139"/>
                </a:lnTo>
                <a:lnTo>
                  <a:pt x="92" y="135"/>
                </a:lnTo>
                <a:lnTo>
                  <a:pt x="83" y="105"/>
                </a:lnTo>
                <a:lnTo>
                  <a:pt x="64" y="90"/>
                </a:lnTo>
                <a:lnTo>
                  <a:pt x="53" y="90"/>
                </a:lnTo>
                <a:lnTo>
                  <a:pt x="64" y="84"/>
                </a:lnTo>
                <a:lnTo>
                  <a:pt x="58" y="75"/>
                </a:lnTo>
                <a:lnTo>
                  <a:pt x="64" y="75"/>
                </a:lnTo>
                <a:lnTo>
                  <a:pt x="72" y="62"/>
                </a:lnTo>
                <a:lnTo>
                  <a:pt x="79" y="43"/>
                </a:lnTo>
                <a:lnTo>
                  <a:pt x="77" y="34"/>
                </a:lnTo>
                <a:lnTo>
                  <a:pt x="36" y="39"/>
                </a:lnTo>
                <a:lnTo>
                  <a:pt x="34" y="34"/>
                </a:lnTo>
                <a:lnTo>
                  <a:pt x="42" y="30"/>
                </a:lnTo>
                <a:lnTo>
                  <a:pt x="36" y="26"/>
                </a:lnTo>
                <a:lnTo>
                  <a:pt x="55" y="11"/>
                </a:lnTo>
                <a:lnTo>
                  <a:pt x="55" y="2"/>
                </a:lnTo>
                <a:lnTo>
                  <a:pt x="51" y="0"/>
                </a:lnTo>
                <a:lnTo>
                  <a:pt x="21" y="4"/>
                </a:lnTo>
                <a:lnTo>
                  <a:pt x="17" y="15"/>
                </a:lnTo>
                <a:lnTo>
                  <a:pt x="13" y="15"/>
                </a:lnTo>
                <a:lnTo>
                  <a:pt x="11" y="20"/>
                </a:lnTo>
                <a:lnTo>
                  <a:pt x="15" y="24"/>
                </a:lnTo>
                <a:lnTo>
                  <a:pt x="6" y="30"/>
                </a:lnTo>
                <a:lnTo>
                  <a:pt x="8" y="39"/>
                </a:lnTo>
                <a:lnTo>
                  <a:pt x="6" y="39"/>
                </a:lnTo>
                <a:lnTo>
                  <a:pt x="6" y="45"/>
                </a:lnTo>
                <a:lnTo>
                  <a:pt x="11" y="47"/>
                </a:lnTo>
                <a:lnTo>
                  <a:pt x="6" y="66"/>
                </a:lnTo>
                <a:lnTo>
                  <a:pt x="0" y="68"/>
                </a:lnTo>
                <a:lnTo>
                  <a:pt x="8" y="75"/>
                </a:lnTo>
                <a:lnTo>
                  <a:pt x="15" y="71"/>
                </a:lnTo>
                <a:lnTo>
                  <a:pt x="6" y="113"/>
                </a:lnTo>
                <a:lnTo>
                  <a:pt x="15" y="100"/>
                </a:lnTo>
                <a:lnTo>
                  <a:pt x="11" y="90"/>
                </a:lnTo>
                <a:lnTo>
                  <a:pt x="17" y="84"/>
                </a:lnTo>
                <a:lnTo>
                  <a:pt x="15" y="96"/>
                </a:lnTo>
                <a:lnTo>
                  <a:pt x="21" y="90"/>
                </a:lnTo>
                <a:lnTo>
                  <a:pt x="27" y="94"/>
                </a:lnTo>
                <a:lnTo>
                  <a:pt x="23" y="101"/>
                </a:lnTo>
                <a:lnTo>
                  <a:pt x="27" y="109"/>
                </a:lnTo>
                <a:lnTo>
                  <a:pt x="21" y="126"/>
                </a:lnTo>
                <a:lnTo>
                  <a:pt x="17" y="126"/>
                </a:lnTo>
                <a:lnTo>
                  <a:pt x="21" y="133"/>
                </a:lnTo>
                <a:lnTo>
                  <a:pt x="23" y="128"/>
                </a:lnTo>
                <a:lnTo>
                  <a:pt x="30" y="133"/>
                </a:lnTo>
                <a:lnTo>
                  <a:pt x="32" y="130"/>
                </a:lnTo>
                <a:lnTo>
                  <a:pt x="55" y="126"/>
                </a:lnTo>
                <a:lnTo>
                  <a:pt x="45" y="141"/>
                </a:lnTo>
                <a:lnTo>
                  <a:pt x="53" y="152"/>
                </a:lnTo>
                <a:lnTo>
                  <a:pt x="62" y="148"/>
                </a:lnTo>
                <a:lnTo>
                  <a:pt x="57" y="162"/>
                </a:lnTo>
                <a:lnTo>
                  <a:pt x="60" y="163"/>
                </a:lnTo>
                <a:lnTo>
                  <a:pt x="57" y="171"/>
                </a:lnTo>
                <a:lnTo>
                  <a:pt x="58" y="175"/>
                </a:lnTo>
                <a:lnTo>
                  <a:pt x="43" y="177"/>
                </a:lnTo>
                <a:lnTo>
                  <a:pt x="27" y="190"/>
                </a:lnTo>
                <a:lnTo>
                  <a:pt x="36" y="188"/>
                </a:lnTo>
                <a:lnTo>
                  <a:pt x="40" y="199"/>
                </a:lnTo>
                <a:lnTo>
                  <a:pt x="36" y="207"/>
                </a:lnTo>
                <a:lnTo>
                  <a:pt x="15" y="220"/>
                </a:lnTo>
                <a:lnTo>
                  <a:pt x="21" y="227"/>
                </a:lnTo>
                <a:lnTo>
                  <a:pt x="30" y="222"/>
                </a:lnTo>
                <a:lnTo>
                  <a:pt x="34" y="227"/>
                </a:lnTo>
                <a:lnTo>
                  <a:pt x="42" y="226"/>
                </a:lnTo>
                <a:lnTo>
                  <a:pt x="49" y="235"/>
                </a:lnTo>
                <a:lnTo>
                  <a:pt x="66" y="226"/>
                </a:lnTo>
                <a:lnTo>
                  <a:pt x="57" y="239"/>
                </a:lnTo>
                <a:lnTo>
                  <a:pt x="36" y="241"/>
                </a:lnTo>
                <a:lnTo>
                  <a:pt x="10" y="275"/>
                </a:lnTo>
                <a:lnTo>
                  <a:pt x="17" y="275"/>
                </a:lnTo>
                <a:lnTo>
                  <a:pt x="27" y="265"/>
                </a:lnTo>
                <a:lnTo>
                  <a:pt x="45" y="267"/>
                </a:lnTo>
                <a:lnTo>
                  <a:pt x="49" y="256"/>
                </a:lnTo>
                <a:lnTo>
                  <a:pt x="62" y="254"/>
                </a:lnTo>
                <a:lnTo>
                  <a:pt x="68" y="25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38" name=""/>
          <p:cNvSpPr/>
          <p:nvPr/>
        </p:nvSpPr>
        <p:spPr>
          <a:xfrm>
            <a:off x="3975120" y="1150920"/>
            <a:ext cx="249120" cy="558720"/>
          </a:xfrm>
          <a:custGeom>
            <a:avLst/>
            <a:gdLst/>
            <a:ahLst/>
            <a:rect l="l" t="t" r="r" b="b"/>
            <a:pathLst>
              <a:path w="143" h="275">
                <a:moveTo>
                  <a:pt x="68" y="259"/>
                </a:moveTo>
                <a:lnTo>
                  <a:pt x="83" y="254"/>
                </a:lnTo>
                <a:lnTo>
                  <a:pt x="87" y="248"/>
                </a:lnTo>
                <a:lnTo>
                  <a:pt x="98" y="254"/>
                </a:lnTo>
                <a:lnTo>
                  <a:pt x="130" y="246"/>
                </a:lnTo>
                <a:lnTo>
                  <a:pt x="139" y="237"/>
                </a:lnTo>
                <a:lnTo>
                  <a:pt x="126" y="235"/>
                </a:lnTo>
                <a:lnTo>
                  <a:pt x="124" y="231"/>
                </a:lnTo>
                <a:lnTo>
                  <a:pt x="143" y="212"/>
                </a:lnTo>
                <a:lnTo>
                  <a:pt x="143" y="194"/>
                </a:lnTo>
                <a:lnTo>
                  <a:pt x="136" y="188"/>
                </a:lnTo>
                <a:lnTo>
                  <a:pt x="113" y="190"/>
                </a:lnTo>
                <a:lnTo>
                  <a:pt x="119" y="179"/>
                </a:lnTo>
                <a:lnTo>
                  <a:pt x="106" y="165"/>
                </a:lnTo>
                <a:lnTo>
                  <a:pt x="115" y="169"/>
                </a:lnTo>
                <a:lnTo>
                  <a:pt x="115" y="162"/>
                </a:lnTo>
                <a:lnTo>
                  <a:pt x="102" y="139"/>
                </a:lnTo>
                <a:lnTo>
                  <a:pt x="92" y="135"/>
                </a:lnTo>
                <a:lnTo>
                  <a:pt x="83" y="105"/>
                </a:lnTo>
                <a:lnTo>
                  <a:pt x="64" y="90"/>
                </a:lnTo>
                <a:lnTo>
                  <a:pt x="53" y="90"/>
                </a:lnTo>
                <a:lnTo>
                  <a:pt x="64" y="84"/>
                </a:lnTo>
                <a:lnTo>
                  <a:pt x="58" y="75"/>
                </a:lnTo>
                <a:lnTo>
                  <a:pt x="64" y="75"/>
                </a:lnTo>
                <a:lnTo>
                  <a:pt x="72" y="62"/>
                </a:lnTo>
                <a:lnTo>
                  <a:pt x="79" y="43"/>
                </a:lnTo>
                <a:lnTo>
                  <a:pt x="77" y="34"/>
                </a:lnTo>
                <a:lnTo>
                  <a:pt x="36" y="39"/>
                </a:lnTo>
                <a:lnTo>
                  <a:pt x="34" y="34"/>
                </a:lnTo>
                <a:lnTo>
                  <a:pt x="42" y="30"/>
                </a:lnTo>
                <a:lnTo>
                  <a:pt x="36" y="26"/>
                </a:lnTo>
                <a:lnTo>
                  <a:pt x="55" y="11"/>
                </a:lnTo>
                <a:lnTo>
                  <a:pt x="55" y="2"/>
                </a:lnTo>
                <a:lnTo>
                  <a:pt x="51" y="0"/>
                </a:lnTo>
                <a:lnTo>
                  <a:pt x="21" y="4"/>
                </a:lnTo>
                <a:lnTo>
                  <a:pt x="17" y="15"/>
                </a:lnTo>
                <a:lnTo>
                  <a:pt x="13" y="15"/>
                </a:lnTo>
                <a:lnTo>
                  <a:pt x="11" y="20"/>
                </a:lnTo>
                <a:lnTo>
                  <a:pt x="15" y="24"/>
                </a:lnTo>
                <a:lnTo>
                  <a:pt x="6" y="30"/>
                </a:lnTo>
                <a:lnTo>
                  <a:pt x="8" y="39"/>
                </a:lnTo>
                <a:lnTo>
                  <a:pt x="6" y="39"/>
                </a:lnTo>
                <a:lnTo>
                  <a:pt x="6" y="45"/>
                </a:lnTo>
                <a:lnTo>
                  <a:pt x="11" y="47"/>
                </a:lnTo>
                <a:lnTo>
                  <a:pt x="6" y="66"/>
                </a:lnTo>
                <a:lnTo>
                  <a:pt x="0" y="68"/>
                </a:lnTo>
                <a:lnTo>
                  <a:pt x="8" y="75"/>
                </a:lnTo>
                <a:lnTo>
                  <a:pt x="15" y="71"/>
                </a:lnTo>
                <a:lnTo>
                  <a:pt x="6" y="113"/>
                </a:lnTo>
                <a:lnTo>
                  <a:pt x="15" y="100"/>
                </a:lnTo>
                <a:lnTo>
                  <a:pt x="11" y="90"/>
                </a:lnTo>
                <a:lnTo>
                  <a:pt x="17" y="84"/>
                </a:lnTo>
                <a:lnTo>
                  <a:pt x="15" y="96"/>
                </a:lnTo>
                <a:lnTo>
                  <a:pt x="21" y="90"/>
                </a:lnTo>
                <a:lnTo>
                  <a:pt x="27" y="94"/>
                </a:lnTo>
                <a:lnTo>
                  <a:pt x="23" y="101"/>
                </a:lnTo>
                <a:lnTo>
                  <a:pt x="27" y="109"/>
                </a:lnTo>
                <a:lnTo>
                  <a:pt x="21" y="126"/>
                </a:lnTo>
                <a:lnTo>
                  <a:pt x="17" y="126"/>
                </a:lnTo>
                <a:lnTo>
                  <a:pt x="21" y="133"/>
                </a:lnTo>
                <a:lnTo>
                  <a:pt x="23" y="128"/>
                </a:lnTo>
                <a:lnTo>
                  <a:pt x="30" y="133"/>
                </a:lnTo>
                <a:lnTo>
                  <a:pt x="32" y="130"/>
                </a:lnTo>
                <a:lnTo>
                  <a:pt x="55" y="126"/>
                </a:lnTo>
                <a:lnTo>
                  <a:pt x="45" y="141"/>
                </a:lnTo>
                <a:lnTo>
                  <a:pt x="53" y="152"/>
                </a:lnTo>
                <a:lnTo>
                  <a:pt x="62" y="148"/>
                </a:lnTo>
                <a:lnTo>
                  <a:pt x="57" y="162"/>
                </a:lnTo>
                <a:lnTo>
                  <a:pt x="60" y="163"/>
                </a:lnTo>
                <a:lnTo>
                  <a:pt x="57" y="171"/>
                </a:lnTo>
                <a:lnTo>
                  <a:pt x="58" y="175"/>
                </a:lnTo>
                <a:lnTo>
                  <a:pt x="43" y="177"/>
                </a:lnTo>
                <a:lnTo>
                  <a:pt x="27" y="190"/>
                </a:lnTo>
                <a:lnTo>
                  <a:pt x="36" y="188"/>
                </a:lnTo>
                <a:lnTo>
                  <a:pt x="40" y="199"/>
                </a:lnTo>
                <a:lnTo>
                  <a:pt x="36" y="207"/>
                </a:lnTo>
                <a:lnTo>
                  <a:pt x="15" y="220"/>
                </a:lnTo>
                <a:lnTo>
                  <a:pt x="21" y="227"/>
                </a:lnTo>
                <a:lnTo>
                  <a:pt x="30" y="222"/>
                </a:lnTo>
                <a:lnTo>
                  <a:pt x="34" y="227"/>
                </a:lnTo>
                <a:lnTo>
                  <a:pt x="42" y="226"/>
                </a:lnTo>
                <a:lnTo>
                  <a:pt x="49" y="235"/>
                </a:lnTo>
                <a:lnTo>
                  <a:pt x="66" y="226"/>
                </a:lnTo>
                <a:lnTo>
                  <a:pt x="57" y="239"/>
                </a:lnTo>
                <a:lnTo>
                  <a:pt x="36" y="241"/>
                </a:lnTo>
                <a:lnTo>
                  <a:pt x="10" y="275"/>
                </a:lnTo>
                <a:lnTo>
                  <a:pt x="17" y="275"/>
                </a:lnTo>
                <a:lnTo>
                  <a:pt x="27" y="265"/>
                </a:lnTo>
                <a:lnTo>
                  <a:pt x="45" y="267"/>
                </a:lnTo>
                <a:lnTo>
                  <a:pt x="49" y="256"/>
                </a:lnTo>
                <a:lnTo>
                  <a:pt x="62" y="254"/>
                </a:lnTo>
                <a:lnTo>
                  <a:pt x="68" y="259"/>
                </a:lnTo>
                <a:lnTo>
                  <a:pt x="68" y="259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39" name=""/>
          <p:cNvSpPr/>
          <p:nvPr/>
        </p:nvSpPr>
        <p:spPr>
          <a:xfrm>
            <a:off x="3944880" y="1165320"/>
            <a:ext cx="25560" cy="47520"/>
          </a:xfrm>
          <a:custGeom>
            <a:avLst/>
            <a:gdLst/>
            <a:ahLst/>
            <a:rect l="l" t="t" r="r" b="b"/>
            <a:pathLst>
              <a:path w="15" h="23">
                <a:moveTo>
                  <a:pt x="15" y="0"/>
                </a:moveTo>
                <a:lnTo>
                  <a:pt x="0" y="8"/>
                </a:lnTo>
                <a:lnTo>
                  <a:pt x="0" y="23"/>
                </a:lnTo>
                <a:lnTo>
                  <a:pt x="13" y="15"/>
                </a:lnTo>
                <a:lnTo>
                  <a:pt x="12" y="12"/>
                </a:lnTo>
                <a:lnTo>
                  <a:pt x="15" y="8"/>
                </a:lnTo>
                <a:lnTo>
                  <a:pt x="15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40" name=""/>
          <p:cNvSpPr/>
          <p:nvPr/>
        </p:nvSpPr>
        <p:spPr>
          <a:xfrm>
            <a:off x="3944880" y="1165320"/>
            <a:ext cx="25560" cy="47520"/>
          </a:xfrm>
          <a:custGeom>
            <a:avLst/>
            <a:gdLst/>
            <a:ahLst/>
            <a:rect l="l" t="t" r="r" b="b"/>
            <a:pathLst>
              <a:path w="15" h="23">
                <a:moveTo>
                  <a:pt x="15" y="0"/>
                </a:moveTo>
                <a:lnTo>
                  <a:pt x="0" y="8"/>
                </a:lnTo>
                <a:lnTo>
                  <a:pt x="0" y="23"/>
                </a:lnTo>
                <a:lnTo>
                  <a:pt x="13" y="15"/>
                </a:lnTo>
                <a:lnTo>
                  <a:pt x="12" y="12"/>
                </a:lnTo>
                <a:lnTo>
                  <a:pt x="15" y="8"/>
                </a:lnTo>
                <a:lnTo>
                  <a:pt x="15" y="0"/>
                </a:lnTo>
                <a:lnTo>
                  <a:pt x="15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41" name=""/>
          <p:cNvSpPr/>
          <p:nvPr/>
        </p:nvSpPr>
        <p:spPr>
          <a:xfrm>
            <a:off x="8904240" y="1960560"/>
            <a:ext cx="63720" cy="57240"/>
          </a:xfrm>
          <a:custGeom>
            <a:avLst/>
            <a:gdLst/>
            <a:ahLst/>
            <a:rect l="l" t="t" r="r" b="b"/>
            <a:pathLst>
              <a:path w="36" h="28">
                <a:moveTo>
                  <a:pt x="36" y="4"/>
                </a:moveTo>
                <a:lnTo>
                  <a:pt x="0" y="28"/>
                </a:lnTo>
                <a:lnTo>
                  <a:pt x="17" y="5"/>
                </a:lnTo>
                <a:lnTo>
                  <a:pt x="25" y="7"/>
                </a:lnTo>
                <a:lnTo>
                  <a:pt x="34" y="0"/>
                </a:lnTo>
                <a:lnTo>
                  <a:pt x="36" y="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42" name=""/>
          <p:cNvSpPr/>
          <p:nvPr/>
        </p:nvSpPr>
        <p:spPr>
          <a:xfrm>
            <a:off x="8904240" y="1960560"/>
            <a:ext cx="63720" cy="57240"/>
          </a:xfrm>
          <a:custGeom>
            <a:avLst/>
            <a:gdLst/>
            <a:ahLst/>
            <a:rect l="l" t="t" r="r" b="b"/>
            <a:pathLst>
              <a:path w="36" h="28">
                <a:moveTo>
                  <a:pt x="36" y="4"/>
                </a:moveTo>
                <a:lnTo>
                  <a:pt x="0" y="28"/>
                </a:lnTo>
                <a:lnTo>
                  <a:pt x="17" y="5"/>
                </a:lnTo>
                <a:lnTo>
                  <a:pt x="25" y="7"/>
                </a:lnTo>
                <a:lnTo>
                  <a:pt x="34" y="0"/>
                </a:lnTo>
                <a:lnTo>
                  <a:pt x="36" y="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43" name=""/>
          <p:cNvSpPr/>
          <p:nvPr/>
        </p:nvSpPr>
        <p:spPr>
          <a:xfrm>
            <a:off x="8904240" y="1960560"/>
            <a:ext cx="63720" cy="57240"/>
          </a:xfrm>
          <a:custGeom>
            <a:avLst/>
            <a:gdLst/>
            <a:ahLst/>
            <a:rect l="l" t="t" r="r" b="b"/>
            <a:pathLst>
              <a:path w="36" h="28">
                <a:moveTo>
                  <a:pt x="36" y="4"/>
                </a:moveTo>
                <a:lnTo>
                  <a:pt x="0" y="28"/>
                </a:lnTo>
                <a:lnTo>
                  <a:pt x="17" y="5"/>
                </a:lnTo>
                <a:lnTo>
                  <a:pt x="25" y="7"/>
                </a:lnTo>
                <a:lnTo>
                  <a:pt x="34" y="0"/>
                </a:lnTo>
                <a:lnTo>
                  <a:pt x="36" y="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44" name=""/>
          <p:cNvSpPr/>
          <p:nvPr/>
        </p:nvSpPr>
        <p:spPr>
          <a:xfrm>
            <a:off x="8859960" y="2017800"/>
            <a:ext cx="25200" cy="42840"/>
          </a:xfrm>
          <a:custGeom>
            <a:avLst/>
            <a:gdLst/>
            <a:ahLst/>
            <a:rect l="l" t="t" r="r" b="b"/>
            <a:pathLst>
              <a:path w="15" h="21">
                <a:moveTo>
                  <a:pt x="11" y="0"/>
                </a:moveTo>
                <a:lnTo>
                  <a:pt x="15" y="4"/>
                </a:lnTo>
                <a:lnTo>
                  <a:pt x="0" y="21"/>
                </a:lnTo>
                <a:lnTo>
                  <a:pt x="0" y="17"/>
                </a:lnTo>
                <a:lnTo>
                  <a:pt x="11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45" name=""/>
          <p:cNvSpPr/>
          <p:nvPr/>
        </p:nvSpPr>
        <p:spPr>
          <a:xfrm>
            <a:off x="8859960" y="2017800"/>
            <a:ext cx="25200" cy="42840"/>
          </a:xfrm>
          <a:custGeom>
            <a:avLst/>
            <a:gdLst/>
            <a:ahLst/>
            <a:rect l="l" t="t" r="r" b="b"/>
            <a:pathLst>
              <a:path w="15" h="21">
                <a:moveTo>
                  <a:pt x="11" y="0"/>
                </a:moveTo>
                <a:lnTo>
                  <a:pt x="15" y="4"/>
                </a:lnTo>
                <a:lnTo>
                  <a:pt x="0" y="21"/>
                </a:lnTo>
                <a:lnTo>
                  <a:pt x="0" y="17"/>
                </a:lnTo>
                <a:lnTo>
                  <a:pt x="11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46" name=""/>
          <p:cNvSpPr/>
          <p:nvPr/>
        </p:nvSpPr>
        <p:spPr>
          <a:xfrm>
            <a:off x="8859960" y="2017800"/>
            <a:ext cx="25200" cy="42840"/>
          </a:xfrm>
          <a:custGeom>
            <a:avLst/>
            <a:gdLst/>
            <a:ahLst/>
            <a:rect l="l" t="t" r="r" b="b"/>
            <a:pathLst>
              <a:path w="15" h="21">
                <a:moveTo>
                  <a:pt x="11" y="0"/>
                </a:moveTo>
                <a:lnTo>
                  <a:pt x="15" y="4"/>
                </a:lnTo>
                <a:lnTo>
                  <a:pt x="0" y="21"/>
                </a:lnTo>
                <a:lnTo>
                  <a:pt x="0" y="17"/>
                </a:lnTo>
                <a:lnTo>
                  <a:pt x="11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47" name=""/>
          <p:cNvSpPr/>
          <p:nvPr/>
        </p:nvSpPr>
        <p:spPr>
          <a:xfrm>
            <a:off x="6827760" y="95400"/>
            <a:ext cx="15840" cy="34920"/>
          </a:xfrm>
          <a:custGeom>
            <a:avLst/>
            <a:gdLst/>
            <a:ahLst/>
            <a:rect l="l" t="t" r="r" b="b"/>
            <a:pathLst>
              <a:path w="9" h="17">
                <a:moveTo>
                  <a:pt x="0" y="6"/>
                </a:moveTo>
                <a:lnTo>
                  <a:pt x="3" y="0"/>
                </a:lnTo>
                <a:lnTo>
                  <a:pt x="9" y="15"/>
                </a:lnTo>
                <a:lnTo>
                  <a:pt x="2" y="17"/>
                </a:lnTo>
                <a:lnTo>
                  <a:pt x="0" y="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48" name=""/>
          <p:cNvSpPr/>
          <p:nvPr/>
        </p:nvSpPr>
        <p:spPr>
          <a:xfrm>
            <a:off x="6827760" y="95400"/>
            <a:ext cx="15840" cy="34920"/>
          </a:xfrm>
          <a:custGeom>
            <a:avLst/>
            <a:gdLst/>
            <a:ahLst/>
            <a:rect l="l" t="t" r="r" b="b"/>
            <a:pathLst>
              <a:path w="9" h="17">
                <a:moveTo>
                  <a:pt x="0" y="6"/>
                </a:moveTo>
                <a:lnTo>
                  <a:pt x="3" y="0"/>
                </a:lnTo>
                <a:lnTo>
                  <a:pt x="9" y="15"/>
                </a:lnTo>
                <a:lnTo>
                  <a:pt x="2" y="17"/>
                </a:lnTo>
                <a:lnTo>
                  <a:pt x="0" y="6"/>
                </a:lnTo>
                <a:lnTo>
                  <a:pt x="0" y="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49" name=""/>
          <p:cNvSpPr/>
          <p:nvPr/>
        </p:nvSpPr>
        <p:spPr>
          <a:xfrm>
            <a:off x="6437160" y="479520"/>
            <a:ext cx="38160" cy="31680"/>
          </a:xfrm>
          <a:custGeom>
            <a:avLst/>
            <a:gdLst/>
            <a:ahLst/>
            <a:rect l="l" t="t" r="r" b="b"/>
            <a:pathLst>
              <a:path w="22" h="16">
                <a:moveTo>
                  <a:pt x="0" y="9"/>
                </a:moveTo>
                <a:lnTo>
                  <a:pt x="21" y="0"/>
                </a:lnTo>
                <a:lnTo>
                  <a:pt x="22" y="9"/>
                </a:lnTo>
                <a:lnTo>
                  <a:pt x="7" y="16"/>
                </a:lnTo>
                <a:lnTo>
                  <a:pt x="0" y="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50" name=""/>
          <p:cNvSpPr/>
          <p:nvPr/>
        </p:nvSpPr>
        <p:spPr>
          <a:xfrm>
            <a:off x="6437160" y="479520"/>
            <a:ext cx="38160" cy="31680"/>
          </a:xfrm>
          <a:custGeom>
            <a:avLst/>
            <a:gdLst/>
            <a:ahLst/>
            <a:rect l="l" t="t" r="r" b="b"/>
            <a:pathLst>
              <a:path w="22" h="16">
                <a:moveTo>
                  <a:pt x="0" y="9"/>
                </a:moveTo>
                <a:lnTo>
                  <a:pt x="21" y="0"/>
                </a:lnTo>
                <a:lnTo>
                  <a:pt x="22" y="9"/>
                </a:lnTo>
                <a:lnTo>
                  <a:pt x="7" y="16"/>
                </a:lnTo>
                <a:lnTo>
                  <a:pt x="0" y="9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51" name=""/>
          <p:cNvSpPr/>
          <p:nvPr/>
        </p:nvSpPr>
        <p:spPr>
          <a:xfrm>
            <a:off x="6437160" y="479520"/>
            <a:ext cx="38160" cy="31680"/>
          </a:xfrm>
          <a:custGeom>
            <a:avLst/>
            <a:gdLst/>
            <a:ahLst/>
            <a:rect l="l" t="t" r="r" b="b"/>
            <a:pathLst>
              <a:path w="22" h="16">
                <a:moveTo>
                  <a:pt x="0" y="9"/>
                </a:moveTo>
                <a:lnTo>
                  <a:pt x="21" y="0"/>
                </a:lnTo>
                <a:lnTo>
                  <a:pt x="22" y="9"/>
                </a:lnTo>
                <a:lnTo>
                  <a:pt x="7" y="16"/>
                </a:lnTo>
                <a:lnTo>
                  <a:pt x="0" y="9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52" name=""/>
          <p:cNvSpPr/>
          <p:nvPr/>
        </p:nvSpPr>
        <p:spPr>
          <a:xfrm>
            <a:off x="6053040" y="108000"/>
            <a:ext cx="68400" cy="84240"/>
          </a:xfrm>
          <a:custGeom>
            <a:avLst/>
            <a:gdLst/>
            <a:ahLst/>
            <a:rect l="l" t="t" r="r" b="b"/>
            <a:pathLst>
              <a:path w="39" h="41">
                <a:moveTo>
                  <a:pt x="5" y="26"/>
                </a:moveTo>
                <a:lnTo>
                  <a:pt x="0" y="13"/>
                </a:lnTo>
                <a:lnTo>
                  <a:pt x="7" y="13"/>
                </a:lnTo>
                <a:lnTo>
                  <a:pt x="4" y="9"/>
                </a:lnTo>
                <a:lnTo>
                  <a:pt x="9" y="0"/>
                </a:lnTo>
                <a:lnTo>
                  <a:pt x="39" y="36"/>
                </a:lnTo>
                <a:lnTo>
                  <a:pt x="24" y="41"/>
                </a:lnTo>
                <a:lnTo>
                  <a:pt x="9" y="28"/>
                </a:lnTo>
                <a:lnTo>
                  <a:pt x="11" y="36"/>
                </a:lnTo>
                <a:lnTo>
                  <a:pt x="5" y="2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53" name=""/>
          <p:cNvSpPr/>
          <p:nvPr/>
        </p:nvSpPr>
        <p:spPr>
          <a:xfrm>
            <a:off x="6053040" y="108000"/>
            <a:ext cx="68400" cy="84240"/>
          </a:xfrm>
          <a:custGeom>
            <a:avLst/>
            <a:gdLst/>
            <a:ahLst/>
            <a:rect l="l" t="t" r="r" b="b"/>
            <a:pathLst>
              <a:path w="39" h="41">
                <a:moveTo>
                  <a:pt x="5" y="26"/>
                </a:moveTo>
                <a:lnTo>
                  <a:pt x="0" y="13"/>
                </a:lnTo>
                <a:lnTo>
                  <a:pt x="7" y="13"/>
                </a:lnTo>
                <a:lnTo>
                  <a:pt x="4" y="9"/>
                </a:lnTo>
                <a:lnTo>
                  <a:pt x="9" y="0"/>
                </a:lnTo>
                <a:lnTo>
                  <a:pt x="39" y="36"/>
                </a:lnTo>
                <a:lnTo>
                  <a:pt x="24" y="41"/>
                </a:lnTo>
                <a:lnTo>
                  <a:pt x="9" y="28"/>
                </a:lnTo>
                <a:lnTo>
                  <a:pt x="11" y="36"/>
                </a:lnTo>
                <a:lnTo>
                  <a:pt x="5" y="2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54" name=""/>
          <p:cNvSpPr/>
          <p:nvPr/>
        </p:nvSpPr>
        <p:spPr>
          <a:xfrm>
            <a:off x="6053040" y="108000"/>
            <a:ext cx="68400" cy="84240"/>
          </a:xfrm>
          <a:custGeom>
            <a:avLst/>
            <a:gdLst/>
            <a:ahLst/>
            <a:rect l="l" t="t" r="r" b="b"/>
            <a:pathLst>
              <a:path w="39" h="41">
                <a:moveTo>
                  <a:pt x="5" y="26"/>
                </a:moveTo>
                <a:lnTo>
                  <a:pt x="0" y="13"/>
                </a:lnTo>
                <a:lnTo>
                  <a:pt x="7" y="13"/>
                </a:lnTo>
                <a:lnTo>
                  <a:pt x="4" y="9"/>
                </a:lnTo>
                <a:lnTo>
                  <a:pt x="9" y="0"/>
                </a:lnTo>
                <a:lnTo>
                  <a:pt x="39" y="36"/>
                </a:lnTo>
                <a:lnTo>
                  <a:pt x="24" y="41"/>
                </a:lnTo>
                <a:lnTo>
                  <a:pt x="9" y="28"/>
                </a:lnTo>
                <a:lnTo>
                  <a:pt x="11" y="36"/>
                </a:lnTo>
                <a:lnTo>
                  <a:pt x="5" y="2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55" name=""/>
          <p:cNvSpPr/>
          <p:nvPr/>
        </p:nvSpPr>
        <p:spPr>
          <a:xfrm>
            <a:off x="5853240" y="7920"/>
            <a:ext cx="29880" cy="47520"/>
          </a:xfrm>
          <a:custGeom>
            <a:avLst/>
            <a:gdLst/>
            <a:ahLst/>
            <a:rect l="l" t="t" r="r" b="b"/>
            <a:pathLst>
              <a:path w="17" h="23">
                <a:moveTo>
                  <a:pt x="0" y="0"/>
                </a:moveTo>
                <a:lnTo>
                  <a:pt x="11" y="0"/>
                </a:lnTo>
                <a:lnTo>
                  <a:pt x="17" y="6"/>
                </a:lnTo>
                <a:lnTo>
                  <a:pt x="17" y="23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56" name=""/>
          <p:cNvSpPr/>
          <p:nvPr/>
        </p:nvSpPr>
        <p:spPr>
          <a:xfrm>
            <a:off x="5853240" y="7920"/>
            <a:ext cx="29880" cy="47520"/>
          </a:xfrm>
          <a:custGeom>
            <a:avLst/>
            <a:gdLst/>
            <a:ahLst/>
            <a:rect l="l" t="t" r="r" b="b"/>
            <a:pathLst>
              <a:path w="17" h="23">
                <a:moveTo>
                  <a:pt x="0" y="0"/>
                </a:moveTo>
                <a:lnTo>
                  <a:pt x="11" y="0"/>
                </a:lnTo>
                <a:lnTo>
                  <a:pt x="17" y="6"/>
                </a:lnTo>
                <a:lnTo>
                  <a:pt x="17" y="23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57" name=""/>
          <p:cNvSpPr/>
          <p:nvPr/>
        </p:nvSpPr>
        <p:spPr>
          <a:xfrm>
            <a:off x="5853240" y="7920"/>
            <a:ext cx="29880" cy="47520"/>
          </a:xfrm>
          <a:custGeom>
            <a:avLst/>
            <a:gdLst/>
            <a:ahLst/>
            <a:rect l="l" t="t" r="r" b="b"/>
            <a:pathLst>
              <a:path w="17" h="23">
                <a:moveTo>
                  <a:pt x="0" y="0"/>
                </a:moveTo>
                <a:lnTo>
                  <a:pt x="11" y="0"/>
                </a:lnTo>
                <a:lnTo>
                  <a:pt x="17" y="6"/>
                </a:lnTo>
                <a:lnTo>
                  <a:pt x="17" y="23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58" name=""/>
          <p:cNvSpPr/>
          <p:nvPr/>
        </p:nvSpPr>
        <p:spPr>
          <a:xfrm>
            <a:off x="5827680" y="-60480"/>
            <a:ext cx="200160" cy="160560"/>
          </a:xfrm>
          <a:custGeom>
            <a:avLst/>
            <a:gdLst/>
            <a:ahLst/>
            <a:rect l="l" t="t" r="r" b="b"/>
            <a:pathLst>
              <a:path w="115" h="79">
                <a:moveTo>
                  <a:pt x="75" y="0"/>
                </a:moveTo>
                <a:lnTo>
                  <a:pt x="87" y="40"/>
                </a:lnTo>
                <a:lnTo>
                  <a:pt x="115" y="68"/>
                </a:lnTo>
                <a:lnTo>
                  <a:pt x="100" y="74"/>
                </a:lnTo>
                <a:lnTo>
                  <a:pt x="107" y="75"/>
                </a:lnTo>
                <a:lnTo>
                  <a:pt x="105" y="79"/>
                </a:lnTo>
                <a:lnTo>
                  <a:pt x="96" y="66"/>
                </a:lnTo>
                <a:lnTo>
                  <a:pt x="88" y="70"/>
                </a:lnTo>
                <a:lnTo>
                  <a:pt x="92" y="75"/>
                </a:lnTo>
                <a:lnTo>
                  <a:pt x="73" y="68"/>
                </a:lnTo>
                <a:lnTo>
                  <a:pt x="68" y="77"/>
                </a:lnTo>
                <a:lnTo>
                  <a:pt x="60" y="68"/>
                </a:lnTo>
                <a:lnTo>
                  <a:pt x="64" y="64"/>
                </a:lnTo>
                <a:lnTo>
                  <a:pt x="43" y="64"/>
                </a:lnTo>
                <a:lnTo>
                  <a:pt x="41" y="51"/>
                </a:lnTo>
                <a:lnTo>
                  <a:pt x="53" y="47"/>
                </a:lnTo>
                <a:lnTo>
                  <a:pt x="39" y="38"/>
                </a:lnTo>
                <a:lnTo>
                  <a:pt x="47" y="25"/>
                </a:lnTo>
                <a:lnTo>
                  <a:pt x="36" y="36"/>
                </a:lnTo>
                <a:lnTo>
                  <a:pt x="36" y="21"/>
                </a:lnTo>
                <a:lnTo>
                  <a:pt x="4" y="19"/>
                </a:lnTo>
                <a:lnTo>
                  <a:pt x="0" y="8"/>
                </a:lnTo>
                <a:lnTo>
                  <a:pt x="0" y="0"/>
                </a:lnTo>
                <a:lnTo>
                  <a:pt x="75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59" name=""/>
          <p:cNvSpPr/>
          <p:nvPr/>
        </p:nvSpPr>
        <p:spPr>
          <a:xfrm>
            <a:off x="5827680" y="-60480"/>
            <a:ext cx="200160" cy="160560"/>
          </a:xfrm>
          <a:custGeom>
            <a:avLst/>
            <a:gdLst/>
            <a:ahLst/>
            <a:rect l="l" t="t" r="r" b="b"/>
            <a:pathLst>
              <a:path w="115" h="79">
                <a:moveTo>
                  <a:pt x="75" y="0"/>
                </a:moveTo>
                <a:lnTo>
                  <a:pt x="87" y="40"/>
                </a:lnTo>
                <a:lnTo>
                  <a:pt x="115" y="68"/>
                </a:lnTo>
                <a:lnTo>
                  <a:pt x="100" y="74"/>
                </a:lnTo>
                <a:lnTo>
                  <a:pt x="107" y="75"/>
                </a:lnTo>
                <a:lnTo>
                  <a:pt x="105" y="79"/>
                </a:lnTo>
                <a:lnTo>
                  <a:pt x="96" y="66"/>
                </a:lnTo>
                <a:lnTo>
                  <a:pt x="88" y="70"/>
                </a:lnTo>
                <a:lnTo>
                  <a:pt x="92" y="75"/>
                </a:lnTo>
                <a:lnTo>
                  <a:pt x="73" y="68"/>
                </a:lnTo>
                <a:lnTo>
                  <a:pt x="68" y="77"/>
                </a:lnTo>
                <a:lnTo>
                  <a:pt x="60" y="68"/>
                </a:lnTo>
                <a:lnTo>
                  <a:pt x="64" y="64"/>
                </a:lnTo>
                <a:lnTo>
                  <a:pt x="43" y="64"/>
                </a:lnTo>
                <a:lnTo>
                  <a:pt x="41" y="51"/>
                </a:lnTo>
                <a:lnTo>
                  <a:pt x="53" y="47"/>
                </a:lnTo>
                <a:lnTo>
                  <a:pt x="39" y="38"/>
                </a:lnTo>
                <a:lnTo>
                  <a:pt x="47" y="25"/>
                </a:lnTo>
                <a:lnTo>
                  <a:pt x="36" y="36"/>
                </a:lnTo>
                <a:lnTo>
                  <a:pt x="36" y="21"/>
                </a:lnTo>
                <a:lnTo>
                  <a:pt x="4" y="19"/>
                </a:lnTo>
                <a:lnTo>
                  <a:pt x="0" y="8"/>
                </a:lnTo>
                <a:lnTo>
                  <a:pt x="0" y="0"/>
                </a:lnTo>
                <a:lnTo>
                  <a:pt x="75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60" name=""/>
          <p:cNvSpPr/>
          <p:nvPr/>
        </p:nvSpPr>
        <p:spPr>
          <a:xfrm>
            <a:off x="5827680" y="-60480"/>
            <a:ext cx="200160" cy="160560"/>
          </a:xfrm>
          <a:custGeom>
            <a:avLst/>
            <a:gdLst/>
            <a:ahLst/>
            <a:rect l="l" t="t" r="r" b="b"/>
            <a:pathLst>
              <a:path w="115" h="79">
                <a:moveTo>
                  <a:pt x="75" y="0"/>
                </a:moveTo>
                <a:lnTo>
                  <a:pt x="87" y="40"/>
                </a:lnTo>
                <a:lnTo>
                  <a:pt x="115" y="68"/>
                </a:lnTo>
                <a:lnTo>
                  <a:pt x="100" y="74"/>
                </a:lnTo>
                <a:lnTo>
                  <a:pt x="107" y="75"/>
                </a:lnTo>
                <a:lnTo>
                  <a:pt x="105" y="79"/>
                </a:lnTo>
                <a:lnTo>
                  <a:pt x="96" y="66"/>
                </a:lnTo>
                <a:lnTo>
                  <a:pt x="88" y="70"/>
                </a:lnTo>
                <a:lnTo>
                  <a:pt x="92" y="75"/>
                </a:lnTo>
                <a:lnTo>
                  <a:pt x="73" y="68"/>
                </a:lnTo>
                <a:lnTo>
                  <a:pt x="68" y="77"/>
                </a:lnTo>
                <a:lnTo>
                  <a:pt x="60" y="68"/>
                </a:lnTo>
                <a:lnTo>
                  <a:pt x="64" y="64"/>
                </a:lnTo>
                <a:lnTo>
                  <a:pt x="43" y="64"/>
                </a:lnTo>
                <a:lnTo>
                  <a:pt x="41" y="51"/>
                </a:lnTo>
                <a:lnTo>
                  <a:pt x="53" y="47"/>
                </a:lnTo>
                <a:lnTo>
                  <a:pt x="39" y="38"/>
                </a:lnTo>
                <a:lnTo>
                  <a:pt x="47" y="25"/>
                </a:lnTo>
                <a:lnTo>
                  <a:pt x="36" y="36"/>
                </a:lnTo>
                <a:lnTo>
                  <a:pt x="36" y="21"/>
                </a:lnTo>
                <a:lnTo>
                  <a:pt x="4" y="19"/>
                </a:lnTo>
                <a:lnTo>
                  <a:pt x="0" y="8"/>
                </a:lnTo>
                <a:lnTo>
                  <a:pt x="0" y="0"/>
                </a:lnTo>
                <a:lnTo>
                  <a:pt x="0" y="8"/>
                </a:lnTo>
                <a:lnTo>
                  <a:pt x="4" y="19"/>
                </a:lnTo>
                <a:lnTo>
                  <a:pt x="36" y="21"/>
                </a:lnTo>
                <a:lnTo>
                  <a:pt x="36" y="36"/>
                </a:lnTo>
                <a:lnTo>
                  <a:pt x="47" y="25"/>
                </a:lnTo>
                <a:lnTo>
                  <a:pt x="39" y="38"/>
                </a:lnTo>
                <a:lnTo>
                  <a:pt x="53" y="47"/>
                </a:lnTo>
                <a:lnTo>
                  <a:pt x="41" y="51"/>
                </a:lnTo>
                <a:lnTo>
                  <a:pt x="43" y="64"/>
                </a:lnTo>
                <a:lnTo>
                  <a:pt x="64" y="64"/>
                </a:lnTo>
                <a:lnTo>
                  <a:pt x="60" y="68"/>
                </a:lnTo>
                <a:lnTo>
                  <a:pt x="68" y="77"/>
                </a:lnTo>
                <a:lnTo>
                  <a:pt x="73" y="68"/>
                </a:lnTo>
                <a:lnTo>
                  <a:pt x="92" y="75"/>
                </a:lnTo>
                <a:lnTo>
                  <a:pt x="88" y="70"/>
                </a:lnTo>
                <a:lnTo>
                  <a:pt x="96" y="66"/>
                </a:lnTo>
                <a:lnTo>
                  <a:pt x="105" y="79"/>
                </a:lnTo>
                <a:lnTo>
                  <a:pt x="107" y="75"/>
                </a:lnTo>
                <a:lnTo>
                  <a:pt x="100" y="74"/>
                </a:lnTo>
                <a:lnTo>
                  <a:pt x="115" y="68"/>
                </a:lnTo>
                <a:lnTo>
                  <a:pt x="87" y="40"/>
                </a:lnTo>
                <a:lnTo>
                  <a:pt x="75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61" name=""/>
          <p:cNvSpPr/>
          <p:nvPr/>
        </p:nvSpPr>
        <p:spPr>
          <a:xfrm>
            <a:off x="5827680" y="-60480"/>
            <a:ext cx="200160" cy="160560"/>
          </a:xfrm>
          <a:custGeom>
            <a:avLst/>
            <a:gdLst/>
            <a:ahLst/>
            <a:rect l="l" t="t" r="r" b="b"/>
            <a:pathLst>
              <a:path w="115" h="79">
                <a:moveTo>
                  <a:pt x="75" y="0"/>
                </a:moveTo>
                <a:lnTo>
                  <a:pt x="87" y="40"/>
                </a:lnTo>
                <a:lnTo>
                  <a:pt x="115" y="68"/>
                </a:lnTo>
                <a:lnTo>
                  <a:pt x="100" y="74"/>
                </a:lnTo>
                <a:lnTo>
                  <a:pt x="107" y="75"/>
                </a:lnTo>
                <a:lnTo>
                  <a:pt x="105" y="79"/>
                </a:lnTo>
                <a:lnTo>
                  <a:pt x="96" y="66"/>
                </a:lnTo>
                <a:lnTo>
                  <a:pt x="88" y="70"/>
                </a:lnTo>
                <a:lnTo>
                  <a:pt x="92" y="75"/>
                </a:lnTo>
                <a:lnTo>
                  <a:pt x="73" y="68"/>
                </a:lnTo>
                <a:lnTo>
                  <a:pt x="68" y="77"/>
                </a:lnTo>
                <a:lnTo>
                  <a:pt x="60" y="68"/>
                </a:lnTo>
                <a:lnTo>
                  <a:pt x="64" y="64"/>
                </a:lnTo>
                <a:lnTo>
                  <a:pt x="43" y="64"/>
                </a:lnTo>
                <a:lnTo>
                  <a:pt x="41" y="51"/>
                </a:lnTo>
                <a:lnTo>
                  <a:pt x="53" y="47"/>
                </a:lnTo>
                <a:lnTo>
                  <a:pt x="39" y="38"/>
                </a:lnTo>
                <a:lnTo>
                  <a:pt x="47" y="25"/>
                </a:lnTo>
                <a:lnTo>
                  <a:pt x="36" y="36"/>
                </a:lnTo>
                <a:lnTo>
                  <a:pt x="36" y="21"/>
                </a:lnTo>
                <a:lnTo>
                  <a:pt x="4" y="19"/>
                </a:lnTo>
                <a:lnTo>
                  <a:pt x="0" y="8"/>
                </a:lnTo>
                <a:lnTo>
                  <a:pt x="0" y="0"/>
                </a:lnTo>
                <a:lnTo>
                  <a:pt x="0" y="8"/>
                </a:lnTo>
                <a:lnTo>
                  <a:pt x="4" y="19"/>
                </a:lnTo>
                <a:lnTo>
                  <a:pt x="36" y="21"/>
                </a:lnTo>
                <a:lnTo>
                  <a:pt x="36" y="36"/>
                </a:lnTo>
                <a:lnTo>
                  <a:pt x="47" y="25"/>
                </a:lnTo>
                <a:lnTo>
                  <a:pt x="39" y="38"/>
                </a:lnTo>
                <a:lnTo>
                  <a:pt x="53" y="47"/>
                </a:lnTo>
                <a:lnTo>
                  <a:pt x="41" y="51"/>
                </a:lnTo>
                <a:lnTo>
                  <a:pt x="43" y="64"/>
                </a:lnTo>
                <a:lnTo>
                  <a:pt x="64" y="64"/>
                </a:lnTo>
                <a:lnTo>
                  <a:pt x="60" y="68"/>
                </a:lnTo>
                <a:lnTo>
                  <a:pt x="68" y="77"/>
                </a:lnTo>
                <a:lnTo>
                  <a:pt x="73" y="68"/>
                </a:lnTo>
                <a:lnTo>
                  <a:pt x="92" y="75"/>
                </a:lnTo>
                <a:lnTo>
                  <a:pt x="88" y="70"/>
                </a:lnTo>
                <a:lnTo>
                  <a:pt x="96" y="66"/>
                </a:lnTo>
                <a:lnTo>
                  <a:pt x="105" y="79"/>
                </a:lnTo>
                <a:lnTo>
                  <a:pt x="107" y="75"/>
                </a:lnTo>
                <a:lnTo>
                  <a:pt x="100" y="74"/>
                </a:lnTo>
                <a:lnTo>
                  <a:pt x="115" y="68"/>
                </a:lnTo>
                <a:lnTo>
                  <a:pt x="87" y="40"/>
                </a:lnTo>
                <a:lnTo>
                  <a:pt x="75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62" name=""/>
          <p:cNvSpPr/>
          <p:nvPr/>
        </p:nvSpPr>
        <p:spPr>
          <a:xfrm>
            <a:off x="5719680" y="210960"/>
            <a:ext cx="71640" cy="84240"/>
          </a:xfrm>
          <a:custGeom>
            <a:avLst/>
            <a:gdLst/>
            <a:ahLst/>
            <a:rect l="l" t="t" r="r" b="b"/>
            <a:pathLst>
              <a:path w="41" h="41">
                <a:moveTo>
                  <a:pt x="9" y="4"/>
                </a:moveTo>
                <a:lnTo>
                  <a:pt x="19" y="0"/>
                </a:lnTo>
                <a:lnTo>
                  <a:pt x="41" y="22"/>
                </a:lnTo>
                <a:lnTo>
                  <a:pt x="17" y="41"/>
                </a:lnTo>
                <a:lnTo>
                  <a:pt x="4" y="34"/>
                </a:lnTo>
                <a:lnTo>
                  <a:pt x="4" y="41"/>
                </a:lnTo>
                <a:lnTo>
                  <a:pt x="0" y="34"/>
                </a:lnTo>
                <a:lnTo>
                  <a:pt x="2" y="19"/>
                </a:lnTo>
                <a:lnTo>
                  <a:pt x="9" y="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63" name=""/>
          <p:cNvSpPr/>
          <p:nvPr/>
        </p:nvSpPr>
        <p:spPr>
          <a:xfrm>
            <a:off x="5719680" y="210960"/>
            <a:ext cx="71640" cy="84240"/>
          </a:xfrm>
          <a:custGeom>
            <a:avLst/>
            <a:gdLst/>
            <a:ahLst/>
            <a:rect l="l" t="t" r="r" b="b"/>
            <a:pathLst>
              <a:path w="41" h="41">
                <a:moveTo>
                  <a:pt x="9" y="4"/>
                </a:moveTo>
                <a:lnTo>
                  <a:pt x="19" y="0"/>
                </a:lnTo>
                <a:lnTo>
                  <a:pt x="41" y="22"/>
                </a:lnTo>
                <a:lnTo>
                  <a:pt x="17" y="41"/>
                </a:lnTo>
                <a:lnTo>
                  <a:pt x="4" y="34"/>
                </a:lnTo>
                <a:lnTo>
                  <a:pt x="4" y="41"/>
                </a:lnTo>
                <a:lnTo>
                  <a:pt x="0" y="34"/>
                </a:lnTo>
                <a:lnTo>
                  <a:pt x="2" y="19"/>
                </a:lnTo>
                <a:lnTo>
                  <a:pt x="9" y="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64" name=""/>
          <p:cNvSpPr/>
          <p:nvPr/>
        </p:nvSpPr>
        <p:spPr>
          <a:xfrm>
            <a:off x="5719680" y="210960"/>
            <a:ext cx="71640" cy="84240"/>
          </a:xfrm>
          <a:custGeom>
            <a:avLst/>
            <a:gdLst/>
            <a:ahLst/>
            <a:rect l="l" t="t" r="r" b="b"/>
            <a:pathLst>
              <a:path w="41" h="41">
                <a:moveTo>
                  <a:pt x="9" y="4"/>
                </a:moveTo>
                <a:lnTo>
                  <a:pt x="19" y="0"/>
                </a:lnTo>
                <a:lnTo>
                  <a:pt x="41" y="22"/>
                </a:lnTo>
                <a:lnTo>
                  <a:pt x="17" y="41"/>
                </a:lnTo>
                <a:lnTo>
                  <a:pt x="4" y="34"/>
                </a:lnTo>
                <a:lnTo>
                  <a:pt x="4" y="41"/>
                </a:lnTo>
                <a:lnTo>
                  <a:pt x="0" y="34"/>
                </a:lnTo>
                <a:lnTo>
                  <a:pt x="2" y="19"/>
                </a:lnTo>
                <a:lnTo>
                  <a:pt x="9" y="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65" name=""/>
          <p:cNvSpPr/>
          <p:nvPr/>
        </p:nvSpPr>
        <p:spPr>
          <a:xfrm>
            <a:off x="8989920" y="1927080"/>
            <a:ext cx="30240" cy="30240"/>
          </a:xfrm>
          <a:custGeom>
            <a:avLst/>
            <a:gdLst/>
            <a:ahLst/>
            <a:rect l="l" t="t" r="r" b="b"/>
            <a:pathLst>
              <a:path w="17" h="15">
                <a:moveTo>
                  <a:pt x="17" y="0"/>
                </a:moveTo>
                <a:lnTo>
                  <a:pt x="0" y="15"/>
                </a:lnTo>
                <a:lnTo>
                  <a:pt x="8" y="4"/>
                </a:lnTo>
                <a:lnTo>
                  <a:pt x="17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66" name=""/>
          <p:cNvSpPr/>
          <p:nvPr/>
        </p:nvSpPr>
        <p:spPr>
          <a:xfrm>
            <a:off x="8989920" y="1927080"/>
            <a:ext cx="30240" cy="30240"/>
          </a:xfrm>
          <a:custGeom>
            <a:avLst/>
            <a:gdLst/>
            <a:ahLst/>
            <a:rect l="l" t="t" r="r" b="b"/>
            <a:pathLst>
              <a:path w="17" h="15">
                <a:moveTo>
                  <a:pt x="17" y="0"/>
                </a:moveTo>
                <a:lnTo>
                  <a:pt x="0" y="15"/>
                </a:lnTo>
                <a:lnTo>
                  <a:pt x="8" y="4"/>
                </a:lnTo>
                <a:lnTo>
                  <a:pt x="17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67" name=""/>
          <p:cNvSpPr/>
          <p:nvPr/>
        </p:nvSpPr>
        <p:spPr>
          <a:xfrm>
            <a:off x="8989920" y="1927080"/>
            <a:ext cx="30240" cy="30240"/>
          </a:xfrm>
          <a:custGeom>
            <a:avLst/>
            <a:gdLst/>
            <a:ahLst/>
            <a:rect l="l" t="t" r="r" b="b"/>
            <a:pathLst>
              <a:path w="17" h="15">
                <a:moveTo>
                  <a:pt x="17" y="0"/>
                </a:moveTo>
                <a:lnTo>
                  <a:pt x="0" y="15"/>
                </a:lnTo>
                <a:lnTo>
                  <a:pt x="8" y="4"/>
                </a:lnTo>
                <a:lnTo>
                  <a:pt x="17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68" name=""/>
          <p:cNvSpPr/>
          <p:nvPr/>
        </p:nvSpPr>
        <p:spPr>
          <a:xfrm>
            <a:off x="9577440" y="157320"/>
            <a:ext cx="49320" cy="45720"/>
          </a:xfrm>
          <a:custGeom>
            <a:avLst/>
            <a:gdLst/>
            <a:ahLst/>
            <a:rect l="l" t="t" r="r" b="b"/>
            <a:pathLst>
              <a:path w="28" h="23">
                <a:moveTo>
                  <a:pt x="4" y="0"/>
                </a:moveTo>
                <a:lnTo>
                  <a:pt x="28" y="12"/>
                </a:lnTo>
                <a:lnTo>
                  <a:pt x="26" y="23"/>
                </a:lnTo>
                <a:lnTo>
                  <a:pt x="13" y="21"/>
                </a:lnTo>
                <a:lnTo>
                  <a:pt x="0" y="4"/>
                </a:lnTo>
                <a:lnTo>
                  <a:pt x="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69" name=""/>
          <p:cNvSpPr/>
          <p:nvPr/>
        </p:nvSpPr>
        <p:spPr>
          <a:xfrm>
            <a:off x="9577440" y="157320"/>
            <a:ext cx="49320" cy="45720"/>
          </a:xfrm>
          <a:custGeom>
            <a:avLst/>
            <a:gdLst/>
            <a:ahLst/>
            <a:rect l="l" t="t" r="r" b="b"/>
            <a:pathLst>
              <a:path w="28" h="23">
                <a:moveTo>
                  <a:pt x="4" y="0"/>
                </a:moveTo>
                <a:lnTo>
                  <a:pt x="28" y="12"/>
                </a:lnTo>
                <a:lnTo>
                  <a:pt x="26" y="23"/>
                </a:lnTo>
                <a:lnTo>
                  <a:pt x="13" y="21"/>
                </a:lnTo>
                <a:lnTo>
                  <a:pt x="0" y="4"/>
                </a:lnTo>
                <a:lnTo>
                  <a:pt x="4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70" name=""/>
          <p:cNvSpPr/>
          <p:nvPr/>
        </p:nvSpPr>
        <p:spPr>
          <a:xfrm>
            <a:off x="9577440" y="157320"/>
            <a:ext cx="49320" cy="45720"/>
          </a:xfrm>
          <a:custGeom>
            <a:avLst/>
            <a:gdLst/>
            <a:ahLst/>
            <a:rect l="l" t="t" r="r" b="b"/>
            <a:pathLst>
              <a:path w="28" h="23">
                <a:moveTo>
                  <a:pt x="4" y="0"/>
                </a:moveTo>
                <a:lnTo>
                  <a:pt x="28" y="12"/>
                </a:lnTo>
                <a:lnTo>
                  <a:pt x="26" y="23"/>
                </a:lnTo>
                <a:lnTo>
                  <a:pt x="13" y="21"/>
                </a:lnTo>
                <a:lnTo>
                  <a:pt x="0" y="4"/>
                </a:lnTo>
                <a:lnTo>
                  <a:pt x="4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71" name=""/>
          <p:cNvSpPr/>
          <p:nvPr/>
        </p:nvSpPr>
        <p:spPr>
          <a:xfrm>
            <a:off x="9175680" y="1670040"/>
            <a:ext cx="25560" cy="39600"/>
          </a:xfrm>
          <a:custGeom>
            <a:avLst/>
            <a:gdLst/>
            <a:ahLst/>
            <a:rect l="l" t="t" r="r" b="b"/>
            <a:pathLst>
              <a:path w="15" h="19">
                <a:moveTo>
                  <a:pt x="15" y="0"/>
                </a:moveTo>
                <a:lnTo>
                  <a:pt x="0" y="13"/>
                </a:lnTo>
                <a:lnTo>
                  <a:pt x="0" y="19"/>
                </a:lnTo>
                <a:lnTo>
                  <a:pt x="13" y="9"/>
                </a:lnTo>
                <a:lnTo>
                  <a:pt x="15" y="5"/>
                </a:lnTo>
                <a:lnTo>
                  <a:pt x="15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72" name=""/>
          <p:cNvSpPr/>
          <p:nvPr/>
        </p:nvSpPr>
        <p:spPr>
          <a:xfrm>
            <a:off x="9175680" y="1670040"/>
            <a:ext cx="25560" cy="39600"/>
          </a:xfrm>
          <a:custGeom>
            <a:avLst/>
            <a:gdLst/>
            <a:ahLst/>
            <a:rect l="l" t="t" r="r" b="b"/>
            <a:pathLst>
              <a:path w="15" h="19">
                <a:moveTo>
                  <a:pt x="15" y="0"/>
                </a:moveTo>
                <a:lnTo>
                  <a:pt x="0" y="13"/>
                </a:lnTo>
                <a:lnTo>
                  <a:pt x="0" y="19"/>
                </a:lnTo>
                <a:lnTo>
                  <a:pt x="13" y="9"/>
                </a:lnTo>
                <a:lnTo>
                  <a:pt x="15" y="5"/>
                </a:lnTo>
                <a:lnTo>
                  <a:pt x="15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73" name=""/>
          <p:cNvSpPr/>
          <p:nvPr/>
        </p:nvSpPr>
        <p:spPr>
          <a:xfrm>
            <a:off x="9175680" y="1670040"/>
            <a:ext cx="25560" cy="39600"/>
          </a:xfrm>
          <a:custGeom>
            <a:avLst/>
            <a:gdLst/>
            <a:ahLst/>
            <a:rect l="l" t="t" r="r" b="b"/>
            <a:pathLst>
              <a:path w="15" h="19">
                <a:moveTo>
                  <a:pt x="15" y="0"/>
                </a:moveTo>
                <a:lnTo>
                  <a:pt x="0" y="13"/>
                </a:lnTo>
                <a:lnTo>
                  <a:pt x="0" y="19"/>
                </a:lnTo>
                <a:lnTo>
                  <a:pt x="13" y="9"/>
                </a:lnTo>
                <a:lnTo>
                  <a:pt x="15" y="5"/>
                </a:lnTo>
                <a:lnTo>
                  <a:pt x="15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74" name=""/>
          <p:cNvSpPr/>
          <p:nvPr/>
        </p:nvSpPr>
        <p:spPr>
          <a:xfrm>
            <a:off x="8610480" y="-33480"/>
            <a:ext cx="36720" cy="38160"/>
          </a:xfrm>
          <a:custGeom>
            <a:avLst/>
            <a:gdLst/>
            <a:ahLst/>
            <a:rect l="l" t="t" r="r" b="b"/>
            <a:pathLst>
              <a:path w="21" h="19">
                <a:moveTo>
                  <a:pt x="4" y="8"/>
                </a:moveTo>
                <a:lnTo>
                  <a:pt x="15" y="0"/>
                </a:lnTo>
                <a:lnTo>
                  <a:pt x="21" y="10"/>
                </a:lnTo>
                <a:lnTo>
                  <a:pt x="6" y="19"/>
                </a:lnTo>
                <a:lnTo>
                  <a:pt x="0" y="17"/>
                </a:lnTo>
                <a:lnTo>
                  <a:pt x="4" y="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75" name=""/>
          <p:cNvSpPr/>
          <p:nvPr/>
        </p:nvSpPr>
        <p:spPr>
          <a:xfrm>
            <a:off x="8610480" y="-33480"/>
            <a:ext cx="36720" cy="38160"/>
          </a:xfrm>
          <a:custGeom>
            <a:avLst/>
            <a:gdLst/>
            <a:ahLst/>
            <a:rect l="l" t="t" r="r" b="b"/>
            <a:pathLst>
              <a:path w="21" h="19">
                <a:moveTo>
                  <a:pt x="4" y="8"/>
                </a:moveTo>
                <a:lnTo>
                  <a:pt x="15" y="0"/>
                </a:lnTo>
                <a:lnTo>
                  <a:pt x="21" y="10"/>
                </a:lnTo>
                <a:lnTo>
                  <a:pt x="6" y="19"/>
                </a:lnTo>
                <a:lnTo>
                  <a:pt x="0" y="17"/>
                </a:lnTo>
                <a:lnTo>
                  <a:pt x="4" y="8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76" name=""/>
          <p:cNvSpPr/>
          <p:nvPr/>
        </p:nvSpPr>
        <p:spPr>
          <a:xfrm>
            <a:off x="8610480" y="-33480"/>
            <a:ext cx="36720" cy="38160"/>
          </a:xfrm>
          <a:custGeom>
            <a:avLst/>
            <a:gdLst/>
            <a:ahLst/>
            <a:rect l="l" t="t" r="r" b="b"/>
            <a:pathLst>
              <a:path w="21" h="19">
                <a:moveTo>
                  <a:pt x="4" y="8"/>
                </a:moveTo>
                <a:lnTo>
                  <a:pt x="15" y="0"/>
                </a:lnTo>
                <a:lnTo>
                  <a:pt x="21" y="10"/>
                </a:lnTo>
                <a:lnTo>
                  <a:pt x="6" y="19"/>
                </a:lnTo>
                <a:lnTo>
                  <a:pt x="0" y="17"/>
                </a:lnTo>
                <a:lnTo>
                  <a:pt x="4" y="8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77" name=""/>
          <p:cNvSpPr/>
          <p:nvPr/>
        </p:nvSpPr>
        <p:spPr>
          <a:xfrm>
            <a:off x="8574120" y="-30240"/>
            <a:ext cx="39600" cy="20880"/>
          </a:xfrm>
          <a:custGeom>
            <a:avLst/>
            <a:gdLst/>
            <a:ahLst/>
            <a:rect l="l" t="t" r="r" b="b"/>
            <a:pathLst>
              <a:path w="23" h="10">
                <a:moveTo>
                  <a:pt x="4" y="0"/>
                </a:moveTo>
                <a:lnTo>
                  <a:pt x="23" y="4"/>
                </a:lnTo>
                <a:lnTo>
                  <a:pt x="14" y="10"/>
                </a:lnTo>
                <a:lnTo>
                  <a:pt x="0" y="4"/>
                </a:lnTo>
                <a:lnTo>
                  <a:pt x="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78" name=""/>
          <p:cNvSpPr/>
          <p:nvPr/>
        </p:nvSpPr>
        <p:spPr>
          <a:xfrm>
            <a:off x="8574120" y="-30240"/>
            <a:ext cx="39600" cy="20880"/>
          </a:xfrm>
          <a:custGeom>
            <a:avLst/>
            <a:gdLst/>
            <a:ahLst/>
            <a:rect l="l" t="t" r="r" b="b"/>
            <a:pathLst>
              <a:path w="23" h="10">
                <a:moveTo>
                  <a:pt x="4" y="0"/>
                </a:moveTo>
                <a:lnTo>
                  <a:pt x="23" y="4"/>
                </a:lnTo>
                <a:lnTo>
                  <a:pt x="14" y="10"/>
                </a:lnTo>
                <a:lnTo>
                  <a:pt x="0" y="4"/>
                </a:lnTo>
                <a:lnTo>
                  <a:pt x="4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79" name=""/>
          <p:cNvSpPr/>
          <p:nvPr/>
        </p:nvSpPr>
        <p:spPr>
          <a:xfrm>
            <a:off x="8574120" y="-30240"/>
            <a:ext cx="39600" cy="20880"/>
          </a:xfrm>
          <a:custGeom>
            <a:avLst/>
            <a:gdLst/>
            <a:ahLst/>
            <a:rect l="l" t="t" r="r" b="b"/>
            <a:pathLst>
              <a:path w="23" h="10">
                <a:moveTo>
                  <a:pt x="4" y="0"/>
                </a:moveTo>
                <a:lnTo>
                  <a:pt x="23" y="4"/>
                </a:lnTo>
                <a:lnTo>
                  <a:pt x="14" y="10"/>
                </a:lnTo>
                <a:lnTo>
                  <a:pt x="0" y="4"/>
                </a:lnTo>
                <a:lnTo>
                  <a:pt x="4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80" name=""/>
          <p:cNvSpPr/>
          <p:nvPr/>
        </p:nvSpPr>
        <p:spPr>
          <a:xfrm>
            <a:off x="9429840" y="1116000"/>
            <a:ext cx="42840" cy="54000"/>
          </a:xfrm>
          <a:custGeom>
            <a:avLst/>
            <a:gdLst/>
            <a:ahLst/>
            <a:rect l="l" t="t" r="r" b="b"/>
            <a:pathLst>
              <a:path w="25" h="26">
                <a:moveTo>
                  <a:pt x="19" y="0"/>
                </a:moveTo>
                <a:lnTo>
                  <a:pt x="8" y="7"/>
                </a:lnTo>
                <a:lnTo>
                  <a:pt x="10" y="7"/>
                </a:lnTo>
                <a:lnTo>
                  <a:pt x="0" y="26"/>
                </a:lnTo>
                <a:lnTo>
                  <a:pt x="25" y="7"/>
                </a:lnTo>
                <a:lnTo>
                  <a:pt x="19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81" name=""/>
          <p:cNvSpPr/>
          <p:nvPr/>
        </p:nvSpPr>
        <p:spPr>
          <a:xfrm>
            <a:off x="9429840" y="1116000"/>
            <a:ext cx="42840" cy="54000"/>
          </a:xfrm>
          <a:custGeom>
            <a:avLst/>
            <a:gdLst/>
            <a:ahLst/>
            <a:rect l="l" t="t" r="r" b="b"/>
            <a:pathLst>
              <a:path w="25" h="26">
                <a:moveTo>
                  <a:pt x="19" y="0"/>
                </a:moveTo>
                <a:lnTo>
                  <a:pt x="8" y="7"/>
                </a:lnTo>
                <a:lnTo>
                  <a:pt x="10" y="7"/>
                </a:lnTo>
                <a:lnTo>
                  <a:pt x="0" y="26"/>
                </a:lnTo>
                <a:lnTo>
                  <a:pt x="25" y="7"/>
                </a:lnTo>
                <a:lnTo>
                  <a:pt x="19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82" name=""/>
          <p:cNvSpPr/>
          <p:nvPr/>
        </p:nvSpPr>
        <p:spPr>
          <a:xfrm>
            <a:off x="9429840" y="1116000"/>
            <a:ext cx="42840" cy="54000"/>
          </a:xfrm>
          <a:custGeom>
            <a:avLst/>
            <a:gdLst/>
            <a:ahLst/>
            <a:rect l="l" t="t" r="r" b="b"/>
            <a:pathLst>
              <a:path w="25" h="26">
                <a:moveTo>
                  <a:pt x="19" y="0"/>
                </a:moveTo>
                <a:lnTo>
                  <a:pt x="8" y="7"/>
                </a:lnTo>
                <a:lnTo>
                  <a:pt x="10" y="7"/>
                </a:lnTo>
                <a:lnTo>
                  <a:pt x="0" y="26"/>
                </a:lnTo>
                <a:lnTo>
                  <a:pt x="25" y="7"/>
                </a:lnTo>
                <a:lnTo>
                  <a:pt x="19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83" name=""/>
          <p:cNvSpPr/>
          <p:nvPr/>
        </p:nvSpPr>
        <p:spPr>
          <a:xfrm>
            <a:off x="8594640" y="1390680"/>
            <a:ext cx="27000" cy="38160"/>
          </a:xfrm>
          <a:custGeom>
            <a:avLst/>
            <a:gdLst/>
            <a:ahLst/>
            <a:rect l="l" t="t" r="r" b="b"/>
            <a:pathLst>
              <a:path w="15" h="19">
                <a:moveTo>
                  <a:pt x="0" y="15"/>
                </a:moveTo>
                <a:lnTo>
                  <a:pt x="7" y="19"/>
                </a:lnTo>
                <a:lnTo>
                  <a:pt x="15" y="6"/>
                </a:lnTo>
                <a:lnTo>
                  <a:pt x="5" y="0"/>
                </a:lnTo>
                <a:lnTo>
                  <a:pt x="0" y="13"/>
                </a:lnTo>
                <a:lnTo>
                  <a:pt x="0" y="1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84" name=""/>
          <p:cNvSpPr/>
          <p:nvPr/>
        </p:nvSpPr>
        <p:spPr>
          <a:xfrm>
            <a:off x="8594640" y="1390680"/>
            <a:ext cx="27000" cy="38160"/>
          </a:xfrm>
          <a:custGeom>
            <a:avLst/>
            <a:gdLst/>
            <a:ahLst/>
            <a:rect l="l" t="t" r="r" b="b"/>
            <a:pathLst>
              <a:path w="15" h="19">
                <a:moveTo>
                  <a:pt x="0" y="15"/>
                </a:moveTo>
                <a:lnTo>
                  <a:pt x="7" y="19"/>
                </a:lnTo>
                <a:lnTo>
                  <a:pt x="15" y="6"/>
                </a:lnTo>
                <a:lnTo>
                  <a:pt x="5" y="0"/>
                </a:lnTo>
                <a:lnTo>
                  <a:pt x="0" y="13"/>
                </a:lnTo>
                <a:lnTo>
                  <a:pt x="0" y="15"/>
                </a:lnTo>
                <a:lnTo>
                  <a:pt x="0" y="15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85" name=""/>
          <p:cNvSpPr/>
          <p:nvPr/>
        </p:nvSpPr>
        <p:spPr>
          <a:xfrm>
            <a:off x="8736120" y="1449360"/>
            <a:ext cx="96840" cy="487440"/>
          </a:xfrm>
          <a:custGeom>
            <a:avLst/>
            <a:gdLst/>
            <a:ahLst/>
            <a:rect l="l" t="t" r="r" b="b"/>
            <a:pathLst>
              <a:path w="56" h="240">
                <a:moveTo>
                  <a:pt x="18" y="0"/>
                </a:moveTo>
                <a:lnTo>
                  <a:pt x="22" y="5"/>
                </a:lnTo>
                <a:lnTo>
                  <a:pt x="32" y="45"/>
                </a:lnTo>
                <a:lnTo>
                  <a:pt x="28" y="62"/>
                </a:lnTo>
                <a:lnTo>
                  <a:pt x="30" y="84"/>
                </a:lnTo>
                <a:lnTo>
                  <a:pt x="48" y="146"/>
                </a:lnTo>
                <a:lnTo>
                  <a:pt x="56" y="165"/>
                </a:lnTo>
                <a:lnTo>
                  <a:pt x="41" y="148"/>
                </a:lnTo>
                <a:lnTo>
                  <a:pt x="26" y="152"/>
                </a:lnTo>
                <a:lnTo>
                  <a:pt x="18" y="195"/>
                </a:lnTo>
                <a:lnTo>
                  <a:pt x="28" y="216"/>
                </a:lnTo>
                <a:lnTo>
                  <a:pt x="33" y="220"/>
                </a:lnTo>
                <a:lnTo>
                  <a:pt x="35" y="233"/>
                </a:lnTo>
                <a:lnTo>
                  <a:pt x="33" y="239"/>
                </a:lnTo>
                <a:lnTo>
                  <a:pt x="32" y="225"/>
                </a:lnTo>
                <a:lnTo>
                  <a:pt x="18" y="222"/>
                </a:lnTo>
                <a:lnTo>
                  <a:pt x="9" y="240"/>
                </a:lnTo>
                <a:lnTo>
                  <a:pt x="5" y="239"/>
                </a:lnTo>
                <a:lnTo>
                  <a:pt x="5" y="222"/>
                </a:lnTo>
                <a:lnTo>
                  <a:pt x="11" y="184"/>
                </a:lnTo>
                <a:lnTo>
                  <a:pt x="5" y="165"/>
                </a:lnTo>
                <a:lnTo>
                  <a:pt x="11" y="129"/>
                </a:lnTo>
                <a:lnTo>
                  <a:pt x="7" y="109"/>
                </a:lnTo>
                <a:lnTo>
                  <a:pt x="9" y="94"/>
                </a:lnTo>
                <a:lnTo>
                  <a:pt x="1" y="79"/>
                </a:lnTo>
                <a:lnTo>
                  <a:pt x="0" y="60"/>
                </a:lnTo>
                <a:lnTo>
                  <a:pt x="3" y="26"/>
                </a:lnTo>
                <a:lnTo>
                  <a:pt x="15" y="28"/>
                </a:lnTo>
                <a:lnTo>
                  <a:pt x="20" y="18"/>
                </a:lnTo>
                <a:lnTo>
                  <a:pt x="13" y="1"/>
                </a:lnTo>
                <a:lnTo>
                  <a:pt x="18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86" name=""/>
          <p:cNvSpPr/>
          <p:nvPr/>
        </p:nvSpPr>
        <p:spPr>
          <a:xfrm>
            <a:off x="8736120" y="1449360"/>
            <a:ext cx="96840" cy="487440"/>
          </a:xfrm>
          <a:custGeom>
            <a:avLst/>
            <a:gdLst/>
            <a:ahLst/>
            <a:rect l="l" t="t" r="r" b="b"/>
            <a:pathLst>
              <a:path w="56" h="240">
                <a:moveTo>
                  <a:pt x="18" y="0"/>
                </a:moveTo>
                <a:lnTo>
                  <a:pt x="22" y="5"/>
                </a:lnTo>
                <a:lnTo>
                  <a:pt x="32" y="45"/>
                </a:lnTo>
                <a:lnTo>
                  <a:pt x="28" y="62"/>
                </a:lnTo>
                <a:lnTo>
                  <a:pt x="30" y="84"/>
                </a:lnTo>
                <a:lnTo>
                  <a:pt x="48" y="146"/>
                </a:lnTo>
                <a:lnTo>
                  <a:pt x="56" y="165"/>
                </a:lnTo>
                <a:lnTo>
                  <a:pt x="41" y="148"/>
                </a:lnTo>
                <a:lnTo>
                  <a:pt x="26" y="152"/>
                </a:lnTo>
                <a:lnTo>
                  <a:pt x="18" y="195"/>
                </a:lnTo>
                <a:lnTo>
                  <a:pt x="28" y="216"/>
                </a:lnTo>
                <a:lnTo>
                  <a:pt x="33" y="220"/>
                </a:lnTo>
                <a:lnTo>
                  <a:pt x="35" y="233"/>
                </a:lnTo>
                <a:lnTo>
                  <a:pt x="33" y="239"/>
                </a:lnTo>
                <a:lnTo>
                  <a:pt x="32" y="225"/>
                </a:lnTo>
                <a:lnTo>
                  <a:pt x="18" y="222"/>
                </a:lnTo>
                <a:lnTo>
                  <a:pt x="9" y="240"/>
                </a:lnTo>
                <a:lnTo>
                  <a:pt x="5" y="239"/>
                </a:lnTo>
                <a:lnTo>
                  <a:pt x="5" y="222"/>
                </a:lnTo>
                <a:lnTo>
                  <a:pt x="11" y="184"/>
                </a:lnTo>
                <a:lnTo>
                  <a:pt x="5" y="165"/>
                </a:lnTo>
                <a:lnTo>
                  <a:pt x="11" y="129"/>
                </a:lnTo>
                <a:lnTo>
                  <a:pt x="7" y="109"/>
                </a:lnTo>
                <a:lnTo>
                  <a:pt x="9" y="94"/>
                </a:lnTo>
                <a:lnTo>
                  <a:pt x="1" y="79"/>
                </a:lnTo>
                <a:lnTo>
                  <a:pt x="0" y="60"/>
                </a:lnTo>
                <a:lnTo>
                  <a:pt x="3" y="26"/>
                </a:lnTo>
                <a:lnTo>
                  <a:pt x="15" y="28"/>
                </a:lnTo>
                <a:lnTo>
                  <a:pt x="20" y="18"/>
                </a:lnTo>
                <a:lnTo>
                  <a:pt x="13" y="1"/>
                </a:lnTo>
                <a:lnTo>
                  <a:pt x="18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87" name=""/>
          <p:cNvSpPr/>
          <p:nvPr/>
        </p:nvSpPr>
        <p:spPr>
          <a:xfrm>
            <a:off x="8736120" y="1449360"/>
            <a:ext cx="96840" cy="487440"/>
          </a:xfrm>
          <a:custGeom>
            <a:avLst/>
            <a:gdLst/>
            <a:ahLst/>
            <a:rect l="l" t="t" r="r" b="b"/>
            <a:pathLst>
              <a:path w="56" h="240">
                <a:moveTo>
                  <a:pt x="18" y="0"/>
                </a:moveTo>
                <a:lnTo>
                  <a:pt x="22" y="5"/>
                </a:lnTo>
                <a:lnTo>
                  <a:pt x="32" y="45"/>
                </a:lnTo>
                <a:lnTo>
                  <a:pt x="28" y="62"/>
                </a:lnTo>
                <a:lnTo>
                  <a:pt x="30" y="84"/>
                </a:lnTo>
                <a:lnTo>
                  <a:pt x="48" y="146"/>
                </a:lnTo>
                <a:lnTo>
                  <a:pt x="56" y="165"/>
                </a:lnTo>
                <a:lnTo>
                  <a:pt x="41" y="148"/>
                </a:lnTo>
                <a:lnTo>
                  <a:pt x="26" y="152"/>
                </a:lnTo>
                <a:lnTo>
                  <a:pt x="18" y="195"/>
                </a:lnTo>
                <a:lnTo>
                  <a:pt x="28" y="216"/>
                </a:lnTo>
                <a:lnTo>
                  <a:pt x="33" y="220"/>
                </a:lnTo>
                <a:lnTo>
                  <a:pt x="35" y="233"/>
                </a:lnTo>
                <a:lnTo>
                  <a:pt x="33" y="239"/>
                </a:lnTo>
                <a:lnTo>
                  <a:pt x="32" y="225"/>
                </a:lnTo>
                <a:lnTo>
                  <a:pt x="18" y="222"/>
                </a:lnTo>
                <a:lnTo>
                  <a:pt x="9" y="240"/>
                </a:lnTo>
                <a:lnTo>
                  <a:pt x="5" y="239"/>
                </a:lnTo>
                <a:lnTo>
                  <a:pt x="5" y="222"/>
                </a:lnTo>
                <a:lnTo>
                  <a:pt x="11" y="184"/>
                </a:lnTo>
                <a:lnTo>
                  <a:pt x="5" y="165"/>
                </a:lnTo>
                <a:lnTo>
                  <a:pt x="11" y="129"/>
                </a:lnTo>
                <a:lnTo>
                  <a:pt x="7" y="109"/>
                </a:lnTo>
                <a:lnTo>
                  <a:pt x="9" y="94"/>
                </a:lnTo>
                <a:lnTo>
                  <a:pt x="1" y="79"/>
                </a:lnTo>
                <a:lnTo>
                  <a:pt x="0" y="60"/>
                </a:lnTo>
                <a:lnTo>
                  <a:pt x="3" y="26"/>
                </a:lnTo>
                <a:lnTo>
                  <a:pt x="15" y="28"/>
                </a:lnTo>
                <a:lnTo>
                  <a:pt x="20" y="18"/>
                </a:lnTo>
                <a:lnTo>
                  <a:pt x="13" y="1"/>
                </a:lnTo>
                <a:lnTo>
                  <a:pt x="18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88" name=""/>
          <p:cNvSpPr/>
          <p:nvPr/>
        </p:nvSpPr>
        <p:spPr>
          <a:xfrm>
            <a:off x="4875120" y="1125360"/>
            <a:ext cx="30240" cy="22320"/>
          </a:xfrm>
          <a:custGeom>
            <a:avLst/>
            <a:gdLst/>
            <a:ahLst/>
            <a:rect l="l" t="t" r="r" b="b"/>
            <a:pathLst>
              <a:path w="17" h="11">
                <a:moveTo>
                  <a:pt x="14" y="0"/>
                </a:moveTo>
                <a:lnTo>
                  <a:pt x="0" y="3"/>
                </a:lnTo>
                <a:lnTo>
                  <a:pt x="8" y="11"/>
                </a:lnTo>
                <a:lnTo>
                  <a:pt x="17" y="5"/>
                </a:lnTo>
                <a:lnTo>
                  <a:pt x="1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89" name=""/>
          <p:cNvSpPr/>
          <p:nvPr/>
        </p:nvSpPr>
        <p:spPr>
          <a:xfrm>
            <a:off x="4875120" y="1125360"/>
            <a:ext cx="30240" cy="22320"/>
          </a:xfrm>
          <a:custGeom>
            <a:avLst/>
            <a:gdLst/>
            <a:ahLst/>
            <a:rect l="l" t="t" r="r" b="b"/>
            <a:pathLst>
              <a:path w="17" h="11">
                <a:moveTo>
                  <a:pt x="14" y="0"/>
                </a:moveTo>
                <a:lnTo>
                  <a:pt x="0" y="3"/>
                </a:lnTo>
                <a:lnTo>
                  <a:pt x="8" y="11"/>
                </a:lnTo>
                <a:lnTo>
                  <a:pt x="17" y="5"/>
                </a:lnTo>
                <a:lnTo>
                  <a:pt x="14" y="0"/>
                </a:lnTo>
                <a:lnTo>
                  <a:pt x="14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90" name=""/>
          <p:cNvSpPr/>
          <p:nvPr/>
        </p:nvSpPr>
        <p:spPr>
          <a:xfrm>
            <a:off x="4870440" y="1155600"/>
            <a:ext cx="44640" cy="44640"/>
          </a:xfrm>
          <a:custGeom>
            <a:avLst/>
            <a:gdLst/>
            <a:ahLst/>
            <a:rect l="l" t="t" r="r" b="b"/>
            <a:pathLst>
              <a:path w="26" h="22">
                <a:moveTo>
                  <a:pt x="22" y="0"/>
                </a:moveTo>
                <a:lnTo>
                  <a:pt x="0" y="3"/>
                </a:lnTo>
                <a:lnTo>
                  <a:pt x="0" y="11"/>
                </a:lnTo>
                <a:lnTo>
                  <a:pt x="5" y="15"/>
                </a:lnTo>
                <a:lnTo>
                  <a:pt x="5" y="22"/>
                </a:lnTo>
                <a:lnTo>
                  <a:pt x="9" y="11"/>
                </a:lnTo>
                <a:lnTo>
                  <a:pt x="26" y="5"/>
                </a:lnTo>
                <a:lnTo>
                  <a:pt x="22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91" name=""/>
          <p:cNvSpPr/>
          <p:nvPr/>
        </p:nvSpPr>
        <p:spPr>
          <a:xfrm>
            <a:off x="4870440" y="1155600"/>
            <a:ext cx="44640" cy="44640"/>
          </a:xfrm>
          <a:custGeom>
            <a:avLst/>
            <a:gdLst/>
            <a:ahLst/>
            <a:rect l="l" t="t" r="r" b="b"/>
            <a:pathLst>
              <a:path w="26" h="22">
                <a:moveTo>
                  <a:pt x="22" y="0"/>
                </a:moveTo>
                <a:lnTo>
                  <a:pt x="0" y="3"/>
                </a:lnTo>
                <a:lnTo>
                  <a:pt x="0" y="11"/>
                </a:lnTo>
                <a:lnTo>
                  <a:pt x="5" y="15"/>
                </a:lnTo>
                <a:lnTo>
                  <a:pt x="5" y="22"/>
                </a:lnTo>
                <a:lnTo>
                  <a:pt x="9" y="11"/>
                </a:lnTo>
                <a:lnTo>
                  <a:pt x="26" y="5"/>
                </a:lnTo>
                <a:lnTo>
                  <a:pt x="22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92" name=""/>
          <p:cNvSpPr/>
          <p:nvPr/>
        </p:nvSpPr>
        <p:spPr>
          <a:xfrm>
            <a:off x="4870440" y="1155600"/>
            <a:ext cx="44640" cy="44640"/>
          </a:xfrm>
          <a:custGeom>
            <a:avLst/>
            <a:gdLst/>
            <a:ahLst/>
            <a:rect l="l" t="t" r="r" b="b"/>
            <a:pathLst>
              <a:path w="26" h="22">
                <a:moveTo>
                  <a:pt x="22" y="0"/>
                </a:moveTo>
                <a:lnTo>
                  <a:pt x="0" y="3"/>
                </a:lnTo>
                <a:lnTo>
                  <a:pt x="0" y="11"/>
                </a:lnTo>
                <a:lnTo>
                  <a:pt x="5" y="15"/>
                </a:lnTo>
                <a:lnTo>
                  <a:pt x="5" y="22"/>
                </a:lnTo>
                <a:lnTo>
                  <a:pt x="9" y="11"/>
                </a:lnTo>
                <a:lnTo>
                  <a:pt x="26" y="5"/>
                </a:lnTo>
                <a:lnTo>
                  <a:pt x="22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93" name=""/>
          <p:cNvSpPr/>
          <p:nvPr/>
        </p:nvSpPr>
        <p:spPr>
          <a:xfrm>
            <a:off x="8574120" y="5299200"/>
            <a:ext cx="50760" cy="19080"/>
          </a:xfrm>
          <a:custGeom>
            <a:avLst/>
            <a:gdLst/>
            <a:ahLst/>
            <a:rect l="l" t="t" r="r" b="b"/>
            <a:pathLst>
              <a:path w="29" h="9">
                <a:moveTo>
                  <a:pt x="0" y="3"/>
                </a:moveTo>
                <a:lnTo>
                  <a:pt x="14" y="0"/>
                </a:lnTo>
                <a:lnTo>
                  <a:pt x="29" y="7"/>
                </a:lnTo>
                <a:lnTo>
                  <a:pt x="6" y="9"/>
                </a:lnTo>
                <a:lnTo>
                  <a:pt x="2" y="9"/>
                </a:lnTo>
                <a:lnTo>
                  <a:pt x="0" y="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94" name=""/>
          <p:cNvSpPr/>
          <p:nvPr/>
        </p:nvSpPr>
        <p:spPr>
          <a:xfrm>
            <a:off x="8574120" y="5299200"/>
            <a:ext cx="50760" cy="19080"/>
          </a:xfrm>
          <a:custGeom>
            <a:avLst/>
            <a:gdLst/>
            <a:ahLst/>
            <a:rect l="l" t="t" r="r" b="b"/>
            <a:pathLst>
              <a:path w="29" h="9">
                <a:moveTo>
                  <a:pt x="0" y="3"/>
                </a:moveTo>
                <a:lnTo>
                  <a:pt x="14" y="0"/>
                </a:lnTo>
                <a:lnTo>
                  <a:pt x="29" y="7"/>
                </a:lnTo>
                <a:lnTo>
                  <a:pt x="6" y="9"/>
                </a:lnTo>
                <a:lnTo>
                  <a:pt x="2" y="9"/>
                </a:lnTo>
                <a:lnTo>
                  <a:pt x="0" y="3"/>
                </a:lnTo>
                <a:lnTo>
                  <a:pt x="0" y="3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95" name=""/>
          <p:cNvSpPr/>
          <p:nvPr/>
        </p:nvSpPr>
        <p:spPr>
          <a:xfrm>
            <a:off x="7821720" y="4275000"/>
            <a:ext cx="1301760" cy="1189080"/>
          </a:xfrm>
          <a:custGeom>
            <a:avLst/>
            <a:gdLst/>
            <a:ahLst/>
            <a:rect l="l" t="t" r="r" b="b"/>
            <a:pathLst>
              <a:path w="747" h="586">
                <a:moveTo>
                  <a:pt x="13" y="215"/>
                </a:moveTo>
                <a:lnTo>
                  <a:pt x="15" y="213"/>
                </a:lnTo>
                <a:lnTo>
                  <a:pt x="17" y="228"/>
                </a:lnTo>
                <a:lnTo>
                  <a:pt x="22" y="215"/>
                </a:lnTo>
                <a:lnTo>
                  <a:pt x="39" y="209"/>
                </a:lnTo>
                <a:lnTo>
                  <a:pt x="49" y="198"/>
                </a:lnTo>
                <a:lnTo>
                  <a:pt x="64" y="188"/>
                </a:lnTo>
                <a:lnTo>
                  <a:pt x="81" y="192"/>
                </a:lnTo>
                <a:lnTo>
                  <a:pt x="101" y="183"/>
                </a:lnTo>
                <a:lnTo>
                  <a:pt x="107" y="177"/>
                </a:lnTo>
                <a:lnTo>
                  <a:pt x="116" y="179"/>
                </a:lnTo>
                <a:lnTo>
                  <a:pt x="141" y="170"/>
                </a:lnTo>
                <a:lnTo>
                  <a:pt x="152" y="162"/>
                </a:lnTo>
                <a:lnTo>
                  <a:pt x="158" y="149"/>
                </a:lnTo>
                <a:lnTo>
                  <a:pt x="167" y="139"/>
                </a:lnTo>
                <a:lnTo>
                  <a:pt x="163" y="130"/>
                </a:lnTo>
                <a:lnTo>
                  <a:pt x="167" y="121"/>
                </a:lnTo>
                <a:lnTo>
                  <a:pt x="177" y="115"/>
                </a:lnTo>
                <a:lnTo>
                  <a:pt x="178" y="109"/>
                </a:lnTo>
                <a:lnTo>
                  <a:pt x="190" y="130"/>
                </a:lnTo>
                <a:lnTo>
                  <a:pt x="192" y="123"/>
                </a:lnTo>
                <a:lnTo>
                  <a:pt x="195" y="123"/>
                </a:lnTo>
                <a:lnTo>
                  <a:pt x="190" y="113"/>
                </a:lnTo>
                <a:lnTo>
                  <a:pt x="190" y="106"/>
                </a:lnTo>
                <a:lnTo>
                  <a:pt x="197" y="104"/>
                </a:lnTo>
                <a:lnTo>
                  <a:pt x="201" y="111"/>
                </a:lnTo>
                <a:lnTo>
                  <a:pt x="207" y="111"/>
                </a:lnTo>
                <a:lnTo>
                  <a:pt x="205" y="107"/>
                </a:lnTo>
                <a:lnTo>
                  <a:pt x="210" y="98"/>
                </a:lnTo>
                <a:lnTo>
                  <a:pt x="209" y="92"/>
                </a:lnTo>
                <a:lnTo>
                  <a:pt x="218" y="91"/>
                </a:lnTo>
                <a:lnTo>
                  <a:pt x="216" y="83"/>
                </a:lnTo>
                <a:lnTo>
                  <a:pt x="224" y="85"/>
                </a:lnTo>
                <a:lnTo>
                  <a:pt x="220" y="75"/>
                </a:lnTo>
                <a:lnTo>
                  <a:pt x="231" y="74"/>
                </a:lnTo>
                <a:lnTo>
                  <a:pt x="231" y="75"/>
                </a:lnTo>
                <a:lnTo>
                  <a:pt x="235" y="74"/>
                </a:lnTo>
                <a:lnTo>
                  <a:pt x="235" y="62"/>
                </a:lnTo>
                <a:lnTo>
                  <a:pt x="239" y="66"/>
                </a:lnTo>
                <a:lnTo>
                  <a:pt x="252" y="60"/>
                </a:lnTo>
                <a:lnTo>
                  <a:pt x="265" y="66"/>
                </a:lnTo>
                <a:lnTo>
                  <a:pt x="276" y="75"/>
                </a:lnTo>
                <a:lnTo>
                  <a:pt x="271" y="94"/>
                </a:lnTo>
                <a:lnTo>
                  <a:pt x="276" y="83"/>
                </a:lnTo>
                <a:lnTo>
                  <a:pt x="282" y="79"/>
                </a:lnTo>
                <a:lnTo>
                  <a:pt x="293" y="79"/>
                </a:lnTo>
                <a:lnTo>
                  <a:pt x="303" y="85"/>
                </a:lnTo>
                <a:lnTo>
                  <a:pt x="303" y="81"/>
                </a:lnTo>
                <a:lnTo>
                  <a:pt x="304" y="79"/>
                </a:lnTo>
                <a:lnTo>
                  <a:pt x="297" y="70"/>
                </a:lnTo>
                <a:lnTo>
                  <a:pt x="306" y="55"/>
                </a:lnTo>
                <a:lnTo>
                  <a:pt x="314" y="53"/>
                </a:lnTo>
                <a:lnTo>
                  <a:pt x="314" y="47"/>
                </a:lnTo>
                <a:lnTo>
                  <a:pt x="312" y="47"/>
                </a:lnTo>
                <a:lnTo>
                  <a:pt x="314" y="40"/>
                </a:lnTo>
                <a:lnTo>
                  <a:pt x="321" y="36"/>
                </a:lnTo>
                <a:lnTo>
                  <a:pt x="327" y="40"/>
                </a:lnTo>
                <a:lnTo>
                  <a:pt x="325" y="34"/>
                </a:lnTo>
                <a:lnTo>
                  <a:pt x="329" y="30"/>
                </a:lnTo>
                <a:lnTo>
                  <a:pt x="348" y="32"/>
                </a:lnTo>
                <a:lnTo>
                  <a:pt x="357" y="27"/>
                </a:lnTo>
                <a:lnTo>
                  <a:pt x="357" y="19"/>
                </a:lnTo>
                <a:lnTo>
                  <a:pt x="346" y="13"/>
                </a:lnTo>
                <a:lnTo>
                  <a:pt x="342" y="12"/>
                </a:lnTo>
                <a:lnTo>
                  <a:pt x="346" y="10"/>
                </a:lnTo>
                <a:lnTo>
                  <a:pt x="350" y="12"/>
                </a:lnTo>
                <a:lnTo>
                  <a:pt x="351" y="10"/>
                </a:lnTo>
                <a:lnTo>
                  <a:pt x="359" y="17"/>
                </a:lnTo>
                <a:lnTo>
                  <a:pt x="361" y="13"/>
                </a:lnTo>
                <a:lnTo>
                  <a:pt x="367" y="19"/>
                </a:lnTo>
                <a:lnTo>
                  <a:pt x="378" y="21"/>
                </a:lnTo>
                <a:lnTo>
                  <a:pt x="387" y="27"/>
                </a:lnTo>
                <a:lnTo>
                  <a:pt x="397" y="27"/>
                </a:lnTo>
                <a:lnTo>
                  <a:pt x="406" y="30"/>
                </a:lnTo>
                <a:lnTo>
                  <a:pt x="419" y="25"/>
                </a:lnTo>
                <a:lnTo>
                  <a:pt x="417" y="28"/>
                </a:lnTo>
                <a:lnTo>
                  <a:pt x="421" y="28"/>
                </a:lnTo>
                <a:lnTo>
                  <a:pt x="421" y="36"/>
                </a:lnTo>
                <a:lnTo>
                  <a:pt x="429" y="25"/>
                </a:lnTo>
                <a:lnTo>
                  <a:pt x="430" y="32"/>
                </a:lnTo>
                <a:lnTo>
                  <a:pt x="436" y="32"/>
                </a:lnTo>
                <a:lnTo>
                  <a:pt x="430" y="42"/>
                </a:lnTo>
                <a:lnTo>
                  <a:pt x="432" y="45"/>
                </a:lnTo>
                <a:lnTo>
                  <a:pt x="430" y="47"/>
                </a:lnTo>
                <a:lnTo>
                  <a:pt x="425" y="47"/>
                </a:lnTo>
                <a:lnTo>
                  <a:pt x="425" y="53"/>
                </a:lnTo>
                <a:lnTo>
                  <a:pt x="421" y="49"/>
                </a:lnTo>
                <a:lnTo>
                  <a:pt x="417" y="59"/>
                </a:lnTo>
                <a:lnTo>
                  <a:pt x="421" y="57"/>
                </a:lnTo>
                <a:lnTo>
                  <a:pt x="414" y="83"/>
                </a:lnTo>
                <a:lnTo>
                  <a:pt x="427" y="89"/>
                </a:lnTo>
                <a:lnTo>
                  <a:pt x="429" y="102"/>
                </a:lnTo>
                <a:lnTo>
                  <a:pt x="444" y="100"/>
                </a:lnTo>
                <a:lnTo>
                  <a:pt x="461" y="113"/>
                </a:lnTo>
                <a:lnTo>
                  <a:pt x="476" y="117"/>
                </a:lnTo>
                <a:lnTo>
                  <a:pt x="481" y="126"/>
                </a:lnTo>
                <a:lnTo>
                  <a:pt x="496" y="136"/>
                </a:lnTo>
                <a:lnTo>
                  <a:pt x="511" y="130"/>
                </a:lnTo>
                <a:lnTo>
                  <a:pt x="519" y="113"/>
                </a:lnTo>
                <a:lnTo>
                  <a:pt x="525" y="83"/>
                </a:lnTo>
                <a:lnTo>
                  <a:pt x="523" y="57"/>
                </a:lnTo>
                <a:lnTo>
                  <a:pt x="528" y="36"/>
                </a:lnTo>
                <a:lnTo>
                  <a:pt x="525" y="32"/>
                </a:lnTo>
                <a:lnTo>
                  <a:pt x="538" y="6"/>
                </a:lnTo>
                <a:lnTo>
                  <a:pt x="545" y="0"/>
                </a:lnTo>
                <a:lnTo>
                  <a:pt x="547" y="6"/>
                </a:lnTo>
                <a:lnTo>
                  <a:pt x="547" y="19"/>
                </a:lnTo>
                <a:lnTo>
                  <a:pt x="553" y="23"/>
                </a:lnTo>
                <a:lnTo>
                  <a:pt x="553" y="30"/>
                </a:lnTo>
                <a:lnTo>
                  <a:pt x="558" y="36"/>
                </a:lnTo>
                <a:lnTo>
                  <a:pt x="566" y="68"/>
                </a:lnTo>
                <a:lnTo>
                  <a:pt x="570" y="72"/>
                </a:lnTo>
                <a:lnTo>
                  <a:pt x="581" y="68"/>
                </a:lnTo>
                <a:lnTo>
                  <a:pt x="594" y="83"/>
                </a:lnTo>
                <a:lnTo>
                  <a:pt x="598" y="113"/>
                </a:lnTo>
                <a:lnTo>
                  <a:pt x="604" y="119"/>
                </a:lnTo>
                <a:lnTo>
                  <a:pt x="609" y="149"/>
                </a:lnTo>
                <a:lnTo>
                  <a:pt x="613" y="151"/>
                </a:lnTo>
                <a:lnTo>
                  <a:pt x="613" y="160"/>
                </a:lnTo>
                <a:lnTo>
                  <a:pt x="622" y="164"/>
                </a:lnTo>
                <a:lnTo>
                  <a:pt x="634" y="164"/>
                </a:lnTo>
                <a:lnTo>
                  <a:pt x="637" y="175"/>
                </a:lnTo>
                <a:lnTo>
                  <a:pt x="647" y="177"/>
                </a:lnTo>
                <a:lnTo>
                  <a:pt x="660" y="185"/>
                </a:lnTo>
                <a:lnTo>
                  <a:pt x="656" y="192"/>
                </a:lnTo>
                <a:lnTo>
                  <a:pt x="664" y="196"/>
                </a:lnTo>
                <a:lnTo>
                  <a:pt x="671" y="207"/>
                </a:lnTo>
                <a:lnTo>
                  <a:pt x="675" y="228"/>
                </a:lnTo>
                <a:lnTo>
                  <a:pt x="679" y="226"/>
                </a:lnTo>
                <a:lnTo>
                  <a:pt x="683" y="220"/>
                </a:lnTo>
                <a:lnTo>
                  <a:pt x="692" y="230"/>
                </a:lnTo>
                <a:lnTo>
                  <a:pt x="694" y="226"/>
                </a:lnTo>
                <a:lnTo>
                  <a:pt x="698" y="249"/>
                </a:lnTo>
                <a:lnTo>
                  <a:pt x="724" y="271"/>
                </a:lnTo>
                <a:lnTo>
                  <a:pt x="739" y="294"/>
                </a:lnTo>
                <a:lnTo>
                  <a:pt x="739" y="322"/>
                </a:lnTo>
                <a:lnTo>
                  <a:pt x="747" y="356"/>
                </a:lnTo>
                <a:lnTo>
                  <a:pt x="735" y="410"/>
                </a:lnTo>
                <a:lnTo>
                  <a:pt x="726" y="433"/>
                </a:lnTo>
                <a:lnTo>
                  <a:pt x="703" y="459"/>
                </a:lnTo>
                <a:lnTo>
                  <a:pt x="705" y="465"/>
                </a:lnTo>
                <a:lnTo>
                  <a:pt x="694" y="497"/>
                </a:lnTo>
                <a:lnTo>
                  <a:pt x="692" y="493"/>
                </a:lnTo>
                <a:lnTo>
                  <a:pt x="684" y="508"/>
                </a:lnTo>
                <a:lnTo>
                  <a:pt x="681" y="548"/>
                </a:lnTo>
                <a:lnTo>
                  <a:pt x="669" y="554"/>
                </a:lnTo>
                <a:lnTo>
                  <a:pt x="647" y="557"/>
                </a:lnTo>
                <a:lnTo>
                  <a:pt x="622" y="576"/>
                </a:lnTo>
                <a:lnTo>
                  <a:pt x="613" y="576"/>
                </a:lnTo>
                <a:lnTo>
                  <a:pt x="613" y="580"/>
                </a:lnTo>
                <a:lnTo>
                  <a:pt x="617" y="580"/>
                </a:lnTo>
                <a:lnTo>
                  <a:pt x="615" y="586"/>
                </a:lnTo>
                <a:lnTo>
                  <a:pt x="600" y="572"/>
                </a:lnTo>
                <a:lnTo>
                  <a:pt x="596" y="565"/>
                </a:lnTo>
                <a:lnTo>
                  <a:pt x="587" y="567"/>
                </a:lnTo>
                <a:lnTo>
                  <a:pt x="590" y="561"/>
                </a:lnTo>
                <a:lnTo>
                  <a:pt x="587" y="555"/>
                </a:lnTo>
                <a:lnTo>
                  <a:pt x="577" y="561"/>
                </a:lnTo>
                <a:lnTo>
                  <a:pt x="583" y="563"/>
                </a:lnTo>
                <a:lnTo>
                  <a:pt x="558" y="578"/>
                </a:lnTo>
                <a:lnTo>
                  <a:pt x="541" y="569"/>
                </a:lnTo>
                <a:lnTo>
                  <a:pt x="530" y="565"/>
                </a:lnTo>
                <a:lnTo>
                  <a:pt x="525" y="567"/>
                </a:lnTo>
                <a:lnTo>
                  <a:pt x="504" y="557"/>
                </a:lnTo>
                <a:lnTo>
                  <a:pt x="496" y="546"/>
                </a:lnTo>
                <a:lnTo>
                  <a:pt x="491" y="537"/>
                </a:lnTo>
                <a:lnTo>
                  <a:pt x="493" y="527"/>
                </a:lnTo>
                <a:lnTo>
                  <a:pt x="491" y="518"/>
                </a:lnTo>
                <a:lnTo>
                  <a:pt x="481" y="506"/>
                </a:lnTo>
                <a:lnTo>
                  <a:pt x="483" y="499"/>
                </a:lnTo>
                <a:lnTo>
                  <a:pt x="462" y="505"/>
                </a:lnTo>
                <a:lnTo>
                  <a:pt x="468" y="497"/>
                </a:lnTo>
                <a:lnTo>
                  <a:pt x="468" y="486"/>
                </a:lnTo>
                <a:lnTo>
                  <a:pt x="461" y="473"/>
                </a:lnTo>
                <a:lnTo>
                  <a:pt x="453" y="493"/>
                </a:lnTo>
                <a:lnTo>
                  <a:pt x="438" y="495"/>
                </a:lnTo>
                <a:lnTo>
                  <a:pt x="440" y="490"/>
                </a:lnTo>
                <a:lnTo>
                  <a:pt x="447" y="488"/>
                </a:lnTo>
                <a:lnTo>
                  <a:pt x="449" y="471"/>
                </a:lnTo>
                <a:lnTo>
                  <a:pt x="457" y="458"/>
                </a:lnTo>
                <a:lnTo>
                  <a:pt x="459" y="450"/>
                </a:lnTo>
                <a:lnTo>
                  <a:pt x="455" y="435"/>
                </a:lnTo>
                <a:lnTo>
                  <a:pt x="453" y="444"/>
                </a:lnTo>
                <a:lnTo>
                  <a:pt x="444" y="461"/>
                </a:lnTo>
                <a:lnTo>
                  <a:pt x="429" y="471"/>
                </a:lnTo>
                <a:lnTo>
                  <a:pt x="421" y="482"/>
                </a:lnTo>
                <a:lnTo>
                  <a:pt x="421" y="491"/>
                </a:lnTo>
                <a:lnTo>
                  <a:pt x="406" y="482"/>
                </a:lnTo>
                <a:lnTo>
                  <a:pt x="406" y="478"/>
                </a:lnTo>
                <a:lnTo>
                  <a:pt x="412" y="482"/>
                </a:lnTo>
                <a:lnTo>
                  <a:pt x="410" y="474"/>
                </a:lnTo>
                <a:lnTo>
                  <a:pt x="399" y="450"/>
                </a:lnTo>
                <a:lnTo>
                  <a:pt x="387" y="444"/>
                </a:lnTo>
                <a:lnTo>
                  <a:pt x="389" y="437"/>
                </a:lnTo>
                <a:lnTo>
                  <a:pt x="372" y="427"/>
                </a:lnTo>
                <a:lnTo>
                  <a:pt x="374" y="429"/>
                </a:lnTo>
                <a:lnTo>
                  <a:pt x="359" y="424"/>
                </a:lnTo>
                <a:lnTo>
                  <a:pt x="353" y="426"/>
                </a:lnTo>
                <a:lnTo>
                  <a:pt x="342" y="416"/>
                </a:lnTo>
                <a:lnTo>
                  <a:pt x="327" y="414"/>
                </a:lnTo>
                <a:lnTo>
                  <a:pt x="295" y="414"/>
                </a:lnTo>
                <a:lnTo>
                  <a:pt x="276" y="426"/>
                </a:lnTo>
                <a:lnTo>
                  <a:pt x="239" y="429"/>
                </a:lnTo>
                <a:lnTo>
                  <a:pt x="201" y="446"/>
                </a:lnTo>
                <a:lnTo>
                  <a:pt x="193" y="463"/>
                </a:lnTo>
                <a:lnTo>
                  <a:pt x="126" y="465"/>
                </a:lnTo>
                <a:lnTo>
                  <a:pt x="114" y="478"/>
                </a:lnTo>
                <a:lnTo>
                  <a:pt x="105" y="478"/>
                </a:lnTo>
                <a:lnTo>
                  <a:pt x="94" y="490"/>
                </a:lnTo>
                <a:lnTo>
                  <a:pt x="88" y="490"/>
                </a:lnTo>
                <a:lnTo>
                  <a:pt x="86" y="493"/>
                </a:lnTo>
                <a:lnTo>
                  <a:pt x="54" y="488"/>
                </a:lnTo>
                <a:lnTo>
                  <a:pt x="43" y="474"/>
                </a:lnTo>
                <a:lnTo>
                  <a:pt x="35" y="473"/>
                </a:lnTo>
                <a:lnTo>
                  <a:pt x="35" y="459"/>
                </a:lnTo>
                <a:lnTo>
                  <a:pt x="41" y="459"/>
                </a:lnTo>
                <a:lnTo>
                  <a:pt x="47" y="450"/>
                </a:lnTo>
                <a:lnTo>
                  <a:pt x="47" y="416"/>
                </a:lnTo>
                <a:lnTo>
                  <a:pt x="34" y="388"/>
                </a:lnTo>
                <a:lnTo>
                  <a:pt x="32" y="365"/>
                </a:lnTo>
                <a:lnTo>
                  <a:pt x="17" y="339"/>
                </a:lnTo>
                <a:lnTo>
                  <a:pt x="13" y="320"/>
                </a:lnTo>
                <a:lnTo>
                  <a:pt x="0" y="301"/>
                </a:lnTo>
                <a:lnTo>
                  <a:pt x="3" y="303"/>
                </a:lnTo>
                <a:lnTo>
                  <a:pt x="7" y="311"/>
                </a:lnTo>
                <a:lnTo>
                  <a:pt x="11" y="309"/>
                </a:lnTo>
                <a:lnTo>
                  <a:pt x="9" y="299"/>
                </a:lnTo>
                <a:lnTo>
                  <a:pt x="13" y="305"/>
                </a:lnTo>
                <a:lnTo>
                  <a:pt x="17" y="299"/>
                </a:lnTo>
                <a:lnTo>
                  <a:pt x="2" y="267"/>
                </a:lnTo>
                <a:lnTo>
                  <a:pt x="2" y="258"/>
                </a:lnTo>
                <a:lnTo>
                  <a:pt x="9" y="245"/>
                </a:lnTo>
                <a:lnTo>
                  <a:pt x="7" y="224"/>
                </a:lnTo>
                <a:lnTo>
                  <a:pt x="13" y="21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96" name=""/>
          <p:cNvSpPr/>
          <p:nvPr/>
        </p:nvSpPr>
        <p:spPr>
          <a:xfrm>
            <a:off x="7821720" y="4275000"/>
            <a:ext cx="1301760" cy="1189080"/>
          </a:xfrm>
          <a:custGeom>
            <a:avLst/>
            <a:gdLst/>
            <a:ahLst/>
            <a:rect l="l" t="t" r="r" b="b"/>
            <a:pathLst>
              <a:path w="747" h="586">
                <a:moveTo>
                  <a:pt x="13" y="215"/>
                </a:moveTo>
                <a:lnTo>
                  <a:pt x="15" y="213"/>
                </a:lnTo>
                <a:lnTo>
                  <a:pt x="17" y="228"/>
                </a:lnTo>
                <a:lnTo>
                  <a:pt x="22" y="215"/>
                </a:lnTo>
                <a:lnTo>
                  <a:pt x="39" y="209"/>
                </a:lnTo>
                <a:lnTo>
                  <a:pt x="49" y="198"/>
                </a:lnTo>
                <a:lnTo>
                  <a:pt x="64" y="188"/>
                </a:lnTo>
                <a:lnTo>
                  <a:pt x="81" y="192"/>
                </a:lnTo>
                <a:lnTo>
                  <a:pt x="101" y="183"/>
                </a:lnTo>
                <a:lnTo>
                  <a:pt x="107" y="177"/>
                </a:lnTo>
                <a:lnTo>
                  <a:pt x="116" y="179"/>
                </a:lnTo>
                <a:lnTo>
                  <a:pt x="141" y="170"/>
                </a:lnTo>
                <a:lnTo>
                  <a:pt x="152" y="162"/>
                </a:lnTo>
                <a:lnTo>
                  <a:pt x="158" y="149"/>
                </a:lnTo>
                <a:lnTo>
                  <a:pt x="167" y="139"/>
                </a:lnTo>
                <a:lnTo>
                  <a:pt x="163" y="130"/>
                </a:lnTo>
                <a:lnTo>
                  <a:pt x="167" y="121"/>
                </a:lnTo>
                <a:lnTo>
                  <a:pt x="177" y="115"/>
                </a:lnTo>
                <a:lnTo>
                  <a:pt x="178" y="109"/>
                </a:lnTo>
                <a:lnTo>
                  <a:pt x="190" y="130"/>
                </a:lnTo>
                <a:lnTo>
                  <a:pt x="192" y="123"/>
                </a:lnTo>
                <a:lnTo>
                  <a:pt x="195" y="123"/>
                </a:lnTo>
                <a:lnTo>
                  <a:pt x="190" y="113"/>
                </a:lnTo>
                <a:lnTo>
                  <a:pt x="190" y="106"/>
                </a:lnTo>
                <a:lnTo>
                  <a:pt x="197" y="104"/>
                </a:lnTo>
                <a:lnTo>
                  <a:pt x="201" y="111"/>
                </a:lnTo>
                <a:lnTo>
                  <a:pt x="207" y="111"/>
                </a:lnTo>
                <a:lnTo>
                  <a:pt x="205" y="107"/>
                </a:lnTo>
                <a:lnTo>
                  <a:pt x="210" y="98"/>
                </a:lnTo>
                <a:lnTo>
                  <a:pt x="209" y="92"/>
                </a:lnTo>
                <a:lnTo>
                  <a:pt x="218" y="91"/>
                </a:lnTo>
                <a:lnTo>
                  <a:pt x="216" y="83"/>
                </a:lnTo>
                <a:lnTo>
                  <a:pt x="224" y="85"/>
                </a:lnTo>
                <a:lnTo>
                  <a:pt x="220" y="75"/>
                </a:lnTo>
                <a:lnTo>
                  <a:pt x="231" y="74"/>
                </a:lnTo>
                <a:lnTo>
                  <a:pt x="231" y="75"/>
                </a:lnTo>
                <a:lnTo>
                  <a:pt x="235" y="74"/>
                </a:lnTo>
                <a:lnTo>
                  <a:pt x="235" y="62"/>
                </a:lnTo>
                <a:lnTo>
                  <a:pt x="239" y="66"/>
                </a:lnTo>
                <a:lnTo>
                  <a:pt x="252" y="60"/>
                </a:lnTo>
                <a:lnTo>
                  <a:pt x="265" y="66"/>
                </a:lnTo>
                <a:lnTo>
                  <a:pt x="276" y="75"/>
                </a:lnTo>
                <a:lnTo>
                  <a:pt x="271" y="94"/>
                </a:lnTo>
                <a:lnTo>
                  <a:pt x="276" y="83"/>
                </a:lnTo>
                <a:lnTo>
                  <a:pt x="282" y="79"/>
                </a:lnTo>
                <a:lnTo>
                  <a:pt x="293" y="79"/>
                </a:lnTo>
                <a:lnTo>
                  <a:pt x="303" y="85"/>
                </a:lnTo>
                <a:lnTo>
                  <a:pt x="303" y="81"/>
                </a:lnTo>
                <a:lnTo>
                  <a:pt x="304" y="79"/>
                </a:lnTo>
                <a:lnTo>
                  <a:pt x="297" y="70"/>
                </a:lnTo>
                <a:lnTo>
                  <a:pt x="306" y="55"/>
                </a:lnTo>
                <a:lnTo>
                  <a:pt x="314" y="53"/>
                </a:lnTo>
                <a:lnTo>
                  <a:pt x="314" y="47"/>
                </a:lnTo>
                <a:lnTo>
                  <a:pt x="312" y="47"/>
                </a:lnTo>
                <a:lnTo>
                  <a:pt x="314" y="40"/>
                </a:lnTo>
                <a:lnTo>
                  <a:pt x="321" y="36"/>
                </a:lnTo>
                <a:lnTo>
                  <a:pt x="327" y="40"/>
                </a:lnTo>
                <a:lnTo>
                  <a:pt x="325" y="34"/>
                </a:lnTo>
                <a:lnTo>
                  <a:pt x="329" y="30"/>
                </a:lnTo>
                <a:lnTo>
                  <a:pt x="348" y="32"/>
                </a:lnTo>
                <a:lnTo>
                  <a:pt x="357" y="27"/>
                </a:lnTo>
                <a:lnTo>
                  <a:pt x="357" y="19"/>
                </a:lnTo>
                <a:lnTo>
                  <a:pt x="346" y="13"/>
                </a:lnTo>
                <a:lnTo>
                  <a:pt x="342" y="12"/>
                </a:lnTo>
                <a:lnTo>
                  <a:pt x="346" y="10"/>
                </a:lnTo>
                <a:lnTo>
                  <a:pt x="350" y="12"/>
                </a:lnTo>
                <a:lnTo>
                  <a:pt x="351" y="10"/>
                </a:lnTo>
                <a:lnTo>
                  <a:pt x="359" y="17"/>
                </a:lnTo>
                <a:lnTo>
                  <a:pt x="361" y="13"/>
                </a:lnTo>
                <a:lnTo>
                  <a:pt x="367" y="19"/>
                </a:lnTo>
                <a:lnTo>
                  <a:pt x="378" y="21"/>
                </a:lnTo>
                <a:lnTo>
                  <a:pt x="387" y="27"/>
                </a:lnTo>
                <a:lnTo>
                  <a:pt x="397" y="27"/>
                </a:lnTo>
                <a:lnTo>
                  <a:pt x="406" y="30"/>
                </a:lnTo>
                <a:lnTo>
                  <a:pt x="419" y="25"/>
                </a:lnTo>
                <a:lnTo>
                  <a:pt x="417" y="28"/>
                </a:lnTo>
                <a:lnTo>
                  <a:pt x="421" y="28"/>
                </a:lnTo>
                <a:lnTo>
                  <a:pt x="421" y="36"/>
                </a:lnTo>
                <a:lnTo>
                  <a:pt x="429" y="25"/>
                </a:lnTo>
                <a:lnTo>
                  <a:pt x="430" y="32"/>
                </a:lnTo>
                <a:lnTo>
                  <a:pt x="436" y="32"/>
                </a:lnTo>
                <a:lnTo>
                  <a:pt x="430" y="42"/>
                </a:lnTo>
                <a:lnTo>
                  <a:pt x="432" y="45"/>
                </a:lnTo>
                <a:lnTo>
                  <a:pt x="430" y="47"/>
                </a:lnTo>
                <a:lnTo>
                  <a:pt x="425" y="47"/>
                </a:lnTo>
                <a:lnTo>
                  <a:pt x="425" y="53"/>
                </a:lnTo>
                <a:lnTo>
                  <a:pt x="421" y="49"/>
                </a:lnTo>
                <a:lnTo>
                  <a:pt x="417" y="59"/>
                </a:lnTo>
                <a:lnTo>
                  <a:pt x="421" y="57"/>
                </a:lnTo>
                <a:lnTo>
                  <a:pt x="414" y="83"/>
                </a:lnTo>
                <a:lnTo>
                  <a:pt x="427" y="89"/>
                </a:lnTo>
                <a:lnTo>
                  <a:pt x="429" y="102"/>
                </a:lnTo>
                <a:lnTo>
                  <a:pt x="444" y="100"/>
                </a:lnTo>
                <a:lnTo>
                  <a:pt x="461" y="113"/>
                </a:lnTo>
                <a:lnTo>
                  <a:pt x="476" y="117"/>
                </a:lnTo>
                <a:lnTo>
                  <a:pt x="481" y="126"/>
                </a:lnTo>
                <a:lnTo>
                  <a:pt x="496" y="136"/>
                </a:lnTo>
                <a:lnTo>
                  <a:pt x="511" y="130"/>
                </a:lnTo>
                <a:lnTo>
                  <a:pt x="519" y="113"/>
                </a:lnTo>
                <a:lnTo>
                  <a:pt x="525" y="83"/>
                </a:lnTo>
                <a:lnTo>
                  <a:pt x="523" y="57"/>
                </a:lnTo>
                <a:lnTo>
                  <a:pt x="528" y="36"/>
                </a:lnTo>
                <a:lnTo>
                  <a:pt x="525" y="32"/>
                </a:lnTo>
                <a:lnTo>
                  <a:pt x="538" y="6"/>
                </a:lnTo>
                <a:lnTo>
                  <a:pt x="545" y="0"/>
                </a:lnTo>
                <a:lnTo>
                  <a:pt x="547" y="6"/>
                </a:lnTo>
                <a:lnTo>
                  <a:pt x="547" y="19"/>
                </a:lnTo>
                <a:lnTo>
                  <a:pt x="553" y="23"/>
                </a:lnTo>
                <a:lnTo>
                  <a:pt x="553" y="30"/>
                </a:lnTo>
                <a:lnTo>
                  <a:pt x="558" y="36"/>
                </a:lnTo>
                <a:lnTo>
                  <a:pt x="566" y="68"/>
                </a:lnTo>
                <a:lnTo>
                  <a:pt x="570" y="72"/>
                </a:lnTo>
                <a:lnTo>
                  <a:pt x="581" y="68"/>
                </a:lnTo>
                <a:lnTo>
                  <a:pt x="594" y="83"/>
                </a:lnTo>
                <a:lnTo>
                  <a:pt x="598" y="113"/>
                </a:lnTo>
                <a:lnTo>
                  <a:pt x="604" y="119"/>
                </a:lnTo>
                <a:lnTo>
                  <a:pt x="609" y="149"/>
                </a:lnTo>
                <a:lnTo>
                  <a:pt x="613" y="151"/>
                </a:lnTo>
                <a:lnTo>
                  <a:pt x="613" y="160"/>
                </a:lnTo>
                <a:lnTo>
                  <a:pt x="622" y="164"/>
                </a:lnTo>
                <a:lnTo>
                  <a:pt x="634" y="164"/>
                </a:lnTo>
                <a:lnTo>
                  <a:pt x="637" y="175"/>
                </a:lnTo>
                <a:lnTo>
                  <a:pt x="647" y="177"/>
                </a:lnTo>
                <a:lnTo>
                  <a:pt x="660" y="185"/>
                </a:lnTo>
                <a:lnTo>
                  <a:pt x="656" y="192"/>
                </a:lnTo>
                <a:lnTo>
                  <a:pt x="664" y="196"/>
                </a:lnTo>
                <a:lnTo>
                  <a:pt x="671" y="207"/>
                </a:lnTo>
                <a:lnTo>
                  <a:pt x="675" y="228"/>
                </a:lnTo>
                <a:lnTo>
                  <a:pt x="679" y="226"/>
                </a:lnTo>
                <a:lnTo>
                  <a:pt x="683" y="220"/>
                </a:lnTo>
                <a:lnTo>
                  <a:pt x="692" y="230"/>
                </a:lnTo>
                <a:lnTo>
                  <a:pt x="694" y="226"/>
                </a:lnTo>
                <a:lnTo>
                  <a:pt x="698" y="249"/>
                </a:lnTo>
                <a:lnTo>
                  <a:pt x="724" y="271"/>
                </a:lnTo>
                <a:lnTo>
                  <a:pt x="739" y="294"/>
                </a:lnTo>
                <a:lnTo>
                  <a:pt x="739" y="322"/>
                </a:lnTo>
                <a:lnTo>
                  <a:pt x="747" y="356"/>
                </a:lnTo>
                <a:lnTo>
                  <a:pt x="735" y="410"/>
                </a:lnTo>
                <a:lnTo>
                  <a:pt x="726" y="433"/>
                </a:lnTo>
                <a:lnTo>
                  <a:pt x="703" y="459"/>
                </a:lnTo>
                <a:lnTo>
                  <a:pt x="705" y="465"/>
                </a:lnTo>
                <a:lnTo>
                  <a:pt x="694" y="497"/>
                </a:lnTo>
                <a:lnTo>
                  <a:pt x="692" y="493"/>
                </a:lnTo>
                <a:lnTo>
                  <a:pt x="684" y="508"/>
                </a:lnTo>
                <a:lnTo>
                  <a:pt x="681" y="548"/>
                </a:lnTo>
                <a:lnTo>
                  <a:pt x="669" y="554"/>
                </a:lnTo>
                <a:lnTo>
                  <a:pt x="647" y="557"/>
                </a:lnTo>
                <a:lnTo>
                  <a:pt x="622" y="576"/>
                </a:lnTo>
                <a:lnTo>
                  <a:pt x="613" y="576"/>
                </a:lnTo>
                <a:lnTo>
                  <a:pt x="613" y="580"/>
                </a:lnTo>
                <a:lnTo>
                  <a:pt x="617" y="580"/>
                </a:lnTo>
                <a:lnTo>
                  <a:pt x="615" y="586"/>
                </a:lnTo>
                <a:lnTo>
                  <a:pt x="600" y="572"/>
                </a:lnTo>
                <a:lnTo>
                  <a:pt x="596" y="565"/>
                </a:lnTo>
                <a:lnTo>
                  <a:pt x="587" y="567"/>
                </a:lnTo>
                <a:lnTo>
                  <a:pt x="590" y="561"/>
                </a:lnTo>
                <a:lnTo>
                  <a:pt x="587" y="555"/>
                </a:lnTo>
                <a:lnTo>
                  <a:pt x="577" y="561"/>
                </a:lnTo>
                <a:lnTo>
                  <a:pt x="583" y="563"/>
                </a:lnTo>
                <a:lnTo>
                  <a:pt x="558" y="578"/>
                </a:lnTo>
                <a:lnTo>
                  <a:pt x="541" y="569"/>
                </a:lnTo>
                <a:lnTo>
                  <a:pt x="530" y="565"/>
                </a:lnTo>
                <a:lnTo>
                  <a:pt x="525" y="567"/>
                </a:lnTo>
                <a:lnTo>
                  <a:pt x="504" y="557"/>
                </a:lnTo>
                <a:lnTo>
                  <a:pt x="496" y="546"/>
                </a:lnTo>
                <a:lnTo>
                  <a:pt x="491" y="537"/>
                </a:lnTo>
                <a:lnTo>
                  <a:pt x="493" y="527"/>
                </a:lnTo>
                <a:lnTo>
                  <a:pt x="491" y="518"/>
                </a:lnTo>
                <a:lnTo>
                  <a:pt x="481" y="506"/>
                </a:lnTo>
                <a:lnTo>
                  <a:pt x="483" y="499"/>
                </a:lnTo>
                <a:lnTo>
                  <a:pt x="462" y="505"/>
                </a:lnTo>
                <a:lnTo>
                  <a:pt x="468" y="497"/>
                </a:lnTo>
                <a:lnTo>
                  <a:pt x="468" y="486"/>
                </a:lnTo>
                <a:lnTo>
                  <a:pt x="461" y="473"/>
                </a:lnTo>
                <a:lnTo>
                  <a:pt x="453" y="493"/>
                </a:lnTo>
                <a:lnTo>
                  <a:pt x="438" y="495"/>
                </a:lnTo>
                <a:lnTo>
                  <a:pt x="440" y="490"/>
                </a:lnTo>
                <a:lnTo>
                  <a:pt x="447" y="488"/>
                </a:lnTo>
                <a:lnTo>
                  <a:pt x="449" y="471"/>
                </a:lnTo>
                <a:lnTo>
                  <a:pt x="457" y="458"/>
                </a:lnTo>
                <a:lnTo>
                  <a:pt x="459" y="450"/>
                </a:lnTo>
                <a:lnTo>
                  <a:pt x="455" y="435"/>
                </a:lnTo>
                <a:lnTo>
                  <a:pt x="453" y="444"/>
                </a:lnTo>
                <a:lnTo>
                  <a:pt x="444" y="461"/>
                </a:lnTo>
                <a:lnTo>
                  <a:pt x="429" y="471"/>
                </a:lnTo>
                <a:lnTo>
                  <a:pt x="421" y="482"/>
                </a:lnTo>
                <a:lnTo>
                  <a:pt x="421" y="491"/>
                </a:lnTo>
                <a:lnTo>
                  <a:pt x="406" y="482"/>
                </a:lnTo>
                <a:lnTo>
                  <a:pt x="406" y="478"/>
                </a:lnTo>
                <a:lnTo>
                  <a:pt x="412" y="482"/>
                </a:lnTo>
                <a:lnTo>
                  <a:pt x="410" y="474"/>
                </a:lnTo>
                <a:lnTo>
                  <a:pt x="399" y="450"/>
                </a:lnTo>
                <a:lnTo>
                  <a:pt x="387" y="444"/>
                </a:lnTo>
                <a:lnTo>
                  <a:pt x="389" y="437"/>
                </a:lnTo>
                <a:lnTo>
                  <a:pt x="372" y="427"/>
                </a:lnTo>
                <a:lnTo>
                  <a:pt x="374" y="429"/>
                </a:lnTo>
                <a:lnTo>
                  <a:pt x="359" y="424"/>
                </a:lnTo>
                <a:lnTo>
                  <a:pt x="353" y="426"/>
                </a:lnTo>
                <a:lnTo>
                  <a:pt x="342" y="416"/>
                </a:lnTo>
                <a:lnTo>
                  <a:pt x="327" y="414"/>
                </a:lnTo>
                <a:lnTo>
                  <a:pt x="295" y="414"/>
                </a:lnTo>
                <a:lnTo>
                  <a:pt x="276" y="426"/>
                </a:lnTo>
                <a:lnTo>
                  <a:pt x="239" y="429"/>
                </a:lnTo>
                <a:lnTo>
                  <a:pt x="201" y="446"/>
                </a:lnTo>
                <a:lnTo>
                  <a:pt x="193" y="463"/>
                </a:lnTo>
                <a:lnTo>
                  <a:pt x="126" y="465"/>
                </a:lnTo>
                <a:lnTo>
                  <a:pt x="114" y="478"/>
                </a:lnTo>
                <a:lnTo>
                  <a:pt x="105" y="478"/>
                </a:lnTo>
                <a:lnTo>
                  <a:pt x="94" y="490"/>
                </a:lnTo>
                <a:lnTo>
                  <a:pt x="88" y="490"/>
                </a:lnTo>
                <a:lnTo>
                  <a:pt x="86" y="493"/>
                </a:lnTo>
                <a:lnTo>
                  <a:pt x="54" y="488"/>
                </a:lnTo>
                <a:lnTo>
                  <a:pt x="43" y="474"/>
                </a:lnTo>
                <a:lnTo>
                  <a:pt x="35" y="473"/>
                </a:lnTo>
                <a:lnTo>
                  <a:pt x="35" y="459"/>
                </a:lnTo>
                <a:lnTo>
                  <a:pt x="41" y="459"/>
                </a:lnTo>
                <a:lnTo>
                  <a:pt x="47" y="450"/>
                </a:lnTo>
                <a:lnTo>
                  <a:pt x="47" y="416"/>
                </a:lnTo>
                <a:lnTo>
                  <a:pt x="34" y="388"/>
                </a:lnTo>
                <a:lnTo>
                  <a:pt x="32" y="365"/>
                </a:lnTo>
                <a:lnTo>
                  <a:pt x="17" y="339"/>
                </a:lnTo>
                <a:lnTo>
                  <a:pt x="13" y="320"/>
                </a:lnTo>
                <a:lnTo>
                  <a:pt x="0" y="301"/>
                </a:lnTo>
                <a:lnTo>
                  <a:pt x="3" y="303"/>
                </a:lnTo>
                <a:lnTo>
                  <a:pt x="7" y="311"/>
                </a:lnTo>
                <a:lnTo>
                  <a:pt x="11" y="309"/>
                </a:lnTo>
                <a:lnTo>
                  <a:pt x="9" y="299"/>
                </a:lnTo>
                <a:lnTo>
                  <a:pt x="13" y="305"/>
                </a:lnTo>
                <a:lnTo>
                  <a:pt x="17" y="299"/>
                </a:lnTo>
                <a:lnTo>
                  <a:pt x="2" y="267"/>
                </a:lnTo>
                <a:lnTo>
                  <a:pt x="2" y="258"/>
                </a:lnTo>
                <a:lnTo>
                  <a:pt x="9" y="245"/>
                </a:lnTo>
                <a:lnTo>
                  <a:pt x="7" y="224"/>
                </a:lnTo>
                <a:lnTo>
                  <a:pt x="13" y="215"/>
                </a:lnTo>
                <a:lnTo>
                  <a:pt x="13" y="215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97" name=""/>
          <p:cNvSpPr/>
          <p:nvPr/>
        </p:nvSpPr>
        <p:spPr>
          <a:xfrm>
            <a:off x="8948880" y="5519880"/>
            <a:ext cx="7920" cy="9360"/>
          </a:xfrm>
          <a:custGeom>
            <a:avLst/>
            <a:gdLst/>
            <a:ahLst/>
            <a:rect l="l" t="t" r="r" b="b"/>
            <a:pathLst>
              <a:path w="5" h="4">
                <a:moveTo>
                  <a:pt x="0" y="4"/>
                </a:moveTo>
                <a:lnTo>
                  <a:pt x="4" y="0"/>
                </a:lnTo>
                <a:lnTo>
                  <a:pt x="5" y="4"/>
                </a:lnTo>
                <a:lnTo>
                  <a:pt x="0" y="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98" name=""/>
          <p:cNvSpPr/>
          <p:nvPr/>
        </p:nvSpPr>
        <p:spPr>
          <a:xfrm>
            <a:off x="8948880" y="5519880"/>
            <a:ext cx="7920" cy="9360"/>
          </a:xfrm>
          <a:custGeom>
            <a:avLst/>
            <a:gdLst/>
            <a:ahLst/>
            <a:rect l="l" t="t" r="r" b="b"/>
            <a:pathLst>
              <a:path w="5" h="4">
                <a:moveTo>
                  <a:pt x="0" y="4"/>
                </a:moveTo>
                <a:lnTo>
                  <a:pt x="4" y="0"/>
                </a:lnTo>
                <a:lnTo>
                  <a:pt x="5" y="4"/>
                </a:lnTo>
                <a:lnTo>
                  <a:pt x="0" y="4"/>
                </a:lnTo>
                <a:lnTo>
                  <a:pt x="0" y="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99" name=""/>
          <p:cNvSpPr/>
          <p:nvPr/>
        </p:nvSpPr>
        <p:spPr>
          <a:xfrm>
            <a:off x="8570880" y="4394160"/>
            <a:ext cx="12600" cy="17640"/>
          </a:xfrm>
          <a:custGeom>
            <a:avLst/>
            <a:gdLst/>
            <a:ahLst/>
            <a:rect l="l" t="t" r="r" b="b"/>
            <a:pathLst>
              <a:path w="8" h="9">
                <a:moveTo>
                  <a:pt x="0" y="0"/>
                </a:moveTo>
                <a:lnTo>
                  <a:pt x="6" y="0"/>
                </a:lnTo>
                <a:lnTo>
                  <a:pt x="8" y="7"/>
                </a:lnTo>
                <a:lnTo>
                  <a:pt x="0" y="9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00" name=""/>
          <p:cNvSpPr/>
          <p:nvPr/>
        </p:nvSpPr>
        <p:spPr>
          <a:xfrm>
            <a:off x="8570880" y="4394160"/>
            <a:ext cx="12600" cy="17640"/>
          </a:xfrm>
          <a:custGeom>
            <a:avLst/>
            <a:gdLst/>
            <a:ahLst/>
            <a:rect l="l" t="t" r="r" b="b"/>
            <a:pathLst>
              <a:path w="8" h="9">
                <a:moveTo>
                  <a:pt x="0" y="0"/>
                </a:moveTo>
                <a:lnTo>
                  <a:pt x="6" y="0"/>
                </a:lnTo>
                <a:lnTo>
                  <a:pt x="8" y="7"/>
                </a:lnTo>
                <a:lnTo>
                  <a:pt x="0" y="9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01" name=""/>
          <p:cNvSpPr/>
          <p:nvPr/>
        </p:nvSpPr>
        <p:spPr>
          <a:xfrm>
            <a:off x="8372520" y="4294080"/>
            <a:ext cx="33120" cy="27000"/>
          </a:xfrm>
          <a:custGeom>
            <a:avLst/>
            <a:gdLst/>
            <a:ahLst/>
            <a:rect l="l" t="t" r="r" b="b"/>
            <a:pathLst>
              <a:path w="20" h="13">
                <a:moveTo>
                  <a:pt x="0" y="0"/>
                </a:moveTo>
                <a:lnTo>
                  <a:pt x="5" y="5"/>
                </a:lnTo>
                <a:lnTo>
                  <a:pt x="17" y="0"/>
                </a:lnTo>
                <a:lnTo>
                  <a:pt x="20" y="7"/>
                </a:lnTo>
                <a:lnTo>
                  <a:pt x="11" y="13"/>
                </a:lnTo>
                <a:lnTo>
                  <a:pt x="2" y="7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02" name=""/>
          <p:cNvSpPr/>
          <p:nvPr/>
        </p:nvSpPr>
        <p:spPr>
          <a:xfrm>
            <a:off x="8372520" y="4294080"/>
            <a:ext cx="33120" cy="27000"/>
          </a:xfrm>
          <a:custGeom>
            <a:avLst/>
            <a:gdLst/>
            <a:ahLst/>
            <a:rect l="l" t="t" r="r" b="b"/>
            <a:pathLst>
              <a:path w="20" h="13">
                <a:moveTo>
                  <a:pt x="0" y="0"/>
                </a:moveTo>
                <a:lnTo>
                  <a:pt x="5" y="5"/>
                </a:lnTo>
                <a:lnTo>
                  <a:pt x="17" y="0"/>
                </a:lnTo>
                <a:lnTo>
                  <a:pt x="20" y="7"/>
                </a:lnTo>
                <a:lnTo>
                  <a:pt x="11" y="13"/>
                </a:lnTo>
                <a:lnTo>
                  <a:pt x="2" y="7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03" name=""/>
          <p:cNvSpPr/>
          <p:nvPr/>
        </p:nvSpPr>
        <p:spPr>
          <a:xfrm>
            <a:off x="8361360" y="4300560"/>
            <a:ext cx="15840" cy="20520"/>
          </a:xfrm>
          <a:custGeom>
            <a:avLst/>
            <a:gdLst/>
            <a:ahLst/>
            <a:rect l="l" t="t" r="r" b="b"/>
            <a:pathLst>
              <a:path w="9" h="10">
                <a:moveTo>
                  <a:pt x="2" y="10"/>
                </a:moveTo>
                <a:lnTo>
                  <a:pt x="0" y="6"/>
                </a:lnTo>
                <a:lnTo>
                  <a:pt x="4" y="0"/>
                </a:lnTo>
                <a:lnTo>
                  <a:pt x="9" y="8"/>
                </a:lnTo>
                <a:lnTo>
                  <a:pt x="2" y="1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04" name=""/>
          <p:cNvSpPr/>
          <p:nvPr/>
        </p:nvSpPr>
        <p:spPr>
          <a:xfrm>
            <a:off x="8361360" y="4300560"/>
            <a:ext cx="15840" cy="20520"/>
          </a:xfrm>
          <a:custGeom>
            <a:avLst/>
            <a:gdLst/>
            <a:ahLst/>
            <a:rect l="l" t="t" r="r" b="b"/>
            <a:pathLst>
              <a:path w="9" h="10">
                <a:moveTo>
                  <a:pt x="2" y="10"/>
                </a:moveTo>
                <a:lnTo>
                  <a:pt x="0" y="6"/>
                </a:lnTo>
                <a:lnTo>
                  <a:pt x="4" y="0"/>
                </a:lnTo>
                <a:lnTo>
                  <a:pt x="9" y="8"/>
                </a:lnTo>
                <a:lnTo>
                  <a:pt x="2" y="10"/>
                </a:lnTo>
                <a:lnTo>
                  <a:pt x="2" y="1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05" name=""/>
          <p:cNvSpPr/>
          <p:nvPr/>
        </p:nvSpPr>
        <p:spPr>
          <a:xfrm>
            <a:off x="8659800" y="4495680"/>
            <a:ext cx="20520" cy="12960"/>
          </a:xfrm>
          <a:custGeom>
            <a:avLst/>
            <a:gdLst/>
            <a:ahLst/>
            <a:rect l="l" t="t" r="r" b="b"/>
            <a:pathLst>
              <a:path w="12" h="6">
                <a:moveTo>
                  <a:pt x="8" y="0"/>
                </a:moveTo>
                <a:lnTo>
                  <a:pt x="12" y="2"/>
                </a:lnTo>
                <a:lnTo>
                  <a:pt x="2" y="6"/>
                </a:lnTo>
                <a:lnTo>
                  <a:pt x="0" y="4"/>
                </a:lnTo>
                <a:lnTo>
                  <a:pt x="8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06" name=""/>
          <p:cNvSpPr/>
          <p:nvPr/>
        </p:nvSpPr>
        <p:spPr>
          <a:xfrm>
            <a:off x="8659800" y="4495680"/>
            <a:ext cx="20520" cy="12960"/>
          </a:xfrm>
          <a:custGeom>
            <a:avLst/>
            <a:gdLst/>
            <a:ahLst/>
            <a:rect l="l" t="t" r="r" b="b"/>
            <a:pathLst>
              <a:path w="12" h="6">
                <a:moveTo>
                  <a:pt x="8" y="0"/>
                </a:moveTo>
                <a:lnTo>
                  <a:pt x="12" y="2"/>
                </a:lnTo>
                <a:lnTo>
                  <a:pt x="2" y="6"/>
                </a:lnTo>
                <a:lnTo>
                  <a:pt x="0" y="4"/>
                </a:lnTo>
                <a:lnTo>
                  <a:pt x="8" y="0"/>
                </a:lnTo>
                <a:lnTo>
                  <a:pt x="8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07" name=""/>
          <p:cNvSpPr/>
          <p:nvPr/>
        </p:nvSpPr>
        <p:spPr>
          <a:xfrm>
            <a:off x="9109080" y="4829040"/>
            <a:ext cx="6480" cy="33480"/>
          </a:xfrm>
          <a:custGeom>
            <a:avLst/>
            <a:gdLst/>
            <a:ahLst/>
            <a:rect l="l" t="t" r="r" b="b"/>
            <a:pathLst>
              <a:path w="4" h="17">
                <a:moveTo>
                  <a:pt x="0" y="0"/>
                </a:moveTo>
                <a:lnTo>
                  <a:pt x="4" y="8"/>
                </a:lnTo>
                <a:lnTo>
                  <a:pt x="0" y="17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08" name=""/>
          <p:cNvSpPr/>
          <p:nvPr/>
        </p:nvSpPr>
        <p:spPr>
          <a:xfrm>
            <a:off x="9109080" y="4829040"/>
            <a:ext cx="6480" cy="33480"/>
          </a:xfrm>
          <a:custGeom>
            <a:avLst/>
            <a:gdLst/>
            <a:ahLst/>
            <a:rect l="l" t="t" r="r" b="b"/>
            <a:pathLst>
              <a:path w="4" h="17">
                <a:moveTo>
                  <a:pt x="0" y="0"/>
                </a:moveTo>
                <a:lnTo>
                  <a:pt x="4" y="8"/>
                </a:lnTo>
                <a:lnTo>
                  <a:pt x="0" y="17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09" name=""/>
          <p:cNvSpPr/>
          <p:nvPr/>
        </p:nvSpPr>
        <p:spPr>
          <a:xfrm>
            <a:off x="8937720" y="5494320"/>
            <a:ext cx="17280" cy="25560"/>
          </a:xfrm>
          <a:custGeom>
            <a:avLst/>
            <a:gdLst/>
            <a:ahLst/>
            <a:rect l="l" t="t" r="r" b="b"/>
            <a:pathLst>
              <a:path w="10" h="13">
                <a:moveTo>
                  <a:pt x="0" y="0"/>
                </a:moveTo>
                <a:lnTo>
                  <a:pt x="8" y="5"/>
                </a:lnTo>
                <a:lnTo>
                  <a:pt x="10" y="11"/>
                </a:lnTo>
                <a:lnTo>
                  <a:pt x="6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10" name=""/>
          <p:cNvSpPr/>
          <p:nvPr/>
        </p:nvSpPr>
        <p:spPr>
          <a:xfrm>
            <a:off x="8937720" y="5494320"/>
            <a:ext cx="17280" cy="25560"/>
          </a:xfrm>
          <a:custGeom>
            <a:avLst/>
            <a:gdLst/>
            <a:ahLst/>
            <a:rect l="l" t="t" r="r" b="b"/>
            <a:pathLst>
              <a:path w="10" h="13">
                <a:moveTo>
                  <a:pt x="0" y="0"/>
                </a:moveTo>
                <a:lnTo>
                  <a:pt x="8" y="5"/>
                </a:lnTo>
                <a:lnTo>
                  <a:pt x="10" y="11"/>
                </a:lnTo>
                <a:lnTo>
                  <a:pt x="6" y="13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11" name=""/>
          <p:cNvSpPr/>
          <p:nvPr/>
        </p:nvSpPr>
        <p:spPr>
          <a:xfrm>
            <a:off x="8840880" y="5538960"/>
            <a:ext cx="114120" cy="145800"/>
          </a:xfrm>
          <a:custGeom>
            <a:avLst/>
            <a:gdLst/>
            <a:ahLst/>
            <a:rect l="l" t="t" r="r" b="b"/>
            <a:pathLst>
              <a:path w="66" h="72">
                <a:moveTo>
                  <a:pt x="0" y="0"/>
                </a:moveTo>
                <a:lnTo>
                  <a:pt x="0" y="13"/>
                </a:lnTo>
                <a:lnTo>
                  <a:pt x="15" y="40"/>
                </a:lnTo>
                <a:lnTo>
                  <a:pt x="11" y="43"/>
                </a:lnTo>
                <a:lnTo>
                  <a:pt x="9" y="36"/>
                </a:lnTo>
                <a:lnTo>
                  <a:pt x="11" y="51"/>
                </a:lnTo>
                <a:lnTo>
                  <a:pt x="19" y="62"/>
                </a:lnTo>
                <a:lnTo>
                  <a:pt x="26" y="66"/>
                </a:lnTo>
                <a:lnTo>
                  <a:pt x="22" y="70"/>
                </a:lnTo>
                <a:lnTo>
                  <a:pt x="37" y="72"/>
                </a:lnTo>
                <a:lnTo>
                  <a:pt x="41" y="62"/>
                </a:lnTo>
                <a:lnTo>
                  <a:pt x="47" y="64"/>
                </a:lnTo>
                <a:lnTo>
                  <a:pt x="51" y="53"/>
                </a:lnTo>
                <a:lnTo>
                  <a:pt x="58" y="51"/>
                </a:lnTo>
                <a:lnTo>
                  <a:pt x="64" y="32"/>
                </a:lnTo>
                <a:lnTo>
                  <a:pt x="66" y="15"/>
                </a:lnTo>
                <a:lnTo>
                  <a:pt x="60" y="4"/>
                </a:lnTo>
                <a:lnTo>
                  <a:pt x="32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12" name=""/>
          <p:cNvSpPr/>
          <p:nvPr/>
        </p:nvSpPr>
        <p:spPr>
          <a:xfrm>
            <a:off x="8840880" y="5538960"/>
            <a:ext cx="114120" cy="145800"/>
          </a:xfrm>
          <a:custGeom>
            <a:avLst/>
            <a:gdLst/>
            <a:ahLst/>
            <a:rect l="l" t="t" r="r" b="b"/>
            <a:pathLst>
              <a:path w="66" h="72">
                <a:moveTo>
                  <a:pt x="0" y="0"/>
                </a:moveTo>
                <a:lnTo>
                  <a:pt x="0" y="13"/>
                </a:lnTo>
                <a:lnTo>
                  <a:pt x="15" y="40"/>
                </a:lnTo>
                <a:lnTo>
                  <a:pt x="11" y="43"/>
                </a:lnTo>
                <a:lnTo>
                  <a:pt x="9" y="36"/>
                </a:lnTo>
                <a:lnTo>
                  <a:pt x="11" y="51"/>
                </a:lnTo>
                <a:lnTo>
                  <a:pt x="19" y="62"/>
                </a:lnTo>
                <a:lnTo>
                  <a:pt x="26" y="66"/>
                </a:lnTo>
                <a:lnTo>
                  <a:pt x="22" y="70"/>
                </a:lnTo>
                <a:lnTo>
                  <a:pt x="37" y="72"/>
                </a:lnTo>
                <a:lnTo>
                  <a:pt x="41" y="62"/>
                </a:lnTo>
                <a:lnTo>
                  <a:pt x="47" y="64"/>
                </a:lnTo>
                <a:lnTo>
                  <a:pt x="51" y="53"/>
                </a:lnTo>
                <a:lnTo>
                  <a:pt x="58" y="51"/>
                </a:lnTo>
                <a:lnTo>
                  <a:pt x="64" y="32"/>
                </a:lnTo>
                <a:lnTo>
                  <a:pt x="66" y="15"/>
                </a:lnTo>
                <a:lnTo>
                  <a:pt x="60" y="4"/>
                </a:lnTo>
                <a:lnTo>
                  <a:pt x="32" y="11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13" name=""/>
          <p:cNvSpPr/>
          <p:nvPr/>
        </p:nvSpPr>
        <p:spPr>
          <a:xfrm>
            <a:off x="9325080" y="4313160"/>
            <a:ext cx="14040" cy="7920"/>
          </a:xfrm>
          <a:custGeom>
            <a:avLst/>
            <a:gdLst/>
            <a:ahLst/>
            <a:rect l="l" t="t" r="r" b="b"/>
            <a:pathLst>
              <a:path w="8" h="4">
                <a:moveTo>
                  <a:pt x="0" y="4"/>
                </a:moveTo>
                <a:lnTo>
                  <a:pt x="2" y="0"/>
                </a:lnTo>
                <a:lnTo>
                  <a:pt x="8" y="4"/>
                </a:lnTo>
                <a:lnTo>
                  <a:pt x="0" y="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14" name=""/>
          <p:cNvSpPr/>
          <p:nvPr/>
        </p:nvSpPr>
        <p:spPr>
          <a:xfrm>
            <a:off x="9325080" y="4313160"/>
            <a:ext cx="14040" cy="7920"/>
          </a:xfrm>
          <a:custGeom>
            <a:avLst/>
            <a:gdLst/>
            <a:ahLst/>
            <a:rect l="l" t="t" r="r" b="b"/>
            <a:pathLst>
              <a:path w="8" h="4">
                <a:moveTo>
                  <a:pt x="0" y="4"/>
                </a:moveTo>
                <a:lnTo>
                  <a:pt x="2" y="0"/>
                </a:lnTo>
                <a:lnTo>
                  <a:pt x="8" y="4"/>
                </a:lnTo>
                <a:lnTo>
                  <a:pt x="0" y="4"/>
                </a:lnTo>
                <a:lnTo>
                  <a:pt x="0" y="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15" name=""/>
          <p:cNvSpPr/>
          <p:nvPr/>
        </p:nvSpPr>
        <p:spPr>
          <a:xfrm>
            <a:off x="9374040" y="4255920"/>
            <a:ext cx="28800" cy="27000"/>
          </a:xfrm>
          <a:custGeom>
            <a:avLst/>
            <a:gdLst/>
            <a:ahLst/>
            <a:rect l="l" t="t" r="r" b="b"/>
            <a:pathLst>
              <a:path w="17" h="13">
                <a:moveTo>
                  <a:pt x="0" y="0"/>
                </a:moveTo>
                <a:lnTo>
                  <a:pt x="14" y="5"/>
                </a:lnTo>
                <a:lnTo>
                  <a:pt x="17" y="13"/>
                </a:lnTo>
                <a:lnTo>
                  <a:pt x="8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16" name=""/>
          <p:cNvSpPr/>
          <p:nvPr/>
        </p:nvSpPr>
        <p:spPr>
          <a:xfrm>
            <a:off x="9374040" y="4255920"/>
            <a:ext cx="28800" cy="27000"/>
          </a:xfrm>
          <a:custGeom>
            <a:avLst/>
            <a:gdLst/>
            <a:ahLst/>
            <a:rect l="l" t="t" r="r" b="b"/>
            <a:pathLst>
              <a:path w="17" h="13">
                <a:moveTo>
                  <a:pt x="0" y="0"/>
                </a:moveTo>
                <a:lnTo>
                  <a:pt x="14" y="5"/>
                </a:lnTo>
                <a:lnTo>
                  <a:pt x="17" y="13"/>
                </a:lnTo>
                <a:lnTo>
                  <a:pt x="8" y="11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17" name=""/>
          <p:cNvSpPr/>
          <p:nvPr/>
        </p:nvSpPr>
        <p:spPr>
          <a:xfrm>
            <a:off x="9313920" y="4226040"/>
            <a:ext cx="44280" cy="17280"/>
          </a:xfrm>
          <a:custGeom>
            <a:avLst/>
            <a:gdLst/>
            <a:ahLst/>
            <a:rect l="l" t="t" r="r" b="b"/>
            <a:pathLst>
              <a:path w="25" h="9">
                <a:moveTo>
                  <a:pt x="0" y="0"/>
                </a:moveTo>
                <a:lnTo>
                  <a:pt x="14" y="0"/>
                </a:lnTo>
                <a:lnTo>
                  <a:pt x="25" y="9"/>
                </a:lnTo>
                <a:lnTo>
                  <a:pt x="8" y="9"/>
                </a:lnTo>
                <a:lnTo>
                  <a:pt x="0" y="4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18" name=""/>
          <p:cNvSpPr/>
          <p:nvPr/>
        </p:nvSpPr>
        <p:spPr>
          <a:xfrm>
            <a:off x="9313920" y="4226040"/>
            <a:ext cx="44280" cy="17280"/>
          </a:xfrm>
          <a:custGeom>
            <a:avLst/>
            <a:gdLst/>
            <a:ahLst/>
            <a:rect l="l" t="t" r="r" b="b"/>
            <a:pathLst>
              <a:path w="25" h="9">
                <a:moveTo>
                  <a:pt x="0" y="0"/>
                </a:moveTo>
                <a:lnTo>
                  <a:pt x="14" y="0"/>
                </a:lnTo>
                <a:lnTo>
                  <a:pt x="25" y="9"/>
                </a:lnTo>
                <a:lnTo>
                  <a:pt x="8" y="9"/>
                </a:lnTo>
                <a:lnTo>
                  <a:pt x="0" y="4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19" name=""/>
          <p:cNvSpPr/>
          <p:nvPr/>
        </p:nvSpPr>
        <p:spPr>
          <a:xfrm>
            <a:off x="9352080" y="4191120"/>
            <a:ext cx="28440" cy="44280"/>
          </a:xfrm>
          <a:custGeom>
            <a:avLst/>
            <a:gdLst/>
            <a:ahLst/>
            <a:rect l="l" t="t" r="r" b="b"/>
            <a:pathLst>
              <a:path w="17" h="22">
                <a:moveTo>
                  <a:pt x="0" y="0"/>
                </a:moveTo>
                <a:lnTo>
                  <a:pt x="17" y="22"/>
                </a:lnTo>
                <a:lnTo>
                  <a:pt x="8" y="15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0" name=""/>
          <p:cNvSpPr/>
          <p:nvPr/>
        </p:nvSpPr>
        <p:spPr>
          <a:xfrm>
            <a:off x="9352080" y="4191120"/>
            <a:ext cx="28440" cy="44280"/>
          </a:xfrm>
          <a:custGeom>
            <a:avLst/>
            <a:gdLst/>
            <a:ahLst/>
            <a:rect l="l" t="t" r="r" b="b"/>
            <a:pathLst>
              <a:path w="17" h="22">
                <a:moveTo>
                  <a:pt x="0" y="0"/>
                </a:moveTo>
                <a:lnTo>
                  <a:pt x="17" y="22"/>
                </a:lnTo>
                <a:lnTo>
                  <a:pt x="8" y="15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1" name=""/>
          <p:cNvSpPr/>
          <p:nvPr/>
        </p:nvSpPr>
        <p:spPr>
          <a:xfrm>
            <a:off x="9283680" y="4156200"/>
            <a:ext cx="38160" cy="34920"/>
          </a:xfrm>
          <a:custGeom>
            <a:avLst/>
            <a:gdLst/>
            <a:ahLst/>
            <a:rect l="l" t="t" r="r" b="b"/>
            <a:pathLst>
              <a:path w="22" h="17">
                <a:moveTo>
                  <a:pt x="0" y="0"/>
                </a:moveTo>
                <a:lnTo>
                  <a:pt x="20" y="11"/>
                </a:lnTo>
                <a:lnTo>
                  <a:pt x="22" y="17"/>
                </a:lnTo>
                <a:lnTo>
                  <a:pt x="3" y="7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2" name=""/>
          <p:cNvSpPr/>
          <p:nvPr/>
        </p:nvSpPr>
        <p:spPr>
          <a:xfrm>
            <a:off x="9283680" y="4156200"/>
            <a:ext cx="38160" cy="34920"/>
          </a:xfrm>
          <a:custGeom>
            <a:avLst/>
            <a:gdLst/>
            <a:ahLst/>
            <a:rect l="l" t="t" r="r" b="b"/>
            <a:pathLst>
              <a:path w="22" h="17">
                <a:moveTo>
                  <a:pt x="0" y="0"/>
                </a:moveTo>
                <a:lnTo>
                  <a:pt x="20" y="11"/>
                </a:lnTo>
                <a:lnTo>
                  <a:pt x="22" y="17"/>
                </a:lnTo>
                <a:lnTo>
                  <a:pt x="3" y="7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3" name=""/>
          <p:cNvSpPr/>
          <p:nvPr/>
        </p:nvSpPr>
        <p:spPr>
          <a:xfrm>
            <a:off x="9239400" y="4170240"/>
            <a:ext cx="20520" cy="20880"/>
          </a:xfrm>
          <a:custGeom>
            <a:avLst/>
            <a:gdLst/>
            <a:ahLst/>
            <a:rect l="l" t="t" r="r" b="b"/>
            <a:pathLst>
              <a:path w="12" h="10">
                <a:moveTo>
                  <a:pt x="0" y="6"/>
                </a:moveTo>
                <a:lnTo>
                  <a:pt x="0" y="2"/>
                </a:lnTo>
                <a:lnTo>
                  <a:pt x="6" y="0"/>
                </a:lnTo>
                <a:lnTo>
                  <a:pt x="12" y="10"/>
                </a:lnTo>
                <a:lnTo>
                  <a:pt x="0" y="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4" name=""/>
          <p:cNvSpPr/>
          <p:nvPr/>
        </p:nvSpPr>
        <p:spPr>
          <a:xfrm>
            <a:off x="9239400" y="4170240"/>
            <a:ext cx="20520" cy="20880"/>
          </a:xfrm>
          <a:custGeom>
            <a:avLst/>
            <a:gdLst/>
            <a:ahLst/>
            <a:rect l="l" t="t" r="r" b="b"/>
            <a:pathLst>
              <a:path w="12" h="10">
                <a:moveTo>
                  <a:pt x="0" y="6"/>
                </a:moveTo>
                <a:lnTo>
                  <a:pt x="0" y="2"/>
                </a:lnTo>
                <a:lnTo>
                  <a:pt x="6" y="0"/>
                </a:lnTo>
                <a:lnTo>
                  <a:pt x="12" y="10"/>
                </a:lnTo>
                <a:lnTo>
                  <a:pt x="0" y="6"/>
                </a:lnTo>
                <a:lnTo>
                  <a:pt x="0" y="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5" name=""/>
          <p:cNvSpPr/>
          <p:nvPr/>
        </p:nvSpPr>
        <p:spPr>
          <a:xfrm>
            <a:off x="9232920" y="4168800"/>
            <a:ext cx="3240" cy="9360"/>
          </a:xfrm>
          <a:custGeom>
            <a:avLst/>
            <a:gdLst/>
            <a:ahLst/>
            <a:rect l="l" t="t" r="r" b="b"/>
            <a:pathLst>
              <a:path w="2" h="5">
                <a:moveTo>
                  <a:pt x="2" y="0"/>
                </a:moveTo>
                <a:lnTo>
                  <a:pt x="0" y="5"/>
                </a:lnTo>
                <a:lnTo>
                  <a:pt x="0" y="0"/>
                </a:lnTo>
                <a:lnTo>
                  <a:pt x="2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6" name=""/>
          <p:cNvSpPr/>
          <p:nvPr/>
        </p:nvSpPr>
        <p:spPr>
          <a:xfrm>
            <a:off x="9232920" y="4168800"/>
            <a:ext cx="3240" cy="9360"/>
          </a:xfrm>
          <a:custGeom>
            <a:avLst/>
            <a:gdLst/>
            <a:ahLst/>
            <a:rect l="l" t="t" r="r" b="b"/>
            <a:pathLst>
              <a:path w="2" h="5">
                <a:moveTo>
                  <a:pt x="2" y="0"/>
                </a:moveTo>
                <a:lnTo>
                  <a:pt x="0" y="5"/>
                </a:lnTo>
                <a:lnTo>
                  <a:pt x="0" y="0"/>
                </a:lnTo>
                <a:lnTo>
                  <a:pt x="2" y="0"/>
                </a:lnTo>
                <a:lnTo>
                  <a:pt x="2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7" name=""/>
          <p:cNvSpPr/>
          <p:nvPr/>
        </p:nvSpPr>
        <p:spPr>
          <a:xfrm>
            <a:off x="9217080" y="4122720"/>
            <a:ext cx="33120" cy="25560"/>
          </a:xfrm>
          <a:custGeom>
            <a:avLst/>
            <a:gdLst/>
            <a:ahLst/>
            <a:rect l="l" t="t" r="r" b="b"/>
            <a:pathLst>
              <a:path w="19" h="13">
                <a:moveTo>
                  <a:pt x="0" y="0"/>
                </a:moveTo>
                <a:lnTo>
                  <a:pt x="19" y="13"/>
                </a:lnTo>
                <a:lnTo>
                  <a:pt x="8" y="9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8" name=""/>
          <p:cNvSpPr/>
          <p:nvPr/>
        </p:nvSpPr>
        <p:spPr>
          <a:xfrm>
            <a:off x="9217080" y="4122720"/>
            <a:ext cx="33120" cy="25560"/>
          </a:xfrm>
          <a:custGeom>
            <a:avLst/>
            <a:gdLst/>
            <a:ahLst/>
            <a:rect l="l" t="t" r="r" b="b"/>
            <a:pathLst>
              <a:path w="19" h="13">
                <a:moveTo>
                  <a:pt x="0" y="0"/>
                </a:moveTo>
                <a:lnTo>
                  <a:pt x="19" y="13"/>
                </a:lnTo>
                <a:lnTo>
                  <a:pt x="8" y="9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9" name=""/>
          <p:cNvSpPr/>
          <p:nvPr/>
        </p:nvSpPr>
        <p:spPr>
          <a:xfrm>
            <a:off x="7843680" y="3686040"/>
            <a:ext cx="44640" cy="38160"/>
          </a:xfrm>
          <a:custGeom>
            <a:avLst/>
            <a:gdLst/>
            <a:ahLst/>
            <a:rect l="l" t="t" r="r" b="b"/>
            <a:pathLst>
              <a:path w="26" h="19">
                <a:moveTo>
                  <a:pt x="0" y="10"/>
                </a:moveTo>
                <a:lnTo>
                  <a:pt x="17" y="0"/>
                </a:lnTo>
                <a:lnTo>
                  <a:pt x="22" y="4"/>
                </a:lnTo>
                <a:lnTo>
                  <a:pt x="26" y="14"/>
                </a:lnTo>
                <a:lnTo>
                  <a:pt x="17" y="6"/>
                </a:lnTo>
                <a:lnTo>
                  <a:pt x="11" y="19"/>
                </a:lnTo>
                <a:lnTo>
                  <a:pt x="0" y="1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30" name=""/>
          <p:cNvSpPr/>
          <p:nvPr/>
        </p:nvSpPr>
        <p:spPr>
          <a:xfrm>
            <a:off x="7843680" y="3686040"/>
            <a:ext cx="44640" cy="38160"/>
          </a:xfrm>
          <a:custGeom>
            <a:avLst/>
            <a:gdLst/>
            <a:ahLst/>
            <a:rect l="l" t="t" r="r" b="b"/>
            <a:pathLst>
              <a:path w="26" h="19">
                <a:moveTo>
                  <a:pt x="0" y="10"/>
                </a:moveTo>
                <a:lnTo>
                  <a:pt x="17" y="0"/>
                </a:lnTo>
                <a:lnTo>
                  <a:pt x="22" y="4"/>
                </a:lnTo>
                <a:lnTo>
                  <a:pt x="26" y="14"/>
                </a:lnTo>
                <a:lnTo>
                  <a:pt x="17" y="6"/>
                </a:lnTo>
                <a:lnTo>
                  <a:pt x="11" y="19"/>
                </a:lnTo>
                <a:lnTo>
                  <a:pt x="0" y="10"/>
                </a:lnTo>
                <a:lnTo>
                  <a:pt x="0" y="1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031" name=""/>
          <p:cNvGrpSpPr/>
          <p:nvPr/>
        </p:nvGrpSpPr>
        <p:grpSpPr>
          <a:xfrm>
            <a:off x="6541920" y="1506600"/>
            <a:ext cx="3052440" cy="3044520"/>
            <a:chOff x="6541920" y="1506600"/>
            <a:chExt cx="3052440" cy="3044520"/>
          </a:xfrm>
        </p:grpSpPr>
        <p:sp>
          <p:nvSpPr>
            <p:cNvPr id="1032" name=""/>
            <p:cNvSpPr/>
            <p:nvPr/>
          </p:nvSpPr>
          <p:spPr>
            <a:xfrm>
              <a:off x="8897040" y="3950640"/>
              <a:ext cx="15480" cy="756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0"/>
                  </a:moveTo>
                  <a:lnTo>
                    <a:pt x="9" y="0"/>
                  </a:lnTo>
                  <a:lnTo>
                    <a:pt x="7" y="4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33" name=""/>
            <p:cNvSpPr/>
            <p:nvPr/>
          </p:nvSpPr>
          <p:spPr>
            <a:xfrm>
              <a:off x="8897040" y="3950640"/>
              <a:ext cx="15480" cy="756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0"/>
                  </a:moveTo>
                  <a:lnTo>
                    <a:pt x="9" y="0"/>
                  </a:lnTo>
                  <a:lnTo>
                    <a:pt x="7" y="4"/>
                  </a:lnTo>
                  <a:lnTo>
                    <a:pt x="2" y="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34" name=""/>
            <p:cNvSpPr/>
            <p:nvPr/>
          </p:nvSpPr>
          <p:spPr>
            <a:xfrm>
              <a:off x="8715600" y="3970800"/>
              <a:ext cx="318960" cy="304200"/>
            </a:xfrm>
            <a:custGeom>
              <a:avLst/>
              <a:gdLst/>
              <a:ahLst/>
              <a:rect l="l" t="t" r="r" b="b"/>
              <a:pathLst>
                <a:path w="183" h="150">
                  <a:moveTo>
                    <a:pt x="2" y="47"/>
                  </a:moveTo>
                  <a:lnTo>
                    <a:pt x="2" y="0"/>
                  </a:lnTo>
                  <a:lnTo>
                    <a:pt x="64" y="22"/>
                  </a:lnTo>
                  <a:lnTo>
                    <a:pt x="85" y="37"/>
                  </a:lnTo>
                  <a:lnTo>
                    <a:pt x="91" y="54"/>
                  </a:lnTo>
                  <a:lnTo>
                    <a:pt x="124" y="66"/>
                  </a:lnTo>
                  <a:lnTo>
                    <a:pt x="128" y="79"/>
                  </a:lnTo>
                  <a:lnTo>
                    <a:pt x="113" y="81"/>
                  </a:lnTo>
                  <a:lnTo>
                    <a:pt x="117" y="90"/>
                  </a:lnTo>
                  <a:lnTo>
                    <a:pt x="130" y="103"/>
                  </a:lnTo>
                  <a:lnTo>
                    <a:pt x="141" y="118"/>
                  </a:lnTo>
                  <a:lnTo>
                    <a:pt x="153" y="120"/>
                  </a:lnTo>
                  <a:lnTo>
                    <a:pt x="153" y="128"/>
                  </a:lnTo>
                  <a:lnTo>
                    <a:pt x="168" y="133"/>
                  </a:lnTo>
                  <a:lnTo>
                    <a:pt x="164" y="137"/>
                  </a:lnTo>
                  <a:lnTo>
                    <a:pt x="183" y="143"/>
                  </a:lnTo>
                  <a:lnTo>
                    <a:pt x="173" y="145"/>
                  </a:lnTo>
                  <a:lnTo>
                    <a:pt x="179" y="146"/>
                  </a:lnTo>
                  <a:lnTo>
                    <a:pt x="173" y="150"/>
                  </a:lnTo>
                  <a:lnTo>
                    <a:pt x="166" y="146"/>
                  </a:lnTo>
                  <a:lnTo>
                    <a:pt x="126" y="139"/>
                  </a:lnTo>
                  <a:lnTo>
                    <a:pt x="111" y="126"/>
                  </a:lnTo>
                  <a:lnTo>
                    <a:pt x="111" y="122"/>
                  </a:lnTo>
                  <a:lnTo>
                    <a:pt x="106" y="120"/>
                  </a:lnTo>
                  <a:lnTo>
                    <a:pt x="96" y="107"/>
                  </a:lnTo>
                  <a:lnTo>
                    <a:pt x="64" y="92"/>
                  </a:lnTo>
                  <a:lnTo>
                    <a:pt x="59" y="96"/>
                  </a:lnTo>
                  <a:lnTo>
                    <a:pt x="53" y="94"/>
                  </a:lnTo>
                  <a:lnTo>
                    <a:pt x="55" y="99"/>
                  </a:lnTo>
                  <a:lnTo>
                    <a:pt x="49" y="101"/>
                  </a:lnTo>
                  <a:lnTo>
                    <a:pt x="47" y="105"/>
                  </a:lnTo>
                  <a:lnTo>
                    <a:pt x="38" y="109"/>
                  </a:lnTo>
                  <a:lnTo>
                    <a:pt x="45" y="118"/>
                  </a:lnTo>
                  <a:lnTo>
                    <a:pt x="34" y="126"/>
                  </a:lnTo>
                  <a:lnTo>
                    <a:pt x="6" y="122"/>
                  </a:lnTo>
                  <a:lnTo>
                    <a:pt x="0" y="79"/>
                  </a:lnTo>
                  <a:lnTo>
                    <a:pt x="2" y="47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35" name=""/>
            <p:cNvSpPr/>
            <p:nvPr/>
          </p:nvSpPr>
          <p:spPr>
            <a:xfrm>
              <a:off x="8715600" y="3970800"/>
              <a:ext cx="318960" cy="304200"/>
            </a:xfrm>
            <a:custGeom>
              <a:avLst/>
              <a:gdLst/>
              <a:ahLst/>
              <a:rect l="l" t="t" r="r" b="b"/>
              <a:pathLst>
                <a:path w="183" h="150">
                  <a:moveTo>
                    <a:pt x="2" y="47"/>
                  </a:moveTo>
                  <a:lnTo>
                    <a:pt x="2" y="0"/>
                  </a:lnTo>
                  <a:lnTo>
                    <a:pt x="64" y="22"/>
                  </a:lnTo>
                  <a:lnTo>
                    <a:pt x="85" y="37"/>
                  </a:lnTo>
                  <a:lnTo>
                    <a:pt x="91" y="54"/>
                  </a:lnTo>
                  <a:lnTo>
                    <a:pt x="124" y="66"/>
                  </a:lnTo>
                  <a:lnTo>
                    <a:pt x="128" y="79"/>
                  </a:lnTo>
                  <a:lnTo>
                    <a:pt x="113" y="81"/>
                  </a:lnTo>
                  <a:lnTo>
                    <a:pt x="117" y="90"/>
                  </a:lnTo>
                  <a:lnTo>
                    <a:pt x="130" y="103"/>
                  </a:lnTo>
                  <a:lnTo>
                    <a:pt x="141" y="118"/>
                  </a:lnTo>
                  <a:lnTo>
                    <a:pt x="153" y="120"/>
                  </a:lnTo>
                  <a:lnTo>
                    <a:pt x="153" y="128"/>
                  </a:lnTo>
                  <a:lnTo>
                    <a:pt x="168" y="133"/>
                  </a:lnTo>
                  <a:lnTo>
                    <a:pt x="164" y="137"/>
                  </a:lnTo>
                  <a:lnTo>
                    <a:pt x="183" y="143"/>
                  </a:lnTo>
                  <a:lnTo>
                    <a:pt x="173" y="145"/>
                  </a:lnTo>
                  <a:lnTo>
                    <a:pt x="179" y="146"/>
                  </a:lnTo>
                  <a:lnTo>
                    <a:pt x="173" y="150"/>
                  </a:lnTo>
                  <a:lnTo>
                    <a:pt x="166" y="146"/>
                  </a:lnTo>
                  <a:lnTo>
                    <a:pt x="126" y="139"/>
                  </a:lnTo>
                  <a:lnTo>
                    <a:pt x="111" y="126"/>
                  </a:lnTo>
                  <a:lnTo>
                    <a:pt x="111" y="122"/>
                  </a:lnTo>
                  <a:lnTo>
                    <a:pt x="106" y="120"/>
                  </a:lnTo>
                  <a:lnTo>
                    <a:pt x="96" y="107"/>
                  </a:lnTo>
                  <a:lnTo>
                    <a:pt x="64" y="92"/>
                  </a:lnTo>
                  <a:lnTo>
                    <a:pt x="59" y="96"/>
                  </a:lnTo>
                  <a:lnTo>
                    <a:pt x="53" y="94"/>
                  </a:lnTo>
                  <a:lnTo>
                    <a:pt x="55" y="99"/>
                  </a:lnTo>
                  <a:lnTo>
                    <a:pt x="49" y="101"/>
                  </a:lnTo>
                  <a:lnTo>
                    <a:pt x="47" y="105"/>
                  </a:lnTo>
                  <a:lnTo>
                    <a:pt x="38" y="109"/>
                  </a:lnTo>
                  <a:lnTo>
                    <a:pt x="45" y="118"/>
                  </a:lnTo>
                  <a:lnTo>
                    <a:pt x="34" y="126"/>
                  </a:lnTo>
                  <a:lnTo>
                    <a:pt x="6" y="122"/>
                  </a:lnTo>
                  <a:lnTo>
                    <a:pt x="0" y="79"/>
                  </a:lnTo>
                  <a:lnTo>
                    <a:pt x="2" y="47"/>
                  </a:lnTo>
                  <a:lnTo>
                    <a:pt x="2" y="47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36" name=""/>
            <p:cNvSpPr/>
            <p:nvPr/>
          </p:nvSpPr>
          <p:spPr>
            <a:xfrm>
              <a:off x="9024480" y="4226400"/>
              <a:ext cx="13680" cy="14040"/>
            </a:xfrm>
            <a:custGeom>
              <a:avLst/>
              <a:gdLst/>
              <a:ahLst/>
              <a:rect l="l" t="t" r="r" b="b"/>
              <a:pathLst>
                <a:path w="8" h="7">
                  <a:moveTo>
                    <a:pt x="0" y="0"/>
                  </a:moveTo>
                  <a:lnTo>
                    <a:pt x="8" y="2"/>
                  </a:lnTo>
                  <a:lnTo>
                    <a:pt x="8" y="7"/>
                  </a:lnTo>
                  <a:lnTo>
                    <a:pt x="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37" name=""/>
            <p:cNvSpPr/>
            <p:nvPr/>
          </p:nvSpPr>
          <p:spPr>
            <a:xfrm>
              <a:off x="9024480" y="4226400"/>
              <a:ext cx="13680" cy="14040"/>
            </a:xfrm>
            <a:custGeom>
              <a:avLst/>
              <a:gdLst/>
              <a:ahLst/>
              <a:rect l="l" t="t" r="r" b="b"/>
              <a:pathLst>
                <a:path w="8" h="7">
                  <a:moveTo>
                    <a:pt x="0" y="0"/>
                  </a:moveTo>
                  <a:lnTo>
                    <a:pt x="8" y="2"/>
                  </a:lnTo>
                  <a:lnTo>
                    <a:pt x="8" y="7"/>
                  </a:lnTo>
                  <a:lnTo>
                    <a:pt x="2" y="5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38" name=""/>
            <p:cNvSpPr/>
            <p:nvPr/>
          </p:nvSpPr>
          <p:spPr>
            <a:xfrm>
              <a:off x="9158400" y="4076280"/>
              <a:ext cx="40320" cy="54720"/>
            </a:xfrm>
            <a:custGeom>
              <a:avLst/>
              <a:gdLst/>
              <a:ahLst/>
              <a:rect l="l" t="t" r="r" b="b"/>
              <a:pathLst>
                <a:path w="23" h="27">
                  <a:moveTo>
                    <a:pt x="0" y="0"/>
                  </a:moveTo>
                  <a:lnTo>
                    <a:pt x="6" y="2"/>
                  </a:lnTo>
                  <a:lnTo>
                    <a:pt x="23" y="19"/>
                  </a:lnTo>
                  <a:lnTo>
                    <a:pt x="23" y="27"/>
                  </a:lnTo>
                  <a:lnTo>
                    <a:pt x="17" y="27"/>
                  </a:lnTo>
                  <a:lnTo>
                    <a:pt x="11" y="23"/>
                  </a:lnTo>
                  <a:lnTo>
                    <a:pt x="10" y="17"/>
                  </a:lnTo>
                  <a:lnTo>
                    <a:pt x="2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920" bIns="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39" name=""/>
            <p:cNvSpPr/>
            <p:nvPr/>
          </p:nvSpPr>
          <p:spPr>
            <a:xfrm>
              <a:off x="9158400" y="4076280"/>
              <a:ext cx="40320" cy="54720"/>
            </a:xfrm>
            <a:custGeom>
              <a:avLst/>
              <a:gdLst/>
              <a:ahLst/>
              <a:rect l="l" t="t" r="r" b="b"/>
              <a:pathLst>
                <a:path w="23" h="27">
                  <a:moveTo>
                    <a:pt x="0" y="0"/>
                  </a:moveTo>
                  <a:lnTo>
                    <a:pt x="6" y="2"/>
                  </a:lnTo>
                  <a:lnTo>
                    <a:pt x="23" y="19"/>
                  </a:lnTo>
                  <a:lnTo>
                    <a:pt x="23" y="27"/>
                  </a:lnTo>
                  <a:lnTo>
                    <a:pt x="17" y="27"/>
                  </a:lnTo>
                  <a:lnTo>
                    <a:pt x="11" y="23"/>
                  </a:lnTo>
                  <a:lnTo>
                    <a:pt x="10" y="17"/>
                  </a:lnTo>
                  <a:lnTo>
                    <a:pt x="2" y="8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920" bIns="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40" name=""/>
            <p:cNvSpPr/>
            <p:nvPr/>
          </p:nvSpPr>
          <p:spPr>
            <a:xfrm>
              <a:off x="8952840" y="4035600"/>
              <a:ext cx="130680" cy="74880"/>
            </a:xfrm>
            <a:custGeom>
              <a:avLst/>
              <a:gdLst/>
              <a:ahLst/>
              <a:rect l="l" t="t" r="r" b="b"/>
              <a:pathLst>
                <a:path w="75" h="37">
                  <a:moveTo>
                    <a:pt x="0" y="24"/>
                  </a:moveTo>
                  <a:lnTo>
                    <a:pt x="26" y="24"/>
                  </a:lnTo>
                  <a:lnTo>
                    <a:pt x="34" y="15"/>
                  </a:lnTo>
                  <a:lnTo>
                    <a:pt x="34" y="20"/>
                  </a:lnTo>
                  <a:lnTo>
                    <a:pt x="45" y="22"/>
                  </a:lnTo>
                  <a:lnTo>
                    <a:pt x="62" y="11"/>
                  </a:lnTo>
                  <a:lnTo>
                    <a:pt x="62" y="0"/>
                  </a:lnTo>
                  <a:lnTo>
                    <a:pt x="71" y="0"/>
                  </a:lnTo>
                  <a:lnTo>
                    <a:pt x="75" y="3"/>
                  </a:lnTo>
                  <a:lnTo>
                    <a:pt x="69" y="24"/>
                  </a:lnTo>
                  <a:lnTo>
                    <a:pt x="62" y="24"/>
                  </a:lnTo>
                  <a:lnTo>
                    <a:pt x="56" y="32"/>
                  </a:lnTo>
                  <a:lnTo>
                    <a:pt x="45" y="37"/>
                  </a:lnTo>
                  <a:lnTo>
                    <a:pt x="26" y="37"/>
                  </a:lnTo>
                  <a:lnTo>
                    <a:pt x="22" y="34"/>
                  </a:lnTo>
                  <a:lnTo>
                    <a:pt x="17" y="35"/>
                  </a:lnTo>
                  <a:lnTo>
                    <a:pt x="5" y="3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41" name=""/>
            <p:cNvSpPr/>
            <p:nvPr/>
          </p:nvSpPr>
          <p:spPr>
            <a:xfrm>
              <a:off x="8952840" y="4035600"/>
              <a:ext cx="130680" cy="74880"/>
            </a:xfrm>
            <a:custGeom>
              <a:avLst/>
              <a:gdLst/>
              <a:ahLst/>
              <a:rect l="l" t="t" r="r" b="b"/>
              <a:pathLst>
                <a:path w="75" h="37">
                  <a:moveTo>
                    <a:pt x="0" y="24"/>
                  </a:moveTo>
                  <a:lnTo>
                    <a:pt x="26" y="24"/>
                  </a:lnTo>
                  <a:lnTo>
                    <a:pt x="34" y="15"/>
                  </a:lnTo>
                  <a:lnTo>
                    <a:pt x="34" y="20"/>
                  </a:lnTo>
                  <a:lnTo>
                    <a:pt x="45" y="22"/>
                  </a:lnTo>
                  <a:lnTo>
                    <a:pt x="62" y="11"/>
                  </a:lnTo>
                  <a:lnTo>
                    <a:pt x="62" y="0"/>
                  </a:lnTo>
                  <a:lnTo>
                    <a:pt x="71" y="0"/>
                  </a:lnTo>
                  <a:lnTo>
                    <a:pt x="75" y="3"/>
                  </a:lnTo>
                  <a:lnTo>
                    <a:pt x="69" y="24"/>
                  </a:lnTo>
                  <a:lnTo>
                    <a:pt x="62" y="24"/>
                  </a:lnTo>
                  <a:lnTo>
                    <a:pt x="56" y="32"/>
                  </a:lnTo>
                  <a:lnTo>
                    <a:pt x="45" y="37"/>
                  </a:lnTo>
                  <a:lnTo>
                    <a:pt x="26" y="37"/>
                  </a:lnTo>
                  <a:lnTo>
                    <a:pt x="22" y="34"/>
                  </a:lnTo>
                  <a:lnTo>
                    <a:pt x="17" y="35"/>
                  </a:lnTo>
                  <a:lnTo>
                    <a:pt x="5" y="30"/>
                  </a:lnTo>
                  <a:lnTo>
                    <a:pt x="0" y="24"/>
                  </a:lnTo>
                  <a:lnTo>
                    <a:pt x="0" y="24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42" name=""/>
            <p:cNvSpPr/>
            <p:nvPr/>
          </p:nvSpPr>
          <p:spPr>
            <a:xfrm>
              <a:off x="8935560" y="4084560"/>
              <a:ext cx="10080" cy="756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0" y="0"/>
                  </a:moveTo>
                  <a:lnTo>
                    <a:pt x="6" y="0"/>
                  </a:lnTo>
                  <a:lnTo>
                    <a:pt x="6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43" name=""/>
            <p:cNvSpPr/>
            <p:nvPr/>
          </p:nvSpPr>
          <p:spPr>
            <a:xfrm>
              <a:off x="8935560" y="4084560"/>
              <a:ext cx="10080" cy="756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0" y="0"/>
                  </a:moveTo>
                  <a:lnTo>
                    <a:pt x="6" y="0"/>
                  </a:lnTo>
                  <a:lnTo>
                    <a:pt x="6" y="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44" name=""/>
            <p:cNvSpPr/>
            <p:nvPr/>
          </p:nvSpPr>
          <p:spPr>
            <a:xfrm>
              <a:off x="9087120" y="4007160"/>
              <a:ext cx="22320" cy="46800"/>
            </a:xfrm>
            <a:custGeom>
              <a:avLst/>
              <a:gdLst/>
              <a:ahLst/>
              <a:rect l="l" t="t" r="r" b="b"/>
              <a:pathLst>
                <a:path w="13" h="23">
                  <a:moveTo>
                    <a:pt x="9" y="8"/>
                  </a:moveTo>
                  <a:lnTo>
                    <a:pt x="13" y="16"/>
                  </a:lnTo>
                  <a:lnTo>
                    <a:pt x="9" y="23"/>
                  </a:lnTo>
                  <a:lnTo>
                    <a:pt x="7" y="23"/>
                  </a:lnTo>
                  <a:lnTo>
                    <a:pt x="0" y="0"/>
                  </a:lnTo>
                  <a:lnTo>
                    <a:pt x="9" y="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45" name=""/>
            <p:cNvSpPr/>
            <p:nvPr/>
          </p:nvSpPr>
          <p:spPr>
            <a:xfrm>
              <a:off x="9087120" y="4007160"/>
              <a:ext cx="22320" cy="46800"/>
            </a:xfrm>
            <a:custGeom>
              <a:avLst/>
              <a:gdLst/>
              <a:ahLst/>
              <a:rect l="l" t="t" r="r" b="b"/>
              <a:pathLst>
                <a:path w="13" h="23">
                  <a:moveTo>
                    <a:pt x="9" y="8"/>
                  </a:moveTo>
                  <a:lnTo>
                    <a:pt x="13" y="16"/>
                  </a:lnTo>
                  <a:lnTo>
                    <a:pt x="9" y="23"/>
                  </a:lnTo>
                  <a:lnTo>
                    <a:pt x="7" y="23"/>
                  </a:lnTo>
                  <a:lnTo>
                    <a:pt x="0" y="0"/>
                  </a:lnTo>
                  <a:lnTo>
                    <a:pt x="9" y="8"/>
                  </a:lnTo>
                  <a:lnTo>
                    <a:pt x="9" y="8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46" name=""/>
            <p:cNvSpPr/>
            <p:nvPr/>
          </p:nvSpPr>
          <p:spPr>
            <a:xfrm>
              <a:off x="9008640" y="3966480"/>
              <a:ext cx="12240" cy="10080"/>
            </a:xfrm>
            <a:custGeom>
              <a:avLst/>
              <a:gdLst/>
              <a:ahLst/>
              <a:rect l="l" t="t" r="r" b="b"/>
              <a:pathLst>
                <a:path w="7" h="5">
                  <a:moveTo>
                    <a:pt x="0" y="2"/>
                  </a:moveTo>
                  <a:lnTo>
                    <a:pt x="5" y="0"/>
                  </a:lnTo>
                  <a:lnTo>
                    <a:pt x="7" y="4"/>
                  </a:lnTo>
                  <a:lnTo>
                    <a:pt x="3" y="5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47" name=""/>
            <p:cNvSpPr/>
            <p:nvPr/>
          </p:nvSpPr>
          <p:spPr>
            <a:xfrm>
              <a:off x="9008640" y="3966480"/>
              <a:ext cx="12240" cy="10080"/>
            </a:xfrm>
            <a:custGeom>
              <a:avLst/>
              <a:gdLst/>
              <a:ahLst/>
              <a:rect l="l" t="t" r="r" b="b"/>
              <a:pathLst>
                <a:path w="7" h="5">
                  <a:moveTo>
                    <a:pt x="0" y="2"/>
                  </a:moveTo>
                  <a:lnTo>
                    <a:pt x="5" y="0"/>
                  </a:lnTo>
                  <a:lnTo>
                    <a:pt x="7" y="4"/>
                  </a:lnTo>
                  <a:lnTo>
                    <a:pt x="3" y="5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48" name=""/>
            <p:cNvSpPr/>
            <p:nvPr/>
          </p:nvSpPr>
          <p:spPr>
            <a:xfrm>
              <a:off x="7948800" y="3450960"/>
              <a:ext cx="74880" cy="109440"/>
            </a:xfrm>
            <a:custGeom>
              <a:avLst/>
              <a:gdLst/>
              <a:ahLst/>
              <a:rect l="l" t="t" r="r" b="b"/>
              <a:pathLst>
                <a:path w="43" h="54">
                  <a:moveTo>
                    <a:pt x="40" y="0"/>
                  </a:moveTo>
                  <a:lnTo>
                    <a:pt x="43" y="17"/>
                  </a:lnTo>
                  <a:lnTo>
                    <a:pt x="28" y="28"/>
                  </a:lnTo>
                  <a:lnTo>
                    <a:pt x="28" y="32"/>
                  </a:lnTo>
                  <a:lnTo>
                    <a:pt x="13" y="47"/>
                  </a:lnTo>
                  <a:lnTo>
                    <a:pt x="0" y="54"/>
                  </a:lnTo>
                  <a:lnTo>
                    <a:pt x="4" y="45"/>
                  </a:lnTo>
                  <a:lnTo>
                    <a:pt x="34" y="17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49" name=""/>
            <p:cNvSpPr/>
            <p:nvPr/>
          </p:nvSpPr>
          <p:spPr>
            <a:xfrm>
              <a:off x="7948800" y="3450960"/>
              <a:ext cx="74880" cy="109440"/>
            </a:xfrm>
            <a:custGeom>
              <a:avLst/>
              <a:gdLst/>
              <a:ahLst/>
              <a:rect l="l" t="t" r="r" b="b"/>
              <a:pathLst>
                <a:path w="43" h="54">
                  <a:moveTo>
                    <a:pt x="40" y="0"/>
                  </a:moveTo>
                  <a:lnTo>
                    <a:pt x="43" y="17"/>
                  </a:lnTo>
                  <a:lnTo>
                    <a:pt x="28" y="28"/>
                  </a:lnTo>
                  <a:lnTo>
                    <a:pt x="28" y="32"/>
                  </a:lnTo>
                  <a:lnTo>
                    <a:pt x="13" y="47"/>
                  </a:lnTo>
                  <a:lnTo>
                    <a:pt x="0" y="54"/>
                  </a:lnTo>
                  <a:lnTo>
                    <a:pt x="4" y="45"/>
                  </a:lnTo>
                  <a:lnTo>
                    <a:pt x="34" y="17"/>
                  </a:lnTo>
                  <a:lnTo>
                    <a:pt x="40" y="0"/>
                  </a:lnTo>
                  <a:lnTo>
                    <a:pt x="4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50" name=""/>
            <p:cNvSpPr/>
            <p:nvPr/>
          </p:nvSpPr>
          <p:spPr>
            <a:xfrm>
              <a:off x="8030520" y="3684600"/>
              <a:ext cx="13680" cy="5760"/>
            </a:xfrm>
            <a:custGeom>
              <a:avLst/>
              <a:gdLst/>
              <a:ahLst/>
              <a:rect l="l" t="t" r="r" b="b"/>
              <a:pathLst>
                <a:path w="8" h="3">
                  <a:moveTo>
                    <a:pt x="0" y="3"/>
                  </a:moveTo>
                  <a:lnTo>
                    <a:pt x="2" y="0"/>
                  </a:lnTo>
                  <a:lnTo>
                    <a:pt x="8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51" name=""/>
            <p:cNvSpPr/>
            <p:nvPr/>
          </p:nvSpPr>
          <p:spPr>
            <a:xfrm>
              <a:off x="8030520" y="3684600"/>
              <a:ext cx="13680" cy="5760"/>
            </a:xfrm>
            <a:custGeom>
              <a:avLst/>
              <a:gdLst/>
              <a:ahLst/>
              <a:rect l="l" t="t" r="r" b="b"/>
              <a:pathLst>
                <a:path w="8" h="3">
                  <a:moveTo>
                    <a:pt x="0" y="3"/>
                  </a:moveTo>
                  <a:lnTo>
                    <a:pt x="2" y="0"/>
                  </a:lnTo>
                  <a:lnTo>
                    <a:pt x="8" y="0"/>
                  </a:lnTo>
                  <a:lnTo>
                    <a:pt x="0" y="3"/>
                  </a:lnTo>
                  <a:lnTo>
                    <a:pt x="0" y="3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52" name=""/>
            <p:cNvSpPr/>
            <p:nvPr/>
          </p:nvSpPr>
          <p:spPr>
            <a:xfrm>
              <a:off x="8067240" y="3650040"/>
              <a:ext cx="15480" cy="1008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3"/>
                  </a:moveTo>
                  <a:lnTo>
                    <a:pt x="4" y="0"/>
                  </a:lnTo>
                  <a:lnTo>
                    <a:pt x="9" y="3"/>
                  </a:lnTo>
                  <a:lnTo>
                    <a:pt x="7" y="5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53" name=""/>
            <p:cNvSpPr/>
            <p:nvPr/>
          </p:nvSpPr>
          <p:spPr>
            <a:xfrm>
              <a:off x="8067240" y="3650040"/>
              <a:ext cx="15480" cy="1008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3"/>
                  </a:moveTo>
                  <a:lnTo>
                    <a:pt x="4" y="0"/>
                  </a:lnTo>
                  <a:lnTo>
                    <a:pt x="9" y="3"/>
                  </a:lnTo>
                  <a:lnTo>
                    <a:pt x="7" y="5"/>
                  </a:lnTo>
                  <a:lnTo>
                    <a:pt x="0" y="3"/>
                  </a:lnTo>
                  <a:lnTo>
                    <a:pt x="0" y="3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54" name=""/>
            <p:cNvSpPr/>
            <p:nvPr/>
          </p:nvSpPr>
          <p:spPr>
            <a:xfrm>
              <a:off x="8097120" y="3629880"/>
              <a:ext cx="15120" cy="82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0"/>
                  </a:moveTo>
                  <a:lnTo>
                    <a:pt x="9" y="0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55" name=""/>
            <p:cNvSpPr/>
            <p:nvPr/>
          </p:nvSpPr>
          <p:spPr>
            <a:xfrm>
              <a:off x="8097120" y="3629880"/>
              <a:ext cx="15120" cy="82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0"/>
                  </a:moveTo>
                  <a:lnTo>
                    <a:pt x="9" y="0"/>
                  </a:lnTo>
                  <a:lnTo>
                    <a:pt x="2" y="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56" name=""/>
            <p:cNvSpPr/>
            <p:nvPr/>
          </p:nvSpPr>
          <p:spPr>
            <a:xfrm>
              <a:off x="8100360" y="3511800"/>
              <a:ext cx="146160" cy="156240"/>
            </a:xfrm>
            <a:custGeom>
              <a:avLst/>
              <a:gdLst/>
              <a:ahLst/>
              <a:rect l="l" t="t" r="r" b="b"/>
              <a:pathLst>
                <a:path w="84" h="77">
                  <a:moveTo>
                    <a:pt x="64" y="0"/>
                  </a:moveTo>
                  <a:lnTo>
                    <a:pt x="67" y="0"/>
                  </a:lnTo>
                  <a:lnTo>
                    <a:pt x="79" y="11"/>
                  </a:lnTo>
                  <a:lnTo>
                    <a:pt x="80" y="19"/>
                  </a:lnTo>
                  <a:lnTo>
                    <a:pt x="79" y="21"/>
                  </a:lnTo>
                  <a:lnTo>
                    <a:pt x="80" y="24"/>
                  </a:lnTo>
                  <a:lnTo>
                    <a:pt x="84" y="41"/>
                  </a:lnTo>
                  <a:lnTo>
                    <a:pt x="79" y="62"/>
                  </a:lnTo>
                  <a:lnTo>
                    <a:pt x="73" y="45"/>
                  </a:lnTo>
                  <a:lnTo>
                    <a:pt x="65" y="53"/>
                  </a:lnTo>
                  <a:lnTo>
                    <a:pt x="64" y="58"/>
                  </a:lnTo>
                  <a:lnTo>
                    <a:pt x="69" y="68"/>
                  </a:lnTo>
                  <a:lnTo>
                    <a:pt x="65" y="77"/>
                  </a:lnTo>
                  <a:lnTo>
                    <a:pt x="62" y="68"/>
                  </a:lnTo>
                  <a:lnTo>
                    <a:pt x="54" y="71"/>
                  </a:lnTo>
                  <a:lnTo>
                    <a:pt x="41" y="64"/>
                  </a:lnTo>
                  <a:lnTo>
                    <a:pt x="37" y="51"/>
                  </a:lnTo>
                  <a:lnTo>
                    <a:pt x="41" y="43"/>
                  </a:lnTo>
                  <a:lnTo>
                    <a:pt x="32" y="34"/>
                  </a:lnTo>
                  <a:lnTo>
                    <a:pt x="26" y="43"/>
                  </a:lnTo>
                  <a:lnTo>
                    <a:pt x="22" y="37"/>
                  </a:lnTo>
                  <a:lnTo>
                    <a:pt x="17" y="45"/>
                  </a:lnTo>
                  <a:lnTo>
                    <a:pt x="17" y="37"/>
                  </a:lnTo>
                  <a:lnTo>
                    <a:pt x="13" y="37"/>
                  </a:lnTo>
                  <a:lnTo>
                    <a:pt x="5" y="53"/>
                  </a:lnTo>
                  <a:lnTo>
                    <a:pt x="0" y="53"/>
                  </a:lnTo>
                  <a:lnTo>
                    <a:pt x="0" y="49"/>
                  </a:lnTo>
                  <a:lnTo>
                    <a:pt x="7" y="32"/>
                  </a:lnTo>
                  <a:lnTo>
                    <a:pt x="17" y="28"/>
                  </a:lnTo>
                  <a:lnTo>
                    <a:pt x="26" y="19"/>
                  </a:lnTo>
                  <a:lnTo>
                    <a:pt x="33" y="21"/>
                  </a:lnTo>
                  <a:lnTo>
                    <a:pt x="32" y="32"/>
                  </a:lnTo>
                  <a:lnTo>
                    <a:pt x="41" y="28"/>
                  </a:lnTo>
                  <a:lnTo>
                    <a:pt x="43" y="22"/>
                  </a:lnTo>
                  <a:lnTo>
                    <a:pt x="49" y="22"/>
                  </a:lnTo>
                  <a:lnTo>
                    <a:pt x="52" y="15"/>
                  </a:lnTo>
                  <a:lnTo>
                    <a:pt x="65" y="13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57" name=""/>
            <p:cNvSpPr/>
            <p:nvPr/>
          </p:nvSpPr>
          <p:spPr>
            <a:xfrm>
              <a:off x="8100360" y="3511800"/>
              <a:ext cx="146160" cy="156240"/>
            </a:xfrm>
            <a:custGeom>
              <a:avLst/>
              <a:gdLst/>
              <a:ahLst/>
              <a:rect l="l" t="t" r="r" b="b"/>
              <a:pathLst>
                <a:path w="84" h="77">
                  <a:moveTo>
                    <a:pt x="64" y="0"/>
                  </a:moveTo>
                  <a:lnTo>
                    <a:pt x="67" y="0"/>
                  </a:lnTo>
                  <a:lnTo>
                    <a:pt x="79" y="11"/>
                  </a:lnTo>
                  <a:lnTo>
                    <a:pt x="80" y="19"/>
                  </a:lnTo>
                  <a:lnTo>
                    <a:pt x="79" y="21"/>
                  </a:lnTo>
                  <a:lnTo>
                    <a:pt x="80" y="24"/>
                  </a:lnTo>
                  <a:lnTo>
                    <a:pt x="84" y="41"/>
                  </a:lnTo>
                  <a:lnTo>
                    <a:pt x="79" y="62"/>
                  </a:lnTo>
                  <a:lnTo>
                    <a:pt x="73" y="45"/>
                  </a:lnTo>
                  <a:lnTo>
                    <a:pt x="65" y="53"/>
                  </a:lnTo>
                  <a:lnTo>
                    <a:pt x="64" y="58"/>
                  </a:lnTo>
                  <a:lnTo>
                    <a:pt x="69" y="68"/>
                  </a:lnTo>
                  <a:lnTo>
                    <a:pt x="65" y="77"/>
                  </a:lnTo>
                  <a:lnTo>
                    <a:pt x="62" y="68"/>
                  </a:lnTo>
                  <a:lnTo>
                    <a:pt x="54" y="71"/>
                  </a:lnTo>
                  <a:lnTo>
                    <a:pt x="41" y="64"/>
                  </a:lnTo>
                  <a:lnTo>
                    <a:pt x="37" y="51"/>
                  </a:lnTo>
                  <a:lnTo>
                    <a:pt x="41" y="43"/>
                  </a:lnTo>
                  <a:lnTo>
                    <a:pt x="32" y="34"/>
                  </a:lnTo>
                  <a:lnTo>
                    <a:pt x="26" y="43"/>
                  </a:lnTo>
                  <a:lnTo>
                    <a:pt x="22" y="37"/>
                  </a:lnTo>
                  <a:lnTo>
                    <a:pt x="17" y="45"/>
                  </a:lnTo>
                  <a:lnTo>
                    <a:pt x="17" y="37"/>
                  </a:lnTo>
                  <a:lnTo>
                    <a:pt x="13" y="37"/>
                  </a:lnTo>
                  <a:lnTo>
                    <a:pt x="5" y="53"/>
                  </a:lnTo>
                  <a:lnTo>
                    <a:pt x="0" y="53"/>
                  </a:lnTo>
                  <a:lnTo>
                    <a:pt x="0" y="49"/>
                  </a:lnTo>
                  <a:lnTo>
                    <a:pt x="7" y="32"/>
                  </a:lnTo>
                  <a:lnTo>
                    <a:pt x="17" y="28"/>
                  </a:lnTo>
                  <a:lnTo>
                    <a:pt x="26" y="19"/>
                  </a:lnTo>
                  <a:lnTo>
                    <a:pt x="33" y="21"/>
                  </a:lnTo>
                  <a:lnTo>
                    <a:pt x="32" y="32"/>
                  </a:lnTo>
                  <a:lnTo>
                    <a:pt x="41" y="28"/>
                  </a:lnTo>
                  <a:lnTo>
                    <a:pt x="43" y="22"/>
                  </a:lnTo>
                  <a:lnTo>
                    <a:pt x="49" y="22"/>
                  </a:lnTo>
                  <a:lnTo>
                    <a:pt x="52" y="15"/>
                  </a:lnTo>
                  <a:lnTo>
                    <a:pt x="65" y="13"/>
                  </a:lnTo>
                  <a:lnTo>
                    <a:pt x="64" y="0"/>
                  </a:lnTo>
                  <a:lnTo>
                    <a:pt x="64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58" name=""/>
            <p:cNvSpPr/>
            <p:nvPr/>
          </p:nvSpPr>
          <p:spPr>
            <a:xfrm>
              <a:off x="8161560" y="3495600"/>
              <a:ext cx="24480" cy="2016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6"/>
                  </a:moveTo>
                  <a:lnTo>
                    <a:pt x="6" y="0"/>
                  </a:lnTo>
                  <a:lnTo>
                    <a:pt x="14" y="0"/>
                  </a:lnTo>
                  <a:lnTo>
                    <a:pt x="12" y="10"/>
                  </a:lnTo>
                  <a:lnTo>
                    <a:pt x="2" y="1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59" name=""/>
            <p:cNvSpPr/>
            <p:nvPr/>
          </p:nvSpPr>
          <p:spPr>
            <a:xfrm>
              <a:off x="8161560" y="3495600"/>
              <a:ext cx="24480" cy="2016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6"/>
                  </a:moveTo>
                  <a:lnTo>
                    <a:pt x="6" y="0"/>
                  </a:lnTo>
                  <a:lnTo>
                    <a:pt x="14" y="0"/>
                  </a:lnTo>
                  <a:lnTo>
                    <a:pt x="12" y="10"/>
                  </a:lnTo>
                  <a:lnTo>
                    <a:pt x="2" y="10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60" name=""/>
            <p:cNvSpPr/>
            <p:nvPr/>
          </p:nvSpPr>
          <p:spPr>
            <a:xfrm>
              <a:off x="8145720" y="3455280"/>
              <a:ext cx="19080" cy="66600"/>
            </a:xfrm>
            <a:custGeom>
              <a:avLst/>
              <a:gdLst/>
              <a:ahLst/>
              <a:rect l="l" t="t" r="r" b="b"/>
              <a:pathLst>
                <a:path w="11" h="33">
                  <a:moveTo>
                    <a:pt x="11" y="0"/>
                  </a:moveTo>
                  <a:lnTo>
                    <a:pt x="11" y="15"/>
                  </a:lnTo>
                  <a:lnTo>
                    <a:pt x="0" y="33"/>
                  </a:lnTo>
                  <a:lnTo>
                    <a:pt x="0" y="26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61" name=""/>
            <p:cNvSpPr/>
            <p:nvPr/>
          </p:nvSpPr>
          <p:spPr>
            <a:xfrm>
              <a:off x="8145720" y="3455280"/>
              <a:ext cx="19080" cy="66600"/>
            </a:xfrm>
            <a:custGeom>
              <a:avLst/>
              <a:gdLst/>
              <a:ahLst/>
              <a:rect l="l" t="t" r="r" b="b"/>
              <a:pathLst>
                <a:path w="11" h="33">
                  <a:moveTo>
                    <a:pt x="11" y="0"/>
                  </a:moveTo>
                  <a:lnTo>
                    <a:pt x="11" y="15"/>
                  </a:lnTo>
                  <a:lnTo>
                    <a:pt x="0" y="33"/>
                  </a:lnTo>
                  <a:lnTo>
                    <a:pt x="0" y="26"/>
                  </a:lnTo>
                  <a:lnTo>
                    <a:pt x="11" y="0"/>
                  </a:lnTo>
                  <a:lnTo>
                    <a:pt x="11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62" name=""/>
            <p:cNvSpPr/>
            <p:nvPr/>
          </p:nvSpPr>
          <p:spPr>
            <a:xfrm>
              <a:off x="8213760" y="3485520"/>
              <a:ext cx="6840" cy="21960"/>
            </a:xfrm>
            <a:custGeom>
              <a:avLst/>
              <a:gdLst/>
              <a:ahLst/>
              <a:rect l="l" t="t" r="r" b="b"/>
              <a:pathLst>
                <a:path w="4" h="11">
                  <a:moveTo>
                    <a:pt x="0" y="5"/>
                  </a:moveTo>
                  <a:lnTo>
                    <a:pt x="4" y="0"/>
                  </a:lnTo>
                  <a:lnTo>
                    <a:pt x="4" y="11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63" name=""/>
            <p:cNvSpPr/>
            <p:nvPr/>
          </p:nvSpPr>
          <p:spPr>
            <a:xfrm>
              <a:off x="8213760" y="3485520"/>
              <a:ext cx="6840" cy="21960"/>
            </a:xfrm>
            <a:custGeom>
              <a:avLst/>
              <a:gdLst/>
              <a:ahLst/>
              <a:rect l="l" t="t" r="r" b="b"/>
              <a:pathLst>
                <a:path w="4" h="11">
                  <a:moveTo>
                    <a:pt x="0" y="5"/>
                  </a:moveTo>
                  <a:lnTo>
                    <a:pt x="4" y="0"/>
                  </a:lnTo>
                  <a:lnTo>
                    <a:pt x="4" y="11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64" name=""/>
            <p:cNvSpPr/>
            <p:nvPr/>
          </p:nvSpPr>
          <p:spPr>
            <a:xfrm>
              <a:off x="8178840" y="3447000"/>
              <a:ext cx="25920" cy="52920"/>
            </a:xfrm>
            <a:custGeom>
              <a:avLst/>
              <a:gdLst/>
              <a:ahLst/>
              <a:rect l="l" t="t" r="r" b="b"/>
              <a:pathLst>
                <a:path w="15" h="26">
                  <a:moveTo>
                    <a:pt x="0" y="0"/>
                  </a:moveTo>
                  <a:lnTo>
                    <a:pt x="11" y="5"/>
                  </a:lnTo>
                  <a:lnTo>
                    <a:pt x="15" y="22"/>
                  </a:lnTo>
                  <a:lnTo>
                    <a:pt x="11" y="22"/>
                  </a:lnTo>
                  <a:lnTo>
                    <a:pt x="11" y="26"/>
                  </a:lnTo>
                  <a:lnTo>
                    <a:pt x="7" y="22"/>
                  </a:lnTo>
                  <a:lnTo>
                    <a:pt x="5" y="9"/>
                  </a:lnTo>
                  <a:lnTo>
                    <a:pt x="2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120" bIns="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65" name=""/>
            <p:cNvSpPr/>
            <p:nvPr/>
          </p:nvSpPr>
          <p:spPr>
            <a:xfrm>
              <a:off x="8178840" y="3447000"/>
              <a:ext cx="25920" cy="52920"/>
            </a:xfrm>
            <a:custGeom>
              <a:avLst/>
              <a:gdLst/>
              <a:ahLst/>
              <a:rect l="l" t="t" r="r" b="b"/>
              <a:pathLst>
                <a:path w="15" h="26">
                  <a:moveTo>
                    <a:pt x="0" y="0"/>
                  </a:moveTo>
                  <a:lnTo>
                    <a:pt x="11" y="5"/>
                  </a:lnTo>
                  <a:lnTo>
                    <a:pt x="15" y="22"/>
                  </a:lnTo>
                  <a:lnTo>
                    <a:pt x="11" y="22"/>
                  </a:lnTo>
                  <a:lnTo>
                    <a:pt x="11" y="26"/>
                  </a:lnTo>
                  <a:lnTo>
                    <a:pt x="7" y="22"/>
                  </a:lnTo>
                  <a:lnTo>
                    <a:pt x="5" y="9"/>
                  </a:lnTo>
                  <a:lnTo>
                    <a:pt x="2" y="1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120" bIns="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66" name=""/>
            <p:cNvSpPr/>
            <p:nvPr/>
          </p:nvSpPr>
          <p:spPr>
            <a:xfrm>
              <a:off x="8115840" y="3465360"/>
              <a:ext cx="33120" cy="73080"/>
            </a:xfrm>
            <a:custGeom>
              <a:avLst/>
              <a:gdLst/>
              <a:ahLst/>
              <a:rect l="l" t="t" r="r" b="b"/>
              <a:pathLst>
                <a:path w="19" h="36">
                  <a:moveTo>
                    <a:pt x="9" y="2"/>
                  </a:moveTo>
                  <a:lnTo>
                    <a:pt x="13" y="0"/>
                  </a:lnTo>
                  <a:lnTo>
                    <a:pt x="19" y="2"/>
                  </a:lnTo>
                  <a:lnTo>
                    <a:pt x="19" y="4"/>
                  </a:lnTo>
                  <a:lnTo>
                    <a:pt x="13" y="21"/>
                  </a:lnTo>
                  <a:lnTo>
                    <a:pt x="13" y="34"/>
                  </a:lnTo>
                  <a:lnTo>
                    <a:pt x="11" y="36"/>
                  </a:lnTo>
                  <a:lnTo>
                    <a:pt x="0" y="23"/>
                  </a:lnTo>
                  <a:lnTo>
                    <a:pt x="0" y="19"/>
                  </a:lnTo>
                  <a:lnTo>
                    <a:pt x="6" y="17"/>
                  </a:lnTo>
                  <a:lnTo>
                    <a:pt x="9" y="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67" name=""/>
            <p:cNvSpPr/>
            <p:nvPr/>
          </p:nvSpPr>
          <p:spPr>
            <a:xfrm>
              <a:off x="8115840" y="3465360"/>
              <a:ext cx="33120" cy="73080"/>
            </a:xfrm>
            <a:custGeom>
              <a:avLst/>
              <a:gdLst/>
              <a:ahLst/>
              <a:rect l="l" t="t" r="r" b="b"/>
              <a:pathLst>
                <a:path w="19" h="36">
                  <a:moveTo>
                    <a:pt x="9" y="2"/>
                  </a:moveTo>
                  <a:lnTo>
                    <a:pt x="13" y="0"/>
                  </a:lnTo>
                  <a:lnTo>
                    <a:pt x="19" y="2"/>
                  </a:lnTo>
                  <a:lnTo>
                    <a:pt x="19" y="4"/>
                  </a:lnTo>
                  <a:lnTo>
                    <a:pt x="13" y="21"/>
                  </a:lnTo>
                  <a:lnTo>
                    <a:pt x="13" y="34"/>
                  </a:lnTo>
                  <a:lnTo>
                    <a:pt x="11" y="36"/>
                  </a:lnTo>
                  <a:lnTo>
                    <a:pt x="0" y="23"/>
                  </a:lnTo>
                  <a:lnTo>
                    <a:pt x="0" y="19"/>
                  </a:lnTo>
                  <a:lnTo>
                    <a:pt x="6" y="17"/>
                  </a:lnTo>
                  <a:lnTo>
                    <a:pt x="9" y="2"/>
                  </a:lnTo>
                  <a:lnTo>
                    <a:pt x="9" y="2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68" name=""/>
            <p:cNvSpPr/>
            <p:nvPr/>
          </p:nvSpPr>
          <p:spPr>
            <a:xfrm>
              <a:off x="8100360" y="3430800"/>
              <a:ext cx="34560" cy="54720"/>
            </a:xfrm>
            <a:custGeom>
              <a:avLst/>
              <a:gdLst/>
              <a:ahLst/>
              <a:rect l="l" t="t" r="r" b="b"/>
              <a:pathLst>
                <a:path w="20" h="27">
                  <a:moveTo>
                    <a:pt x="0" y="0"/>
                  </a:moveTo>
                  <a:lnTo>
                    <a:pt x="9" y="4"/>
                  </a:lnTo>
                  <a:lnTo>
                    <a:pt x="20" y="6"/>
                  </a:lnTo>
                  <a:lnTo>
                    <a:pt x="18" y="13"/>
                  </a:lnTo>
                  <a:lnTo>
                    <a:pt x="0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920" bIns="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69" name=""/>
            <p:cNvSpPr/>
            <p:nvPr/>
          </p:nvSpPr>
          <p:spPr>
            <a:xfrm>
              <a:off x="8100360" y="3430800"/>
              <a:ext cx="34560" cy="54720"/>
            </a:xfrm>
            <a:custGeom>
              <a:avLst/>
              <a:gdLst/>
              <a:ahLst/>
              <a:rect l="l" t="t" r="r" b="b"/>
              <a:pathLst>
                <a:path w="20" h="27">
                  <a:moveTo>
                    <a:pt x="0" y="0"/>
                  </a:moveTo>
                  <a:lnTo>
                    <a:pt x="9" y="4"/>
                  </a:lnTo>
                  <a:lnTo>
                    <a:pt x="20" y="6"/>
                  </a:lnTo>
                  <a:lnTo>
                    <a:pt x="18" y="13"/>
                  </a:lnTo>
                  <a:lnTo>
                    <a:pt x="0" y="27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920" bIns="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70" name=""/>
            <p:cNvSpPr/>
            <p:nvPr/>
          </p:nvSpPr>
          <p:spPr>
            <a:xfrm>
              <a:off x="8178840" y="3404520"/>
              <a:ext cx="41760" cy="56520"/>
            </a:xfrm>
            <a:custGeom>
              <a:avLst/>
              <a:gdLst/>
              <a:ahLst/>
              <a:rect l="l" t="t" r="r" b="b"/>
              <a:pathLst>
                <a:path w="24" h="28">
                  <a:moveTo>
                    <a:pt x="0" y="0"/>
                  </a:moveTo>
                  <a:lnTo>
                    <a:pt x="15" y="2"/>
                  </a:lnTo>
                  <a:lnTo>
                    <a:pt x="20" y="6"/>
                  </a:lnTo>
                  <a:lnTo>
                    <a:pt x="20" y="17"/>
                  </a:lnTo>
                  <a:lnTo>
                    <a:pt x="24" y="28"/>
                  </a:lnTo>
                  <a:lnTo>
                    <a:pt x="15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720" bIns="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71" name=""/>
            <p:cNvSpPr/>
            <p:nvPr/>
          </p:nvSpPr>
          <p:spPr>
            <a:xfrm>
              <a:off x="8178840" y="3404520"/>
              <a:ext cx="41760" cy="56520"/>
            </a:xfrm>
            <a:custGeom>
              <a:avLst/>
              <a:gdLst/>
              <a:ahLst/>
              <a:rect l="l" t="t" r="r" b="b"/>
              <a:pathLst>
                <a:path w="24" h="28">
                  <a:moveTo>
                    <a:pt x="0" y="0"/>
                  </a:moveTo>
                  <a:lnTo>
                    <a:pt x="15" y="2"/>
                  </a:lnTo>
                  <a:lnTo>
                    <a:pt x="20" y="6"/>
                  </a:lnTo>
                  <a:lnTo>
                    <a:pt x="20" y="17"/>
                  </a:lnTo>
                  <a:lnTo>
                    <a:pt x="24" y="28"/>
                  </a:lnTo>
                  <a:lnTo>
                    <a:pt x="15" y="26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720" bIns="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72" name=""/>
            <p:cNvSpPr/>
            <p:nvPr/>
          </p:nvSpPr>
          <p:spPr>
            <a:xfrm>
              <a:off x="8138880" y="3400560"/>
              <a:ext cx="25920" cy="34200"/>
            </a:xfrm>
            <a:custGeom>
              <a:avLst/>
              <a:gdLst/>
              <a:ahLst/>
              <a:rect l="l" t="t" r="r" b="b"/>
              <a:pathLst>
                <a:path w="15" h="17">
                  <a:moveTo>
                    <a:pt x="2" y="0"/>
                  </a:moveTo>
                  <a:lnTo>
                    <a:pt x="15" y="12"/>
                  </a:lnTo>
                  <a:lnTo>
                    <a:pt x="15" y="17"/>
                  </a:lnTo>
                  <a:lnTo>
                    <a:pt x="6" y="10"/>
                  </a:lnTo>
                  <a:lnTo>
                    <a:pt x="0" y="1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600" bIns="-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73" name=""/>
            <p:cNvSpPr/>
            <p:nvPr/>
          </p:nvSpPr>
          <p:spPr>
            <a:xfrm>
              <a:off x="8138880" y="3400560"/>
              <a:ext cx="25920" cy="34200"/>
            </a:xfrm>
            <a:custGeom>
              <a:avLst/>
              <a:gdLst/>
              <a:ahLst/>
              <a:rect l="l" t="t" r="r" b="b"/>
              <a:pathLst>
                <a:path w="15" h="17">
                  <a:moveTo>
                    <a:pt x="2" y="0"/>
                  </a:moveTo>
                  <a:lnTo>
                    <a:pt x="15" y="12"/>
                  </a:lnTo>
                  <a:lnTo>
                    <a:pt x="15" y="17"/>
                  </a:lnTo>
                  <a:lnTo>
                    <a:pt x="6" y="10"/>
                  </a:lnTo>
                  <a:lnTo>
                    <a:pt x="0" y="12"/>
                  </a:lnTo>
                  <a:lnTo>
                    <a:pt x="2" y="0"/>
                  </a:lnTo>
                  <a:lnTo>
                    <a:pt x="2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600" bIns="-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74" name=""/>
            <p:cNvSpPr/>
            <p:nvPr/>
          </p:nvSpPr>
          <p:spPr>
            <a:xfrm>
              <a:off x="8100360" y="3400560"/>
              <a:ext cx="5040" cy="20160"/>
            </a:xfrm>
            <a:custGeom>
              <a:avLst/>
              <a:gdLst/>
              <a:ahLst/>
              <a:rect l="l" t="t" r="r" b="b"/>
              <a:pathLst>
                <a:path w="3" h="10">
                  <a:moveTo>
                    <a:pt x="0" y="4"/>
                  </a:moveTo>
                  <a:lnTo>
                    <a:pt x="3" y="0"/>
                  </a:lnTo>
                  <a:lnTo>
                    <a:pt x="0" y="1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75" name=""/>
            <p:cNvSpPr/>
            <p:nvPr/>
          </p:nvSpPr>
          <p:spPr>
            <a:xfrm>
              <a:off x="8100360" y="3400560"/>
              <a:ext cx="5040" cy="20160"/>
            </a:xfrm>
            <a:custGeom>
              <a:avLst/>
              <a:gdLst/>
              <a:ahLst/>
              <a:rect l="l" t="t" r="r" b="b"/>
              <a:pathLst>
                <a:path w="3" h="10">
                  <a:moveTo>
                    <a:pt x="0" y="4"/>
                  </a:moveTo>
                  <a:lnTo>
                    <a:pt x="3" y="0"/>
                  </a:lnTo>
                  <a:lnTo>
                    <a:pt x="0" y="10"/>
                  </a:lnTo>
                  <a:lnTo>
                    <a:pt x="0" y="4"/>
                  </a:lnTo>
                  <a:lnTo>
                    <a:pt x="0" y="4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76" name=""/>
            <p:cNvSpPr/>
            <p:nvPr/>
          </p:nvSpPr>
          <p:spPr>
            <a:xfrm>
              <a:off x="8097120" y="3366000"/>
              <a:ext cx="5040" cy="11880"/>
            </a:xfrm>
            <a:custGeom>
              <a:avLst/>
              <a:gdLst/>
              <a:ahLst/>
              <a:rect l="l" t="t" r="r" b="b"/>
              <a:pathLst>
                <a:path w="3" h="6">
                  <a:moveTo>
                    <a:pt x="0" y="4"/>
                  </a:moveTo>
                  <a:lnTo>
                    <a:pt x="0" y="0"/>
                  </a:lnTo>
                  <a:lnTo>
                    <a:pt x="3" y="2"/>
                  </a:lnTo>
                  <a:lnTo>
                    <a:pt x="3" y="6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77" name=""/>
            <p:cNvSpPr/>
            <p:nvPr/>
          </p:nvSpPr>
          <p:spPr>
            <a:xfrm>
              <a:off x="8097120" y="3366000"/>
              <a:ext cx="5040" cy="11880"/>
            </a:xfrm>
            <a:custGeom>
              <a:avLst/>
              <a:gdLst/>
              <a:ahLst/>
              <a:rect l="l" t="t" r="r" b="b"/>
              <a:pathLst>
                <a:path w="3" h="6">
                  <a:moveTo>
                    <a:pt x="0" y="4"/>
                  </a:moveTo>
                  <a:lnTo>
                    <a:pt x="0" y="0"/>
                  </a:lnTo>
                  <a:lnTo>
                    <a:pt x="3" y="2"/>
                  </a:lnTo>
                  <a:lnTo>
                    <a:pt x="3" y="6"/>
                  </a:lnTo>
                  <a:lnTo>
                    <a:pt x="0" y="4"/>
                  </a:lnTo>
                  <a:lnTo>
                    <a:pt x="0" y="4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78" name=""/>
            <p:cNvSpPr/>
            <p:nvPr/>
          </p:nvSpPr>
          <p:spPr>
            <a:xfrm>
              <a:off x="8097120" y="3304800"/>
              <a:ext cx="3240" cy="16560"/>
            </a:xfrm>
            <a:custGeom>
              <a:avLst/>
              <a:gdLst/>
              <a:ahLst/>
              <a:rect l="l" t="t" r="r" b="b"/>
              <a:pathLst>
                <a:path w="2" h="8">
                  <a:moveTo>
                    <a:pt x="0" y="2"/>
                  </a:moveTo>
                  <a:lnTo>
                    <a:pt x="2" y="0"/>
                  </a:lnTo>
                  <a:lnTo>
                    <a:pt x="2" y="8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240" bIns="-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79" name=""/>
            <p:cNvSpPr/>
            <p:nvPr/>
          </p:nvSpPr>
          <p:spPr>
            <a:xfrm>
              <a:off x="8097120" y="3304800"/>
              <a:ext cx="3240" cy="16560"/>
            </a:xfrm>
            <a:custGeom>
              <a:avLst/>
              <a:gdLst/>
              <a:ahLst/>
              <a:rect l="l" t="t" r="r" b="b"/>
              <a:pathLst>
                <a:path w="2" h="8">
                  <a:moveTo>
                    <a:pt x="0" y="2"/>
                  </a:moveTo>
                  <a:lnTo>
                    <a:pt x="2" y="0"/>
                  </a:lnTo>
                  <a:lnTo>
                    <a:pt x="2" y="8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240" bIns="-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80" name=""/>
            <p:cNvSpPr/>
            <p:nvPr/>
          </p:nvSpPr>
          <p:spPr>
            <a:xfrm>
              <a:off x="8030520" y="3170880"/>
              <a:ext cx="137880" cy="233640"/>
            </a:xfrm>
            <a:custGeom>
              <a:avLst/>
              <a:gdLst/>
              <a:ahLst/>
              <a:rect l="l" t="t" r="r" b="b"/>
              <a:pathLst>
                <a:path w="79" h="115">
                  <a:moveTo>
                    <a:pt x="45" y="2"/>
                  </a:moveTo>
                  <a:lnTo>
                    <a:pt x="43" y="21"/>
                  </a:lnTo>
                  <a:lnTo>
                    <a:pt x="49" y="32"/>
                  </a:lnTo>
                  <a:lnTo>
                    <a:pt x="43" y="47"/>
                  </a:lnTo>
                  <a:lnTo>
                    <a:pt x="36" y="51"/>
                  </a:lnTo>
                  <a:lnTo>
                    <a:pt x="30" y="62"/>
                  </a:lnTo>
                  <a:lnTo>
                    <a:pt x="34" y="79"/>
                  </a:lnTo>
                  <a:lnTo>
                    <a:pt x="40" y="89"/>
                  </a:lnTo>
                  <a:lnTo>
                    <a:pt x="45" y="89"/>
                  </a:lnTo>
                  <a:lnTo>
                    <a:pt x="45" y="83"/>
                  </a:lnTo>
                  <a:lnTo>
                    <a:pt x="53" y="81"/>
                  </a:lnTo>
                  <a:lnTo>
                    <a:pt x="62" y="93"/>
                  </a:lnTo>
                  <a:lnTo>
                    <a:pt x="64" y="87"/>
                  </a:lnTo>
                  <a:lnTo>
                    <a:pt x="75" y="93"/>
                  </a:lnTo>
                  <a:lnTo>
                    <a:pt x="70" y="94"/>
                  </a:lnTo>
                  <a:lnTo>
                    <a:pt x="75" y="102"/>
                  </a:lnTo>
                  <a:lnTo>
                    <a:pt x="75" y="104"/>
                  </a:lnTo>
                  <a:lnTo>
                    <a:pt x="79" y="108"/>
                  </a:lnTo>
                  <a:lnTo>
                    <a:pt x="77" y="115"/>
                  </a:lnTo>
                  <a:lnTo>
                    <a:pt x="75" y="111"/>
                  </a:lnTo>
                  <a:lnTo>
                    <a:pt x="77" y="109"/>
                  </a:lnTo>
                  <a:lnTo>
                    <a:pt x="66" y="104"/>
                  </a:lnTo>
                  <a:lnTo>
                    <a:pt x="53" y="91"/>
                  </a:lnTo>
                  <a:lnTo>
                    <a:pt x="49" y="89"/>
                  </a:lnTo>
                  <a:lnTo>
                    <a:pt x="53" y="102"/>
                  </a:lnTo>
                  <a:lnTo>
                    <a:pt x="40" y="89"/>
                  </a:lnTo>
                  <a:lnTo>
                    <a:pt x="34" y="89"/>
                  </a:lnTo>
                  <a:lnTo>
                    <a:pt x="28" y="94"/>
                  </a:lnTo>
                  <a:lnTo>
                    <a:pt x="17" y="93"/>
                  </a:lnTo>
                  <a:lnTo>
                    <a:pt x="15" y="85"/>
                  </a:lnTo>
                  <a:lnTo>
                    <a:pt x="21" y="76"/>
                  </a:lnTo>
                  <a:lnTo>
                    <a:pt x="15" y="74"/>
                  </a:lnTo>
                  <a:lnTo>
                    <a:pt x="13" y="79"/>
                  </a:lnTo>
                  <a:lnTo>
                    <a:pt x="6" y="66"/>
                  </a:lnTo>
                  <a:lnTo>
                    <a:pt x="0" y="45"/>
                  </a:lnTo>
                  <a:lnTo>
                    <a:pt x="10" y="47"/>
                  </a:lnTo>
                  <a:lnTo>
                    <a:pt x="15" y="2"/>
                  </a:lnTo>
                  <a:lnTo>
                    <a:pt x="17" y="0"/>
                  </a:lnTo>
                  <a:lnTo>
                    <a:pt x="34" y="6"/>
                  </a:lnTo>
                  <a:lnTo>
                    <a:pt x="40" y="4"/>
                  </a:lnTo>
                  <a:lnTo>
                    <a:pt x="41" y="0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81" name=""/>
            <p:cNvSpPr/>
            <p:nvPr/>
          </p:nvSpPr>
          <p:spPr>
            <a:xfrm>
              <a:off x="8030520" y="3170880"/>
              <a:ext cx="137880" cy="233640"/>
            </a:xfrm>
            <a:custGeom>
              <a:avLst/>
              <a:gdLst/>
              <a:ahLst/>
              <a:rect l="l" t="t" r="r" b="b"/>
              <a:pathLst>
                <a:path w="79" h="115">
                  <a:moveTo>
                    <a:pt x="45" y="2"/>
                  </a:moveTo>
                  <a:lnTo>
                    <a:pt x="43" y="21"/>
                  </a:lnTo>
                  <a:lnTo>
                    <a:pt x="49" y="32"/>
                  </a:lnTo>
                  <a:lnTo>
                    <a:pt x="43" y="47"/>
                  </a:lnTo>
                  <a:lnTo>
                    <a:pt x="36" y="51"/>
                  </a:lnTo>
                  <a:lnTo>
                    <a:pt x="30" y="62"/>
                  </a:lnTo>
                  <a:lnTo>
                    <a:pt x="34" y="79"/>
                  </a:lnTo>
                  <a:lnTo>
                    <a:pt x="40" y="89"/>
                  </a:lnTo>
                  <a:lnTo>
                    <a:pt x="45" y="89"/>
                  </a:lnTo>
                  <a:lnTo>
                    <a:pt x="45" y="83"/>
                  </a:lnTo>
                  <a:lnTo>
                    <a:pt x="53" y="81"/>
                  </a:lnTo>
                  <a:lnTo>
                    <a:pt x="62" y="93"/>
                  </a:lnTo>
                  <a:lnTo>
                    <a:pt x="64" y="87"/>
                  </a:lnTo>
                  <a:lnTo>
                    <a:pt x="75" y="93"/>
                  </a:lnTo>
                  <a:lnTo>
                    <a:pt x="70" y="94"/>
                  </a:lnTo>
                  <a:lnTo>
                    <a:pt x="75" y="102"/>
                  </a:lnTo>
                  <a:lnTo>
                    <a:pt x="75" y="104"/>
                  </a:lnTo>
                  <a:lnTo>
                    <a:pt x="79" y="108"/>
                  </a:lnTo>
                  <a:lnTo>
                    <a:pt x="77" y="115"/>
                  </a:lnTo>
                  <a:lnTo>
                    <a:pt x="75" y="111"/>
                  </a:lnTo>
                  <a:lnTo>
                    <a:pt x="77" y="109"/>
                  </a:lnTo>
                  <a:lnTo>
                    <a:pt x="66" y="104"/>
                  </a:lnTo>
                  <a:lnTo>
                    <a:pt x="53" y="91"/>
                  </a:lnTo>
                  <a:lnTo>
                    <a:pt x="49" y="89"/>
                  </a:lnTo>
                  <a:lnTo>
                    <a:pt x="53" y="102"/>
                  </a:lnTo>
                  <a:lnTo>
                    <a:pt x="40" y="89"/>
                  </a:lnTo>
                  <a:lnTo>
                    <a:pt x="34" y="89"/>
                  </a:lnTo>
                  <a:lnTo>
                    <a:pt x="28" y="94"/>
                  </a:lnTo>
                  <a:lnTo>
                    <a:pt x="17" y="93"/>
                  </a:lnTo>
                  <a:lnTo>
                    <a:pt x="15" y="85"/>
                  </a:lnTo>
                  <a:lnTo>
                    <a:pt x="21" y="76"/>
                  </a:lnTo>
                  <a:lnTo>
                    <a:pt x="15" y="74"/>
                  </a:lnTo>
                  <a:lnTo>
                    <a:pt x="13" y="79"/>
                  </a:lnTo>
                  <a:lnTo>
                    <a:pt x="6" y="66"/>
                  </a:lnTo>
                  <a:lnTo>
                    <a:pt x="0" y="45"/>
                  </a:lnTo>
                  <a:lnTo>
                    <a:pt x="10" y="47"/>
                  </a:lnTo>
                  <a:lnTo>
                    <a:pt x="15" y="2"/>
                  </a:lnTo>
                  <a:lnTo>
                    <a:pt x="17" y="0"/>
                  </a:lnTo>
                  <a:lnTo>
                    <a:pt x="34" y="6"/>
                  </a:lnTo>
                  <a:lnTo>
                    <a:pt x="40" y="4"/>
                  </a:lnTo>
                  <a:lnTo>
                    <a:pt x="41" y="0"/>
                  </a:lnTo>
                  <a:lnTo>
                    <a:pt x="45" y="2"/>
                  </a:lnTo>
                  <a:lnTo>
                    <a:pt x="45" y="2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82" name=""/>
            <p:cNvSpPr/>
            <p:nvPr/>
          </p:nvSpPr>
          <p:spPr>
            <a:xfrm>
              <a:off x="8047800" y="3369960"/>
              <a:ext cx="34920" cy="46440"/>
            </a:xfrm>
            <a:custGeom>
              <a:avLst/>
              <a:gdLst/>
              <a:ahLst/>
              <a:rect l="l" t="t" r="r" b="b"/>
              <a:pathLst>
                <a:path w="20" h="23">
                  <a:moveTo>
                    <a:pt x="0" y="0"/>
                  </a:moveTo>
                  <a:lnTo>
                    <a:pt x="13" y="0"/>
                  </a:lnTo>
                  <a:lnTo>
                    <a:pt x="20" y="6"/>
                  </a:lnTo>
                  <a:lnTo>
                    <a:pt x="20" y="21"/>
                  </a:lnTo>
                  <a:lnTo>
                    <a:pt x="16" y="2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83" name=""/>
            <p:cNvSpPr/>
            <p:nvPr/>
          </p:nvSpPr>
          <p:spPr>
            <a:xfrm>
              <a:off x="8047800" y="3369960"/>
              <a:ext cx="34920" cy="46440"/>
            </a:xfrm>
            <a:custGeom>
              <a:avLst/>
              <a:gdLst/>
              <a:ahLst/>
              <a:rect l="l" t="t" r="r" b="b"/>
              <a:pathLst>
                <a:path w="20" h="23">
                  <a:moveTo>
                    <a:pt x="0" y="0"/>
                  </a:moveTo>
                  <a:lnTo>
                    <a:pt x="13" y="0"/>
                  </a:lnTo>
                  <a:lnTo>
                    <a:pt x="20" y="6"/>
                  </a:lnTo>
                  <a:lnTo>
                    <a:pt x="20" y="21"/>
                  </a:lnTo>
                  <a:lnTo>
                    <a:pt x="16" y="23"/>
                  </a:lnTo>
                  <a:lnTo>
                    <a:pt x="5" y="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84" name=""/>
            <p:cNvSpPr/>
            <p:nvPr/>
          </p:nvSpPr>
          <p:spPr>
            <a:xfrm>
              <a:off x="9533160" y="4427280"/>
              <a:ext cx="19080" cy="38520"/>
            </a:xfrm>
            <a:custGeom>
              <a:avLst/>
              <a:gdLst/>
              <a:ahLst/>
              <a:rect l="l" t="t" r="r" b="b"/>
              <a:pathLst>
                <a:path w="11" h="19">
                  <a:moveTo>
                    <a:pt x="0" y="0"/>
                  </a:moveTo>
                  <a:lnTo>
                    <a:pt x="3" y="10"/>
                  </a:lnTo>
                  <a:lnTo>
                    <a:pt x="9" y="8"/>
                  </a:lnTo>
                  <a:lnTo>
                    <a:pt x="11" y="17"/>
                  </a:lnTo>
                  <a:lnTo>
                    <a:pt x="5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280" bIns="-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85" name=""/>
            <p:cNvSpPr/>
            <p:nvPr/>
          </p:nvSpPr>
          <p:spPr>
            <a:xfrm>
              <a:off x="9533160" y="4427280"/>
              <a:ext cx="19080" cy="38520"/>
            </a:xfrm>
            <a:custGeom>
              <a:avLst/>
              <a:gdLst/>
              <a:ahLst/>
              <a:rect l="l" t="t" r="r" b="b"/>
              <a:pathLst>
                <a:path w="11" h="19">
                  <a:moveTo>
                    <a:pt x="0" y="0"/>
                  </a:moveTo>
                  <a:lnTo>
                    <a:pt x="3" y="10"/>
                  </a:lnTo>
                  <a:lnTo>
                    <a:pt x="9" y="8"/>
                  </a:lnTo>
                  <a:lnTo>
                    <a:pt x="11" y="17"/>
                  </a:lnTo>
                  <a:lnTo>
                    <a:pt x="5" y="19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280" bIns="-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86" name=""/>
            <p:cNvSpPr/>
            <p:nvPr/>
          </p:nvSpPr>
          <p:spPr>
            <a:xfrm>
              <a:off x="9589320" y="4539240"/>
              <a:ext cx="5040" cy="11880"/>
            </a:xfrm>
            <a:custGeom>
              <a:avLst/>
              <a:gdLst/>
              <a:ahLst/>
              <a:rect l="l" t="t" r="r" b="b"/>
              <a:pathLst>
                <a:path w="3" h="6">
                  <a:moveTo>
                    <a:pt x="3" y="0"/>
                  </a:moveTo>
                  <a:lnTo>
                    <a:pt x="3" y="6"/>
                  </a:lnTo>
                  <a:lnTo>
                    <a:pt x="0" y="6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87" name=""/>
            <p:cNvSpPr/>
            <p:nvPr/>
          </p:nvSpPr>
          <p:spPr>
            <a:xfrm>
              <a:off x="9589320" y="4539240"/>
              <a:ext cx="5040" cy="11880"/>
            </a:xfrm>
            <a:custGeom>
              <a:avLst/>
              <a:gdLst/>
              <a:ahLst/>
              <a:rect l="l" t="t" r="r" b="b"/>
              <a:pathLst>
                <a:path w="3" h="6">
                  <a:moveTo>
                    <a:pt x="3" y="0"/>
                  </a:moveTo>
                  <a:lnTo>
                    <a:pt x="3" y="6"/>
                  </a:lnTo>
                  <a:lnTo>
                    <a:pt x="0" y="6"/>
                  </a:lnTo>
                  <a:lnTo>
                    <a:pt x="3" y="0"/>
                  </a:lnTo>
                  <a:lnTo>
                    <a:pt x="3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88" name=""/>
            <p:cNvSpPr/>
            <p:nvPr/>
          </p:nvSpPr>
          <p:spPr>
            <a:xfrm>
              <a:off x="9578520" y="4482000"/>
              <a:ext cx="10440" cy="1008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4" y="0"/>
                  </a:moveTo>
                  <a:lnTo>
                    <a:pt x="6" y="5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89" name=""/>
            <p:cNvSpPr/>
            <p:nvPr/>
          </p:nvSpPr>
          <p:spPr>
            <a:xfrm>
              <a:off x="9578520" y="4482000"/>
              <a:ext cx="10440" cy="1008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4" y="0"/>
                  </a:moveTo>
                  <a:lnTo>
                    <a:pt x="6" y="5"/>
                  </a:lnTo>
                  <a:lnTo>
                    <a:pt x="0" y="4"/>
                  </a:lnTo>
                  <a:lnTo>
                    <a:pt x="4" y="0"/>
                  </a:ln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90" name=""/>
            <p:cNvSpPr/>
            <p:nvPr/>
          </p:nvSpPr>
          <p:spPr>
            <a:xfrm>
              <a:off x="9552600" y="4473720"/>
              <a:ext cx="18720" cy="2664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0" y="0"/>
                  </a:moveTo>
                  <a:lnTo>
                    <a:pt x="11" y="13"/>
                  </a:lnTo>
                  <a:lnTo>
                    <a:pt x="6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91" name=""/>
            <p:cNvSpPr/>
            <p:nvPr/>
          </p:nvSpPr>
          <p:spPr>
            <a:xfrm>
              <a:off x="9552600" y="4473720"/>
              <a:ext cx="18720" cy="2664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0" y="0"/>
                  </a:moveTo>
                  <a:lnTo>
                    <a:pt x="11" y="13"/>
                  </a:lnTo>
                  <a:lnTo>
                    <a:pt x="6" y="13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92" name=""/>
            <p:cNvSpPr/>
            <p:nvPr/>
          </p:nvSpPr>
          <p:spPr>
            <a:xfrm>
              <a:off x="7000200" y="2846160"/>
              <a:ext cx="155160" cy="228960"/>
            </a:xfrm>
            <a:custGeom>
              <a:avLst/>
              <a:gdLst/>
              <a:ahLst/>
              <a:rect l="l" t="t" r="r" b="b"/>
              <a:pathLst>
                <a:path w="89" h="113">
                  <a:moveTo>
                    <a:pt x="89" y="94"/>
                  </a:moveTo>
                  <a:lnTo>
                    <a:pt x="89" y="106"/>
                  </a:lnTo>
                  <a:lnTo>
                    <a:pt x="81" y="106"/>
                  </a:lnTo>
                  <a:lnTo>
                    <a:pt x="81" y="113"/>
                  </a:lnTo>
                  <a:lnTo>
                    <a:pt x="74" y="87"/>
                  </a:lnTo>
                  <a:lnTo>
                    <a:pt x="70" y="78"/>
                  </a:lnTo>
                  <a:lnTo>
                    <a:pt x="59" y="78"/>
                  </a:lnTo>
                  <a:lnTo>
                    <a:pt x="53" y="74"/>
                  </a:lnTo>
                  <a:lnTo>
                    <a:pt x="49" y="79"/>
                  </a:lnTo>
                  <a:lnTo>
                    <a:pt x="49" y="87"/>
                  </a:lnTo>
                  <a:lnTo>
                    <a:pt x="44" y="96"/>
                  </a:lnTo>
                  <a:lnTo>
                    <a:pt x="38" y="91"/>
                  </a:lnTo>
                  <a:lnTo>
                    <a:pt x="32" y="96"/>
                  </a:lnTo>
                  <a:lnTo>
                    <a:pt x="32" y="94"/>
                  </a:lnTo>
                  <a:lnTo>
                    <a:pt x="19" y="100"/>
                  </a:lnTo>
                  <a:lnTo>
                    <a:pt x="10" y="59"/>
                  </a:lnTo>
                  <a:lnTo>
                    <a:pt x="12" y="46"/>
                  </a:lnTo>
                  <a:lnTo>
                    <a:pt x="0" y="36"/>
                  </a:lnTo>
                  <a:lnTo>
                    <a:pt x="6" y="27"/>
                  </a:lnTo>
                  <a:lnTo>
                    <a:pt x="14" y="27"/>
                  </a:lnTo>
                  <a:lnTo>
                    <a:pt x="14" y="21"/>
                  </a:lnTo>
                  <a:lnTo>
                    <a:pt x="6" y="19"/>
                  </a:lnTo>
                  <a:lnTo>
                    <a:pt x="4" y="14"/>
                  </a:lnTo>
                  <a:lnTo>
                    <a:pt x="10" y="0"/>
                  </a:lnTo>
                  <a:lnTo>
                    <a:pt x="15" y="10"/>
                  </a:lnTo>
                  <a:lnTo>
                    <a:pt x="19" y="2"/>
                  </a:lnTo>
                  <a:lnTo>
                    <a:pt x="23" y="12"/>
                  </a:lnTo>
                  <a:lnTo>
                    <a:pt x="29" y="12"/>
                  </a:lnTo>
                  <a:lnTo>
                    <a:pt x="31" y="6"/>
                  </a:lnTo>
                  <a:lnTo>
                    <a:pt x="34" y="21"/>
                  </a:lnTo>
                  <a:lnTo>
                    <a:pt x="40" y="25"/>
                  </a:lnTo>
                  <a:lnTo>
                    <a:pt x="81" y="30"/>
                  </a:lnTo>
                  <a:lnTo>
                    <a:pt x="59" y="53"/>
                  </a:lnTo>
                  <a:lnTo>
                    <a:pt x="63" y="66"/>
                  </a:lnTo>
                  <a:lnTo>
                    <a:pt x="70" y="72"/>
                  </a:lnTo>
                  <a:lnTo>
                    <a:pt x="79" y="57"/>
                  </a:lnTo>
                  <a:lnTo>
                    <a:pt x="89" y="94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93" name=""/>
            <p:cNvSpPr/>
            <p:nvPr/>
          </p:nvSpPr>
          <p:spPr>
            <a:xfrm>
              <a:off x="7000200" y="2846160"/>
              <a:ext cx="155160" cy="228960"/>
            </a:xfrm>
            <a:custGeom>
              <a:avLst/>
              <a:gdLst/>
              <a:ahLst/>
              <a:rect l="l" t="t" r="r" b="b"/>
              <a:pathLst>
                <a:path w="89" h="113">
                  <a:moveTo>
                    <a:pt x="89" y="94"/>
                  </a:moveTo>
                  <a:lnTo>
                    <a:pt x="89" y="106"/>
                  </a:lnTo>
                  <a:lnTo>
                    <a:pt x="81" y="106"/>
                  </a:lnTo>
                  <a:lnTo>
                    <a:pt x="81" y="113"/>
                  </a:lnTo>
                  <a:lnTo>
                    <a:pt x="74" y="87"/>
                  </a:lnTo>
                  <a:lnTo>
                    <a:pt x="70" y="78"/>
                  </a:lnTo>
                  <a:lnTo>
                    <a:pt x="59" y="78"/>
                  </a:lnTo>
                  <a:lnTo>
                    <a:pt x="53" y="74"/>
                  </a:lnTo>
                  <a:lnTo>
                    <a:pt x="49" y="79"/>
                  </a:lnTo>
                  <a:lnTo>
                    <a:pt x="49" y="87"/>
                  </a:lnTo>
                  <a:lnTo>
                    <a:pt x="44" y="96"/>
                  </a:lnTo>
                  <a:lnTo>
                    <a:pt x="38" y="91"/>
                  </a:lnTo>
                  <a:lnTo>
                    <a:pt x="32" y="96"/>
                  </a:lnTo>
                  <a:lnTo>
                    <a:pt x="32" y="94"/>
                  </a:lnTo>
                  <a:lnTo>
                    <a:pt x="19" y="100"/>
                  </a:lnTo>
                  <a:lnTo>
                    <a:pt x="10" y="59"/>
                  </a:lnTo>
                  <a:lnTo>
                    <a:pt x="12" y="46"/>
                  </a:lnTo>
                  <a:lnTo>
                    <a:pt x="0" y="36"/>
                  </a:lnTo>
                  <a:lnTo>
                    <a:pt x="6" y="27"/>
                  </a:lnTo>
                  <a:lnTo>
                    <a:pt x="14" y="27"/>
                  </a:lnTo>
                  <a:lnTo>
                    <a:pt x="14" y="21"/>
                  </a:lnTo>
                  <a:lnTo>
                    <a:pt x="6" y="19"/>
                  </a:lnTo>
                  <a:lnTo>
                    <a:pt x="4" y="14"/>
                  </a:lnTo>
                  <a:lnTo>
                    <a:pt x="10" y="0"/>
                  </a:lnTo>
                  <a:lnTo>
                    <a:pt x="15" y="10"/>
                  </a:lnTo>
                  <a:lnTo>
                    <a:pt x="19" y="2"/>
                  </a:lnTo>
                  <a:lnTo>
                    <a:pt x="23" y="12"/>
                  </a:lnTo>
                  <a:lnTo>
                    <a:pt x="29" y="12"/>
                  </a:lnTo>
                  <a:lnTo>
                    <a:pt x="31" y="6"/>
                  </a:lnTo>
                  <a:lnTo>
                    <a:pt x="34" y="21"/>
                  </a:lnTo>
                  <a:lnTo>
                    <a:pt x="40" y="25"/>
                  </a:lnTo>
                  <a:lnTo>
                    <a:pt x="81" y="30"/>
                  </a:lnTo>
                  <a:lnTo>
                    <a:pt x="59" y="53"/>
                  </a:lnTo>
                  <a:lnTo>
                    <a:pt x="63" y="66"/>
                  </a:lnTo>
                  <a:lnTo>
                    <a:pt x="70" y="72"/>
                  </a:lnTo>
                  <a:lnTo>
                    <a:pt x="79" y="57"/>
                  </a:lnTo>
                  <a:lnTo>
                    <a:pt x="89" y="94"/>
                  </a:lnTo>
                  <a:lnTo>
                    <a:pt x="89" y="94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94" name=""/>
            <p:cNvSpPr/>
            <p:nvPr/>
          </p:nvSpPr>
          <p:spPr>
            <a:xfrm>
              <a:off x="7089120" y="3004560"/>
              <a:ext cx="6840" cy="176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0"/>
                  </a:moveTo>
                  <a:lnTo>
                    <a:pt x="0" y="7"/>
                  </a:lnTo>
                  <a:lnTo>
                    <a:pt x="2" y="9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95" name=""/>
            <p:cNvSpPr/>
            <p:nvPr/>
          </p:nvSpPr>
          <p:spPr>
            <a:xfrm>
              <a:off x="7089120" y="3004560"/>
              <a:ext cx="6840" cy="176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0"/>
                  </a:moveTo>
                  <a:lnTo>
                    <a:pt x="0" y="7"/>
                  </a:lnTo>
                  <a:lnTo>
                    <a:pt x="2" y="9"/>
                  </a:lnTo>
                  <a:lnTo>
                    <a:pt x="4" y="3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96" name=""/>
            <p:cNvSpPr/>
            <p:nvPr/>
          </p:nvSpPr>
          <p:spPr>
            <a:xfrm>
              <a:off x="7026480" y="2774880"/>
              <a:ext cx="111240" cy="65160"/>
            </a:xfrm>
            <a:custGeom>
              <a:avLst/>
              <a:gdLst/>
              <a:ahLst/>
              <a:rect l="l" t="t" r="r" b="b"/>
              <a:pathLst>
                <a:path w="64" h="32">
                  <a:moveTo>
                    <a:pt x="4" y="18"/>
                  </a:moveTo>
                  <a:lnTo>
                    <a:pt x="0" y="22"/>
                  </a:lnTo>
                  <a:lnTo>
                    <a:pt x="4" y="28"/>
                  </a:lnTo>
                  <a:lnTo>
                    <a:pt x="17" y="32"/>
                  </a:lnTo>
                  <a:lnTo>
                    <a:pt x="61" y="28"/>
                  </a:lnTo>
                  <a:lnTo>
                    <a:pt x="64" y="18"/>
                  </a:lnTo>
                  <a:lnTo>
                    <a:pt x="57" y="15"/>
                  </a:lnTo>
                  <a:lnTo>
                    <a:pt x="57" y="9"/>
                  </a:lnTo>
                  <a:lnTo>
                    <a:pt x="51" y="5"/>
                  </a:lnTo>
                  <a:lnTo>
                    <a:pt x="23" y="0"/>
                  </a:lnTo>
                  <a:lnTo>
                    <a:pt x="4" y="1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97" name=""/>
            <p:cNvSpPr/>
            <p:nvPr/>
          </p:nvSpPr>
          <p:spPr>
            <a:xfrm>
              <a:off x="7026480" y="2774880"/>
              <a:ext cx="111240" cy="65160"/>
            </a:xfrm>
            <a:custGeom>
              <a:avLst/>
              <a:gdLst/>
              <a:ahLst/>
              <a:rect l="l" t="t" r="r" b="b"/>
              <a:pathLst>
                <a:path w="64" h="32">
                  <a:moveTo>
                    <a:pt x="4" y="18"/>
                  </a:moveTo>
                  <a:lnTo>
                    <a:pt x="0" y="22"/>
                  </a:lnTo>
                  <a:lnTo>
                    <a:pt x="4" y="28"/>
                  </a:lnTo>
                  <a:lnTo>
                    <a:pt x="17" y="32"/>
                  </a:lnTo>
                  <a:lnTo>
                    <a:pt x="61" y="28"/>
                  </a:lnTo>
                  <a:lnTo>
                    <a:pt x="64" y="18"/>
                  </a:lnTo>
                  <a:lnTo>
                    <a:pt x="57" y="15"/>
                  </a:lnTo>
                  <a:lnTo>
                    <a:pt x="57" y="9"/>
                  </a:lnTo>
                  <a:lnTo>
                    <a:pt x="51" y="5"/>
                  </a:lnTo>
                  <a:lnTo>
                    <a:pt x="23" y="0"/>
                  </a:lnTo>
                  <a:lnTo>
                    <a:pt x="4" y="18"/>
                  </a:lnTo>
                  <a:lnTo>
                    <a:pt x="4" y="18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98" name=""/>
            <p:cNvSpPr/>
            <p:nvPr/>
          </p:nvSpPr>
          <p:spPr>
            <a:xfrm>
              <a:off x="7141320" y="2774880"/>
              <a:ext cx="285480" cy="716400"/>
            </a:xfrm>
            <a:custGeom>
              <a:avLst/>
              <a:gdLst/>
              <a:ahLst/>
              <a:rect l="l" t="t" r="r" b="b"/>
              <a:pathLst>
                <a:path w="164" h="353">
                  <a:moveTo>
                    <a:pt x="164" y="133"/>
                  </a:moveTo>
                  <a:lnTo>
                    <a:pt x="149" y="152"/>
                  </a:lnTo>
                  <a:lnTo>
                    <a:pt x="141" y="160"/>
                  </a:lnTo>
                  <a:lnTo>
                    <a:pt x="123" y="173"/>
                  </a:lnTo>
                  <a:lnTo>
                    <a:pt x="108" y="175"/>
                  </a:lnTo>
                  <a:lnTo>
                    <a:pt x="100" y="197"/>
                  </a:lnTo>
                  <a:lnTo>
                    <a:pt x="106" y="212"/>
                  </a:lnTo>
                  <a:lnTo>
                    <a:pt x="115" y="222"/>
                  </a:lnTo>
                  <a:lnTo>
                    <a:pt x="117" y="237"/>
                  </a:lnTo>
                  <a:lnTo>
                    <a:pt x="121" y="240"/>
                  </a:lnTo>
                  <a:lnTo>
                    <a:pt x="111" y="265"/>
                  </a:lnTo>
                  <a:lnTo>
                    <a:pt x="113" y="271"/>
                  </a:lnTo>
                  <a:lnTo>
                    <a:pt x="126" y="282"/>
                  </a:lnTo>
                  <a:lnTo>
                    <a:pt x="126" y="299"/>
                  </a:lnTo>
                  <a:lnTo>
                    <a:pt x="136" y="321"/>
                  </a:lnTo>
                  <a:lnTo>
                    <a:pt x="123" y="340"/>
                  </a:lnTo>
                  <a:lnTo>
                    <a:pt x="121" y="353"/>
                  </a:lnTo>
                  <a:lnTo>
                    <a:pt x="117" y="352"/>
                  </a:lnTo>
                  <a:lnTo>
                    <a:pt x="123" y="325"/>
                  </a:lnTo>
                  <a:lnTo>
                    <a:pt x="117" y="321"/>
                  </a:lnTo>
                  <a:lnTo>
                    <a:pt x="119" y="318"/>
                  </a:lnTo>
                  <a:lnTo>
                    <a:pt x="117" y="303"/>
                  </a:lnTo>
                  <a:lnTo>
                    <a:pt x="113" y="288"/>
                  </a:lnTo>
                  <a:lnTo>
                    <a:pt x="111" y="289"/>
                  </a:lnTo>
                  <a:lnTo>
                    <a:pt x="104" y="263"/>
                  </a:lnTo>
                  <a:lnTo>
                    <a:pt x="102" y="233"/>
                  </a:lnTo>
                  <a:lnTo>
                    <a:pt x="85" y="227"/>
                  </a:lnTo>
                  <a:lnTo>
                    <a:pt x="83" y="216"/>
                  </a:lnTo>
                  <a:lnTo>
                    <a:pt x="81" y="231"/>
                  </a:lnTo>
                  <a:lnTo>
                    <a:pt x="57" y="248"/>
                  </a:lnTo>
                  <a:lnTo>
                    <a:pt x="44" y="246"/>
                  </a:lnTo>
                  <a:lnTo>
                    <a:pt x="44" y="240"/>
                  </a:lnTo>
                  <a:lnTo>
                    <a:pt x="38" y="242"/>
                  </a:lnTo>
                  <a:lnTo>
                    <a:pt x="44" y="222"/>
                  </a:lnTo>
                  <a:lnTo>
                    <a:pt x="40" y="199"/>
                  </a:lnTo>
                  <a:lnTo>
                    <a:pt x="32" y="184"/>
                  </a:lnTo>
                  <a:lnTo>
                    <a:pt x="30" y="188"/>
                  </a:lnTo>
                  <a:lnTo>
                    <a:pt x="25" y="182"/>
                  </a:lnTo>
                  <a:lnTo>
                    <a:pt x="27" y="178"/>
                  </a:lnTo>
                  <a:lnTo>
                    <a:pt x="29" y="180"/>
                  </a:lnTo>
                  <a:lnTo>
                    <a:pt x="27" y="173"/>
                  </a:lnTo>
                  <a:lnTo>
                    <a:pt x="13" y="165"/>
                  </a:lnTo>
                  <a:lnTo>
                    <a:pt x="0" y="148"/>
                  </a:lnTo>
                  <a:lnTo>
                    <a:pt x="0" y="141"/>
                  </a:lnTo>
                  <a:lnTo>
                    <a:pt x="8" y="141"/>
                  </a:lnTo>
                  <a:lnTo>
                    <a:pt x="8" y="129"/>
                  </a:lnTo>
                  <a:lnTo>
                    <a:pt x="17" y="124"/>
                  </a:lnTo>
                  <a:lnTo>
                    <a:pt x="13" y="113"/>
                  </a:lnTo>
                  <a:lnTo>
                    <a:pt x="15" y="111"/>
                  </a:lnTo>
                  <a:lnTo>
                    <a:pt x="19" y="109"/>
                  </a:lnTo>
                  <a:lnTo>
                    <a:pt x="21" y="92"/>
                  </a:lnTo>
                  <a:lnTo>
                    <a:pt x="36" y="88"/>
                  </a:lnTo>
                  <a:lnTo>
                    <a:pt x="45" y="64"/>
                  </a:lnTo>
                  <a:lnTo>
                    <a:pt x="55" y="50"/>
                  </a:lnTo>
                  <a:lnTo>
                    <a:pt x="57" y="37"/>
                  </a:lnTo>
                  <a:lnTo>
                    <a:pt x="72" y="22"/>
                  </a:lnTo>
                  <a:lnTo>
                    <a:pt x="87" y="22"/>
                  </a:lnTo>
                  <a:lnTo>
                    <a:pt x="89" y="9"/>
                  </a:lnTo>
                  <a:lnTo>
                    <a:pt x="94" y="7"/>
                  </a:lnTo>
                  <a:lnTo>
                    <a:pt x="94" y="1"/>
                  </a:lnTo>
                  <a:lnTo>
                    <a:pt x="98" y="0"/>
                  </a:lnTo>
                  <a:lnTo>
                    <a:pt x="104" y="1"/>
                  </a:lnTo>
                  <a:lnTo>
                    <a:pt x="111" y="15"/>
                  </a:lnTo>
                  <a:lnTo>
                    <a:pt x="117" y="15"/>
                  </a:lnTo>
                  <a:lnTo>
                    <a:pt x="121" y="32"/>
                  </a:lnTo>
                  <a:lnTo>
                    <a:pt x="119" y="45"/>
                  </a:lnTo>
                  <a:lnTo>
                    <a:pt x="104" y="65"/>
                  </a:lnTo>
                  <a:lnTo>
                    <a:pt x="98" y="92"/>
                  </a:lnTo>
                  <a:lnTo>
                    <a:pt x="113" y="84"/>
                  </a:lnTo>
                  <a:lnTo>
                    <a:pt x="123" y="84"/>
                  </a:lnTo>
                  <a:lnTo>
                    <a:pt x="124" y="101"/>
                  </a:lnTo>
                  <a:lnTo>
                    <a:pt x="134" y="107"/>
                  </a:lnTo>
                  <a:lnTo>
                    <a:pt x="130" y="122"/>
                  </a:lnTo>
                  <a:lnTo>
                    <a:pt x="141" y="126"/>
                  </a:lnTo>
                  <a:lnTo>
                    <a:pt x="149" y="135"/>
                  </a:lnTo>
                  <a:lnTo>
                    <a:pt x="160" y="131"/>
                  </a:lnTo>
                  <a:lnTo>
                    <a:pt x="164" y="13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99" name=""/>
            <p:cNvSpPr/>
            <p:nvPr/>
          </p:nvSpPr>
          <p:spPr>
            <a:xfrm>
              <a:off x="7141320" y="2774880"/>
              <a:ext cx="285480" cy="716400"/>
            </a:xfrm>
            <a:custGeom>
              <a:avLst/>
              <a:gdLst/>
              <a:ahLst/>
              <a:rect l="l" t="t" r="r" b="b"/>
              <a:pathLst>
                <a:path w="164" h="353">
                  <a:moveTo>
                    <a:pt x="164" y="133"/>
                  </a:moveTo>
                  <a:lnTo>
                    <a:pt x="149" y="152"/>
                  </a:lnTo>
                  <a:lnTo>
                    <a:pt x="141" y="160"/>
                  </a:lnTo>
                  <a:lnTo>
                    <a:pt x="123" y="173"/>
                  </a:lnTo>
                  <a:lnTo>
                    <a:pt x="108" y="175"/>
                  </a:lnTo>
                  <a:lnTo>
                    <a:pt x="100" y="197"/>
                  </a:lnTo>
                  <a:lnTo>
                    <a:pt x="106" y="212"/>
                  </a:lnTo>
                  <a:lnTo>
                    <a:pt x="115" y="222"/>
                  </a:lnTo>
                  <a:lnTo>
                    <a:pt x="117" y="237"/>
                  </a:lnTo>
                  <a:lnTo>
                    <a:pt x="121" y="240"/>
                  </a:lnTo>
                  <a:lnTo>
                    <a:pt x="111" y="265"/>
                  </a:lnTo>
                  <a:lnTo>
                    <a:pt x="113" y="271"/>
                  </a:lnTo>
                  <a:lnTo>
                    <a:pt x="126" y="282"/>
                  </a:lnTo>
                  <a:lnTo>
                    <a:pt x="126" y="299"/>
                  </a:lnTo>
                  <a:lnTo>
                    <a:pt x="136" y="321"/>
                  </a:lnTo>
                  <a:lnTo>
                    <a:pt x="123" y="340"/>
                  </a:lnTo>
                  <a:lnTo>
                    <a:pt x="121" y="353"/>
                  </a:lnTo>
                  <a:lnTo>
                    <a:pt x="117" y="352"/>
                  </a:lnTo>
                  <a:lnTo>
                    <a:pt x="123" y="325"/>
                  </a:lnTo>
                  <a:lnTo>
                    <a:pt x="117" y="321"/>
                  </a:lnTo>
                  <a:lnTo>
                    <a:pt x="119" y="318"/>
                  </a:lnTo>
                  <a:lnTo>
                    <a:pt x="117" y="303"/>
                  </a:lnTo>
                  <a:lnTo>
                    <a:pt x="113" y="288"/>
                  </a:lnTo>
                  <a:lnTo>
                    <a:pt x="111" y="289"/>
                  </a:lnTo>
                  <a:lnTo>
                    <a:pt x="104" y="263"/>
                  </a:lnTo>
                  <a:lnTo>
                    <a:pt x="102" y="233"/>
                  </a:lnTo>
                  <a:lnTo>
                    <a:pt x="85" y="227"/>
                  </a:lnTo>
                  <a:lnTo>
                    <a:pt x="83" y="216"/>
                  </a:lnTo>
                  <a:lnTo>
                    <a:pt x="81" y="231"/>
                  </a:lnTo>
                  <a:lnTo>
                    <a:pt x="57" y="248"/>
                  </a:lnTo>
                  <a:lnTo>
                    <a:pt x="44" y="246"/>
                  </a:lnTo>
                  <a:lnTo>
                    <a:pt x="44" y="240"/>
                  </a:lnTo>
                  <a:lnTo>
                    <a:pt x="38" y="242"/>
                  </a:lnTo>
                  <a:lnTo>
                    <a:pt x="44" y="222"/>
                  </a:lnTo>
                  <a:lnTo>
                    <a:pt x="40" y="199"/>
                  </a:lnTo>
                  <a:lnTo>
                    <a:pt x="32" y="184"/>
                  </a:lnTo>
                  <a:lnTo>
                    <a:pt x="30" y="188"/>
                  </a:lnTo>
                  <a:lnTo>
                    <a:pt x="25" y="182"/>
                  </a:lnTo>
                  <a:lnTo>
                    <a:pt x="27" y="178"/>
                  </a:lnTo>
                  <a:lnTo>
                    <a:pt x="29" y="180"/>
                  </a:lnTo>
                  <a:lnTo>
                    <a:pt x="27" y="173"/>
                  </a:lnTo>
                  <a:lnTo>
                    <a:pt x="13" y="165"/>
                  </a:lnTo>
                  <a:lnTo>
                    <a:pt x="0" y="148"/>
                  </a:lnTo>
                  <a:lnTo>
                    <a:pt x="0" y="141"/>
                  </a:lnTo>
                  <a:lnTo>
                    <a:pt x="8" y="141"/>
                  </a:lnTo>
                  <a:lnTo>
                    <a:pt x="8" y="129"/>
                  </a:lnTo>
                  <a:lnTo>
                    <a:pt x="17" y="124"/>
                  </a:lnTo>
                  <a:lnTo>
                    <a:pt x="13" y="113"/>
                  </a:lnTo>
                  <a:lnTo>
                    <a:pt x="15" y="111"/>
                  </a:lnTo>
                  <a:lnTo>
                    <a:pt x="19" y="109"/>
                  </a:lnTo>
                  <a:lnTo>
                    <a:pt x="21" y="92"/>
                  </a:lnTo>
                  <a:lnTo>
                    <a:pt x="36" y="88"/>
                  </a:lnTo>
                  <a:lnTo>
                    <a:pt x="45" y="64"/>
                  </a:lnTo>
                  <a:lnTo>
                    <a:pt x="55" y="50"/>
                  </a:lnTo>
                  <a:lnTo>
                    <a:pt x="57" y="37"/>
                  </a:lnTo>
                  <a:lnTo>
                    <a:pt x="72" y="22"/>
                  </a:lnTo>
                  <a:lnTo>
                    <a:pt x="87" y="22"/>
                  </a:lnTo>
                  <a:lnTo>
                    <a:pt x="89" y="9"/>
                  </a:lnTo>
                  <a:lnTo>
                    <a:pt x="94" y="7"/>
                  </a:lnTo>
                  <a:lnTo>
                    <a:pt x="94" y="1"/>
                  </a:lnTo>
                  <a:lnTo>
                    <a:pt x="98" y="0"/>
                  </a:lnTo>
                  <a:lnTo>
                    <a:pt x="104" y="1"/>
                  </a:lnTo>
                  <a:lnTo>
                    <a:pt x="111" y="15"/>
                  </a:lnTo>
                  <a:lnTo>
                    <a:pt x="117" y="15"/>
                  </a:lnTo>
                  <a:lnTo>
                    <a:pt x="121" y="32"/>
                  </a:lnTo>
                  <a:lnTo>
                    <a:pt x="119" y="45"/>
                  </a:lnTo>
                  <a:lnTo>
                    <a:pt x="104" y="65"/>
                  </a:lnTo>
                  <a:lnTo>
                    <a:pt x="98" y="92"/>
                  </a:lnTo>
                  <a:lnTo>
                    <a:pt x="113" y="84"/>
                  </a:lnTo>
                  <a:lnTo>
                    <a:pt x="123" y="84"/>
                  </a:lnTo>
                  <a:lnTo>
                    <a:pt x="124" y="101"/>
                  </a:lnTo>
                  <a:lnTo>
                    <a:pt x="134" y="107"/>
                  </a:lnTo>
                  <a:lnTo>
                    <a:pt x="130" y="122"/>
                  </a:lnTo>
                  <a:lnTo>
                    <a:pt x="141" y="126"/>
                  </a:lnTo>
                  <a:lnTo>
                    <a:pt x="149" y="135"/>
                  </a:lnTo>
                  <a:lnTo>
                    <a:pt x="160" y="131"/>
                  </a:lnTo>
                  <a:lnTo>
                    <a:pt x="164" y="133"/>
                  </a:lnTo>
                  <a:lnTo>
                    <a:pt x="164" y="133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00" name=""/>
            <p:cNvSpPr/>
            <p:nvPr/>
          </p:nvSpPr>
          <p:spPr>
            <a:xfrm>
              <a:off x="7335000" y="3430800"/>
              <a:ext cx="10080" cy="756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4" y="0"/>
                  </a:moveTo>
                  <a:lnTo>
                    <a:pt x="0" y="4"/>
                  </a:lnTo>
                  <a:lnTo>
                    <a:pt x="6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01" name=""/>
            <p:cNvSpPr/>
            <p:nvPr/>
          </p:nvSpPr>
          <p:spPr>
            <a:xfrm>
              <a:off x="7335000" y="3430800"/>
              <a:ext cx="10080" cy="756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4" y="0"/>
                  </a:moveTo>
                  <a:lnTo>
                    <a:pt x="0" y="4"/>
                  </a:lnTo>
                  <a:lnTo>
                    <a:pt x="6" y="4"/>
                  </a:lnTo>
                  <a:lnTo>
                    <a:pt x="4" y="0"/>
                  </a:ln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02" name=""/>
            <p:cNvSpPr/>
            <p:nvPr/>
          </p:nvSpPr>
          <p:spPr>
            <a:xfrm>
              <a:off x="7467480" y="3321360"/>
              <a:ext cx="165600" cy="159840"/>
            </a:xfrm>
            <a:custGeom>
              <a:avLst/>
              <a:gdLst/>
              <a:ahLst/>
              <a:rect l="l" t="t" r="r" b="b"/>
              <a:pathLst>
                <a:path w="95" h="79">
                  <a:moveTo>
                    <a:pt x="94" y="0"/>
                  </a:moveTo>
                  <a:lnTo>
                    <a:pt x="95" y="43"/>
                  </a:lnTo>
                  <a:lnTo>
                    <a:pt x="77" y="52"/>
                  </a:lnTo>
                  <a:lnTo>
                    <a:pt x="75" y="56"/>
                  </a:lnTo>
                  <a:lnTo>
                    <a:pt x="65" y="56"/>
                  </a:lnTo>
                  <a:lnTo>
                    <a:pt x="65" y="67"/>
                  </a:lnTo>
                  <a:lnTo>
                    <a:pt x="48" y="71"/>
                  </a:lnTo>
                  <a:lnTo>
                    <a:pt x="47" y="77"/>
                  </a:lnTo>
                  <a:lnTo>
                    <a:pt x="39" y="79"/>
                  </a:lnTo>
                  <a:lnTo>
                    <a:pt x="24" y="77"/>
                  </a:lnTo>
                  <a:lnTo>
                    <a:pt x="24" y="67"/>
                  </a:lnTo>
                  <a:lnTo>
                    <a:pt x="15" y="71"/>
                  </a:lnTo>
                  <a:lnTo>
                    <a:pt x="11" y="58"/>
                  </a:lnTo>
                  <a:lnTo>
                    <a:pt x="9" y="47"/>
                  </a:lnTo>
                  <a:lnTo>
                    <a:pt x="1" y="39"/>
                  </a:lnTo>
                  <a:lnTo>
                    <a:pt x="0" y="28"/>
                  </a:lnTo>
                  <a:lnTo>
                    <a:pt x="3" y="17"/>
                  </a:lnTo>
                  <a:lnTo>
                    <a:pt x="16" y="5"/>
                  </a:lnTo>
                  <a:lnTo>
                    <a:pt x="52" y="7"/>
                  </a:lnTo>
                  <a:lnTo>
                    <a:pt x="65" y="13"/>
                  </a:lnTo>
                  <a:lnTo>
                    <a:pt x="75" y="3"/>
                  </a:lnTo>
                  <a:lnTo>
                    <a:pt x="86" y="5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03" name=""/>
            <p:cNvSpPr/>
            <p:nvPr/>
          </p:nvSpPr>
          <p:spPr>
            <a:xfrm>
              <a:off x="7467480" y="3321360"/>
              <a:ext cx="165600" cy="159840"/>
            </a:xfrm>
            <a:custGeom>
              <a:avLst/>
              <a:gdLst/>
              <a:ahLst/>
              <a:rect l="l" t="t" r="r" b="b"/>
              <a:pathLst>
                <a:path w="95" h="79">
                  <a:moveTo>
                    <a:pt x="94" y="0"/>
                  </a:moveTo>
                  <a:lnTo>
                    <a:pt x="95" y="43"/>
                  </a:lnTo>
                  <a:lnTo>
                    <a:pt x="77" y="52"/>
                  </a:lnTo>
                  <a:lnTo>
                    <a:pt x="75" y="56"/>
                  </a:lnTo>
                  <a:lnTo>
                    <a:pt x="65" y="56"/>
                  </a:lnTo>
                  <a:lnTo>
                    <a:pt x="65" y="67"/>
                  </a:lnTo>
                  <a:lnTo>
                    <a:pt x="48" y="71"/>
                  </a:lnTo>
                  <a:lnTo>
                    <a:pt x="47" y="77"/>
                  </a:lnTo>
                  <a:lnTo>
                    <a:pt x="39" y="79"/>
                  </a:lnTo>
                  <a:lnTo>
                    <a:pt x="24" y="77"/>
                  </a:lnTo>
                  <a:lnTo>
                    <a:pt x="24" y="67"/>
                  </a:lnTo>
                  <a:lnTo>
                    <a:pt x="15" y="71"/>
                  </a:lnTo>
                  <a:lnTo>
                    <a:pt x="11" y="58"/>
                  </a:lnTo>
                  <a:lnTo>
                    <a:pt x="9" y="47"/>
                  </a:lnTo>
                  <a:lnTo>
                    <a:pt x="1" y="39"/>
                  </a:lnTo>
                  <a:lnTo>
                    <a:pt x="0" y="28"/>
                  </a:lnTo>
                  <a:lnTo>
                    <a:pt x="3" y="17"/>
                  </a:lnTo>
                  <a:lnTo>
                    <a:pt x="16" y="5"/>
                  </a:lnTo>
                  <a:lnTo>
                    <a:pt x="52" y="7"/>
                  </a:lnTo>
                  <a:lnTo>
                    <a:pt x="65" y="13"/>
                  </a:lnTo>
                  <a:lnTo>
                    <a:pt x="75" y="3"/>
                  </a:lnTo>
                  <a:lnTo>
                    <a:pt x="86" y="5"/>
                  </a:lnTo>
                  <a:lnTo>
                    <a:pt x="94" y="0"/>
                  </a:lnTo>
                  <a:lnTo>
                    <a:pt x="94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04" name=""/>
            <p:cNvSpPr/>
            <p:nvPr/>
          </p:nvSpPr>
          <p:spPr>
            <a:xfrm>
              <a:off x="6541920" y="1506600"/>
              <a:ext cx="1971720" cy="1595160"/>
            </a:xfrm>
            <a:custGeom>
              <a:avLst/>
              <a:gdLst/>
              <a:ahLst/>
              <a:rect l="l" t="t" r="r" b="b"/>
              <a:pathLst>
                <a:path w="1131" h="786">
                  <a:moveTo>
                    <a:pt x="4" y="372"/>
                  </a:moveTo>
                  <a:lnTo>
                    <a:pt x="6" y="361"/>
                  </a:lnTo>
                  <a:lnTo>
                    <a:pt x="21" y="355"/>
                  </a:lnTo>
                  <a:lnTo>
                    <a:pt x="25" y="350"/>
                  </a:lnTo>
                  <a:lnTo>
                    <a:pt x="49" y="354"/>
                  </a:lnTo>
                  <a:lnTo>
                    <a:pt x="60" y="340"/>
                  </a:lnTo>
                  <a:lnTo>
                    <a:pt x="85" y="337"/>
                  </a:lnTo>
                  <a:lnTo>
                    <a:pt x="92" y="327"/>
                  </a:lnTo>
                  <a:lnTo>
                    <a:pt x="120" y="314"/>
                  </a:lnTo>
                  <a:lnTo>
                    <a:pt x="124" y="303"/>
                  </a:lnTo>
                  <a:lnTo>
                    <a:pt x="130" y="280"/>
                  </a:lnTo>
                  <a:lnTo>
                    <a:pt x="122" y="248"/>
                  </a:lnTo>
                  <a:lnTo>
                    <a:pt x="117" y="241"/>
                  </a:lnTo>
                  <a:lnTo>
                    <a:pt x="160" y="231"/>
                  </a:lnTo>
                  <a:lnTo>
                    <a:pt x="160" y="212"/>
                  </a:lnTo>
                  <a:lnTo>
                    <a:pt x="173" y="179"/>
                  </a:lnTo>
                  <a:lnTo>
                    <a:pt x="201" y="182"/>
                  </a:lnTo>
                  <a:lnTo>
                    <a:pt x="207" y="188"/>
                  </a:lnTo>
                  <a:lnTo>
                    <a:pt x="220" y="182"/>
                  </a:lnTo>
                  <a:lnTo>
                    <a:pt x="220" y="162"/>
                  </a:lnTo>
                  <a:lnTo>
                    <a:pt x="226" y="147"/>
                  </a:lnTo>
                  <a:lnTo>
                    <a:pt x="239" y="145"/>
                  </a:lnTo>
                  <a:lnTo>
                    <a:pt x="247" y="132"/>
                  </a:lnTo>
                  <a:lnTo>
                    <a:pt x="254" y="135"/>
                  </a:lnTo>
                  <a:lnTo>
                    <a:pt x="262" y="130"/>
                  </a:lnTo>
                  <a:lnTo>
                    <a:pt x="267" y="143"/>
                  </a:lnTo>
                  <a:lnTo>
                    <a:pt x="280" y="158"/>
                  </a:lnTo>
                  <a:lnTo>
                    <a:pt x="305" y="164"/>
                  </a:lnTo>
                  <a:lnTo>
                    <a:pt x="307" y="169"/>
                  </a:lnTo>
                  <a:lnTo>
                    <a:pt x="316" y="196"/>
                  </a:lnTo>
                  <a:lnTo>
                    <a:pt x="318" y="218"/>
                  </a:lnTo>
                  <a:lnTo>
                    <a:pt x="314" y="229"/>
                  </a:lnTo>
                  <a:lnTo>
                    <a:pt x="344" y="239"/>
                  </a:lnTo>
                  <a:lnTo>
                    <a:pt x="357" y="237"/>
                  </a:lnTo>
                  <a:lnTo>
                    <a:pt x="401" y="256"/>
                  </a:lnTo>
                  <a:lnTo>
                    <a:pt x="414" y="278"/>
                  </a:lnTo>
                  <a:lnTo>
                    <a:pt x="433" y="295"/>
                  </a:lnTo>
                  <a:lnTo>
                    <a:pt x="502" y="293"/>
                  </a:lnTo>
                  <a:lnTo>
                    <a:pt x="532" y="308"/>
                  </a:lnTo>
                  <a:lnTo>
                    <a:pt x="578" y="323"/>
                  </a:lnTo>
                  <a:lnTo>
                    <a:pt x="628" y="303"/>
                  </a:lnTo>
                  <a:lnTo>
                    <a:pt x="653" y="305"/>
                  </a:lnTo>
                  <a:lnTo>
                    <a:pt x="674" y="299"/>
                  </a:lnTo>
                  <a:lnTo>
                    <a:pt x="709" y="269"/>
                  </a:lnTo>
                  <a:lnTo>
                    <a:pt x="700" y="256"/>
                  </a:lnTo>
                  <a:lnTo>
                    <a:pt x="709" y="239"/>
                  </a:lnTo>
                  <a:lnTo>
                    <a:pt x="715" y="235"/>
                  </a:lnTo>
                  <a:lnTo>
                    <a:pt x="737" y="244"/>
                  </a:lnTo>
                  <a:lnTo>
                    <a:pt x="760" y="224"/>
                  </a:lnTo>
                  <a:lnTo>
                    <a:pt x="775" y="220"/>
                  </a:lnTo>
                  <a:lnTo>
                    <a:pt x="798" y="196"/>
                  </a:lnTo>
                  <a:lnTo>
                    <a:pt x="847" y="192"/>
                  </a:lnTo>
                  <a:lnTo>
                    <a:pt x="841" y="184"/>
                  </a:lnTo>
                  <a:lnTo>
                    <a:pt x="841" y="173"/>
                  </a:lnTo>
                  <a:lnTo>
                    <a:pt x="824" y="156"/>
                  </a:lnTo>
                  <a:lnTo>
                    <a:pt x="801" y="169"/>
                  </a:lnTo>
                  <a:lnTo>
                    <a:pt x="777" y="165"/>
                  </a:lnTo>
                  <a:lnTo>
                    <a:pt x="773" y="154"/>
                  </a:lnTo>
                  <a:lnTo>
                    <a:pt x="775" y="124"/>
                  </a:lnTo>
                  <a:lnTo>
                    <a:pt x="790" y="101"/>
                  </a:lnTo>
                  <a:lnTo>
                    <a:pt x="816" y="113"/>
                  </a:lnTo>
                  <a:lnTo>
                    <a:pt x="843" y="98"/>
                  </a:lnTo>
                  <a:lnTo>
                    <a:pt x="845" y="88"/>
                  </a:lnTo>
                  <a:lnTo>
                    <a:pt x="856" y="56"/>
                  </a:lnTo>
                  <a:lnTo>
                    <a:pt x="871" y="43"/>
                  </a:lnTo>
                  <a:lnTo>
                    <a:pt x="869" y="28"/>
                  </a:lnTo>
                  <a:lnTo>
                    <a:pt x="856" y="28"/>
                  </a:lnTo>
                  <a:lnTo>
                    <a:pt x="858" y="22"/>
                  </a:lnTo>
                  <a:lnTo>
                    <a:pt x="873" y="7"/>
                  </a:lnTo>
                  <a:lnTo>
                    <a:pt x="924" y="0"/>
                  </a:lnTo>
                  <a:lnTo>
                    <a:pt x="939" y="9"/>
                  </a:lnTo>
                  <a:lnTo>
                    <a:pt x="961" y="15"/>
                  </a:lnTo>
                  <a:lnTo>
                    <a:pt x="976" y="34"/>
                  </a:lnTo>
                  <a:lnTo>
                    <a:pt x="978" y="51"/>
                  </a:lnTo>
                  <a:lnTo>
                    <a:pt x="990" y="75"/>
                  </a:lnTo>
                  <a:lnTo>
                    <a:pt x="997" y="111"/>
                  </a:lnTo>
                  <a:lnTo>
                    <a:pt x="1027" y="116"/>
                  </a:lnTo>
                  <a:lnTo>
                    <a:pt x="1052" y="132"/>
                  </a:lnTo>
                  <a:lnTo>
                    <a:pt x="1057" y="145"/>
                  </a:lnTo>
                  <a:lnTo>
                    <a:pt x="1057" y="156"/>
                  </a:lnTo>
                  <a:lnTo>
                    <a:pt x="1063" y="165"/>
                  </a:lnTo>
                  <a:lnTo>
                    <a:pt x="1080" y="165"/>
                  </a:lnTo>
                  <a:lnTo>
                    <a:pt x="1131" y="145"/>
                  </a:lnTo>
                  <a:lnTo>
                    <a:pt x="1129" y="150"/>
                  </a:lnTo>
                  <a:lnTo>
                    <a:pt x="1131" y="169"/>
                  </a:lnTo>
                  <a:lnTo>
                    <a:pt x="1121" y="177"/>
                  </a:lnTo>
                  <a:lnTo>
                    <a:pt x="1112" y="209"/>
                  </a:lnTo>
                  <a:lnTo>
                    <a:pt x="1101" y="235"/>
                  </a:lnTo>
                  <a:lnTo>
                    <a:pt x="1095" y="239"/>
                  </a:lnTo>
                  <a:lnTo>
                    <a:pt x="1076" y="231"/>
                  </a:lnTo>
                  <a:lnTo>
                    <a:pt x="1061" y="246"/>
                  </a:lnTo>
                  <a:lnTo>
                    <a:pt x="1065" y="259"/>
                  </a:lnTo>
                  <a:lnTo>
                    <a:pt x="1065" y="280"/>
                  </a:lnTo>
                  <a:lnTo>
                    <a:pt x="1053" y="293"/>
                  </a:lnTo>
                  <a:lnTo>
                    <a:pt x="1053" y="299"/>
                  </a:lnTo>
                  <a:lnTo>
                    <a:pt x="1044" y="290"/>
                  </a:lnTo>
                  <a:lnTo>
                    <a:pt x="1035" y="305"/>
                  </a:lnTo>
                  <a:lnTo>
                    <a:pt x="1025" y="314"/>
                  </a:lnTo>
                  <a:lnTo>
                    <a:pt x="1010" y="314"/>
                  </a:lnTo>
                  <a:lnTo>
                    <a:pt x="1010" y="329"/>
                  </a:lnTo>
                  <a:lnTo>
                    <a:pt x="997" y="331"/>
                  </a:lnTo>
                  <a:lnTo>
                    <a:pt x="986" y="325"/>
                  </a:lnTo>
                  <a:lnTo>
                    <a:pt x="967" y="342"/>
                  </a:lnTo>
                  <a:lnTo>
                    <a:pt x="948" y="352"/>
                  </a:lnTo>
                  <a:lnTo>
                    <a:pt x="939" y="365"/>
                  </a:lnTo>
                  <a:lnTo>
                    <a:pt x="920" y="369"/>
                  </a:lnTo>
                  <a:lnTo>
                    <a:pt x="882" y="393"/>
                  </a:lnTo>
                  <a:lnTo>
                    <a:pt x="879" y="393"/>
                  </a:lnTo>
                  <a:lnTo>
                    <a:pt x="888" y="387"/>
                  </a:lnTo>
                  <a:lnTo>
                    <a:pt x="890" y="380"/>
                  </a:lnTo>
                  <a:lnTo>
                    <a:pt x="882" y="374"/>
                  </a:lnTo>
                  <a:lnTo>
                    <a:pt x="899" y="352"/>
                  </a:lnTo>
                  <a:lnTo>
                    <a:pt x="892" y="339"/>
                  </a:lnTo>
                  <a:lnTo>
                    <a:pt x="879" y="342"/>
                  </a:lnTo>
                  <a:lnTo>
                    <a:pt x="865" y="359"/>
                  </a:lnTo>
                  <a:lnTo>
                    <a:pt x="848" y="369"/>
                  </a:lnTo>
                  <a:lnTo>
                    <a:pt x="841" y="380"/>
                  </a:lnTo>
                  <a:lnTo>
                    <a:pt x="830" y="386"/>
                  </a:lnTo>
                  <a:lnTo>
                    <a:pt x="820" y="384"/>
                  </a:lnTo>
                  <a:lnTo>
                    <a:pt x="815" y="393"/>
                  </a:lnTo>
                  <a:lnTo>
                    <a:pt x="813" y="399"/>
                  </a:lnTo>
                  <a:lnTo>
                    <a:pt x="822" y="408"/>
                  </a:lnTo>
                  <a:lnTo>
                    <a:pt x="835" y="416"/>
                  </a:lnTo>
                  <a:lnTo>
                    <a:pt x="839" y="429"/>
                  </a:lnTo>
                  <a:lnTo>
                    <a:pt x="848" y="433"/>
                  </a:lnTo>
                  <a:lnTo>
                    <a:pt x="873" y="416"/>
                  </a:lnTo>
                  <a:lnTo>
                    <a:pt x="886" y="425"/>
                  </a:lnTo>
                  <a:lnTo>
                    <a:pt x="907" y="427"/>
                  </a:lnTo>
                  <a:lnTo>
                    <a:pt x="901" y="440"/>
                  </a:lnTo>
                  <a:lnTo>
                    <a:pt x="897" y="435"/>
                  </a:lnTo>
                  <a:lnTo>
                    <a:pt x="894" y="435"/>
                  </a:lnTo>
                  <a:lnTo>
                    <a:pt x="888" y="440"/>
                  </a:lnTo>
                  <a:lnTo>
                    <a:pt x="873" y="444"/>
                  </a:lnTo>
                  <a:lnTo>
                    <a:pt x="875" y="448"/>
                  </a:lnTo>
                  <a:lnTo>
                    <a:pt x="869" y="455"/>
                  </a:lnTo>
                  <a:lnTo>
                    <a:pt x="862" y="453"/>
                  </a:lnTo>
                  <a:lnTo>
                    <a:pt x="860" y="461"/>
                  </a:lnTo>
                  <a:lnTo>
                    <a:pt x="852" y="468"/>
                  </a:lnTo>
                  <a:lnTo>
                    <a:pt x="843" y="483"/>
                  </a:lnTo>
                  <a:lnTo>
                    <a:pt x="862" y="495"/>
                  </a:lnTo>
                  <a:lnTo>
                    <a:pt x="875" y="531"/>
                  </a:lnTo>
                  <a:lnTo>
                    <a:pt x="894" y="553"/>
                  </a:lnTo>
                  <a:lnTo>
                    <a:pt x="869" y="546"/>
                  </a:lnTo>
                  <a:lnTo>
                    <a:pt x="860" y="547"/>
                  </a:lnTo>
                  <a:lnTo>
                    <a:pt x="869" y="547"/>
                  </a:lnTo>
                  <a:lnTo>
                    <a:pt x="879" y="555"/>
                  </a:lnTo>
                  <a:lnTo>
                    <a:pt x="894" y="568"/>
                  </a:lnTo>
                  <a:lnTo>
                    <a:pt x="862" y="585"/>
                  </a:lnTo>
                  <a:lnTo>
                    <a:pt x="879" y="581"/>
                  </a:lnTo>
                  <a:lnTo>
                    <a:pt x="894" y="591"/>
                  </a:lnTo>
                  <a:lnTo>
                    <a:pt x="884" y="598"/>
                  </a:lnTo>
                  <a:lnTo>
                    <a:pt x="892" y="596"/>
                  </a:lnTo>
                  <a:lnTo>
                    <a:pt x="892" y="600"/>
                  </a:lnTo>
                  <a:lnTo>
                    <a:pt x="892" y="604"/>
                  </a:lnTo>
                  <a:lnTo>
                    <a:pt x="884" y="606"/>
                  </a:lnTo>
                  <a:lnTo>
                    <a:pt x="886" y="610"/>
                  </a:lnTo>
                  <a:lnTo>
                    <a:pt x="882" y="626"/>
                  </a:lnTo>
                  <a:lnTo>
                    <a:pt x="877" y="625"/>
                  </a:lnTo>
                  <a:lnTo>
                    <a:pt x="856" y="660"/>
                  </a:lnTo>
                  <a:lnTo>
                    <a:pt x="854" y="655"/>
                  </a:lnTo>
                  <a:lnTo>
                    <a:pt x="848" y="658"/>
                  </a:lnTo>
                  <a:lnTo>
                    <a:pt x="852" y="666"/>
                  </a:lnTo>
                  <a:lnTo>
                    <a:pt x="847" y="683"/>
                  </a:lnTo>
                  <a:lnTo>
                    <a:pt x="843" y="681"/>
                  </a:lnTo>
                  <a:lnTo>
                    <a:pt x="832" y="700"/>
                  </a:lnTo>
                  <a:lnTo>
                    <a:pt x="820" y="702"/>
                  </a:lnTo>
                  <a:lnTo>
                    <a:pt x="820" y="709"/>
                  </a:lnTo>
                  <a:lnTo>
                    <a:pt x="813" y="717"/>
                  </a:lnTo>
                  <a:lnTo>
                    <a:pt x="813" y="715"/>
                  </a:lnTo>
                  <a:lnTo>
                    <a:pt x="811" y="719"/>
                  </a:lnTo>
                  <a:lnTo>
                    <a:pt x="801" y="721"/>
                  </a:lnTo>
                  <a:lnTo>
                    <a:pt x="790" y="732"/>
                  </a:lnTo>
                  <a:lnTo>
                    <a:pt x="773" y="738"/>
                  </a:lnTo>
                  <a:lnTo>
                    <a:pt x="768" y="736"/>
                  </a:lnTo>
                  <a:lnTo>
                    <a:pt x="760" y="739"/>
                  </a:lnTo>
                  <a:lnTo>
                    <a:pt x="760" y="738"/>
                  </a:lnTo>
                  <a:lnTo>
                    <a:pt x="756" y="741"/>
                  </a:lnTo>
                  <a:lnTo>
                    <a:pt x="751" y="741"/>
                  </a:lnTo>
                  <a:lnTo>
                    <a:pt x="754" y="743"/>
                  </a:lnTo>
                  <a:lnTo>
                    <a:pt x="756" y="741"/>
                  </a:lnTo>
                  <a:lnTo>
                    <a:pt x="751" y="741"/>
                  </a:lnTo>
                  <a:lnTo>
                    <a:pt x="751" y="745"/>
                  </a:lnTo>
                  <a:lnTo>
                    <a:pt x="745" y="745"/>
                  </a:lnTo>
                  <a:lnTo>
                    <a:pt x="737" y="736"/>
                  </a:lnTo>
                  <a:lnTo>
                    <a:pt x="737" y="747"/>
                  </a:lnTo>
                  <a:lnTo>
                    <a:pt x="728" y="739"/>
                  </a:lnTo>
                  <a:lnTo>
                    <a:pt x="726" y="754"/>
                  </a:lnTo>
                  <a:lnTo>
                    <a:pt x="681" y="764"/>
                  </a:lnTo>
                  <a:lnTo>
                    <a:pt x="675" y="773"/>
                  </a:lnTo>
                  <a:lnTo>
                    <a:pt x="681" y="785"/>
                  </a:lnTo>
                  <a:lnTo>
                    <a:pt x="674" y="786"/>
                  </a:lnTo>
                  <a:lnTo>
                    <a:pt x="666" y="773"/>
                  </a:lnTo>
                  <a:lnTo>
                    <a:pt x="666" y="760"/>
                  </a:lnTo>
                  <a:lnTo>
                    <a:pt x="657" y="764"/>
                  </a:lnTo>
                  <a:lnTo>
                    <a:pt x="645" y="756"/>
                  </a:lnTo>
                  <a:lnTo>
                    <a:pt x="640" y="764"/>
                  </a:lnTo>
                  <a:lnTo>
                    <a:pt x="640" y="760"/>
                  </a:lnTo>
                  <a:lnTo>
                    <a:pt x="634" y="764"/>
                  </a:lnTo>
                  <a:lnTo>
                    <a:pt x="623" y="760"/>
                  </a:lnTo>
                  <a:lnTo>
                    <a:pt x="613" y="754"/>
                  </a:lnTo>
                  <a:lnTo>
                    <a:pt x="608" y="738"/>
                  </a:lnTo>
                  <a:lnTo>
                    <a:pt x="583" y="728"/>
                  </a:lnTo>
                  <a:lnTo>
                    <a:pt x="559" y="741"/>
                  </a:lnTo>
                  <a:lnTo>
                    <a:pt x="551" y="738"/>
                  </a:lnTo>
                  <a:lnTo>
                    <a:pt x="544" y="741"/>
                  </a:lnTo>
                  <a:lnTo>
                    <a:pt x="532" y="738"/>
                  </a:lnTo>
                  <a:lnTo>
                    <a:pt x="529" y="745"/>
                  </a:lnTo>
                  <a:lnTo>
                    <a:pt x="521" y="741"/>
                  </a:lnTo>
                  <a:lnTo>
                    <a:pt x="517" y="745"/>
                  </a:lnTo>
                  <a:lnTo>
                    <a:pt x="517" y="766"/>
                  </a:lnTo>
                  <a:lnTo>
                    <a:pt x="512" y="768"/>
                  </a:lnTo>
                  <a:lnTo>
                    <a:pt x="508" y="758"/>
                  </a:lnTo>
                  <a:lnTo>
                    <a:pt x="504" y="756"/>
                  </a:lnTo>
                  <a:lnTo>
                    <a:pt x="493" y="760"/>
                  </a:lnTo>
                  <a:lnTo>
                    <a:pt x="485" y="751"/>
                  </a:lnTo>
                  <a:lnTo>
                    <a:pt x="474" y="747"/>
                  </a:lnTo>
                  <a:lnTo>
                    <a:pt x="478" y="732"/>
                  </a:lnTo>
                  <a:lnTo>
                    <a:pt x="468" y="726"/>
                  </a:lnTo>
                  <a:lnTo>
                    <a:pt x="467" y="709"/>
                  </a:lnTo>
                  <a:lnTo>
                    <a:pt x="457" y="709"/>
                  </a:lnTo>
                  <a:lnTo>
                    <a:pt x="442" y="717"/>
                  </a:lnTo>
                  <a:lnTo>
                    <a:pt x="448" y="690"/>
                  </a:lnTo>
                  <a:lnTo>
                    <a:pt x="463" y="670"/>
                  </a:lnTo>
                  <a:lnTo>
                    <a:pt x="465" y="657"/>
                  </a:lnTo>
                  <a:lnTo>
                    <a:pt x="461" y="640"/>
                  </a:lnTo>
                  <a:lnTo>
                    <a:pt x="455" y="640"/>
                  </a:lnTo>
                  <a:lnTo>
                    <a:pt x="448" y="626"/>
                  </a:lnTo>
                  <a:lnTo>
                    <a:pt x="442" y="625"/>
                  </a:lnTo>
                  <a:lnTo>
                    <a:pt x="438" y="626"/>
                  </a:lnTo>
                  <a:lnTo>
                    <a:pt x="433" y="623"/>
                  </a:lnTo>
                  <a:lnTo>
                    <a:pt x="420" y="619"/>
                  </a:lnTo>
                  <a:lnTo>
                    <a:pt x="420" y="610"/>
                  </a:lnTo>
                  <a:lnTo>
                    <a:pt x="418" y="610"/>
                  </a:lnTo>
                  <a:lnTo>
                    <a:pt x="414" y="598"/>
                  </a:lnTo>
                  <a:lnTo>
                    <a:pt x="401" y="604"/>
                  </a:lnTo>
                  <a:lnTo>
                    <a:pt x="388" y="604"/>
                  </a:lnTo>
                  <a:lnTo>
                    <a:pt x="359" y="625"/>
                  </a:lnTo>
                  <a:lnTo>
                    <a:pt x="335" y="634"/>
                  </a:lnTo>
                  <a:lnTo>
                    <a:pt x="329" y="630"/>
                  </a:lnTo>
                  <a:lnTo>
                    <a:pt x="301" y="625"/>
                  </a:lnTo>
                  <a:lnTo>
                    <a:pt x="282" y="643"/>
                  </a:lnTo>
                  <a:lnTo>
                    <a:pt x="278" y="642"/>
                  </a:lnTo>
                  <a:lnTo>
                    <a:pt x="278" y="628"/>
                  </a:lnTo>
                  <a:lnTo>
                    <a:pt x="267" y="632"/>
                  </a:lnTo>
                  <a:lnTo>
                    <a:pt x="254" y="634"/>
                  </a:lnTo>
                  <a:lnTo>
                    <a:pt x="241" y="630"/>
                  </a:lnTo>
                  <a:lnTo>
                    <a:pt x="228" y="632"/>
                  </a:lnTo>
                  <a:lnTo>
                    <a:pt x="222" y="626"/>
                  </a:lnTo>
                  <a:lnTo>
                    <a:pt x="213" y="623"/>
                  </a:lnTo>
                  <a:lnTo>
                    <a:pt x="213" y="617"/>
                  </a:lnTo>
                  <a:lnTo>
                    <a:pt x="194" y="613"/>
                  </a:lnTo>
                  <a:lnTo>
                    <a:pt x="196" y="604"/>
                  </a:lnTo>
                  <a:lnTo>
                    <a:pt x="183" y="608"/>
                  </a:lnTo>
                  <a:lnTo>
                    <a:pt x="177" y="596"/>
                  </a:lnTo>
                  <a:lnTo>
                    <a:pt x="162" y="585"/>
                  </a:lnTo>
                  <a:lnTo>
                    <a:pt x="143" y="581"/>
                  </a:lnTo>
                  <a:lnTo>
                    <a:pt x="141" y="587"/>
                  </a:lnTo>
                  <a:lnTo>
                    <a:pt x="137" y="583"/>
                  </a:lnTo>
                  <a:lnTo>
                    <a:pt x="107" y="566"/>
                  </a:lnTo>
                  <a:lnTo>
                    <a:pt x="98" y="566"/>
                  </a:lnTo>
                  <a:lnTo>
                    <a:pt x="94" y="559"/>
                  </a:lnTo>
                  <a:lnTo>
                    <a:pt x="94" y="547"/>
                  </a:lnTo>
                  <a:lnTo>
                    <a:pt x="88" y="534"/>
                  </a:lnTo>
                  <a:lnTo>
                    <a:pt x="94" y="531"/>
                  </a:lnTo>
                  <a:lnTo>
                    <a:pt x="98" y="538"/>
                  </a:lnTo>
                  <a:lnTo>
                    <a:pt x="109" y="531"/>
                  </a:lnTo>
                  <a:lnTo>
                    <a:pt x="107" y="521"/>
                  </a:lnTo>
                  <a:lnTo>
                    <a:pt x="98" y="515"/>
                  </a:lnTo>
                  <a:lnTo>
                    <a:pt x="98" y="502"/>
                  </a:lnTo>
                  <a:lnTo>
                    <a:pt x="109" y="500"/>
                  </a:lnTo>
                  <a:lnTo>
                    <a:pt x="109" y="493"/>
                  </a:lnTo>
                  <a:lnTo>
                    <a:pt x="119" y="485"/>
                  </a:lnTo>
                  <a:lnTo>
                    <a:pt x="124" y="468"/>
                  </a:lnTo>
                  <a:lnTo>
                    <a:pt x="119" y="470"/>
                  </a:lnTo>
                  <a:lnTo>
                    <a:pt x="117" y="465"/>
                  </a:lnTo>
                  <a:lnTo>
                    <a:pt x="104" y="457"/>
                  </a:lnTo>
                  <a:lnTo>
                    <a:pt x="73" y="468"/>
                  </a:lnTo>
                  <a:lnTo>
                    <a:pt x="58" y="463"/>
                  </a:lnTo>
                  <a:lnTo>
                    <a:pt x="55" y="459"/>
                  </a:lnTo>
                  <a:lnTo>
                    <a:pt x="47" y="459"/>
                  </a:lnTo>
                  <a:lnTo>
                    <a:pt x="43" y="455"/>
                  </a:lnTo>
                  <a:lnTo>
                    <a:pt x="43" y="446"/>
                  </a:lnTo>
                  <a:lnTo>
                    <a:pt x="40" y="440"/>
                  </a:lnTo>
                  <a:lnTo>
                    <a:pt x="34" y="440"/>
                  </a:lnTo>
                  <a:lnTo>
                    <a:pt x="32" y="435"/>
                  </a:lnTo>
                  <a:lnTo>
                    <a:pt x="19" y="433"/>
                  </a:lnTo>
                  <a:lnTo>
                    <a:pt x="15" y="431"/>
                  </a:lnTo>
                  <a:lnTo>
                    <a:pt x="21" y="427"/>
                  </a:lnTo>
                  <a:lnTo>
                    <a:pt x="25" y="427"/>
                  </a:lnTo>
                  <a:lnTo>
                    <a:pt x="21" y="401"/>
                  </a:lnTo>
                  <a:lnTo>
                    <a:pt x="19" y="397"/>
                  </a:lnTo>
                  <a:lnTo>
                    <a:pt x="6" y="399"/>
                  </a:lnTo>
                  <a:lnTo>
                    <a:pt x="0" y="389"/>
                  </a:lnTo>
                  <a:lnTo>
                    <a:pt x="4" y="37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05" name=""/>
            <p:cNvSpPr/>
            <p:nvPr/>
          </p:nvSpPr>
          <p:spPr>
            <a:xfrm>
              <a:off x="6541920" y="1506600"/>
              <a:ext cx="1971720" cy="1595160"/>
            </a:xfrm>
            <a:custGeom>
              <a:avLst/>
              <a:gdLst/>
              <a:ahLst/>
              <a:rect l="l" t="t" r="r" b="b"/>
              <a:pathLst>
                <a:path w="1131" h="786">
                  <a:moveTo>
                    <a:pt x="4" y="372"/>
                  </a:moveTo>
                  <a:lnTo>
                    <a:pt x="6" y="361"/>
                  </a:lnTo>
                  <a:lnTo>
                    <a:pt x="21" y="355"/>
                  </a:lnTo>
                  <a:lnTo>
                    <a:pt x="25" y="350"/>
                  </a:lnTo>
                  <a:lnTo>
                    <a:pt x="49" y="354"/>
                  </a:lnTo>
                  <a:lnTo>
                    <a:pt x="60" y="340"/>
                  </a:lnTo>
                  <a:lnTo>
                    <a:pt x="85" y="337"/>
                  </a:lnTo>
                  <a:lnTo>
                    <a:pt x="92" y="327"/>
                  </a:lnTo>
                  <a:lnTo>
                    <a:pt x="120" y="314"/>
                  </a:lnTo>
                  <a:lnTo>
                    <a:pt x="124" y="303"/>
                  </a:lnTo>
                  <a:lnTo>
                    <a:pt x="130" y="280"/>
                  </a:lnTo>
                  <a:lnTo>
                    <a:pt x="122" y="248"/>
                  </a:lnTo>
                  <a:lnTo>
                    <a:pt x="117" y="241"/>
                  </a:lnTo>
                  <a:lnTo>
                    <a:pt x="160" y="231"/>
                  </a:lnTo>
                  <a:lnTo>
                    <a:pt x="160" y="212"/>
                  </a:lnTo>
                  <a:lnTo>
                    <a:pt x="173" y="179"/>
                  </a:lnTo>
                  <a:lnTo>
                    <a:pt x="201" y="182"/>
                  </a:lnTo>
                  <a:lnTo>
                    <a:pt x="207" y="188"/>
                  </a:lnTo>
                  <a:lnTo>
                    <a:pt x="220" y="182"/>
                  </a:lnTo>
                  <a:lnTo>
                    <a:pt x="220" y="162"/>
                  </a:lnTo>
                  <a:lnTo>
                    <a:pt x="226" y="147"/>
                  </a:lnTo>
                  <a:lnTo>
                    <a:pt x="239" y="145"/>
                  </a:lnTo>
                  <a:lnTo>
                    <a:pt x="247" y="132"/>
                  </a:lnTo>
                  <a:lnTo>
                    <a:pt x="254" y="135"/>
                  </a:lnTo>
                  <a:lnTo>
                    <a:pt x="262" y="130"/>
                  </a:lnTo>
                  <a:lnTo>
                    <a:pt x="267" y="143"/>
                  </a:lnTo>
                  <a:lnTo>
                    <a:pt x="280" y="158"/>
                  </a:lnTo>
                  <a:lnTo>
                    <a:pt x="305" y="164"/>
                  </a:lnTo>
                  <a:lnTo>
                    <a:pt x="307" y="169"/>
                  </a:lnTo>
                  <a:lnTo>
                    <a:pt x="316" y="196"/>
                  </a:lnTo>
                  <a:lnTo>
                    <a:pt x="318" y="218"/>
                  </a:lnTo>
                  <a:lnTo>
                    <a:pt x="314" y="229"/>
                  </a:lnTo>
                  <a:lnTo>
                    <a:pt x="344" y="239"/>
                  </a:lnTo>
                  <a:lnTo>
                    <a:pt x="357" y="237"/>
                  </a:lnTo>
                  <a:lnTo>
                    <a:pt x="401" y="256"/>
                  </a:lnTo>
                  <a:lnTo>
                    <a:pt x="414" y="278"/>
                  </a:lnTo>
                  <a:lnTo>
                    <a:pt x="433" y="295"/>
                  </a:lnTo>
                  <a:lnTo>
                    <a:pt x="502" y="293"/>
                  </a:lnTo>
                  <a:lnTo>
                    <a:pt x="532" y="308"/>
                  </a:lnTo>
                  <a:lnTo>
                    <a:pt x="578" y="323"/>
                  </a:lnTo>
                  <a:lnTo>
                    <a:pt x="628" y="303"/>
                  </a:lnTo>
                  <a:lnTo>
                    <a:pt x="653" y="305"/>
                  </a:lnTo>
                  <a:lnTo>
                    <a:pt x="674" y="299"/>
                  </a:lnTo>
                  <a:lnTo>
                    <a:pt x="709" y="269"/>
                  </a:lnTo>
                  <a:lnTo>
                    <a:pt x="700" y="256"/>
                  </a:lnTo>
                  <a:lnTo>
                    <a:pt x="709" y="239"/>
                  </a:lnTo>
                  <a:lnTo>
                    <a:pt x="715" y="235"/>
                  </a:lnTo>
                  <a:lnTo>
                    <a:pt x="737" y="244"/>
                  </a:lnTo>
                  <a:lnTo>
                    <a:pt x="760" y="224"/>
                  </a:lnTo>
                  <a:lnTo>
                    <a:pt x="775" y="220"/>
                  </a:lnTo>
                  <a:lnTo>
                    <a:pt x="798" y="196"/>
                  </a:lnTo>
                  <a:lnTo>
                    <a:pt x="847" y="192"/>
                  </a:lnTo>
                  <a:lnTo>
                    <a:pt x="841" y="184"/>
                  </a:lnTo>
                  <a:lnTo>
                    <a:pt x="841" y="173"/>
                  </a:lnTo>
                  <a:lnTo>
                    <a:pt x="824" y="156"/>
                  </a:lnTo>
                  <a:lnTo>
                    <a:pt x="801" y="169"/>
                  </a:lnTo>
                  <a:lnTo>
                    <a:pt x="777" y="165"/>
                  </a:lnTo>
                  <a:lnTo>
                    <a:pt x="773" y="154"/>
                  </a:lnTo>
                  <a:lnTo>
                    <a:pt x="775" y="124"/>
                  </a:lnTo>
                  <a:lnTo>
                    <a:pt x="790" y="101"/>
                  </a:lnTo>
                  <a:lnTo>
                    <a:pt x="816" y="113"/>
                  </a:lnTo>
                  <a:lnTo>
                    <a:pt x="843" y="98"/>
                  </a:lnTo>
                  <a:lnTo>
                    <a:pt x="845" y="88"/>
                  </a:lnTo>
                  <a:lnTo>
                    <a:pt x="856" y="56"/>
                  </a:lnTo>
                  <a:lnTo>
                    <a:pt x="871" y="43"/>
                  </a:lnTo>
                  <a:lnTo>
                    <a:pt x="869" y="28"/>
                  </a:lnTo>
                  <a:lnTo>
                    <a:pt x="856" y="28"/>
                  </a:lnTo>
                  <a:lnTo>
                    <a:pt x="858" y="22"/>
                  </a:lnTo>
                  <a:lnTo>
                    <a:pt x="873" y="7"/>
                  </a:lnTo>
                  <a:lnTo>
                    <a:pt x="924" y="0"/>
                  </a:lnTo>
                  <a:lnTo>
                    <a:pt x="939" y="9"/>
                  </a:lnTo>
                  <a:lnTo>
                    <a:pt x="961" y="15"/>
                  </a:lnTo>
                  <a:lnTo>
                    <a:pt x="976" y="34"/>
                  </a:lnTo>
                  <a:lnTo>
                    <a:pt x="978" y="51"/>
                  </a:lnTo>
                  <a:lnTo>
                    <a:pt x="990" y="75"/>
                  </a:lnTo>
                  <a:lnTo>
                    <a:pt x="997" y="111"/>
                  </a:lnTo>
                  <a:lnTo>
                    <a:pt x="1027" y="116"/>
                  </a:lnTo>
                  <a:lnTo>
                    <a:pt x="1052" y="132"/>
                  </a:lnTo>
                  <a:lnTo>
                    <a:pt x="1057" y="145"/>
                  </a:lnTo>
                  <a:lnTo>
                    <a:pt x="1057" y="156"/>
                  </a:lnTo>
                  <a:lnTo>
                    <a:pt x="1063" y="165"/>
                  </a:lnTo>
                  <a:lnTo>
                    <a:pt x="1080" y="165"/>
                  </a:lnTo>
                  <a:lnTo>
                    <a:pt x="1131" y="145"/>
                  </a:lnTo>
                  <a:lnTo>
                    <a:pt x="1129" y="150"/>
                  </a:lnTo>
                  <a:lnTo>
                    <a:pt x="1131" y="169"/>
                  </a:lnTo>
                  <a:lnTo>
                    <a:pt x="1121" y="177"/>
                  </a:lnTo>
                  <a:lnTo>
                    <a:pt x="1112" y="209"/>
                  </a:lnTo>
                  <a:lnTo>
                    <a:pt x="1101" y="235"/>
                  </a:lnTo>
                  <a:lnTo>
                    <a:pt x="1095" y="239"/>
                  </a:lnTo>
                  <a:lnTo>
                    <a:pt x="1076" y="231"/>
                  </a:lnTo>
                  <a:lnTo>
                    <a:pt x="1061" y="246"/>
                  </a:lnTo>
                  <a:lnTo>
                    <a:pt x="1065" y="259"/>
                  </a:lnTo>
                  <a:lnTo>
                    <a:pt x="1065" y="280"/>
                  </a:lnTo>
                  <a:lnTo>
                    <a:pt x="1053" y="293"/>
                  </a:lnTo>
                  <a:lnTo>
                    <a:pt x="1053" y="299"/>
                  </a:lnTo>
                  <a:lnTo>
                    <a:pt x="1044" y="290"/>
                  </a:lnTo>
                  <a:lnTo>
                    <a:pt x="1035" y="305"/>
                  </a:lnTo>
                  <a:lnTo>
                    <a:pt x="1025" y="314"/>
                  </a:lnTo>
                  <a:lnTo>
                    <a:pt x="1010" y="314"/>
                  </a:lnTo>
                  <a:lnTo>
                    <a:pt x="1010" y="329"/>
                  </a:lnTo>
                  <a:lnTo>
                    <a:pt x="997" y="331"/>
                  </a:lnTo>
                  <a:lnTo>
                    <a:pt x="986" y="325"/>
                  </a:lnTo>
                  <a:lnTo>
                    <a:pt x="967" y="342"/>
                  </a:lnTo>
                  <a:lnTo>
                    <a:pt x="948" y="352"/>
                  </a:lnTo>
                  <a:lnTo>
                    <a:pt x="939" y="365"/>
                  </a:lnTo>
                  <a:lnTo>
                    <a:pt x="920" y="369"/>
                  </a:lnTo>
                  <a:lnTo>
                    <a:pt x="882" y="393"/>
                  </a:lnTo>
                  <a:lnTo>
                    <a:pt x="879" y="393"/>
                  </a:lnTo>
                  <a:lnTo>
                    <a:pt x="888" y="387"/>
                  </a:lnTo>
                  <a:lnTo>
                    <a:pt x="890" y="380"/>
                  </a:lnTo>
                  <a:lnTo>
                    <a:pt x="882" y="374"/>
                  </a:lnTo>
                  <a:lnTo>
                    <a:pt x="899" y="352"/>
                  </a:lnTo>
                  <a:lnTo>
                    <a:pt x="892" y="339"/>
                  </a:lnTo>
                  <a:lnTo>
                    <a:pt x="879" y="342"/>
                  </a:lnTo>
                  <a:lnTo>
                    <a:pt x="865" y="359"/>
                  </a:lnTo>
                  <a:lnTo>
                    <a:pt x="848" y="369"/>
                  </a:lnTo>
                  <a:lnTo>
                    <a:pt x="841" y="380"/>
                  </a:lnTo>
                  <a:lnTo>
                    <a:pt x="830" y="386"/>
                  </a:lnTo>
                  <a:lnTo>
                    <a:pt x="820" y="384"/>
                  </a:lnTo>
                  <a:lnTo>
                    <a:pt x="815" y="393"/>
                  </a:lnTo>
                  <a:lnTo>
                    <a:pt x="813" y="399"/>
                  </a:lnTo>
                  <a:lnTo>
                    <a:pt x="822" y="408"/>
                  </a:lnTo>
                  <a:lnTo>
                    <a:pt x="835" y="416"/>
                  </a:lnTo>
                  <a:lnTo>
                    <a:pt x="839" y="429"/>
                  </a:lnTo>
                  <a:lnTo>
                    <a:pt x="848" y="433"/>
                  </a:lnTo>
                  <a:lnTo>
                    <a:pt x="873" y="416"/>
                  </a:lnTo>
                  <a:lnTo>
                    <a:pt x="886" y="425"/>
                  </a:lnTo>
                  <a:lnTo>
                    <a:pt x="907" y="427"/>
                  </a:lnTo>
                  <a:lnTo>
                    <a:pt x="901" y="440"/>
                  </a:lnTo>
                  <a:lnTo>
                    <a:pt x="897" y="435"/>
                  </a:lnTo>
                  <a:lnTo>
                    <a:pt x="894" y="435"/>
                  </a:lnTo>
                  <a:lnTo>
                    <a:pt x="888" y="440"/>
                  </a:lnTo>
                  <a:lnTo>
                    <a:pt x="873" y="444"/>
                  </a:lnTo>
                  <a:lnTo>
                    <a:pt x="875" y="448"/>
                  </a:lnTo>
                  <a:lnTo>
                    <a:pt x="869" y="455"/>
                  </a:lnTo>
                  <a:lnTo>
                    <a:pt x="862" y="453"/>
                  </a:lnTo>
                  <a:lnTo>
                    <a:pt x="860" y="461"/>
                  </a:lnTo>
                  <a:lnTo>
                    <a:pt x="852" y="468"/>
                  </a:lnTo>
                  <a:lnTo>
                    <a:pt x="843" y="483"/>
                  </a:lnTo>
                  <a:lnTo>
                    <a:pt x="862" y="495"/>
                  </a:lnTo>
                  <a:lnTo>
                    <a:pt x="875" y="531"/>
                  </a:lnTo>
                  <a:lnTo>
                    <a:pt x="894" y="553"/>
                  </a:lnTo>
                  <a:lnTo>
                    <a:pt x="869" y="546"/>
                  </a:lnTo>
                  <a:lnTo>
                    <a:pt x="860" y="547"/>
                  </a:lnTo>
                  <a:lnTo>
                    <a:pt x="869" y="547"/>
                  </a:lnTo>
                  <a:lnTo>
                    <a:pt x="879" y="555"/>
                  </a:lnTo>
                  <a:lnTo>
                    <a:pt x="894" y="568"/>
                  </a:lnTo>
                  <a:lnTo>
                    <a:pt x="862" y="585"/>
                  </a:lnTo>
                  <a:lnTo>
                    <a:pt x="879" y="581"/>
                  </a:lnTo>
                  <a:lnTo>
                    <a:pt x="894" y="591"/>
                  </a:lnTo>
                  <a:lnTo>
                    <a:pt x="884" y="598"/>
                  </a:lnTo>
                  <a:lnTo>
                    <a:pt x="892" y="596"/>
                  </a:lnTo>
                  <a:lnTo>
                    <a:pt x="892" y="600"/>
                  </a:lnTo>
                  <a:lnTo>
                    <a:pt x="892" y="604"/>
                  </a:lnTo>
                  <a:lnTo>
                    <a:pt x="884" y="606"/>
                  </a:lnTo>
                  <a:lnTo>
                    <a:pt x="886" y="610"/>
                  </a:lnTo>
                  <a:lnTo>
                    <a:pt x="882" y="626"/>
                  </a:lnTo>
                  <a:lnTo>
                    <a:pt x="877" y="625"/>
                  </a:lnTo>
                  <a:lnTo>
                    <a:pt x="856" y="660"/>
                  </a:lnTo>
                  <a:lnTo>
                    <a:pt x="854" y="655"/>
                  </a:lnTo>
                  <a:lnTo>
                    <a:pt x="848" y="658"/>
                  </a:lnTo>
                  <a:lnTo>
                    <a:pt x="852" y="666"/>
                  </a:lnTo>
                  <a:lnTo>
                    <a:pt x="847" y="683"/>
                  </a:lnTo>
                  <a:lnTo>
                    <a:pt x="843" y="681"/>
                  </a:lnTo>
                  <a:lnTo>
                    <a:pt x="832" y="700"/>
                  </a:lnTo>
                  <a:lnTo>
                    <a:pt x="820" y="702"/>
                  </a:lnTo>
                  <a:lnTo>
                    <a:pt x="820" y="709"/>
                  </a:lnTo>
                  <a:lnTo>
                    <a:pt x="813" y="717"/>
                  </a:lnTo>
                  <a:lnTo>
                    <a:pt x="813" y="715"/>
                  </a:lnTo>
                  <a:lnTo>
                    <a:pt x="811" y="719"/>
                  </a:lnTo>
                  <a:lnTo>
                    <a:pt x="801" y="721"/>
                  </a:lnTo>
                  <a:lnTo>
                    <a:pt x="790" y="732"/>
                  </a:lnTo>
                  <a:lnTo>
                    <a:pt x="773" y="738"/>
                  </a:lnTo>
                  <a:lnTo>
                    <a:pt x="768" y="736"/>
                  </a:lnTo>
                  <a:lnTo>
                    <a:pt x="760" y="739"/>
                  </a:lnTo>
                  <a:lnTo>
                    <a:pt x="760" y="738"/>
                  </a:lnTo>
                  <a:lnTo>
                    <a:pt x="756" y="741"/>
                  </a:lnTo>
                  <a:lnTo>
                    <a:pt x="751" y="741"/>
                  </a:lnTo>
                  <a:lnTo>
                    <a:pt x="754" y="743"/>
                  </a:lnTo>
                  <a:lnTo>
                    <a:pt x="756" y="741"/>
                  </a:lnTo>
                  <a:lnTo>
                    <a:pt x="751" y="741"/>
                  </a:lnTo>
                  <a:lnTo>
                    <a:pt x="751" y="745"/>
                  </a:lnTo>
                  <a:lnTo>
                    <a:pt x="745" y="745"/>
                  </a:lnTo>
                  <a:lnTo>
                    <a:pt x="737" y="736"/>
                  </a:lnTo>
                  <a:lnTo>
                    <a:pt x="737" y="747"/>
                  </a:lnTo>
                  <a:lnTo>
                    <a:pt x="728" y="739"/>
                  </a:lnTo>
                  <a:lnTo>
                    <a:pt x="726" y="754"/>
                  </a:lnTo>
                  <a:lnTo>
                    <a:pt x="681" y="764"/>
                  </a:lnTo>
                  <a:lnTo>
                    <a:pt x="675" y="773"/>
                  </a:lnTo>
                  <a:lnTo>
                    <a:pt x="681" y="785"/>
                  </a:lnTo>
                  <a:lnTo>
                    <a:pt x="674" y="786"/>
                  </a:lnTo>
                  <a:lnTo>
                    <a:pt x="666" y="773"/>
                  </a:lnTo>
                  <a:lnTo>
                    <a:pt x="666" y="760"/>
                  </a:lnTo>
                  <a:lnTo>
                    <a:pt x="657" y="764"/>
                  </a:lnTo>
                  <a:lnTo>
                    <a:pt x="645" y="756"/>
                  </a:lnTo>
                  <a:lnTo>
                    <a:pt x="640" y="764"/>
                  </a:lnTo>
                  <a:lnTo>
                    <a:pt x="640" y="760"/>
                  </a:lnTo>
                  <a:lnTo>
                    <a:pt x="634" y="764"/>
                  </a:lnTo>
                  <a:lnTo>
                    <a:pt x="623" y="760"/>
                  </a:lnTo>
                  <a:lnTo>
                    <a:pt x="613" y="754"/>
                  </a:lnTo>
                  <a:lnTo>
                    <a:pt x="608" y="738"/>
                  </a:lnTo>
                  <a:lnTo>
                    <a:pt x="583" y="728"/>
                  </a:lnTo>
                  <a:lnTo>
                    <a:pt x="559" y="741"/>
                  </a:lnTo>
                  <a:lnTo>
                    <a:pt x="551" y="738"/>
                  </a:lnTo>
                  <a:lnTo>
                    <a:pt x="544" y="741"/>
                  </a:lnTo>
                  <a:lnTo>
                    <a:pt x="532" y="738"/>
                  </a:lnTo>
                  <a:lnTo>
                    <a:pt x="529" y="745"/>
                  </a:lnTo>
                  <a:lnTo>
                    <a:pt x="521" y="741"/>
                  </a:lnTo>
                  <a:lnTo>
                    <a:pt x="517" y="745"/>
                  </a:lnTo>
                  <a:lnTo>
                    <a:pt x="517" y="766"/>
                  </a:lnTo>
                  <a:lnTo>
                    <a:pt x="512" y="768"/>
                  </a:lnTo>
                  <a:lnTo>
                    <a:pt x="508" y="758"/>
                  </a:lnTo>
                  <a:lnTo>
                    <a:pt x="504" y="756"/>
                  </a:lnTo>
                  <a:lnTo>
                    <a:pt x="493" y="760"/>
                  </a:lnTo>
                  <a:lnTo>
                    <a:pt x="485" y="751"/>
                  </a:lnTo>
                  <a:lnTo>
                    <a:pt x="474" y="747"/>
                  </a:lnTo>
                  <a:lnTo>
                    <a:pt x="478" y="732"/>
                  </a:lnTo>
                  <a:lnTo>
                    <a:pt x="468" y="726"/>
                  </a:lnTo>
                  <a:lnTo>
                    <a:pt x="467" y="709"/>
                  </a:lnTo>
                  <a:lnTo>
                    <a:pt x="457" y="709"/>
                  </a:lnTo>
                  <a:lnTo>
                    <a:pt x="442" y="717"/>
                  </a:lnTo>
                  <a:lnTo>
                    <a:pt x="448" y="690"/>
                  </a:lnTo>
                  <a:lnTo>
                    <a:pt x="463" y="670"/>
                  </a:lnTo>
                  <a:lnTo>
                    <a:pt x="465" y="657"/>
                  </a:lnTo>
                  <a:lnTo>
                    <a:pt x="461" y="640"/>
                  </a:lnTo>
                  <a:lnTo>
                    <a:pt x="455" y="640"/>
                  </a:lnTo>
                  <a:lnTo>
                    <a:pt x="448" y="626"/>
                  </a:lnTo>
                  <a:lnTo>
                    <a:pt x="442" y="625"/>
                  </a:lnTo>
                  <a:lnTo>
                    <a:pt x="438" y="626"/>
                  </a:lnTo>
                  <a:lnTo>
                    <a:pt x="433" y="623"/>
                  </a:lnTo>
                  <a:lnTo>
                    <a:pt x="420" y="619"/>
                  </a:lnTo>
                  <a:lnTo>
                    <a:pt x="420" y="610"/>
                  </a:lnTo>
                  <a:lnTo>
                    <a:pt x="418" y="610"/>
                  </a:lnTo>
                  <a:lnTo>
                    <a:pt x="414" y="598"/>
                  </a:lnTo>
                  <a:lnTo>
                    <a:pt x="401" y="604"/>
                  </a:lnTo>
                  <a:lnTo>
                    <a:pt x="388" y="604"/>
                  </a:lnTo>
                  <a:lnTo>
                    <a:pt x="359" y="625"/>
                  </a:lnTo>
                  <a:lnTo>
                    <a:pt x="335" y="634"/>
                  </a:lnTo>
                  <a:lnTo>
                    <a:pt x="329" y="630"/>
                  </a:lnTo>
                  <a:lnTo>
                    <a:pt x="301" y="625"/>
                  </a:lnTo>
                  <a:lnTo>
                    <a:pt x="282" y="643"/>
                  </a:lnTo>
                  <a:lnTo>
                    <a:pt x="278" y="642"/>
                  </a:lnTo>
                  <a:lnTo>
                    <a:pt x="278" y="628"/>
                  </a:lnTo>
                  <a:lnTo>
                    <a:pt x="267" y="632"/>
                  </a:lnTo>
                  <a:lnTo>
                    <a:pt x="254" y="634"/>
                  </a:lnTo>
                  <a:lnTo>
                    <a:pt x="241" y="630"/>
                  </a:lnTo>
                  <a:lnTo>
                    <a:pt x="228" y="632"/>
                  </a:lnTo>
                  <a:lnTo>
                    <a:pt x="222" y="626"/>
                  </a:lnTo>
                  <a:lnTo>
                    <a:pt x="213" y="623"/>
                  </a:lnTo>
                  <a:lnTo>
                    <a:pt x="213" y="617"/>
                  </a:lnTo>
                  <a:lnTo>
                    <a:pt x="194" y="613"/>
                  </a:lnTo>
                  <a:lnTo>
                    <a:pt x="196" y="604"/>
                  </a:lnTo>
                  <a:lnTo>
                    <a:pt x="183" y="608"/>
                  </a:lnTo>
                  <a:lnTo>
                    <a:pt x="177" y="596"/>
                  </a:lnTo>
                  <a:lnTo>
                    <a:pt x="162" y="585"/>
                  </a:lnTo>
                  <a:lnTo>
                    <a:pt x="143" y="581"/>
                  </a:lnTo>
                  <a:lnTo>
                    <a:pt x="141" y="587"/>
                  </a:lnTo>
                  <a:lnTo>
                    <a:pt x="137" y="583"/>
                  </a:lnTo>
                  <a:lnTo>
                    <a:pt x="107" y="566"/>
                  </a:lnTo>
                  <a:lnTo>
                    <a:pt x="98" y="566"/>
                  </a:lnTo>
                  <a:lnTo>
                    <a:pt x="94" y="559"/>
                  </a:lnTo>
                  <a:lnTo>
                    <a:pt x="94" y="547"/>
                  </a:lnTo>
                  <a:lnTo>
                    <a:pt x="88" y="534"/>
                  </a:lnTo>
                  <a:lnTo>
                    <a:pt x="94" y="531"/>
                  </a:lnTo>
                  <a:lnTo>
                    <a:pt x="98" y="538"/>
                  </a:lnTo>
                  <a:lnTo>
                    <a:pt x="109" y="531"/>
                  </a:lnTo>
                  <a:lnTo>
                    <a:pt x="107" y="521"/>
                  </a:lnTo>
                  <a:lnTo>
                    <a:pt x="98" y="515"/>
                  </a:lnTo>
                  <a:lnTo>
                    <a:pt x="98" y="502"/>
                  </a:lnTo>
                  <a:lnTo>
                    <a:pt x="109" y="500"/>
                  </a:lnTo>
                  <a:lnTo>
                    <a:pt x="109" y="493"/>
                  </a:lnTo>
                  <a:lnTo>
                    <a:pt x="119" y="485"/>
                  </a:lnTo>
                  <a:lnTo>
                    <a:pt x="124" y="468"/>
                  </a:lnTo>
                  <a:lnTo>
                    <a:pt x="119" y="470"/>
                  </a:lnTo>
                  <a:lnTo>
                    <a:pt x="117" y="465"/>
                  </a:lnTo>
                  <a:lnTo>
                    <a:pt x="104" y="457"/>
                  </a:lnTo>
                  <a:lnTo>
                    <a:pt x="73" y="468"/>
                  </a:lnTo>
                  <a:lnTo>
                    <a:pt x="58" y="463"/>
                  </a:lnTo>
                  <a:lnTo>
                    <a:pt x="55" y="459"/>
                  </a:lnTo>
                  <a:lnTo>
                    <a:pt x="47" y="459"/>
                  </a:lnTo>
                  <a:lnTo>
                    <a:pt x="43" y="455"/>
                  </a:lnTo>
                  <a:lnTo>
                    <a:pt x="43" y="446"/>
                  </a:lnTo>
                  <a:lnTo>
                    <a:pt x="40" y="440"/>
                  </a:lnTo>
                  <a:lnTo>
                    <a:pt x="34" y="440"/>
                  </a:lnTo>
                  <a:lnTo>
                    <a:pt x="32" y="435"/>
                  </a:lnTo>
                  <a:lnTo>
                    <a:pt x="19" y="433"/>
                  </a:lnTo>
                  <a:lnTo>
                    <a:pt x="15" y="431"/>
                  </a:lnTo>
                  <a:lnTo>
                    <a:pt x="21" y="427"/>
                  </a:lnTo>
                  <a:lnTo>
                    <a:pt x="25" y="427"/>
                  </a:lnTo>
                  <a:lnTo>
                    <a:pt x="21" y="401"/>
                  </a:lnTo>
                  <a:lnTo>
                    <a:pt x="19" y="397"/>
                  </a:lnTo>
                  <a:lnTo>
                    <a:pt x="6" y="399"/>
                  </a:lnTo>
                  <a:lnTo>
                    <a:pt x="0" y="389"/>
                  </a:lnTo>
                  <a:lnTo>
                    <a:pt x="4" y="372"/>
                  </a:lnTo>
                  <a:lnTo>
                    <a:pt x="4" y="372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06" name=""/>
            <p:cNvSpPr/>
            <p:nvPr/>
          </p:nvSpPr>
          <p:spPr>
            <a:xfrm>
              <a:off x="7669800" y="3110040"/>
              <a:ext cx="74880" cy="73080"/>
            </a:xfrm>
            <a:custGeom>
              <a:avLst/>
              <a:gdLst/>
              <a:ahLst/>
              <a:rect l="l" t="t" r="r" b="b"/>
              <a:pathLst>
                <a:path w="43" h="36">
                  <a:moveTo>
                    <a:pt x="34" y="0"/>
                  </a:moveTo>
                  <a:lnTo>
                    <a:pt x="42" y="2"/>
                  </a:lnTo>
                  <a:lnTo>
                    <a:pt x="43" y="8"/>
                  </a:lnTo>
                  <a:lnTo>
                    <a:pt x="34" y="25"/>
                  </a:lnTo>
                  <a:lnTo>
                    <a:pt x="21" y="36"/>
                  </a:lnTo>
                  <a:lnTo>
                    <a:pt x="4" y="32"/>
                  </a:lnTo>
                  <a:lnTo>
                    <a:pt x="0" y="15"/>
                  </a:lnTo>
                  <a:lnTo>
                    <a:pt x="17" y="2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07" name=""/>
            <p:cNvSpPr/>
            <p:nvPr/>
          </p:nvSpPr>
          <p:spPr>
            <a:xfrm>
              <a:off x="7669800" y="3110040"/>
              <a:ext cx="74880" cy="73080"/>
            </a:xfrm>
            <a:custGeom>
              <a:avLst/>
              <a:gdLst/>
              <a:ahLst/>
              <a:rect l="l" t="t" r="r" b="b"/>
              <a:pathLst>
                <a:path w="43" h="36">
                  <a:moveTo>
                    <a:pt x="34" y="0"/>
                  </a:moveTo>
                  <a:lnTo>
                    <a:pt x="42" y="2"/>
                  </a:lnTo>
                  <a:lnTo>
                    <a:pt x="43" y="8"/>
                  </a:lnTo>
                  <a:lnTo>
                    <a:pt x="34" y="25"/>
                  </a:lnTo>
                  <a:lnTo>
                    <a:pt x="21" y="36"/>
                  </a:lnTo>
                  <a:lnTo>
                    <a:pt x="4" y="32"/>
                  </a:lnTo>
                  <a:lnTo>
                    <a:pt x="0" y="15"/>
                  </a:lnTo>
                  <a:lnTo>
                    <a:pt x="17" y="2"/>
                  </a:lnTo>
                  <a:lnTo>
                    <a:pt x="34" y="0"/>
                  </a:lnTo>
                  <a:lnTo>
                    <a:pt x="34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08" name=""/>
            <p:cNvSpPr/>
            <p:nvPr/>
          </p:nvSpPr>
          <p:spPr>
            <a:xfrm>
              <a:off x="8037720" y="2901240"/>
              <a:ext cx="59040" cy="135720"/>
            </a:xfrm>
            <a:custGeom>
              <a:avLst/>
              <a:gdLst/>
              <a:ahLst/>
              <a:rect l="l" t="t" r="r" b="b"/>
              <a:pathLst>
                <a:path w="34" h="67">
                  <a:moveTo>
                    <a:pt x="26" y="0"/>
                  </a:moveTo>
                  <a:lnTo>
                    <a:pt x="34" y="3"/>
                  </a:lnTo>
                  <a:lnTo>
                    <a:pt x="34" y="13"/>
                  </a:lnTo>
                  <a:lnTo>
                    <a:pt x="15" y="67"/>
                  </a:lnTo>
                  <a:lnTo>
                    <a:pt x="2" y="49"/>
                  </a:lnTo>
                  <a:lnTo>
                    <a:pt x="0" y="34"/>
                  </a:lnTo>
                  <a:lnTo>
                    <a:pt x="17" y="3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09" name=""/>
            <p:cNvSpPr/>
            <p:nvPr/>
          </p:nvSpPr>
          <p:spPr>
            <a:xfrm>
              <a:off x="8037720" y="2901240"/>
              <a:ext cx="59040" cy="135720"/>
            </a:xfrm>
            <a:custGeom>
              <a:avLst/>
              <a:gdLst/>
              <a:ahLst/>
              <a:rect l="l" t="t" r="r" b="b"/>
              <a:pathLst>
                <a:path w="34" h="67">
                  <a:moveTo>
                    <a:pt x="26" y="0"/>
                  </a:moveTo>
                  <a:lnTo>
                    <a:pt x="34" y="3"/>
                  </a:lnTo>
                  <a:lnTo>
                    <a:pt x="34" y="13"/>
                  </a:lnTo>
                  <a:lnTo>
                    <a:pt x="15" y="67"/>
                  </a:lnTo>
                  <a:lnTo>
                    <a:pt x="2" y="49"/>
                  </a:lnTo>
                  <a:lnTo>
                    <a:pt x="0" y="34"/>
                  </a:lnTo>
                  <a:lnTo>
                    <a:pt x="17" y="3"/>
                  </a:lnTo>
                  <a:lnTo>
                    <a:pt x="26" y="0"/>
                  </a:lnTo>
                  <a:lnTo>
                    <a:pt x="26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10" name=""/>
            <p:cNvSpPr/>
            <p:nvPr/>
          </p:nvSpPr>
          <p:spPr>
            <a:xfrm>
              <a:off x="7837200" y="3018960"/>
              <a:ext cx="6480" cy="756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2"/>
                  </a:lnTo>
                  <a:lnTo>
                    <a:pt x="4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11" name=""/>
            <p:cNvSpPr/>
            <p:nvPr/>
          </p:nvSpPr>
          <p:spPr>
            <a:xfrm>
              <a:off x="7837200" y="3018960"/>
              <a:ext cx="6480" cy="756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2"/>
                  </a:lnTo>
                  <a:lnTo>
                    <a:pt x="4" y="4"/>
                  </a:lnTo>
                  <a:lnTo>
                    <a:pt x="4" y="0"/>
                  </a:ln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12" name=""/>
            <p:cNvSpPr/>
            <p:nvPr/>
          </p:nvSpPr>
          <p:spPr>
            <a:xfrm>
              <a:off x="8677440" y="1965240"/>
              <a:ext cx="196920" cy="204480"/>
            </a:xfrm>
            <a:custGeom>
              <a:avLst/>
              <a:gdLst/>
              <a:ahLst/>
              <a:rect l="l" t="t" r="r" b="b"/>
              <a:pathLst>
                <a:path w="113" h="101">
                  <a:moveTo>
                    <a:pt x="96" y="37"/>
                  </a:moveTo>
                  <a:lnTo>
                    <a:pt x="103" y="32"/>
                  </a:lnTo>
                  <a:lnTo>
                    <a:pt x="99" y="43"/>
                  </a:lnTo>
                  <a:lnTo>
                    <a:pt x="103" y="54"/>
                  </a:lnTo>
                  <a:lnTo>
                    <a:pt x="113" y="52"/>
                  </a:lnTo>
                  <a:lnTo>
                    <a:pt x="109" y="56"/>
                  </a:lnTo>
                  <a:lnTo>
                    <a:pt x="75" y="67"/>
                  </a:lnTo>
                  <a:lnTo>
                    <a:pt x="64" y="90"/>
                  </a:lnTo>
                  <a:lnTo>
                    <a:pt x="39" y="75"/>
                  </a:lnTo>
                  <a:lnTo>
                    <a:pt x="26" y="79"/>
                  </a:lnTo>
                  <a:lnTo>
                    <a:pt x="13" y="77"/>
                  </a:lnTo>
                  <a:lnTo>
                    <a:pt x="9" y="79"/>
                  </a:lnTo>
                  <a:lnTo>
                    <a:pt x="11" y="84"/>
                  </a:lnTo>
                  <a:lnTo>
                    <a:pt x="24" y="92"/>
                  </a:lnTo>
                  <a:lnTo>
                    <a:pt x="5" y="101"/>
                  </a:lnTo>
                  <a:lnTo>
                    <a:pt x="5" y="88"/>
                  </a:lnTo>
                  <a:lnTo>
                    <a:pt x="0" y="82"/>
                  </a:lnTo>
                  <a:lnTo>
                    <a:pt x="2" y="75"/>
                  </a:lnTo>
                  <a:lnTo>
                    <a:pt x="11" y="65"/>
                  </a:lnTo>
                  <a:lnTo>
                    <a:pt x="11" y="56"/>
                  </a:lnTo>
                  <a:lnTo>
                    <a:pt x="28" y="60"/>
                  </a:lnTo>
                  <a:lnTo>
                    <a:pt x="30" y="52"/>
                  </a:lnTo>
                  <a:lnTo>
                    <a:pt x="30" y="45"/>
                  </a:lnTo>
                  <a:lnTo>
                    <a:pt x="34" y="37"/>
                  </a:lnTo>
                  <a:lnTo>
                    <a:pt x="37" y="18"/>
                  </a:lnTo>
                  <a:lnTo>
                    <a:pt x="34" y="5"/>
                  </a:lnTo>
                  <a:lnTo>
                    <a:pt x="37" y="0"/>
                  </a:lnTo>
                  <a:lnTo>
                    <a:pt x="67" y="32"/>
                  </a:lnTo>
                  <a:lnTo>
                    <a:pt x="88" y="41"/>
                  </a:lnTo>
                  <a:lnTo>
                    <a:pt x="96" y="37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13" name=""/>
            <p:cNvSpPr/>
            <p:nvPr/>
          </p:nvSpPr>
          <p:spPr>
            <a:xfrm>
              <a:off x="8677440" y="1965240"/>
              <a:ext cx="196920" cy="204480"/>
            </a:xfrm>
            <a:custGeom>
              <a:avLst/>
              <a:gdLst/>
              <a:ahLst/>
              <a:rect l="l" t="t" r="r" b="b"/>
              <a:pathLst>
                <a:path w="113" h="101">
                  <a:moveTo>
                    <a:pt x="96" y="37"/>
                  </a:moveTo>
                  <a:lnTo>
                    <a:pt x="103" y="32"/>
                  </a:lnTo>
                  <a:lnTo>
                    <a:pt x="99" y="43"/>
                  </a:lnTo>
                  <a:lnTo>
                    <a:pt x="103" y="54"/>
                  </a:lnTo>
                  <a:lnTo>
                    <a:pt x="113" y="52"/>
                  </a:lnTo>
                  <a:lnTo>
                    <a:pt x="109" y="56"/>
                  </a:lnTo>
                  <a:lnTo>
                    <a:pt x="75" y="67"/>
                  </a:lnTo>
                  <a:lnTo>
                    <a:pt x="64" y="90"/>
                  </a:lnTo>
                  <a:lnTo>
                    <a:pt x="39" y="75"/>
                  </a:lnTo>
                  <a:lnTo>
                    <a:pt x="26" y="79"/>
                  </a:lnTo>
                  <a:lnTo>
                    <a:pt x="13" y="77"/>
                  </a:lnTo>
                  <a:lnTo>
                    <a:pt x="9" y="79"/>
                  </a:lnTo>
                  <a:lnTo>
                    <a:pt x="11" y="84"/>
                  </a:lnTo>
                  <a:lnTo>
                    <a:pt x="24" y="92"/>
                  </a:lnTo>
                  <a:lnTo>
                    <a:pt x="5" y="101"/>
                  </a:lnTo>
                  <a:lnTo>
                    <a:pt x="5" y="88"/>
                  </a:lnTo>
                  <a:lnTo>
                    <a:pt x="0" y="82"/>
                  </a:lnTo>
                  <a:lnTo>
                    <a:pt x="2" y="75"/>
                  </a:lnTo>
                  <a:lnTo>
                    <a:pt x="11" y="65"/>
                  </a:lnTo>
                  <a:lnTo>
                    <a:pt x="11" y="56"/>
                  </a:lnTo>
                  <a:lnTo>
                    <a:pt x="28" y="60"/>
                  </a:lnTo>
                  <a:lnTo>
                    <a:pt x="30" y="52"/>
                  </a:lnTo>
                  <a:lnTo>
                    <a:pt x="30" y="45"/>
                  </a:lnTo>
                  <a:lnTo>
                    <a:pt x="34" y="37"/>
                  </a:lnTo>
                  <a:lnTo>
                    <a:pt x="37" y="18"/>
                  </a:lnTo>
                  <a:lnTo>
                    <a:pt x="34" y="5"/>
                  </a:lnTo>
                  <a:lnTo>
                    <a:pt x="37" y="0"/>
                  </a:lnTo>
                  <a:lnTo>
                    <a:pt x="67" y="32"/>
                  </a:lnTo>
                  <a:lnTo>
                    <a:pt x="88" y="41"/>
                  </a:lnTo>
                  <a:lnTo>
                    <a:pt x="96" y="37"/>
                  </a:lnTo>
                  <a:lnTo>
                    <a:pt x="96" y="37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14" name=""/>
            <p:cNvSpPr/>
            <p:nvPr/>
          </p:nvSpPr>
          <p:spPr>
            <a:xfrm>
              <a:off x="8335800" y="2763000"/>
              <a:ext cx="10080" cy="1188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2"/>
                  </a:moveTo>
                  <a:lnTo>
                    <a:pt x="6" y="0"/>
                  </a:lnTo>
                  <a:lnTo>
                    <a:pt x="0" y="6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15" name=""/>
            <p:cNvSpPr/>
            <p:nvPr/>
          </p:nvSpPr>
          <p:spPr>
            <a:xfrm>
              <a:off x="8335800" y="2763000"/>
              <a:ext cx="10080" cy="1188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2"/>
                  </a:moveTo>
                  <a:lnTo>
                    <a:pt x="6" y="0"/>
                  </a:lnTo>
                  <a:lnTo>
                    <a:pt x="0" y="6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16" name=""/>
            <p:cNvSpPr/>
            <p:nvPr/>
          </p:nvSpPr>
          <p:spPr>
            <a:xfrm>
              <a:off x="8286840" y="2832120"/>
              <a:ext cx="12240" cy="30240"/>
            </a:xfrm>
            <a:custGeom>
              <a:avLst/>
              <a:gdLst/>
              <a:ahLst/>
              <a:rect l="l" t="t" r="r" b="b"/>
              <a:pathLst>
                <a:path w="7" h="15">
                  <a:moveTo>
                    <a:pt x="0" y="7"/>
                  </a:moveTo>
                  <a:lnTo>
                    <a:pt x="7" y="0"/>
                  </a:lnTo>
                  <a:lnTo>
                    <a:pt x="0" y="15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17" name=""/>
            <p:cNvSpPr/>
            <p:nvPr/>
          </p:nvSpPr>
          <p:spPr>
            <a:xfrm>
              <a:off x="8286840" y="2832120"/>
              <a:ext cx="12240" cy="30240"/>
            </a:xfrm>
            <a:custGeom>
              <a:avLst/>
              <a:gdLst/>
              <a:ahLst/>
              <a:rect l="l" t="t" r="r" b="b"/>
              <a:pathLst>
                <a:path w="7" h="15">
                  <a:moveTo>
                    <a:pt x="0" y="7"/>
                  </a:moveTo>
                  <a:lnTo>
                    <a:pt x="7" y="0"/>
                  </a:lnTo>
                  <a:lnTo>
                    <a:pt x="0" y="15"/>
                  </a:lnTo>
                  <a:lnTo>
                    <a:pt x="0" y="7"/>
                  </a:lnTo>
                  <a:lnTo>
                    <a:pt x="0" y="7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18" name=""/>
            <p:cNvSpPr/>
            <p:nvPr/>
          </p:nvSpPr>
          <p:spPr>
            <a:xfrm>
              <a:off x="8156160" y="2935440"/>
              <a:ext cx="5040" cy="576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0"/>
                  </a:moveTo>
                  <a:lnTo>
                    <a:pt x="3" y="2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19" name=""/>
            <p:cNvSpPr/>
            <p:nvPr/>
          </p:nvSpPr>
          <p:spPr>
            <a:xfrm>
              <a:off x="8156160" y="2935440"/>
              <a:ext cx="5040" cy="576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0"/>
                  </a:moveTo>
                  <a:lnTo>
                    <a:pt x="3" y="2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20" name=""/>
            <p:cNvSpPr/>
            <p:nvPr/>
          </p:nvSpPr>
          <p:spPr>
            <a:xfrm>
              <a:off x="8328600" y="2568240"/>
              <a:ext cx="3240" cy="11880"/>
            </a:xfrm>
            <a:custGeom>
              <a:avLst/>
              <a:gdLst/>
              <a:ahLst/>
              <a:rect l="l" t="t" r="r" b="b"/>
              <a:pathLst>
                <a:path w="2" h="6">
                  <a:moveTo>
                    <a:pt x="2" y="2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21" name=""/>
            <p:cNvSpPr/>
            <p:nvPr/>
          </p:nvSpPr>
          <p:spPr>
            <a:xfrm>
              <a:off x="8328600" y="2568240"/>
              <a:ext cx="3240" cy="11880"/>
            </a:xfrm>
            <a:custGeom>
              <a:avLst/>
              <a:gdLst/>
              <a:ahLst/>
              <a:rect l="l" t="t" r="r" b="b"/>
              <a:pathLst>
                <a:path w="2" h="6">
                  <a:moveTo>
                    <a:pt x="2" y="2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2" y="2"/>
                  </a:lnTo>
                  <a:lnTo>
                    <a:pt x="2" y="2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22" name=""/>
            <p:cNvSpPr/>
            <p:nvPr/>
          </p:nvSpPr>
          <p:spPr>
            <a:xfrm>
              <a:off x="8375760" y="2682000"/>
              <a:ext cx="5400" cy="756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0"/>
                  </a:moveTo>
                  <a:lnTo>
                    <a:pt x="0" y="4"/>
                  </a:lnTo>
                  <a:lnTo>
                    <a:pt x="3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23" name=""/>
            <p:cNvSpPr/>
            <p:nvPr/>
          </p:nvSpPr>
          <p:spPr>
            <a:xfrm>
              <a:off x="8375760" y="2682000"/>
              <a:ext cx="5400" cy="756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0"/>
                  </a:moveTo>
                  <a:lnTo>
                    <a:pt x="0" y="4"/>
                  </a:lnTo>
                  <a:lnTo>
                    <a:pt x="3" y="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24" name=""/>
            <p:cNvSpPr/>
            <p:nvPr/>
          </p:nvSpPr>
          <p:spPr>
            <a:xfrm>
              <a:off x="8349480" y="2529720"/>
              <a:ext cx="74880" cy="125640"/>
            </a:xfrm>
            <a:custGeom>
              <a:avLst/>
              <a:gdLst/>
              <a:ahLst/>
              <a:rect l="l" t="t" r="r" b="b"/>
              <a:pathLst>
                <a:path w="43" h="62">
                  <a:moveTo>
                    <a:pt x="20" y="0"/>
                  </a:moveTo>
                  <a:lnTo>
                    <a:pt x="0" y="15"/>
                  </a:lnTo>
                  <a:lnTo>
                    <a:pt x="3" y="21"/>
                  </a:lnTo>
                  <a:lnTo>
                    <a:pt x="3" y="25"/>
                  </a:lnTo>
                  <a:lnTo>
                    <a:pt x="0" y="21"/>
                  </a:lnTo>
                  <a:lnTo>
                    <a:pt x="1" y="30"/>
                  </a:lnTo>
                  <a:lnTo>
                    <a:pt x="11" y="28"/>
                  </a:lnTo>
                  <a:lnTo>
                    <a:pt x="11" y="17"/>
                  </a:lnTo>
                  <a:lnTo>
                    <a:pt x="15" y="25"/>
                  </a:lnTo>
                  <a:lnTo>
                    <a:pt x="16" y="34"/>
                  </a:lnTo>
                  <a:lnTo>
                    <a:pt x="11" y="43"/>
                  </a:lnTo>
                  <a:lnTo>
                    <a:pt x="11" y="55"/>
                  </a:lnTo>
                  <a:lnTo>
                    <a:pt x="16" y="58"/>
                  </a:lnTo>
                  <a:lnTo>
                    <a:pt x="18" y="49"/>
                  </a:lnTo>
                  <a:lnTo>
                    <a:pt x="20" y="49"/>
                  </a:lnTo>
                  <a:lnTo>
                    <a:pt x="20" y="62"/>
                  </a:lnTo>
                  <a:lnTo>
                    <a:pt x="30" y="55"/>
                  </a:lnTo>
                  <a:lnTo>
                    <a:pt x="43" y="25"/>
                  </a:lnTo>
                  <a:lnTo>
                    <a:pt x="39" y="15"/>
                  </a:lnTo>
                  <a:lnTo>
                    <a:pt x="35" y="15"/>
                  </a:lnTo>
                  <a:lnTo>
                    <a:pt x="37" y="6"/>
                  </a:lnTo>
                  <a:lnTo>
                    <a:pt x="28" y="8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25" name=""/>
            <p:cNvSpPr/>
            <p:nvPr/>
          </p:nvSpPr>
          <p:spPr>
            <a:xfrm>
              <a:off x="8349480" y="2529720"/>
              <a:ext cx="74880" cy="125640"/>
            </a:xfrm>
            <a:custGeom>
              <a:avLst/>
              <a:gdLst/>
              <a:ahLst/>
              <a:rect l="l" t="t" r="r" b="b"/>
              <a:pathLst>
                <a:path w="43" h="62">
                  <a:moveTo>
                    <a:pt x="20" y="0"/>
                  </a:moveTo>
                  <a:lnTo>
                    <a:pt x="0" y="15"/>
                  </a:lnTo>
                  <a:lnTo>
                    <a:pt x="3" y="21"/>
                  </a:lnTo>
                  <a:lnTo>
                    <a:pt x="3" y="25"/>
                  </a:lnTo>
                  <a:lnTo>
                    <a:pt x="0" y="21"/>
                  </a:lnTo>
                  <a:lnTo>
                    <a:pt x="1" y="30"/>
                  </a:lnTo>
                  <a:lnTo>
                    <a:pt x="11" y="28"/>
                  </a:lnTo>
                  <a:lnTo>
                    <a:pt x="11" y="17"/>
                  </a:lnTo>
                  <a:lnTo>
                    <a:pt x="15" y="25"/>
                  </a:lnTo>
                  <a:lnTo>
                    <a:pt x="16" y="34"/>
                  </a:lnTo>
                  <a:lnTo>
                    <a:pt x="11" y="43"/>
                  </a:lnTo>
                  <a:lnTo>
                    <a:pt x="11" y="55"/>
                  </a:lnTo>
                  <a:lnTo>
                    <a:pt x="16" y="58"/>
                  </a:lnTo>
                  <a:lnTo>
                    <a:pt x="18" y="49"/>
                  </a:lnTo>
                  <a:lnTo>
                    <a:pt x="20" y="49"/>
                  </a:lnTo>
                  <a:lnTo>
                    <a:pt x="20" y="62"/>
                  </a:lnTo>
                  <a:lnTo>
                    <a:pt x="30" y="55"/>
                  </a:lnTo>
                  <a:lnTo>
                    <a:pt x="43" y="25"/>
                  </a:lnTo>
                  <a:lnTo>
                    <a:pt x="39" y="15"/>
                  </a:lnTo>
                  <a:lnTo>
                    <a:pt x="35" y="15"/>
                  </a:lnTo>
                  <a:lnTo>
                    <a:pt x="37" y="6"/>
                  </a:lnTo>
                  <a:lnTo>
                    <a:pt x="28" y="8"/>
                  </a:lnTo>
                  <a:lnTo>
                    <a:pt x="20" y="0"/>
                  </a:lnTo>
                  <a:lnTo>
                    <a:pt x="2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26" name=""/>
            <p:cNvSpPr/>
            <p:nvPr/>
          </p:nvSpPr>
          <p:spPr>
            <a:xfrm>
              <a:off x="8513640" y="2499120"/>
              <a:ext cx="8640" cy="15840"/>
            </a:xfrm>
            <a:custGeom>
              <a:avLst/>
              <a:gdLst/>
              <a:ahLst/>
              <a:rect l="l" t="t" r="r" b="b"/>
              <a:pathLst>
                <a:path w="5" h="8">
                  <a:moveTo>
                    <a:pt x="5" y="0"/>
                  </a:moveTo>
                  <a:lnTo>
                    <a:pt x="0" y="8"/>
                  </a:lnTo>
                  <a:lnTo>
                    <a:pt x="3" y="8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27" name=""/>
            <p:cNvSpPr/>
            <p:nvPr/>
          </p:nvSpPr>
          <p:spPr>
            <a:xfrm>
              <a:off x="8513640" y="2499120"/>
              <a:ext cx="8640" cy="15840"/>
            </a:xfrm>
            <a:custGeom>
              <a:avLst/>
              <a:gdLst/>
              <a:ahLst/>
              <a:rect l="l" t="t" r="r" b="b"/>
              <a:pathLst>
                <a:path w="5" h="8">
                  <a:moveTo>
                    <a:pt x="5" y="0"/>
                  </a:moveTo>
                  <a:lnTo>
                    <a:pt x="0" y="8"/>
                  </a:lnTo>
                  <a:lnTo>
                    <a:pt x="3" y="8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28" name=""/>
            <p:cNvSpPr/>
            <p:nvPr/>
          </p:nvSpPr>
          <p:spPr>
            <a:xfrm>
              <a:off x="8431560" y="2507040"/>
              <a:ext cx="82080" cy="77040"/>
            </a:xfrm>
            <a:custGeom>
              <a:avLst/>
              <a:gdLst/>
              <a:ahLst/>
              <a:rect l="l" t="t" r="r" b="b"/>
              <a:pathLst>
                <a:path w="47" h="38">
                  <a:moveTo>
                    <a:pt x="37" y="26"/>
                  </a:moveTo>
                  <a:lnTo>
                    <a:pt x="24" y="22"/>
                  </a:lnTo>
                  <a:lnTo>
                    <a:pt x="15" y="38"/>
                  </a:lnTo>
                  <a:lnTo>
                    <a:pt x="11" y="38"/>
                  </a:lnTo>
                  <a:lnTo>
                    <a:pt x="5" y="24"/>
                  </a:lnTo>
                  <a:lnTo>
                    <a:pt x="0" y="22"/>
                  </a:lnTo>
                  <a:lnTo>
                    <a:pt x="11" y="9"/>
                  </a:lnTo>
                  <a:lnTo>
                    <a:pt x="20" y="9"/>
                  </a:lnTo>
                  <a:lnTo>
                    <a:pt x="33" y="0"/>
                  </a:lnTo>
                  <a:lnTo>
                    <a:pt x="43" y="4"/>
                  </a:lnTo>
                  <a:lnTo>
                    <a:pt x="47" y="13"/>
                  </a:lnTo>
                  <a:lnTo>
                    <a:pt x="37" y="2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29" name=""/>
            <p:cNvSpPr/>
            <p:nvPr/>
          </p:nvSpPr>
          <p:spPr>
            <a:xfrm>
              <a:off x="8431560" y="2507040"/>
              <a:ext cx="82080" cy="77040"/>
            </a:xfrm>
            <a:custGeom>
              <a:avLst/>
              <a:gdLst/>
              <a:ahLst/>
              <a:rect l="l" t="t" r="r" b="b"/>
              <a:pathLst>
                <a:path w="47" h="38">
                  <a:moveTo>
                    <a:pt x="37" y="26"/>
                  </a:moveTo>
                  <a:lnTo>
                    <a:pt x="24" y="22"/>
                  </a:lnTo>
                  <a:lnTo>
                    <a:pt x="15" y="38"/>
                  </a:lnTo>
                  <a:lnTo>
                    <a:pt x="11" y="38"/>
                  </a:lnTo>
                  <a:lnTo>
                    <a:pt x="5" y="24"/>
                  </a:lnTo>
                  <a:lnTo>
                    <a:pt x="0" y="22"/>
                  </a:lnTo>
                  <a:lnTo>
                    <a:pt x="11" y="9"/>
                  </a:lnTo>
                  <a:lnTo>
                    <a:pt x="20" y="9"/>
                  </a:lnTo>
                  <a:lnTo>
                    <a:pt x="33" y="0"/>
                  </a:lnTo>
                  <a:lnTo>
                    <a:pt x="43" y="4"/>
                  </a:lnTo>
                  <a:lnTo>
                    <a:pt x="47" y="13"/>
                  </a:lnTo>
                  <a:lnTo>
                    <a:pt x="37" y="26"/>
                  </a:lnTo>
                  <a:lnTo>
                    <a:pt x="37" y="26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30" name=""/>
            <p:cNvSpPr/>
            <p:nvPr/>
          </p:nvSpPr>
          <p:spPr>
            <a:xfrm>
              <a:off x="8626680" y="2326680"/>
              <a:ext cx="10440" cy="2412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6" y="0"/>
                  </a:moveTo>
                  <a:lnTo>
                    <a:pt x="2" y="12"/>
                  </a:lnTo>
                  <a:lnTo>
                    <a:pt x="0" y="12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31" name=""/>
            <p:cNvSpPr/>
            <p:nvPr/>
          </p:nvSpPr>
          <p:spPr>
            <a:xfrm>
              <a:off x="8626680" y="2326680"/>
              <a:ext cx="10440" cy="2412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6" y="0"/>
                  </a:moveTo>
                  <a:lnTo>
                    <a:pt x="2" y="12"/>
                  </a:lnTo>
                  <a:lnTo>
                    <a:pt x="0" y="12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32" name=""/>
            <p:cNvSpPr/>
            <p:nvPr/>
          </p:nvSpPr>
          <p:spPr>
            <a:xfrm>
              <a:off x="8391600" y="2170080"/>
              <a:ext cx="360720" cy="379440"/>
            </a:xfrm>
            <a:custGeom>
              <a:avLst/>
              <a:gdLst/>
              <a:ahLst/>
              <a:rect l="l" t="t" r="r" b="b"/>
              <a:pathLst>
                <a:path w="207" h="187">
                  <a:moveTo>
                    <a:pt x="188" y="2"/>
                  </a:moveTo>
                  <a:lnTo>
                    <a:pt x="194" y="2"/>
                  </a:lnTo>
                  <a:lnTo>
                    <a:pt x="194" y="19"/>
                  </a:lnTo>
                  <a:lnTo>
                    <a:pt x="207" y="47"/>
                  </a:lnTo>
                  <a:lnTo>
                    <a:pt x="196" y="76"/>
                  </a:lnTo>
                  <a:lnTo>
                    <a:pt x="188" y="79"/>
                  </a:lnTo>
                  <a:lnTo>
                    <a:pt x="188" y="108"/>
                  </a:lnTo>
                  <a:lnTo>
                    <a:pt x="181" y="123"/>
                  </a:lnTo>
                  <a:lnTo>
                    <a:pt x="182" y="138"/>
                  </a:lnTo>
                  <a:lnTo>
                    <a:pt x="175" y="149"/>
                  </a:lnTo>
                  <a:lnTo>
                    <a:pt x="166" y="155"/>
                  </a:lnTo>
                  <a:lnTo>
                    <a:pt x="169" y="138"/>
                  </a:lnTo>
                  <a:lnTo>
                    <a:pt x="166" y="138"/>
                  </a:lnTo>
                  <a:lnTo>
                    <a:pt x="162" y="149"/>
                  </a:lnTo>
                  <a:lnTo>
                    <a:pt x="154" y="147"/>
                  </a:lnTo>
                  <a:lnTo>
                    <a:pt x="149" y="160"/>
                  </a:lnTo>
                  <a:lnTo>
                    <a:pt x="147" y="160"/>
                  </a:lnTo>
                  <a:lnTo>
                    <a:pt x="147" y="151"/>
                  </a:lnTo>
                  <a:lnTo>
                    <a:pt x="145" y="151"/>
                  </a:lnTo>
                  <a:lnTo>
                    <a:pt x="135" y="162"/>
                  </a:lnTo>
                  <a:lnTo>
                    <a:pt x="115" y="162"/>
                  </a:lnTo>
                  <a:lnTo>
                    <a:pt x="119" y="158"/>
                  </a:lnTo>
                  <a:lnTo>
                    <a:pt x="111" y="158"/>
                  </a:lnTo>
                  <a:lnTo>
                    <a:pt x="109" y="151"/>
                  </a:lnTo>
                  <a:lnTo>
                    <a:pt x="103" y="160"/>
                  </a:lnTo>
                  <a:lnTo>
                    <a:pt x="109" y="166"/>
                  </a:lnTo>
                  <a:lnTo>
                    <a:pt x="109" y="170"/>
                  </a:lnTo>
                  <a:lnTo>
                    <a:pt x="100" y="172"/>
                  </a:lnTo>
                  <a:lnTo>
                    <a:pt x="88" y="187"/>
                  </a:lnTo>
                  <a:lnTo>
                    <a:pt x="79" y="175"/>
                  </a:lnTo>
                  <a:lnTo>
                    <a:pt x="81" y="160"/>
                  </a:lnTo>
                  <a:lnTo>
                    <a:pt x="62" y="158"/>
                  </a:lnTo>
                  <a:lnTo>
                    <a:pt x="53" y="166"/>
                  </a:lnTo>
                  <a:lnTo>
                    <a:pt x="28" y="168"/>
                  </a:lnTo>
                  <a:lnTo>
                    <a:pt x="21" y="177"/>
                  </a:lnTo>
                  <a:lnTo>
                    <a:pt x="0" y="175"/>
                  </a:lnTo>
                  <a:lnTo>
                    <a:pt x="0" y="168"/>
                  </a:lnTo>
                  <a:lnTo>
                    <a:pt x="8" y="166"/>
                  </a:lnTo>
                  <a:lnTo>
                    <a:pt x="34" y="141"/>
                  </a:lnTo>
                  <a:lnTo>
                    <a:pt x="79" y="136"/>
                  </a:lnTo>
                  <a:lnTo>
                    <a:pt x="79" y="140"/>
                  </a:lnTo>
                  <a:lnTo>
                    <a:pt x="88" y="141"/>
                  </a:lnTo>
                  <a:lnTo>
                    <a:pt x="94" y="136"/>
                  </a:lnTo>
                  <a:lnTo>
                    <a:pt x="94" y="126"/>
                  </a:lnTo>
                  <a:lnTo>
                    <a:pt x="103" y="115"/>
                  </a:lnTo>
                  <a:lnTo>
                    <a:pt x="109" y="100"/>
                  </a:lnTo>
                  <a:lnTo>
                    <a:pt x="115" y="96"/>
                  </a:lnTo>
                  <a:lnTo>
                    <a:pt x="119" y="96"/>
                  </a:lnTo>
                  <a:lnTo>
                    <a:pt x="111" y="104"/>
                  </a:lnTo>
                  <a:lnTo>
                    <a:pt x="113" y="113"/>
                  </a:lnTo>
                  <a:lnTo>
                    <a:pt x="137" y="100"/>
                  </a:lnTo>
                  <a:lnTo>
                    <a:pt x="154" y="85"/>
                  </a:lnTo>
                  <a:lnTo>
                    <a:pt x="164" y="62"/>
                  </a:lnTo>
                  <a:lnTo>
                    <a:pt x="169" y="47"/>
                  </a:lnTo>
                  <a:lnTo>
                    <a:pt x="169" y="42"/>
                  </a:lnTo>
                  <a:lnTo>
                    <a:pt x="164" y="38"/>
                  </a:lnTo>
                  <a:lnTo>
                    <a:pt x="167" y="32"/>
                  </a:lnTo>
                  <a:lnTo>
                    <a:pt x="167" y="21"/>
                  </a:lnTo>
                  <a:lnTo>
                    <a:pt x="175" y="6"/>
                  </a:lnTo>
                  <a:lnTo>
                    <a:pt x="182" y="15"/>
                  </a:lnTo>
                  <a:lnTo>
                    <a:pt x="188" y="13"/>
                  </a:lnTo>
                  <a:lnTo>
                    <a:pt x="192" y="6"/>
                  </a:lnTo>
                  <a:lnTo>
                    <a:pt x="184" y="10"/>
                  </a:lnTo>
                  <a:lnTo>
                    <a:pt x="182" y="4"/>
                  </a:lnTo>
                  <a:lnTo>
                    <a:pt x="184" y="0"/>
                  </a:lnTo>
                  <a:lnTo>
                    <a:pt x="188" y="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33" name=""/>
            <p:cNvSpPr/>
            <p:nvPr/>
          </p:nvSpPr>
          <p:spPr>
            <a:xfrm>
              <a:off x="8391600" y="2170080"/>
              <a:ext cx="360720" cy="379440"/>
            </a:xfrm>
            <a:custGeom>
              <a:avLst/>
              <a:gdLst/>
              <a:ahLst/>
              <a:rect l="l" t="t" r="r" b="b"/>
              <a:pathLst>
                <a:path w="207" h="187">
                  <a:moveTo>
                    <a:pt x="188" y="2"/>
                  </a:moveTo>
                  <a:lnTo>
                    <a:pt x="194" y="2"/>
                  </a:lnTo>
                  <a:lnTo>
                    <a:pt x="194" y="19"/>
                  </a:lnTo>
                  <a:lnTo>
                    <a:pt x="207" y="47"/>
                  </a:lnTo>
                  <a:lnTo>
                    <a:pt x="196" y="76"/>
                  </a:lnTo>
                  <a:lnTo>
                    <a:pt x="188" y="79"/>
                  </a:lnTo>
                  <a:lnTo>
                    <a:pt x="188" y="108"/>
                  </a:lnTo>
                  <a:lnTo>
                    <a:pt x="181" y="123"/>
                  </a:lnTo>
                  <a:lnTo>
                    <a:pt x="182" y="138"/>
                  </a:lnTo>
                  <a:lnTo>
                    <a:pt x="175" y="149"/>
                  </a:lnTo>
                  <a:lnTo>
                    <a:pt x="166" y="155"/>
                  </a:lnTo>
                  <a:lnTo>
                    <a:pt x="169" y="138"/>
                  </a:lnTo>
                  <a:lnTo>
                    <a:pt x="166" y="138"/>
                  </a:lnTo>
                  <a:lnTo>
                    <a:pt x="162" y="149"/>
                  </a:lnTo>
                  <a:lnTo>
                    <a:pt x="154" y="147"/>
                  </a:lnTo>
                  <a:lnTo>
                    <a:pt x="149" y="160"/>
                  </a:lnTo>
                  <a:lnTo>
                    <a:pt x="147" y="160"/>
                  </a:lnTo>
                  <a:lnTo>
                    <a:pt x="147" y="151"/>
                  </a:lnTo>
                  <a:lnTo>
                    <a:pt x="145" y="151"/>
                  </a:lnTo>
                  <a:lnTo>
                    <a:pt x="135" y="162"/>
                  </a:lnTo>
                  <a:lnTo>
                    <a:pt x="115" y="162"/>
                  </a:lnTo>
                  <a:lnTo>
                    <a:pt x="119" y="158"/>
                  </a:lnTo>
                  <a:lnTo>
                    <a:pt x="111" y="158"/>
                  </a:lnTo>
                  <a:lnTo>
                    <a:pt x="109" y="151"/>
                  </a:lnTo>
                  <a:lnTo>
                    <a:pt x="103" y="160"/>
                  </a:lnTo>
                  <a:lnTo>
                    <a:pt x="109" y="166"/>
                  </a:lnTo>
                  <a:lnTo>
                    <a:pt x="109" y="170"/>
                  </a:lnTo>
                  <a:lnTo>
                    <a:pt x="100" y="172"/>
                  </a:lnTo>
                  <a:lnTo>
                    <a:pt x="88" y="187"/>
                  </a:lnTo>
                  <a:lnTo>
                    <a:pt x="79" y="175"/>
                  </a:lnTo>
                  <a:lnTo>
                    <a:pt x="81" y="160"/>
                  </a:lnTo>
                  <a:lnTo>
                    <a:pt x="62" y="158"/>
                  </a:lnTo>
                  <a:lnTo>
                    <a:pt x="53" y="166"/>
                  </a:lnTo>
                  <a:lnTo>
                    <a:pt x="28" y="168"/>
                  </a:lnTo>
                  <a:lnTo>
                    <a:pt x="21" y="177"/>
                  </a:lnTo>
                  <a:lnTo>
                    <a:pt x="0" y="175"/>
                  </a:lnTo>
                  <a:lnTo>
                    <a:pt x="0" y="168"/>
                  </a:lnTo>
                  <a:lnTo>
                    <a:pt x="8" y="166"/>
                  </a:lnTo>
                  <a:lnTo>
                    <a:pt x="34" y="141"/>
                  </a:lnTo>
                  <a:lnTo>
                    <a:pt x="79" y="136"/>
                  </a:lnTo>
                  <a:lnTo>
                    <a:pt x="79" y="140"/>
                  </a:lnTo>
                  <a:lnTo>
                    <a:pt x="88" y="141"/>
                  </a:lnTo>
                  <a:lnTo>
                    <a:pt x="94" y="136"/>
                  </a:lnTo>
                  <a:lnTo>
                    <a:pt x="94" y="126"/>
                  </a:lnTo>
                  <a:lnTo>
                    <a:pt x="103" y="115"/>
                  </a:lnTo>
                  <a:lnTo>
                    <a:pt x="109" y="100"/>
                  </a:lnTo>
                  <a:lnTo>
                    <a:pt x="115" y="96"/>
                  </a:lnTo>
                  <a:lnTo>
                    <a:pt x="119" y="96"/>
                  </a:lnTo>
                  <a:lnTo>
                    <a:pt x="111" y="104"/>
                  </a:lnTo>
                  <a:lnTo>
                    <a:pt x="113" y="113"/>
                  </a:lnTo>
                  <a:lnTo>
                    <a:pt x="137" y="100"/>
                  </a:lnTo>
                  <a:lnTo>
                    <a:pt x="154" y="85"/>
                  </a:lnTo>
                  <a:lnTo>
                    <a:pt x="164" y="62"/>
                  </a:lnTo>
                  <a:lnTo>
                    <a:pt x="169" y="47"/>
                  </a:lnTo>
                  <a:lnTo>
                    <a:pt x="169" y="42"/>
                  </a:lnTo>
                  <a:lnTo>
                    <a:pt x="164" y="38"/>
                  </a:lnTo>
                  <a:lnTo>
                    <a:pt x="167" y="32"/>
                  </a:lnTo>
                  <a:lnTo>
                    <a:pt x="167" y="21"/>
                  </a:lnTo>
                  <a:lnTo>
                    <a:pt x="175" y="6"/>
                  </a:lnTo>
                  <a:lnTo>
                    <a:pt x="182" y="15"/>
                  </a:lnTo>
                  <a:lnTo>
                    <a:pt x="188" y="13"/>
                  </a:lnTo>
                  <a:lnTo>
                    <a:pt x="192" y="6"/>
                  </a:lnTo>
                  <a:lnTo>
                    <a:pt x="184" y="10"/>
                  </a:lnTo>
                  <a:lnTo>
                    <a:pt x="182" y="4"/>
                  </a:lnTo>
                  <a:lnTo>
                    <a:pt x="184" y="0"/>
                  </a:lnTo>
                  <a:lnTo>
                    <a:pt x="188" y="2"/>
                  </a:lnTo>
                  <a:lnTo>
                    <a:pt x="188" y="2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34" name=""/>
            <p:cNvSpPr/>
            <p:nvPr/>
          </p:nvSpPr>
          <p:spPr>
            <a:xfrm>
              <a:off x="8719200" y="1975320"/>
              <a:ext cx="6840" cy="82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35" name=""/>
            <p:cNvSpPr/>
            <p:nvPr/>
          </p:nvSpPr>
          <p:spPr>
            <a:xfrm>
              <a:off x="8719200" y="1975320"/>
              <a:ext cx="6840" cy="82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4" y="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36" name=""/>
            <p:cNvSpPr/>
            <p:nvPr/>
          </p:nvSpPr>
          <p:spPr>
            <a:xfrm>
              <a:off x="8178840" y="2095200"/>
              <a:ext cx="202320" cy="259920"/>
            </a:xfrm>
            <a:custGeom>
              <a:avLst/>
              <a:gdLst/>
              <a:ahLst/>
              <a:rect l="l" t="t" r="r" b="b"/>
              <a:pathLst>
                <a:path w="116" h="128">
                  <a:moveTo>
                    <a:pt x="114" y="9"/>
                  </a:moveTo>
                  <a:lnTo>
                    <a:pt x="116" y="15"/>
                  </a:lnTo>
                  <a:lnTo>
                    <a:pt x="98" y="33"/>
                  </a:lnTo>
                  <a:lnTo>
                    <a:pt x="98" y="50"/>
                  </a:lnTo>
                  <a:lnTo>
                    <a:pt x="75" y="71"/>
                  </a:lnTo>
                  <a:lnTo>
                    <a:pt x="58" y="79"/>
                  </a:lnTo>
                  <a:lnTo>
                    <a:pt x="58" y="94"/>
                  </a:lnTo>
                  <a:lnTo>
                    <a:pt x="75" y="109"/>
                  </a:lnTo>
                  <a:lnTo>
                    <a:pt x="64" y="116"/>
                  </a:lnTo>
                  <a:lnTo>
                    <a:pt x="52" y="116"/>
                  </a:lnTo>
                  <a:lnTo>
                    <a:pt x="39" y="128"/>
                  </a:lnTo>
                  <a:lnTo>
                    <a:pt x="24" y="122"/>
                  </a:lnTo>
                  <a:lnTo>
                    <a:pt x="22" y="126"/>
                  </a:lnTo>
                  <a:lnTo>
                    <a:pt x="17" y="128"/>
                  </a:lnTo>
                  <a:lnTo>
                    <a:pt x="13" y="122"/>
                  </a:lnTo>
                  <a:lnTo>
                    <a:pt x="15" y="118"/>
                  </a:lnTo>
                  <a:lnTo>
                    <a:pt x="7" y="120"/>
                  </a:lnTo>
                  <a:lnTo>
                    <a:pt x="11" y="109"/>
                  </a:lnTo>
                  <a:lnTo>
                    <a:pt x="19" y="105"/>
                  </a:lnTo>
                  <a:lnTo>
                    <a:pt x="15" y="103"/>
                  </a:lnTo>
                  <a:lnTo>
                    <a:pt x="20" y="84"/>
                  </a:lnTo>
                  <a:lnTo>
                    <a:pt x="5" y="84"/>
                  </a:lnTo>
                  <a:lnTo>
                    <a:pt x="0" y="75"/>
                  </a:lnTo>
                  <a:lnTo>
                    <a:pt x="9" y="62"/>
                  </a:lnTo>
                  <a:lnTo>
                    <a:pt x="28" y="52"/>
                  </a:lnTo>
                  <a:lnTo>
                    <a:pt x="47" y="35"/>
                  </a:lnTo>
                  <a:lnTo>
                    <a:pt x="58" y="41"/>
                  </a:lnTo>
                  <a:lnTo>
                    <a:pt x="71" y="39"/>
                  </a:lnTo>
                  <a:lnTo>
                    <a:pt x="71" y="24"/>
                  </a:lnTo>
                  <a:lnTo>
                    <a:pt x="86" y="24"/>
                  </a:lnTo>
                  <a:lnTo>
                    <a:pt x="96" y="15"/>
                  </a:lnTo>
                  <a:lnTo>
                    <a:pt x="105" y="0"/>
                  </a:lnTo>
                  <a:lnTo>
                    <a:pt x="114" y="9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37" name=""/>
            <p:cNvSpPr/>
            <p:nvPr/>
          </p:nvSpPr>
          <p:spPr>
            <a:xfrm>
              <a:off x="8178840" y="2095200"/>
              <a:ext cx="202320" cy="259920"/>
            </a:xfrm>
            <a:custGeom>
              <a:avLst/>
              <a:gdLst/>
              <a:ahLst/>
              <a:rect l="l" t="t" r="r" b="b"/>
              <a:pathLst>
                <a:path w="116" h="128">
                  <a:moveTo>
                    <a:pt x="114" y="9"/>
                  </a:moveTo>
                  <a:lnTo>
                    <a:pt x="116" y="15"/>
                  </a:lnTo>
                  <a:lnTo>
                    <a:pt x="98" y="33"/>
                  </a:lnTo>
                  <a:lnTo>
                    <a:pt x="98" y="50"/>
                  </a:lnTo>
                  <a:lnTo>
                    <a:pt x="75" y="71"/>
                  </a:lnTo>
                  <a:lnTo>
                    <a:pt x="58" y="79"/>
                  </a:lnTo>
                  <a:lnTo>
                    <a:pt x="58" y="94"/>
                  </a:lnTo>
                  <a:lnTo>
                    <a:pt x="75" y="109"/>
                  </a:lnTo>
                  <a:lnTo>
                    <a:pt x="64" y="116"/>
                  </a:lnTo>
                  <a:lnTo>
                    <a:pt x="52" y="116"/>
                  </a:lnTo>
                  <a:lnTo>
                    <a:pt x="39" y="128"/>
                  </a:lnTo>
                  <a:lnTo>
                    <a:pt x="24" y="122"/>
                  </a:lnTo>
                  <a:lnTo>
                    <a:pt x="22" y="126"/>
                  </a:lnTo>
                  <a:lnTo>
                    <a:pt x="17" y="128"/>
                  </a:lnTo>
                  <a:lnTo>
                    <a:pt x="13" y="122"/>
                  </a:lnTo>
                  <a:lnTo>
                    <a:pt x="15" y="118"/>
                  </a:lnTo>
                  <a:lnTo>
                    <a:pt x="7" y="120"/>
                  </a:lnTo>
                  <a:lnTo>
                    <a:pt x="11" y="109"/>
                  </a:lnTo>
                  <a:lnTo>
                    <a:pt x="19" y="105"/>
                  </a:lnTo>
                  <a:lnTo>
                    <a:pt x="15" y="103"/>
                  </a:lnTo>
                  <a:lnTo>
                    <a:pt x="20" y="84"/>
                  </a:lnTo>
                  <a:lnTo>
                    <a:pt x="5" y="84"/>
                  </a:lnTo>
                  <a:lnTo>
                    <a:pt x="0" y="75"/>
                  </a:lnTo>
                  <a:lnTo>
                    <a:pt x="9" y="62"/>
                  </a:lnTo>
                  <a:lnTo>
                    <a:pt x="28" y="52"/>
                  </a:lnTo>
                  <a:lnTo>
                    <a:pt x="47" y="35"/>
                  </a:lnTo>
                  <a:lnTo>
                    <a:pt x="58" y="41"/>
                  </a:lnTo>
                  <a:lnTo>
                    <a:pt x="71" y="39"/>
                  </a:lnTo>
                  <a:lnTo>
                    <a:pt x="71" y="24"/>
                  </a:lnTo>
                  <a:lnTo>
                    <a:pt x="86" y="24"/>
                  </a:lnTo>
                  <a:lnTo>
                    <a:pt x="96" y="15"/>
                  </a:lnTo>
                  <a:lnTo>
                    <a:pt x="105" y="0"/>
                  </a:lnTo>
                  <a:lnTo>
                    <a:pt x="114" y="9"/>
                  </a:lnTo>
                  <a:lnTo>
                    <a:pt x="114" y="9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38" name=""/>
            <p:cNvSpPr/>
            <p:nvPr/>
          </p:nvSpPr>
          <p:spPr>
            <a:xfrm>
              <a:off x="8238240" y="2551680"/>
              <a:ext cx="22320" cy="12240"/>
            </a:xfrm>
            <a:custGeom>
              <a:avLst/>
              <a:gdLst/>
              <a:ahLst/>
              <a:rect l="l" t="t" r="r" b="b"/>
              <a:pathLst>
                <a:path w="13" h="6">
                  <a:moveTo>
                    <a:pt x="1" y="0"/>
                  </a:moveTo>
                  <a:lnTo>
                    <a:pt x="0" y="4"/>
                  </a:lnTo>
                  <a:lnTo>
                    <a:pt x="3" y="6"/>
                  </a:lnTo>
                  <a:lnTo>
                    <a:pt x="13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39" name=""/>
            <p:cNvSpPr/>
            <p:nvPr/>
          </p:nvSpPr>
          <p:spPr>
            <a:xfrm>
              <a:off x="8238240" y="2551680"/>
              <a:ext cx="22320" cy="12240"/>
            </a:xfrm>
            <a:custGeom>
              <a:avLst/>
              <a:gdLst/>
              <a:ahLst/>
              <a:rect l="l" t="t" r="r" b="b"/>
              <a:pathLst>
                <a:path w="13" h="6">
                  <a:moveTo>
                    <a:pt x="1" y="0"/>
                  </a:moveTo>
                  <a:lnTo>
                    <a:pt x="0" y="4"/>
                  </a:lnTo>
                  <a:lnTo>
                    <a:pt x="3" y="6"/>
                  </a:lnTo>
                  <a:lnTo>
                    <a:pt x="13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40" name=""/>
            <p:cNvSpPr/>
            <p:nvPr/>
          </p:nvSpPr>
          <p:spPr>
            <a:xfrm>
              <a:off x="8234640" y="2316600"/>
              <a:ext cx="111240" cy="190440"/>
            </a:xfrm>
            <a:custGeom>
              <a:avLst/>
              <a:gdLst/>
              <a:ahLst/>
              <a:rect l="l" t="t" r="r" b="b"/>
              <a:pathLst>
                <a:path w="64" h="94">
                  <a:moveTo>
                    <a:pt x="43" y="0"/>
                  </a:moveTo>
                  <a:lnTo>
                    <a:pt x="58" y="24"/>
                  </a:lnTo>
                  <a:lnTo>
                    <a:pt x="64" y="56"/>
                  </a:lnTo>
                  <a:lnTo>
                    <a:pt x="58" y="73"/>
                  </a:lnTo>
                  <a:lnTo>
                    <a:pt x="52" y="79"/>
                  </a:lnTo>
                  <a:lnTo>
                    <a:pt x="45" y="77"/>
                  </a:lnTo>
                  <a:lnTo>
                    <a:pt x="41" y="84"/>
                  </a:lnTo>
                  <a:lnTo>
                    <a:pt x="34" y="81"/>
                  </a:lnTo>
                  <a:lnTo>
                    <a:pt x="26" y="88"/>
                  </a:lnTo>
                  <a:lnTo>
                    <a:pt x="24" y="84"/>
                  </a:lnTo>
                  <a:lnTo>
                    <a:pt x="22" y="92"/>
                  </a:lnTo>
                  <a:lnTo>
                    <a:pt x="20" y="90"/>
                  </a:lnTo>
                  <a:lnTo>
                    <a:pt x="22" y="86"/>
                  </a:lnTo>
                  <a:lnTo>
                    <a:pt x="15" y="92"/>
                  </a:lnTo>
                  <a:lnTo>
                    <a:pt x="2" y="94"/>
                  </a:lnTo>
                  <a:lnTo>
                    <a:pt x="3" y="88"/>
                  </a:lnTo>
                  <a:lnTo>
                    <a:pt x="7" y="90"/>
                  </a:lnTo>
                  <a:lnTo>
                    <a:pt x="7" y="84"/>
                  </a:lnTo>
                  <a:lnTo>
                    <a:pt x="3" y="83"/>
                  </a:lnTo>
                  <a:lnTo>
                    <a:pt x="11" y="62"/>
                  </a:lnTo>
                  <a:lnTo>
                    <a:pt x="7" y="43"/>
                  </a:lnTo>
                  <a:lnTo>
                    <a:pt x="3" y="47"/>
                  </a:lnTo>
                  <a:lnTo>
                    <a:pt x="0" y="41"/>
                  </a:lnTo>
                  <a:lnTo>
                    <a:pt x="11" y="36"/>
                  </a:lnTo>
                  <a:lnTo>
                    <a:pt x="15" y="39"/>
                  </a:lnTo>
                  <a:lnTo>
                    <a:pt x="7" y="19"/>
                  </a:lnTo>
                  <a:lnTo>
                    <a:pt x="20" y="7"/>
                  </a:lnTo>
                  <a:lnTo>
                    <a:pt x="32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41" name=""/>
            <p:cNvSpPr/>
            <p:nvPr/>
          </p:nvSpPr>
          <p:spPr>
            <a:xfrm>
              <a:off x="8234640" y="2316600"/>
              <a:ext cx="111240" cy="190440"/>
            </a:xfrm>
            <a:custGeom>
              <a:avLst/>
              <a:gdLst/>
              <a:ahLst/>
              <a:rect l="l" t="t" r="r" b="b"/>
              <a:pathLst>
                <a:path w="64" h="94">
                  <a:moveTo>
                    <a:pt x="43" y="0"/>
                  </a:moveTo>
                  <a:lnTo>
                    <a:pt x="58" y="24"/>
                  </a:lnTo>
                  <a:lnTo>
                    <a:pt x="64" y="56"/>
                  </a:lnTo>
                  <a:lnTo>
                    <a:pt x="58" y="73"/>
                  </a:lnTo>
                  <a:lnTo>
                    <a:pt x="52" y="79"/>
                  </a:lnTo>
                  <a:lnTo>
                    <a:pt x="45" y="77"/>
                  </a:lnTo>
                  <a:lnTo>
                    <a:pt x="41" y="84"/>
                  </a:lnTo>
                  <a:lnTo>
                    <a:pt x="34" y="81"/>
                  </a:lnTo>
                  <a:lnTo>
                    <a:pt x="26" y="88"/>
                  </a:lnTo>
                  <a:lnTo>
                    <a:pt x="24" y="84"/>
                  </a:lnTo>
                  <a:lnTo>
                    <a:pt x="22" y="92"/>
                  </a:lnTo>
                  <a:lnTo>
                    <a:pt x="20" y="90"/>
                  </a:lnTo>
                  <a:lnTo>
                    <a:pt x="22" y="86"/>
                  </a:lnTo>
                  <a:lnTo>
                    <a:pt x="15" y="92"/>
                  </a:lnTo>
                  <a:lnTo>
                    <a:pt x="2" y="94"/>
                  </a:lnTo>
                  <a:lnTo>
                    <a:pt x="3" y="88"/>
                  </a:lnTo>
                  <a:lnTo>
                    <a:pt x="7" y="90"/>
                  </a:lnTo>
                  <a:lnTo>
                    <a:pt x="7" y="84"/>
                  </a:lnTo>
                  <a:lnTo>
                    <a:pt x="3" y="83"/>
                  </a:lnTo>
                  <a:lnTo>
                    <a:pt x="11" y="62"/>
                  </a:lnTo>
                  <a:lnTo>
                    <a:pt x="7" y="43"/>
                  </a:lnTo>
                  <a:lnTo>
                    <a:pt x="3" y="47"/>
                  </a:lnTo>
                  <a:lnTo>
                    <a:pt x="0" y="41"/>
                  </a:lnTo>
                  <a:lnTo>
                    <a:pt x="11" y="36"/>
                  </a:lnTo>
                  <a:lnTo>
                    <a:pt x="15" y="39"/>
                  </a:lnTo>
                  <a:lnTo>
                    <a:pt x="7" y="19"/>
                  </a:lnTo>
                  <a:lnTo>
                    <a:pt x="20" y="7"/>
                  </a:lnTo>
                  <a:lnTo>
                    <a:pt x="32" y="7"/>
                  </a:lnTo>
                  <a:lnTo>
                    <a:pt x="43" y="0"/>
                  </a:lnTo>
                  <a:lnTo>
                    <a:pt x="43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42" name=""/>
            <p:cNvSpPr/>
            <p:nvPr/>
          </p:nvSpPr>
          <p:spPr>
            <a:xfrm>
              <a:off x="7397640" y="3010680"/>
              <a:ext cx="235440" cy="336600"/>
            </a:xfrm>
            <a:custGeom>
              <a:avLst/>
              <a:gdLst/>
              <a:ahLst/>
              <a:rect l="l" t="t" r="r" b="b"/>
              <a:pathLst>
                <a:path w="135" h="166">
                  <a:moveTo>
                    <a:pt x="17" y="17"/>
                  </a:moveTo>
                  <a:lnTo>
                    <a:pt x="2" y="36"/>
                  </a:lnTo>
                  <a:lnTo>
                    <a:pt x="0" y="42"/>
                  </a:lnTo>
                  <a:lnTo>
                    <a:pt x="6" y="44"/>
                  </a:lnTo>
                  <a:lnTo>
                    <a:pt x="8" y="57"/>
                  </a:lnTo>
                  <a:lnTo>
                    <a:pt x="17" y="59"/>
                  </a:lnTo>
                  <a:lnTo>
                    <a:pt x="13" y="96"/>
                  </a:lnTo>
                  <a:lnTo>
                    <a:pt x="32" y="85"/>
                  </a:lnTo>
                  <a:lnTo>
                    <a:pt x="45" y="91"/>
                  </a:lnTo>
                  <a:lnTo>
                    <a:pt x="51" y="89"/>
                  </a:lnTo>
                  <a:lnTo>
                    <a:pt x="55" y="83"/>
                  </a:lnTo>
                  <a:lnTo>
                    <a:pt x="60" y="81"/>
                  </a:lnTo>
                  <a:lnTo>
                    <a:pt x="66" y="81"/>
                  </a:lnTo>
                  <a:lnTo>
                    <a:pt x="79" y="96"/>
                  </a:lnTo>
                  <a:lnTo>
                    <a:pt x="85" y="121"/>
                  </a:lnTo>
                  <a:lnTo>
                    <a:pt x="98" y="134"/>
                  </a:lnTo>
                  <a:lnTo>
                    <a:pt x="98" y="155"/>
                  </a:lnTo>
                  <a:lnTo>
                    <a:pt x="92" y="160"/>
                  </a:lnTo>
                  <a:lnTo>
                    <a:pt x="105" y="166"/>
                  </a:lnTo>
                  <a:lnTo>
                    <a:pt x="115" y="156"/>
                  </a:lnTo>
                  <a:lnTo>
                    <a:pt x="126" y="158"/>
                  </a:lnTo>
                  <a:lnTo>
                    <a:pt x="134" y="153"/>
                  </a:lnTo>
                  <a:lnTo>
                    <a:pt x="135" y="141"/>
                  </a:lnTo>
                  <a:lnTo>
                    <a:pt x="128" y="123"/>
                  </a:lnTo>
                  <a:lnTo>
                    <a:pt x="117" y="117"/>
                  </a:lnTo>
                  <a:lnTo>
                    <a:pt x="117" y="111"/>
                  </a:lnTo>
                  <a:lnTo>
                    <a:pt x="115" y="102"/>
                  </a:lnTo>
                  <a:lnTo>
                    <a:pt x="105" y="98"/>
                  </a:lnTo>
                  <a:lnTo>
                    <a:pt x="90" y="77"/>
                  </a:lnTo>
                  <a:lnTo>
                    <a:pt x="70" y="64"/>
                  </a:lnTo>
                  <a:lnTo>
                    <a:pt x="72" y="57"/>
                  </a:lnTo>
                  <a:lnTo>
                    <a:pt x="79" y="57"/>
                  </a:lnTo>
                  <a:lnTo>
                    <a:pt x="85" y="51"/>
                  </a:lnTo>
                  <a:lnTo>
                    <a:pt x="77" y="36"/>
                  </a:lnTo>
                  <a:lnTo>
                    <a:pt x="73" y="32"/>
                  </a:lnTo>
                  <a:lnTo>
                    <a:pt x="55" y="32"/>
                  </a:lnTo>
                  <a:lnTo>
                    <a:pt x="51" y="29"/>
                  </a:lnTo>
                  <a:lnTo>
                    <a:pt x="49" y="17"/>
                  </a:lnTo>
                  <a:lnTo>
                    <a:pt x="38" y="4"/>
                  </a:lnTo>
                  <a:lnTo>
                    <a:pt x="30" y="0"/>
                  </a:lnTo>
                  <a:lnTo>
                    <a:pt x="26" y="4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7" y="17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43" name=""/>
            <p:cNvSpPr/>
            <p:nvPr/>
          </p:nvSpPr>
          <p:spPr>
            <a:xfrm>
              <a:off x="7397640" y="3010680"/>
              <a:ext cx="235440" cy="336600"/>
            </a:xfrm>
            <a:custGeom>
              <a:avLst/>
              <a:gdLst/>
              <a:ahLst/>
              <a:rect l="l" t="t" r="r" b="b"/>
              <a:pathLst>
                <a:path w="135" h="166">
                  <a:moveTo>
                    <a:pt x="17" y="17"/>
                  </a:moveTo>
                  <a:lnTo>
                    <a:pt x="2" y="36"/>
                  </a:lnTo>
                  <a:lnTo>
                    <a:pt x="0" y="42"/>
                  </a:lnTo>
                  <a:lnTo>
                    <a:pt x="6" y="44"/>
                  </a:lnTo>
                  <a:lnTo>
                    <a:pt x="8" y="57"/>
                  </a:lnTo>
                  <a:lnTo>
                    <a:pt x="17" y="59"/>
                  </a:lnTo>
                  <a:lnTo>
                    <a:pt x="13" y="96"/>
                  </a:lnTo>
                  <a:lnTo>
                    <a:pt x="32" y="85"/>
                  </a:lnTo>
                  <a:lnTo>
                    <a:pt x="45" y="91"/>
                  </a:lnTo>
                  <a:lnTo>
                    <a:pt x="51" y="89"/>
                  </a:lnTo>
                  <a:lnTo>
                    <a:pt x="55" y="83"/>
                  </a:lnTo>
                  <a:lnTo>
                    <a:pt x="60" y="81"/>
                  </a:lnTo>
                  <a:lnTo>
                    <a:pt x="66" y="81"/>
                  </a:lnTo>
                  <a:lnTo>
                    <a:pt x="79" y="96"/>
                  </a:lnTo>
                  <a:lnTo>
                    <a:pt x="85" y="121"/>
                  </a:lnTo>
                  <a:lnTo>
                    <a:pt x="98" y="134"/>
                  </a:lnTo>
                  <a:lnTo>
                    <a:pt x="98" y="155"/>
                  </a:lnTo>
                  <a:lnTo>
                    <a:pt x="92" y="160"/>
                  </a:lnTo>
                  <a:lnTo>
                    <a:pt x="105" y="166"/>
                  </a:lnTo>
                  <a:lnTo>
                    <a:pt x="115" y="156"/>
                  </a:lnTo>
                  <a:lnTo>
                    <a:pt x="126" y="158"/>
                  </a:lnTo>
                  <a:lnTo>
                    <a:pt x="134" y="153"/>
                  </a:lnTo>
                  <a:lnTo>
                    <a:pt x="135" y="141"/>
                  </a:lnTo>
                  <a:lnTo>
                    <a:pt x="128" y="123"/>
                  </a:lnTo>
                  <a:lnTo>
                    <a:pt x="117" y="117"/>
                  </a:lnTo>
                  <a:lnTo>
                    <a:pt x="117" y="111"/>
                  </a:lnTo>
                  <a:lnTo>
                    <a:pt x="115" y="102"/>
                  </a:lnTo>
                  <a:lnTo>
                    <a:pt x="105" y="98"/>
                  </a:lnTo>
                  <a:lnTo>
                    <a:pt x="90" y="77"/>
                  </a:lnTo>
                  <a:lnTo>
                    <a:pt x="70" y="64"/>
                  </a:lnTo>
                  <a:lnTo>
                    <a:pt x="72" y="57"/>
                  </a:lnTo>
                  <a:lnTo>
                    <a:pt x="79" y="57"/>
                  </a:lnTo>
                  <a:lnTo>
                    <a:pt x="85" y="51"/>
                  </a:lnTo>
                  <a:lnTo>
                    <a:pt x="77" y="36"/>
                  </a:lnTo>
                  <a:lnTo>
                    <a:pt x="73" y="32"/>
                  </a:lnTo>
                  <a:lnTo>
                    <a:pt x="55" y="32"/>
                  </a:lnTo>
                  <a:lnTo>
                    <a:pt x="51" y="29"/>
                  </a:lnTo>
                  <a:lnTo>
                    <a:pt x="49" y="17"/>
                  </a:lnTo>
                  <a:lnTo>
                    <a:pt x="38" y="4"/>
                  </a:lnTo>
                  <a:lnTo>
                    <a:pt x="30" y="0"/>
                  </a:lnTo>
                  <a:lnTo>
                    <a:pt x="26" y="4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7" y="17"/>
                  </a:lnTo>
                  <a:lnTo>
                    <a:pt x="17" y="17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44" name=""/>
            <p:cNvSpPr/>
            <p:nvPr/>
          </p:nvSpPr>
          <p:spPr>
            <a:xfrm>
              <a:off x="7702920" y="3619440"/>
              <a:ext cx="312120" cy="221040"/>
            </a:xfrm>
            <a:custGeom>
              <a:avLst/>
              <a:gdLst/>
              <a:ahLst/>
              <a:rect l="l" t="t" r="r" b="b"/>
              <a:pathLst>
                <a:path w="179" h="109">
                  <a:moveTo>
                    <a:pt x="2" y="88"/>
                  </a:moveTo>
                  <a:lnTo>
                    <a:pt x="8" y="94"/>
                  </a:lnTo>
                  <a:lnTo>
                    <a:pt x="26" y="97"/>
                  </a:lnTo>
                  <a:lnTo>
                    <a:pt x="30" y="84"/>
                  </a:lnTo>
                  <a:lnTo>
                    <a:pt x="34" y="84"/>
                  </a:lnTo>
                  <a:lnTo>
                    <a:pt x="38" y="73"/>
                  </a:lnTo>
                  <a:lnTo>
                    <a:pt x="60" y="69"/>
                  </a:lnTo>
                  <a:lnTo>
                    <a:pt x="77" y="50"/>
                  </a:lnTo>
                  <a:lnTo>
                    <a:pt x="81" y="43"/>
                  </a:lnTo>
                  <a:lnTo>
                    <a:pt x="92" y="52"/>
                  </a:lnTo>
                  <a:lnTo>
                    <a:pt x="98" y="39"/>
                  </a:lnTo>
                  <a:lnTo>
                    <a:pt x="107" y="47"/>
                  </a:lnTo>
                  <a:lnTo>
                    <a:pt x="103" y="37"/>
                  </a:lnTo>
                  <a:lnTo>
                    <a:pt x="109" y="32"/>
                  </a:lnTo>
                  <a:lnTo>
                    <a:pt x="107" y="26"/>
                  </a:lnTo>
                  <a:lnTo>
                    <a:pt x="113" y="24"/>
                  </a:lnTo>
                  <a:lnTo>
                    <a:pt x="132" y="0"/>
                  </a:lnTo>
                  <a:lnTo>
                    <a:pt x="132" y="5"/>
                  </a:lnTo>
                  <a:lnTo>
                    <a:pt x="139" y="0"/>
                  </a:lnTo>
                  <a:lnTo>
                    <a:pt x="141" y="5"/>
                  </a:lnTo>
                  <a:lnTo>
                    <a:pt x="149" y="9"/>
                  </a:lnTo>
                  <a:lnTo>
                    <a:pt x="149" y="18"/>
                  </a:lnTo>
                  <a:lnTo>
                    <a:pt x="156" y="16"/>
                  </a:lnTo>
                  <a:lnTo>
                    <a:pt x="156" y="22"/>
                  </a:lnTo>
                  <a:lnTo>
                    <a:pt x="160" y="22"/>
                  </a:lnTo>
                  <a:lnTo>
                    <a:pt x="179" y="32"/>
                  </a:lnTo>
                  <a:lnTo>
                    <a:pt x="169" y="37"/>
                  </a:lnTo>
                  <a:lnTo>
                    <a:pt x="160" y="37"/>
                  </a:lnTo>
                  <a:lnTo>
                    <a:pt x="166" y="47"/>
                  </a:lnTo>
                  <a:lnTo>
                    <a:pt x="156" y="50"/>
                  </a:lnTo>
                  <a:lnTo>
                    <a:pt x="150" y="47"/>
                  </a:lnTo>
                  <a:lnTo>
                    <a:pt x="147" y="50"/>
                  </a:lnTo>
                  <a:lnTo>
                    <a:pt x="137" y="47"/>
                  </a:lnTo>
                  <a:lnTo>
                    <a:pt x="115" y="47"/>
                  </a:lnTo>
                  <a:lnTo>
                    <a:pt x="94" y="92"/>
                  </a:lnTo>
                  <a:lnTo>
                    <a:pt x="90" y="97"/>
                  </a:lnTo>
                  <a:lnTo>
                    <a:pt x="85" y="101"/>
                  </a:lnTo>
                  <a:lnTo>
                    <a:pt x="70" y="103"/>
                  </a:lnTo>
                  <a:lnTo>
                    <a:pt x="60" y="97"/>
                  </a:lnTo>
                  <a:lnTo>
                    <a:pt x="51" y="97"/>
                  </a:lnTo>
                  <a:lnTo>
                    <a:pt x="38" y="109"/>
                  </a:lnTo>
                  <a:lnTo>
                    <a:pt x="17" y="109"/>
                  </a:lnTo>
                  <a:lnTo>
                    <a:pt x="8" y="103"/>
                  </a:lnTo>
                  <a:lnTo>
                    <a:pt x="0" y="88"/>
                  </a:lnTo>
                  <a:lnTo>
                    <a:pt x="2" y="8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45" name=""/>
            <p:cNvSpPr/>
            <p:nvPr/>
          </p:nvSpPr>
          <p:spPr>
            <a:xfrm>
              <a:off x="7702920" y="3619440"/>
              <a:ext cx="312120" cy="221040"/>
            </a:xfrm>
            <a:custGeom>
              <a:avLst/>
              <a:gdLst/>
              <a:ahLst/>
              <a:rect l="l" t="t" r="r" b="b"/>
              <a:pathLst>
                <a:path w="179" h="109">
                  <a:moveTo>
                    <a:pt x="2" y="88"/>
                  </a:moveTo>
                  <a:lnTo>
                    <a:pt x="8" y="94"/>
                  </a:lnTo>
                  <a:lnTo>
                    <a:pt x="26" y="97"/>
                  </a:lnTo>
                  <a:lnTo>
                    <a:pt x="30" y="84"/>
                  </a:lnTo>
                  <a:lnTo>
                    <a:pt x="34" y="84"/>
                  </a:lnTo>
                  <a:lnTo>
                    <a:pt x="38" y="73"/>
                  </a:lnTo>
                  <a:lnTo>
                    <a:pt x="60" y="69"/>
                  </a:lnTo>
                  <a:lnTo>
                    <a:pt x="77" y="50"/>
                  </a:lnTo>
                  <a:lnTo>
                    <a:pt x="81" y="43"/>
                  </a:lnTo>
                  <a:lnTo>
                    <a:pt x="92" y="52"/>
                  </a:lnTo>
                  <a:lnTo>
                    <a:pt x="98" y="39"/>
                  </a:lnTo>
                  <a:lnTo>
                    <a:pt x="107" y="47"/>
                  </a:lnTo>
                  <a:lnTo>
                    <a:pt x="103" y="37"/>
                  </a:lnTo>
                  <a:lnTo>
                    <a:pt x="109" y="32"/>
                  </a:lnTo>
                  <a:lnTo>
                    <a:pt x="107" y="26"/>
                  </a:lnTo>
                  <a:lnTo>
                    <a:pt x="113" y="24"/>
                  </a:lnTo>
                  <a:lnTo>
                    <a:pt x="132" y="0"/>
                  </a:lnTo>
                  <a:lnTo>
                    <a:pt x="132" y="5"/>
                  </a:lnTo>
                  <a:lnTo>
                    <a:pt x="139" y="0"/>
                  </a:lnTo>
                  <a:lnTo>
                    <a:pt x="141" y="5"/>
                  </a:lnTo>
                  <a:lnTo>
                    <a:pt x="149" y="9"/>
                  </a:lnTo>
                  <a:lnTo>
                    <a:pt x="149" y="18"/>
                  </a:lnTo>
                  <a:lnTo>
                    <a:pt x="156" y="16"/>
                  </a:lnTo>
                  <a:lnTo>
                    <a:pt x="156" y="22"/>
                  </a:lnTo>
                  <a:lnTo>
                    <a:pt x="160" y="22"/>
                  </a:lnTo>
                  <a:lnTo>
                    <a:pt x="179" y="32"/>
                  </a:lnTo>
                  <a:lnTo>
                    <a:pt x="169" y="37"/>
                  </a:lnTo>
                  <a:lnTo>
                    <a:pt x="160" y="37"/>
                  </a:lnTo>
                  <a:lnTo>
                    <a:pt x="166" y="47"/>
                  </a:lnTo>
                  <a:lnTo>
                    <a:pt x="156" y="50"/>
                  </a:lnTo>
                  <a:lnTo>
                    <a:pt x="150" y="47"/>
                  </a:lnTo>
                  <a:lnTo>
                    <a:pt x="147" y="50"/>
                  </a:lnTo>
                  <a:lnTo>
                    <a:pt x="137" y="47"/>
                  </a:lnTo>
                  <a:lnTo>
                    <a:pt x="115" y="47"/>
                  </a:lnTo>
                  <a:lnTo>
                    <a:pt x="94" y="92"/>
                  </a:lnTo>
                  <a:lnTo>
                    <a:pt x="90" y="97"/>
                  </a:lnTo>
                  <a:lnTo>
                    <a:pt x="85" y="101"/>
                  </a:lnTo>
                  <a:lnTo>
                    <a:pt x="70" y="103"/>
                  </a:lnTo>
                  <a:lnTo>
                    <a:pt x="60" y="97"/>
                  </a:lnTo>
                  <a:lnTo>
                    <a:pt x="51" y="97"/>
                  </a:lnTo>
                  <a:lnTo>
                    <a:pt x="38" y="109"/>
                  </a:lnTo>
                  <a:lnTo>
                    <a:pt x="17" y="109"/>
                  </a:lnTo>
                  <a:lnTo>
                    <a:pt x="8" y="103"/>
                  </a:lnTo>
                  <a:lnTo>
                    <a:pt x="0" y="88"/>
                  </a:lnTo>
                  <a:lnTo>
                    <a:pt x="2" y="88"/>
                  </a:lnTo>
                  <a:lnTo>
                    <a:pt x="2" y="88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46" name=""/>
            <p:cNvSpPr/>
            <p:nvPr/>
          </p:nvSpPr>
          <p:spPr>
            <a:xfrm>
              <a:off x="7397640" y="3625560"/>
              <a:ext cx="134280" cy="194400"/>
            </a:xfrm>
            <a:custGeom>
              <a:avLst/>
              <a:gdLst/>
              <a:ahLst/>
              <a:rect l="l" t="t" r="r" b="b"/>
              <a:pathLst>
                <a:path w="77" h="96">
                  <a:moveTo>
                    <a:pt x="38" y="10"/>
                  </a:moveTo>
                  <a:lnTo>
                    <a:pt x="41" y="10"/>
                  </a:lnTo>
                  <a:lnTo>
                    <a:pt x="53" y="19"/>
                  </a:lnTo>
                  <a:lnTo>
                    <a:pt x="60" y="30"/>
                  </a:lnTo>
                  <a:lnTo>
                    <a:pt x="60" y="62"/>
                  </a:lnTo>
                  <a:lnTo>
                    <a:pt x="77" y="89"/>
                  </a:lnTo>
                  <a:lnTo>
                    <a:pt x="73" y="96"/>
                  </a:lnTo>
                  <a:lnTo>
                    <a:pt x="68" y="92"/>
                  </a:lnTo>
                  <a:lnTo>
                    <a:pt x="60" y="96"/>
                  </a:lnTo>
                  <a:lnTo>
                    <a:pt x="23" y="70"/>
                  </a:lnTo>
                  <a:lnTo>
                    <a:pt x="8" y="44"/>
                  </a:lnTo>
                  <a:lnTo>
                    <a:pt x="2" y="4"/>
                  </a:lnTo>
                  <a:lnTo>
                    <a:pt x="0" y="0"/>
                  </a:lnTo>
                  <a:lnTo>
                    <a:pt x="15" y="4"/>
                  </a:lnTo>
                  <a:lnTo>
                    <a:pt x="21" y="19"/>
                  </a:lnTo>
                  <a:lnTo>
                    <a:pt x="26" y="13"/>
                  </a:lnTo>
                  <a:lnTo>
                    <a:pt x="34" y="13"/>
                  </a:lnTo>
                  <a:lnTo>
                    <a:pt x="38" y="1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47" name=""/>
            <p:cNvSpPr/>
            <p:nvPr/>
          </p:nvSpPr>
          <p:spPr>
            <a:xfrm>
              <a:off x="7397640" y="3625560"/>
              <a:ext cx="134280" cy="194400"/>
            </a:xfrm>
            <a:custGeom>
              <a:avLst/>
              <a:gdLst/>
              <a:ahLst/>
              <a:rect l="l" t="t" r="r" b="b"/>
              <a:pathLst>
                <a:path w="77" h="96">
                  <a:moveTo>
                    <a:pt x="38" y="10"/>
                  </a:moveTo>
                  <a:lnTo>
                    <a:pt x="41" y="10"/>
                  </a:lnTo>
                  <a:lnTo>
                    <a:pt x="53" y="19"/>
                  </a:lnTo>
                  <a:lnTo>
                    <a:pt x="60" y="30"/>
                  </a:lnTo>
                  <a:lnTo>
                    <a:pt x="60" y="62"/>
                  </a:lnTo>
                  <a:lnTo>
                    <a:pt x="77" y="89"/>
                  </a:lnTo>
                  <a:lnTo>
                    <a:pt x="73" y="96"/>
                  </a:lnTo>
                  <a:lnTo>
                    <a:pt x="68" y="92"/>
                  </a:lnTo>
                  <a:lnTo>
                    <a:pt x="60" y="96"/>
                  </a:lnTo>
                  <a:lnTo>
                    <a:pt x="23" y="70"/>
                  </a:lnTo>
                  <a:lnTo>
                    <a:pt x="8" y="44"/>
                  </a:lnTo>
                  <a:lnTo>
                    <a:pt x="2" y="4"/>
                  </a:lnTo>
                  <a:lnTo>
                    <a:pt x="0" y="0"/>
                  </a:lnTo>
                  <a:lnTo>
                    <a:pt x="15" y="4"/>
                  </a:lnTo>
                  <a:lnTo>
                    <a:pt x="21" y="19"/>
                  </a:lnTo>
                  <a:lnTo>
                    <a:pt x="26" y="13"/>
                  </a:lnTo>
                  <a:lnTo>
                    <a:pt x="34" y="13"/>
                  </a:lnTo>
                  <a:lnTo>
                    <a:pt x="38" y="10"/>
                  </a:lnTo>
                  <a:lnTo>
                    <a:pt x="38" y="1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48" name=""/>
            <p:cNvSpPr/>
            <p:nvPr/>
          </p:nvSpPr>
          <p:spPr>
            <a:xfrm>
              <a:off x="6749280" y="2685600"/>
              <a:ext cx="258120" cy="168120"/>
            </a:xfrm>
            <a:custGeom>
              <a:avLst/>
              <a:gdLst/>
              <a:ahLst/>
              <a:rect l="l" t="t" r="r" b="b"/>
              <a:pathLst>
                <a:path w="148" h="83">
                  <a:moveTo>
                    <a:pt x="18" y="2"/>
                  </a:moveTo>
                  <a:lnTo>
                    <a:pt x="22" y="6"/>
                  </a:lnTo>
                  <a:lnTo>
                    <a:pt x="24" y="0"/>
                  </a:lnTo>
                  <a:lnTo>
                    <a:pt x="43" y="4"/>
                  </a:lnTo>
                  <a:lnTo>
                    <a:pt x="58" y="15"/>
                  </a:lnTo>
                  <a:lnTo>
                    <a:pt x="64" y="27"/>
                  </a:lnTo>
                  <a:lnTo>
                    <a:pt x="77" y="23"/>
                  </a:lnTo>
                  <a:lnTo>
                    <a:pt x="75" y="32"/>
                  </a:lnTo>
                  <a:lnTo>
                    <a:pt x="94" y="36"/>
                  </a:lnTo>
                  <a:lnTo>
                    <a:pt x="94" y="42"/>
                  </a:lnTo>
                  <a:lnTo>
                    <a:pt x="103" y="45"/>
                  </a:lnTo>
                  <a:lnTo>
                    <a:pt x="109" y="51"/>
                  </a:lnTo>
                  <a:lnTo>
                    <a:pt x="122" y="49"/>
                  </a:lnTo>
                  <a:lnTo>
                    <a:pt x="135" y="53"/>
                  </a:lnTo>
                  <a:lnTo>
                    <a:pt x="148" y="51"/>
                  </a:lnTo>
                  <a:lnTo>
                    <a:pt x="146" y="66"/>
                  </a:lnTo>
                  <a:lnTo>
                    <a:pt x="144" y="70"/>
                  </a:lnTo>
                  <a:lnTo>
                    <a:pt x="148" y="76"/>
                  </a:lnTo>
                  <a:lnTo>
                    <a:pt x="146" y="81"/>
                  </a:lnTo>
                  <a:lnTo>
                    <a:pt x="131" y="83"/>
                  </a:lnTo>
                  <a:lnTo>
                    <a:pt x="90" y="74"/>
                  </a:lnTo>
                  <a:lnTo>
                    <a:pt x="79" y="62"/>
                  </a:lnTo>
                  <a:lnTo>
                    <a:pt x="50" y="62"/>
                  </a:lnTo>
                  <a:lnTo>
                    <a:pt x="0" y="32"/>
                  </a:lnTo>
                  <a:lnTo>
                    <a:pt x="5" y="12"/>
                  </a:lnTo>
                  <a:lnTo>
                    <a:pt x="18" y="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49" name=""/>
            <p:cNvSpPr/>
            <p:nvPr/>
          </p:nvSpPr>
          <p:spPr>
            <a:xfrm>
              <a:off x="6749280" y="2685600"/>
              <a:ext cx="258120" cy="168120"/>
            </a:xfrm>
            <a:custGeom>
              <a:avLst/>
              <a:gdLst/>
              <a:ahLst/>
              <a:rect l="l" t="t" r="r" b="b"/>
              <a:pathLst>
                <a:path w="148" h="83">
                  <a:moveTo>
                    <a:pt x="18" y="2"/>
                  </a:moveTo>
                  <a:lnTo>
                    <a:pt x="22" y="6"/>
                  </a:lnTo>
                  <a:lnTo>
                    <a:pt x="24" y="0"/>
                  </a:lnTo>
                  <a:lnTo>
                    <a:pt x="43" y="4"/>
                  </a:lnTo>
                  <a:lnTo>
                    <a:pt x="58" y="15"/>
                  </a:lnTo>
                  <a:lnTo>
                    <a:pt x="64" y="27"/>
                  </a:lnTo>
                  <a:lnTo>
                    <a:pt x="77" y="23"/>
                  </a:lnTo>
                  <a:lnTo>
                    <a:pt x="75" y="32"/>
                  </a:lnTo>
                  <a:lnTo>
                    <a:pt x="94" y="36"/>
                  </a:lnTo>
                  <a:lnTo>
                    <a:pt x="94" y="42"/>
                  </a:lnTo>
                  <a:lnTo>
                    <a:pt x="103" y="45"/>
                  </a:lnTo>
                  <a:lnTo>
                    <a:pt x="109" y="51"/>
                  </a:lnTo>
                  <a:lnTo>
                    <a:pt x="122" y="49"/>
                  </a:lnTo>
                  <a:lnTo>
                    <a:pt x="135" y="53"/>
                  </a:lnTo>
                  <a:lnTo>
                    <a:pt x="148" y="51"/>
                  </a:lnTo>
                  <a:lnTo>
                    <a:pt x="146" y="66"/>
                  </a:lnTo>
                  <a:lnTo>
                    <a:pt x="144" y="70"/>
                  </a:lnTo>
                  <a:lnTo>
                    <a:pt x="148" y="76"/>
                  </a:lnTo>
                  <a:lnTo>
                    <a:pt x="146" y="81"/>
                  </a:lnTo>
                  <a:lnTo>
                    <a:pt x="131" y="83"/>
                  </a:lnTo>
                  <a:lnTo>
                    <a:pt x="90" y="74"/>
                  </a:lnTo>
                  <a:lnTo>
                    <a:pt x="79" y="62"/>
                  </a:lnTo>
                  <a:lnTo>
                    <a:pt x="50" y="62"/>
                  </a:lnTo>
                  <a:lnTo>
                    <a:pt x="0" y="32"/>
                  </a:lnTo>
                  <a:lnTo>
                    <a:pt x="5" y="12"/>
                  </a:lnTo>
                  <a:lnTo>
                    <a:pt x="18" y="2"/>
                  </a:lnTo>
                  <a:lnTo>
                    <a:pt x="18" y="2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0" name=""/>
            <p:cNvSpPr/>
            <p:nvPr/>
          </p:nvSpPr>
          <p:spPr>
            <a:xfrm>
              <a:off x="7513200" y="3816720"/>
              <a:ext cx="10080" cy="756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6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1" name=""/>
            <p:cNvSpPr/>
            <p:nvPr/>
          </p:nvSpPr>
          <p:spPr>
            <a:xfrm>
              <a:off x="7513200" y="3816720"/>
              <a:ext cx="10080" cy="756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6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6" y="2"/>
                  </a:lnTo>
                  <a:lnTo>
                    <a:pt x="6" y="2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2" name=""/>
            <p:cNvSpPr/>
            <p:nvPr/>
          </p:nvSpPr>
          <p:spPr>
            <a:xfrm>
              <a:off x="7315920" y="3083760"/>
              <a:ext cx="252720" cy="580320"/>
            </a:xfrm>
            <a:custGeom>
              <a:avLst/>
              <a:gdLst/>
              <a:ahLst/>
              <a:rect l="l" t="t" r="r" b="b"/>
              <a:pathLst>
                <a:path w="145" h="286">
                  <a:moveTo>
                    <a:pt x="139" y="124"/>
                  </a:moveTo>
                  <a:lnTo>
                    <a:pt x="103" y="122"/>
                  </a:lnTo>
                  <a:lnTo>
                    <a:pt x="90" y="134"/>
                  </a:lnTo>
                  <a:lnTo>
                    <a:pt x="87" y="145"/>
                  </a:lnTo>
                  <a:lnTo>
                    <a:pt x="88" y="156"/>
                  </a:lnTo>
                  <a:lnTo>
                    <a:pt x="96" y="164"/>
                  </a:lnTo>
                  <a:lnTo>
                    <a:pt x="98" y="175"/>
                  </a:lnTo>
                  <a:lnTo>
                    <a:pt x="92" y="166"/>
                  </a:lnTo>
                  <a:lnTo>
                    <a:pt x="79" y="156"/>
                  </a:lnTo>
                  <a:lnTo>
                    <a:pt x="60" y="156"/>
                  </a:lnTo>
                  <a:lnTo>
                    <a:pt x="60" y="139"/>
                  </a:lnTo>
                  <a:lnTo>
                    <a:pt x="47" y="137"/>
                  </a:lnTo>
                  <a:lnTo>
                    <a:pt x="43" y="141"/>
                  </a:lnTo>
                  <a:lnTo>
                    <a:pt x="41" y="164"/>
                  </a:lnTo>
                  <a:lnTo>
                    <a:pt x="28" y="201"/>
                  </a:lnTo>
                  <a:lnTo>
                    <a:pt x="30" y="220"/>
                  </a:lnTo>
                  <a:lnTo>
                    <a:pt x="41" y="220"/>
                  </a:lnTo>
                  <a:lnTo>
                    <a:pt x="55" y="254"/>
                  </a:lnTo>
                  <a:lnTo>
                    <a:pt x="60" y="262"/>
                  </a:lnTo>
                  <a:lnTo>
                    <a:pt x="73" y="264"/>
                  </a:lnTo>
                  <a:lnTo>
                    <a:pt x="85" y="277"/>
                  </a:lnTo>
                  <a:lnTo>
                    <a:pt x="81" y="280"/>
                  </a:lnTo>
                  <a:lnTo>
                    <a:pt x="73" y="280"/>
                  </a:lnTo>
                  <a:lnTo>
                    <a:pt x="68" y="286"/>
                  </a:lnTo>
                  <a:lnTo>
                    <a:pt x="62" y="271"/>
                  </a:lnTo>
                  <a:lnTo>
                    <a:pt x="47" y="267"/>
                  </a:lnTo>
                  <a:lnTo>
                    <a:pt x="49" y="271"/>
                  </a:lnTo>
                  <a:lnTo>
                    <a:pt x="21" y="237"/>
                  </a:lnTo>
                  <a:lnTo>
                    <a:pt x="13" y="239"/>
                  </a:lnTo>
                  <a:lnTo>
                    <a:pt x="13" y="224"/>
                  </a:lnTo>
                  <a:lnTo>
                    <a:pt x="21" y="201"/>
                  </a:lnTo>
                  <a:lnTo>
                    <a:pt x="23" y="188"/>
                  </a:lnTo>
                  <a:lnTo>
                    <a:pt x="36" y="169"/>
                  </a:lnTo>
                  <a:lnTo>
                    <a:pt x="26" y="147"/>
                  </a:lnTo>
                  <a:lnTo>
                    <a:pt x="26" y="130"/>
                  </a:lnTo>
                  <a:lnTo>
                    <a:pt x="13" y="119"/>
                  </a:lnTo>
                  <a:lnTo>
                    <a:pt x="11" y="113"/>
                  </a:lnTo>
                  <a:lnTo>
                    <a:pt x="21" y="88"/>
                  </a:lnTo>
                  <a:lnTo>
                    <a:pt x="17" y="85"/>
                  </a:lnTo>
                  <a:lnTo>
                    <a:pt x="15" y="70"/>
                  </a:lnTo>
                  <a:lnTo>
                    <a:pt x="6" y="60"/>
                  </a:lnTo>
                  <a:lnTo>
                    <a:pt x="0" y="45"/>
                  </a:lnTo>
                  <a:lnTo>
                    <a:pt x="8" y="23"/>
                  </a:lnTo>
                  <a:lnTo>
                    <a:pt x="23" y="21"/>
                  </a:lnTo>
                  <a:lnTo>
                    <a:pt x="41" y="8"/>
                  </a:lnTo>
                  <a:lnTo>
                    <a:pt x="49" y="0"/>
                  </a:lnTo>
                  <a:lnTo>
                    <a:pt x="47" y="6"/>
                  </a:lnTo>
                  <a:lnTo>
                    <a:pt x="53" y="8"/>
                  </a:lnTo>
                  <a:lnTo>
                    <a:pt x="55" y="21"/>
                  </a:lnTo>
                  <a:lnTo>
                    <a:pt x="64" y="23"/>
                  </a:lnTo>
                  <a:lnTo>
                    <a:pt x="60" y="60"/>
                  </a:lnTo>
                  <a:lnTo>
                    <a:pt x="79" y="49"/>
                  </a:lnTo>
                  <a:lnTo>
                    <a:pt x="92" y="55"/>
                  </a:lnTo>
                  <a:lnTo>
                    <a:pt x="98" y="53"/>
                  </a:lnTo>
                  <a:lnTo>
                    <a:pt x="102" y="47"/>
                  </a:lnTo>
                  <a:lnTo>
                    <a:pt x="107" y="45"/>
                  </a:lnTo>
                  <a:lnTo>
                    <a:pt x="113" y="45"/>
                  </a:lnTo>
                  <a:lnTo>
                    <a:pt x="126" y="60"/>
                  </a:lnTo>
                  <a:lnTo>
                    <a:pt x="132" y="85"/>
                  </a:lnTo>
                  <a:lnTo>
                    <a:pt x="145" y="98"/>
                  </a:lnTo>
                  <a:lnTo>
                    <a:pt x="145" y="119"/>
                  </a:lnTo>
                  <a:lnTo>
                    <a:pt x="139" y="124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3" name=""/>
            <p:cNvSpPr/>
            <p:nvPr/>
          </p:nvSpPr>
          <p:spPr>
            <a:xfrm>
              <a:off x="7315920" y="3083760"/>
              <a:ext cx="252720" cy="580320"/>
            </a:xfrm>
            <a:custGeom>
              <a:avLst/>
              <a:gdLst/>
              <a:ahLst/>
              <a:rect l="l" t="t" r="r" b="b"/>
              <a:pathLst>
                <a:path w="145" h="286">
                  <a:moveTo>
                    <a:pt x="139" y="124"/>
                  </a:moveTo>
                  <a:lnTo>
                    <a:pt x="103" y="122"/>
                  </a:lnTo>
                  <a:lnTo>
                    <a:pt x="90" y="134"/>
                  </a:lnTo>
                  <a:lnTo>
                    <a:pt x="87" y="145"/>
                  </a:lnTo>
                  <a:lnTo>
                    <a:pt x="88" y="156"/>
                  </a:lnTo>
                  <a:lnTo>
                    <a:pt x="96" y="164"/>
                  </a:lnTo>
                  <a:lnTo>
                    <a:pt x="98" y="175"/>
                  </a:lnTo>
                  <a:lnTo>
                    <a:pt x="92" y="166"/>
                  </a:lnTo>
                  <a:lnTo>
                    <a:pt x="79" y="156"/>
                  </a:lnTo>
                  <a:lnTo>
                    <a:pt x="60" y="156"/>
                  </a:lnTo>
                  <a:lnTo>
                    <a:pt x="60" y="139"/>
                  </a:lnTo>
                  <a:lnTo>
                    <a:pt x="47" y="137"/>
                  </a:lnTo>
                  <a:lnTo>
                    <a:pt x="43" y="141"/>
                  </a:lnTo>
                  <a:lnTo>
                    <a:pt x="41" y="164"/>
                  </a:lnTo>
                  <a:lnTo>
                    <a:pt x="28" y="201"/>
                  </a:lnTo>
                  <a:lnTo>
                    <a:pt x="30" y="220"/>
                  </a:lnTo>
                  <a:lnTo>
                    <a:pt x="41" y="220"/>
                  </a:lnTo>
                  <a:lnTo>
                    <a:pt x="55" y="254"/>
                  </a:lnTo>
                  <a:lnTo>
                    <a:pt x="60" y="262"/>
                  </a:lnTo>
                  <a:lnTo>
                    <a:pt x="73" y="264"/>
                  </a:lnTo>
                  <a:lnTo>
                    <a:pt x="85" y="277"/>
                  </a:lnTo>
                  <a:lnTo>
                    <a:pt x="81" y="280"/>
                  </a:lnTo>
                  <a:lnTo>
                    <a:pt x="73" y="280"/>
                  </a:lnTo>
                  <a:lnTo>
                    <a:pt x="68" y="286"/>
                  </a:lnTo>
                  <a:lnTo>
                    <a:pt x="62" y="271"/>
                  </a:lnTo>
                  <a:lnTo>
                    <a:pt x="47" y="267"/>
                  </a:lnTo>
                  <a:lnTo>
                    <a:pt x="49" y="271"/>
                  </a:lnTo>
                  <a:lnTo>
                    <a:pt x="21" y="237"/>
                  </a:lnTo>
                  <a:lnTo>
                    <a:pt x="13" y="239"/>
                  </a:lnTo>
                  <a:lnTo>
                    <a:pt x="13" y="224"/>
                  </a:lnTo>
                  <a:lnTo>
                    <a:pt x="21" y="201"/>
                  </a:lnTo>
                  <a:lnTo>
                    <a:pt x="23" y="188"/>
                  </a:lnTo>
                  <a:lnTo>
                    <a:pt x="36" y="169"/>
                  </a:lnTo>
                  <a:lnTo>
                    <a:pt x="26" y="147"/>
                  </a:lnTo>
                  <a:lnTo>
                    <a:pt x="26" y="130"/>
                  </a:lnTo>
                  <a:lnTo>
                    <a:pt x="13" y="119"/>
                  </a:lnTo>
                  <a:lnTo>
                    <a:pt x="11" y="113"/>
                  </a:lnTo>
                  <a:lnTo>
                    <a:pt x="21" y="88"/>
                  </a:lnTo>
                  <a:lnTo>
                    <a:pt x="17" y="85"/>
                  </a:lnTo>
                  <a:lnTo>
                    <a:pt x="15" y="70"/>
                  </a:lnTo>
                  <a:lnTo>
                    <a:pt x="6" y="60"/>
                  </a:lnTo>
                  <a:lnTo>
                    <a:pt x="0" y="45"/>
                  </a:lnTo>
                  <a:lnTo>
                    <a:pt x="8" y="23"/>
                  </a:lnTo>
                  <a:lnTo>
                    <a:pt x="23" y="21"/>
                  </a:lnTo>
                  <a:lnTo>
                    <a:pt x="41" y="8"/>
                  </a:lnTo>
                  <a:lnTo>
                    <a:pt x="49" y="0"/>
                  </a:lnTo>
                  <a:lnTo>
                    <a:pt x="47" y="6"/>
                  </a:lnTo>
                  <a:lnTo>
                    <a:pt x="53" y="8"/>
                  </a:lnTo>
                  <a:lnTo>
                    <a:pt x="55" y="21"/>
                  </a:lnTo>
                  <a:lnTo>
                    <a:pt x="64" y="23"/>
                  </a:lnTo>
                  <a:lnTo>
                    <a:pt x="60" y="60"/>
                  </a:lnTo>
                  <a:lnTo>
                    <a:pt x="79" y="49"/>
                  </a:lnTo>
                  <a:lnTo>
                    <a:pt x="92" y="55"/>
                  </a:lnTo>
                  <a:lnTo>
                    <a:pt x="98" y="53"/>
                  </a:lnTo>
                  <a:lnTo>
                    <a:pt x="102" y="47"/>
                  </a:lnTo>
                  <a:lnTo>
                    <a:pt x="107" y="45"/>
                  </a:lnTo>
                  <a:lnTo>
                    <a:pt x="113" y="45"/>
                  </a:lnTo>
                  <a:lnTo>
                    <a:pt x="126" y="60"/>
                  </a:lnTo>
                  <a:lnTo>
                    <a:pt x="132" y="85"/>
                  </a:lnTo>
                  <a:lnTo>
                    <a:pt x="145" y="98"/>
                  </a:lnTo>
                  <a:lnTo>
                    <a:pt x="145" y="119"/>
                  </a:lnTo>
                  <a:lnTo>
                    <a:pt x="139" y="124"/>
                  </a:lnTo>
                  <a:lnTo>
                    <a:pt x="139" y="124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4" name=""/>
            <p:cNvSpPr/>
            <p:nvPr/>
          </p:nvSpPr>
          <p:spPr>
            <a:xfrm>
              <a:off x="7463880" y="2984400"/>
              <a:ext cx="228240" cy="570240"/>
            </a:xfrm>
            <a:custGeom>
              <a:avLst/>
              <a:gdLst/>
              <a:ahLst/>
              <a:rect l="l" t="t" r="r" b="b"/>
              <a:pathLst>
                <a:path w="131" h="281">
                  <a:moveTo>
                    <a:pt x="0" y="17"/>
                  </a:moveTo>
                  <a:lnTo>
                    <a:pt x="3" y="10"/>
                  </a:lnTo>
                  <a:lnTo>
                    <a:pt x="15" y="13"/>
                  </a:lnTo>
                  <a:lnTo>
                    <a:pt x="22" y="10"/>
                  </a:lnTo>
                  <a:lnTo>
                    <a:pt x="30" y="13"/>
                  </a:lnTo>
                  <a:lnTo>
                    <a:pt x="54" y="0"/>
                  </a:lnTo>
                  <a:lnTo>
                    <a:pt x="79" y="10"/>
                  </a:lnTo>
                  <a:lnTo>
                    <a:pt x="84" y="26"/>
                  </a:lnTo>
                  <a:lnTo>
                    <a:pt x="94" y="32"/>
                  </a:lnTo>
                  <a:lnTo>
                    <a:pt x="105" y="36"/>
                  </a:lnTo>
                  <a:lnTo>
                    <a:pt x="96" y="38"/>
                  </a:lnTo>
                  <a:lnTo>
                    <a:pt x="81" y="51"/>
                  </a:lnTo>
                  <a:lnTo>
                    <a:pt x="69" y="66"/>
                  </a:lnTo>
                  <a:lnTo>
                    <a:pt x="64" y="83"/>
                  </a:lnTo>
                  <a:lnTo>
                    <a:pt x="64" y="92"/>
                  </a:lnTo>
                  <a:lnTo>
                    <a:pt x="75" y="102"/>
                  </a:lnTo>
                  <a:lnTo>
                    <a:pt x="77" y="109"/>
                  </a:lnTo>
                  <a:lnTo>
                    <a:pt x="88" y="121"/>
                  </a:lnTo>
                  <a:lnTo>
                    <a:pt x="101" y="134"/>
                  </a:lnTo>
                  <a:lnTo>
                    <a:pt x="111" y="137"/>
                  </a:lnTo>
                  <a:lnTo>
                    <a:pt x="114" y="147"/>
                  </a:lnTo>
                  <a:lnTo>
                    <a:pt x="122" y="153"/>
                  </a:lnTo>
                  <a:lnTo>
                    <a:pt x="131" y="201"/>
                  </a:lnTo>
                  <a:lnTo>
                    <a:pt x="128" y="209"/>
                  </a:lnTo>
                  <a:lnTo>
                    <a:pt x="128" y="222"/>
                  </a:lnTo>
                  <a:lnTo>
                    <a:pt x="126" y="230"/>
                  </a:lnTo>
                  <a:lnTo>
                    <a:pt x="107" y="241"/>
                  </a:lnTo>
                  <a:lnTo>
                    <a:pt x="94" y="247"/>
                  </a:lnTo>
                  <a:lnTo>
                    <a:pt x="84" y="247"/>
                  </a:lnTo>
                  <a:lnTo>
                    <a:pt x="77" y="256"/>
                  </a:lnTo>
                  <a:lnTo>
                    <a:pt x="79" y="262"/>
                  </a:lnTo>
                  <a:lnTo>
                    <a:pt x="69" y="256"/>
                  </a:lnTo>
                  <a:lnTo>
                    <a:pt x="73" y="265"/>
                  </a:lnTo>
                  <a:lnTo>
                    <a:pt x="52" y="281"/>
                  </a:lnTo>
                  <a:lnTo>
                    <a:pt x="49" y="279"/>
                  </a:lnTo>
                  <a:lnTo>
                    <a:pt x="49" y="265"/>
                  </a:lnTo>
                  <a:lnTo>
                    <a:pt x="52" y="252"/>
                  </a:lnTo>
                  <a:lnTo>
                    <a:pt x="41" y="245"/>
                  </a:lnTo>
                  <a:lnTo>
                    <a:pt x="49" y="243"/>
                  </a:lnTo>
                  <a:lnTo>
                    <a:pt x="50" y="237"/>
                  </a:lnTo>
                  <a:lnTo>
                    <a:pt x="67" y="233"/>
                  </a:lnTo>
                  <a:lnTo>
                    <a:pt x="67" y="222"/>
                  </a:lnTo>
                  <a:lnTo>
                    <a:pt x="77" y="222"/>
                  </a:lnTo>
                  <a:lnTo>
                    <a:pt x="79" y="218"/>
                  </a:lnTo>
                  <a:lnTo>
                    <a:pt x="97" y="209"/>
                  </a:lnTo>
                  <a:lnTo>
                    <a:pt x="96" y="166"/>
                  </a:lnTo>
                  <a:lnTo>
                    <a:pt x="97" y="154"/>
                  </a:lnTo>
                  <a:lnTo>
                    <a:pt x="90" y="136"/>
                  </a:lnTo>
                  <a:lnTo>
                    <a:pt x="79" y="130"/>
                  </a:lnTo>
                  <a:lnTo>
                    <a:pt x="79" y="124"/>
                  </a:lnTo>
                  <a:lnTo>
                    <a:pt x="77" y="115"/>
                  </a:lnTo>
                  <a:lnTo>
                    <a:pt x="67" y="111"/>
                  </a:lnTo>
                  <a:lnTo>
                    <a:pt x="52" y="90"/>
                  </a:lnTo>
                  <a:lnTo>
                    <a:pt x="32" y="77"/>
                  </a:lnTo>
                  <a:lnTo>
                    <a:pt x="34" y="70"/>
                  </a:lnTo>
                  <a:lnTo>
                    <a:pt x="41" y="70"/>
                  </a:lnTo>
                  <a:lnTo>
                    <a:pt x="47" y="64"/>
                  </a:lnTo>
                  <a:lnTo>
                    <a:pt x="39" y="49"/>
                  </a:lnTo>
                  <a:lnTo>
                    <a:pt x="35" y="45"/>
                  </a:lnTo>
                  <a:lnTo>
                    <a:pt x="17" y="45"/>
                  </a:lnTo>
                  <a:lnTo>
                    <a:pt x="13" y="42"/>
                  </a:lnTo>
                  <a:lnTo>
                    <a:pt x="11" y="3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5" name=""/>
            <p:cNvSpPr/>
            <p:nvPr/>
          </p:nvSpPr>
          <p:spPr>
            <a:xfrm>
              <a:off x="7463880" y="2984400"/>
              <a:ext cx="228240" cy="570240"/>
            </a:xfrm>
            <a:custGeom>
              <a:avLst/>
              <a:gdLst/>
              <a:ahLst/>
              <a:rect l="l" t="t" r="r" b="b"/>
              <a:pathLst>
                <a:path w="131" h="281">
                  <a:moveTo>
                    <a:pt x="0" y="17"/>
                  </a:moveTo>
                  <a:lnTo>
                    <a:pt x="3" y="10"/>
                  </a:lnTo>
                  <a:lnTo>
                    <a:pt x="15" y="13"/>
                  </a:lnTo>
                  <a:lnTo>
                    <a:pt x="22" y="10"/>
                  </a:lnTo>
                  <a:lnTo>
                    <a:pt x="30" y="13"/>
                  </a:lnTo>
                  <a:lnTo>
                    <a:pt x="54" y="0"/>
                  </a:lnTo>
                  <a:lnTo>
                    <a:pt x="79" y="10"/>
                  </a:lnTo>
                  <a:lnTo>
                    <a:pt x="84" y="26"/>
                  </a:lnTo>
                  <a:lnTo>
                    <a:pt x="94" y="32"/>
                  </a:lnTo>
                  <a:lnTo>
                    <a:pt x="105" y="36"/>
                  </a:lnTo>
                  <a:lnTo>
                    <a:pt x="96" y="38"/>
                  </a:lnTo>
                  <a:lnTo>
                    <a:pt x="81" y="51"/>
                  </a:lnTo>
                  <a:lnTo>
                    <a:pt x="69" y="66"/>
                  </a:lnTo>
                  <a:lnTo>
                    <a:pt x="64" y="83"/>
                  </a:lnTo>
                  <a:lnTo>
                    <a:pt x="64" y="92"/>
                  </a:lnTo>
                  <a:lnTo>
                    <a:pt x="75" y="102"/>
                  </a:lnTo>
                  <a:lnTo>
                    <a:pt x="77" y="109"/>
                  </a:lnTo>
                  <a:lnTo>
                    <a:pt x="88" y="121"/>
                  </a:lnTo>
                  <a:lnTo>
                    <a:pt x="101" y="134"/>
                  </a:lnTo>
                  <a:lnTo>
                    <a:pt x="111" y="137"/>
                  </a:lnTo>
                  <a:lnTo>
                    <a:pt x="114" y="147"/>
                  </a:lnTo>
                  <a:lnTo>
                    <a:pt x="122" y="153"/>
                  </a:lnTo>
                  <a:lnTo>
                    <a:pt x="131" y="201"/>
                  </a:lnTo>
                  <a:lnTo>
                    <a:pt x="128" y="209"/>
                  </a:lnTo>
                  <a:lnTo>
                    <a:pt x="128" y="222"/>
                  </a:lnTo>
                  <a:lnTo>
                    <a:pt x="126" y="230"/>
                  </a:lnTo>
                  <a:lnTo>
                    <a:pt x="107" y="241"/>
                  </a:lnTo>
                  <a:lnTo>
                    <a:pt x="94" y="247"/>
                  </a:lnTo>
                  <a:lnTo>
                    <a:pt x="84" y="247"/>
                  </a:lnTo>
                  <a:lnTo>
                    <a:pt x="77" y="256"/>
                  </a:lnTo>
                  <a:lnTo>
                    <a:pt x="79" y="262"/>
                  </a:lnTo>
                  <a:lnTo>
                    <a:pt x="69" y="256"/>
                  </a:lnTo>
                  <a:lnTo>
                    <a:pt x="73" y="265"/>
                  </a:lnTo>
                  <a:lnTo>
                    <a:pt x="52" y="281"/>
                  </a:lnTo>
                  <a:lnTo>
                    <a:pt x="49" y="279"/>
                  </a:lnTo>
                  <a:lnTo>
                    <a:pt x="49" y="265"/>
                  </a:lnTo>
                  <a:lnTo>
                    <a:pt x="52" y="252"/>
                  </a:lnTo>
                  <a:lnTo>
                    <a:pt x="41" y="245"/>
                  </a:lnTo>
                  <a:lnTo>
                    <a:pt x="49" y="243"/>
                  </a:lnTo>
                  <a:lnTo>
                    <a:pt x="50" y="237"/>
                  </a:lnTo>
                  <a:lnTo>
                    <a:pt x="67" y="233"/>
                  </a:lnTo>
                  <a:lnTo>
                    <a:pt x="67" y="222"/>
                  </a:lnTo>
                  <a:lnTo>
                    <a:pt x="77" y="222"/>
                  </a:lnTo>
                  <a:lnTo>
                    <a:pt x="79" y="218"/>
                  </a:lnTo>
                  <a:lnTo>
                    <a:pt x="97" y="209"/>
                  </a:lnTo>
                  <a:lnTo>
                    <a:pt x="96" y="166"/>
                  </a:lnTo>
                  <a:lnTo>
                    <a:pt x="97" y="154"/>
                  </a:lnTo>
                  <a:lnTo>
                    <a:pt x="90" y="136"/>
                  </a:lnTo>
                  <a:lnTo>
                    <a:pt x="79" y="130"/>
                  </a:lnTo>
                  <a:lnTo>
                    <a:pt x="79" y="124"/>
                  </a:lnTo>
                  <a:lnTo>
                    <a:pt x="77" y="115"/>
                  </a:lnTo>
                  <a:lnTo>
                    <a:pt x="67" y="111"/>
                  </a:lnTo>
                  <a:lnTo>
                    <a:pt x="52" y="90"/>
                  </a:lnTo>
                  <a:lnTo>
                    <a:pt x="32" y="77"/>
                  </a:lnTo>
                  <a:lnTo>
                    <a:pt x="34" y="70"/>
                  </a:lnTo>
                  <a:lnTo>
                    <a:pt x="41" y="70"/>
                  </a:lnTo>
                  <a:lnTo>
                    <a:pt x="47" y="64"/>
                  </a:lnTo>
                  <a:lnTo>
                    <a:pt x="39" y="49"/>
                  </a:lnTo>
                  <a:lnTo>
                    <a:pt x="35" y="45"/>
                  </a:lnTo>
                  <a:lnTo>
                    <a:pt x="17" y="45"/>
                  </a:lnTo>
                  <a:lnTo>
                    <a:pt x="13" y="42"/>
                  </a:lnTo>
                  <a:lnTo>
                    <a:pt x="11" y="30"/>
                  </a:lnTo>
                  <a:lnTo>
                    <a:pt x="0" y="17"/>
                  </a:lnTo>
                  <a:lnTo>
                    <a:pt x="0" y="17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6" name=""/>
            <p:cNvSpPr/>
            <p:nvPr/>
          </p:nvSpPr>
          <p:spPr>
            <a:xfrm>
              <a:off x="7241040" y="3668400"/>
              <a:ext cx="346680" cy="428040"/>
            </a:xfrm>
            <a:custGeom>
              <a:avLst/>
              <a:gdLst/>
              <a:ahLst/>
              <a:rect l="l" t="t" r="r" b="b"/>
              <a:pathLst>
                <a:path w="199" h="211">
                  <a:moveTo>
                    <a:pt x="0" y="0"/>
                  </a:moveTo>
                  <a:lnTo>
                    <a:pt x="9" y="0"/>
                  </a:lnTo>
                  <a:lnTo>
                    <a:pt x="20" y="6"/>
                  </a:lnTo>
                  <a:lnTo>
                    <a:pt x="43" y="8"/>
                  </a:lnTo>
                  <a:lnTo>
                    <a:pt x="56" y="26"/>
                  </a:lnTo>
                  <a:lnTo>
                    <a:pt x="77" y="40"/>
                  </a:lnTo>
                  <a:lnTo>
                    <a:pt x="99" y="60"/>
                  </a:lnTo>
                  <a:lnTo>
                    <a:pt x="103" y="64"/>
                  </a:lnTo>
                  <a:lnTo>
                    <a:pt x="107" y="60"/>
                  </a:lnTo>
                  <a:lnTo>
                    <a:pt x="113" y="70"/>
                  </a:lnTo>
                  <a:lnTo>
                    <a:pt x="126" y="75"/>
                  </a:lnTo>
                  <a:lnTo>
                    <a:pt x="130" y="79"/>
                  </a:lnTo>
                  <a:lnTo>
                    <a:pt x="130" y="77"/>
                  </a:lnTo>
                  <a:lnTo>
                    <a:pt x="135" y="83"/>
                  </a:lnTo>
                  <a:lnTo>
                    <a:pt x="145" y="83"/>
                  </a:lnTo>
                  <a:lnTo>
                    <a:pt x="145" y="94"/>
                  </a:lnTo>
                  <a:lnTo>
                    <a:pt x="143" y="96"/>
                  </a:lnTo>
                  <a:lnTo>
                    <a:pt x="150" y="92"/>
                  </a:lnTo>
                  <a:lnTo>
                    <a:pt x="156" y="96"/>
                  </a:lnTo>
                  <a:lnTo>
                    <a:pt x="158" y="102"/>
                  </a:lnTo>
                  <a:lnTo>
                    <a:pt x="154" y="105"/>
                  </a:lnTo>
                  <a:lnTo>
                    <a:pt x="156" y="107"/>
                  </a:lnTo>
                  <a:lnTo>
                    <a:pt x="152" y="115"/>
                  </a:lnTo>
                  <a:lnTo>
                    <a:pt x="154" y="117"/>
                  </a:lnTo>
                  <a:lnTo>
                    <a:pt x="169" y="122"/>
                  </a:lnTo>
                  <a:lnTo>
                    <a:pt x="173" y="135"/>
                  </a:lnTo>
                  <a:lnTo>
                    <a:pt x="178" y="139"/>
                  </a:lnTo>
                  <a:lnTo>
                    <a:pt x="177" y="145"/>
                  </a:lnTo>
                  <a:lnTo>
                    <a:pt x="192" y="147"/>
                  </a:lnTo>
                  <a:lnTo>
                    <a:pt x="199" y="158"/>
                  </a:lnTo>
                  <a:lnTo>
                    <a:pt x="195" y="209"/>
                  </a:lnTo>
                  <a:lnTo>
                    <a:pt x="188" y="203"/>
                  </a:lnTo>
                  <a:lnTo>
                    <a:pt x="182" y="209"/>
                  </a:lnTo>
                  <a:lnTo>
                    <a:pt x="177" y="203"/>
                  </a:lnTo>
                  <a:lnTo>
                    <a:pt x="175" y="205"/>
                  </a:lnTo>
                  <a:lnTo>
                    <a:pt x="175" y="211"/>
                  </a:lnTo>
                  <a:lnTo>
                    <a:pt x="158" y="194"/>
                  </a:lnTo>
                  <a:lnTo>
                    <a:pt x="135" y="177"/>
                  </a:lnTo>
                  <a:lnTo>
                    <a:pt x="130" y="167"/>
                  </a:lnTo>
                  <a:lnTo>
                    <a:pt x="107" y="145"/>
                  </a:lnTo>
                  <a:lnTo>
                    <a:pt x="94" y="115"/>
                  </a:lnTo>
                  <a:lnTo>
                    <a:pt x="84" y="102"/>
                  </a:lnTo>
                  <a:lnTo>
                    <a:pt x="75" y="96"/>
                  </a:lnTo>
                  <a:lnTo>
                    <a:pt x="66" y="70"/>
                  </a:lnTo>
                  <a:lnTo>
                    <a:pt x="60" y="64"/>
                  </a:lnTo>
                  <a:lnTo>
                    <a:pt x="47" y="58"/>
                  </a:lnTo>
                  <a:lnTo>
                    <a:pt x="45" y="49"/>
                  </a:lnTo>
                  <a:lnTo>
                    <a:pt x="35" y="38"/>
                  </a:lnTo>
                  <a:lnTo>
                    <a:pt x="26" y="34"/>
                  </a:lnTo>
                  <a:lnTo>
                    <a:pt x="5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7" name=""/>
            <p:cNvSpPr/>
            <p:nvPr/>
          </p:nvSpPr>
          <p:spPr>
            <a:xfrm>
              <a:off x="7241040" y="3668400"/>
              <a:ext cx="346680" cy="428040"/>
            </a:xfrm>
            <a:custGeom>
              <a:avLst/>
              <a:gdLst/>
              <a:ahLst/>
              <a:rect l="l" t="t" r="r" b="b"/>
              <a:pathLst>
                <a:path w="199" h="211">
                  <a:moveTo>
                    <a:pt x="0" y="0"/>
                  </a:moveTo>
                  <a:lnTo>
                    <a:pt x="9" y="0"/>
                  </a:lnTo>
                  <a:lnTo>
                    <a:pt x="20" y="6"/>
                  </a:lnTo>
                  <a:lnTo>
                    <a:pt x="43" y="8"/>
                  </a:lnTo>
                  <a:lnTo>
                    <a:pt x="56" y="26"/>
                  </a:lnTo>
                  <a:lnTo>
                    <a:pt x="77" y="40"/>
                  </a:lnTo>
                  <a:lnTo>
                    <a:pt x="99" y="60"/>
                  </a:lnTo>
                  <a:lnTo>
                    <a:pt x="103" y="64"/>
                  </a:lnTo>
                  <a:lnTo>
                    <a:pt x="107" y="60"/>
                  </a:lnTo>
                  <a:lnTo>
                    <a:pt x="113" y="70"/>
                  </a:lnTo>
                  <a:lnTo>
                    <a:pt x="126" y="75"/>
                  </a:lnTo>
                  <a:lnTo>
                    <a:pt x="130" y="79"/>
                  </a:lnTo>
                  <a:lnTo>
                    <a:pt x="130" y="77"/>
                  </a:lnTo>
                  <a:lnTo>
                    <a:pt x="135" y="83"/>
                  </a:lnTo>
                  <a:lnTo>
                    <a:pt x="145" y="83"/>
                  </a:lnTo>
                  <a:lnTo>
                    <a:pt x="145" y="94"/>
                  </a:lnTo>
                  <a:lnTo>
                    <a:pt x="143" y="96"/>
                  </a:lnTo>
                  <a:lnTo>
                    <a:pt x="150" y="92"/>
                  </a:lnTo>
                  <a:lnTo>
                    <a:pt x="156" y="96"/>
                  </a:lnTo>
                  <a:lnTo>
                    <a:pt x="158" y="102"/>
                  </a:lnTo>
                  <a:lnTo>
                    <a:pt x="154" y="105"/>
                  </a:lnTo>
                  <a:lnTo>
                    <a:pt x="156" y="107"/>
                  </a:lnTo>
                  <a:lnTo>
                    <a:pt x="152" y="115"/>
                  </a:lnTo>
                  <a:lnTo>
                    <a:pt x="154" y="117"/>
                  </a:lnTo>
                  <a:lnTo>
                    <a:pt x="169" y="122"/>
                  </a:lnTo>
                  <a:lnTo>
                    <a:pt x="173" y="135"/>
                  </a:lnTo>
                  <a:lnTo>
                    <a:pt x="178" y="139"/>
                  </a:lnTo>
                  <a:lnTo>
                    <a:pt x="177" y="145"/>
                  </a:lnTo>
                  <a:lnTo>
                    <a:pt x="192" y="147"/>
                  </a:lnTo>
                  <a:lnTo>
                    <a:pt x="199" y="158"/>
                  </a:lnTo>
                  <a:lnTo>
                    <a:pt x="195" y="209"/>
                  </a:lnTo>
                  <a:lnTo>
                    <a:pt x="188" y="203"/>
                  </a:lnTo>
                  <a:lnTo>
                    <a:pt x="182" y="209"/>
                  </a:lnTo>
                  <a:lnTo>
                    <a:pt x="177" y="203"/>
                  </a:lnTo>
                  <a:lnTo>
                    <a:pt x="175" y="205"/>
                  </a:lnTo>
                  <a:lnTo>
                    <a:pt x="175" y="211"/>
                  </a:lnTo>
                  <a:lnTo>
                    <a:pt x="158" y="194"/>
                  </a:lnTo>
                  <a:lnTo>
                    <a:pt x="135" y="177"/>
                  </a:lnTo>
                  <a:lnTo>
                    <a:pt x="130" y="167"/>
                  </a:lnTo>
                  <a:lnTo>
                    <a:pt x="107" y="145"/>
                  </a:lnTo>
                  <a:lnTo>
                    <a:pt x="94" y="115"/>
                  </a:lnTo>
                  <a:lnTo>
                    <a:pt x="84" y="102"/>
                  </a:lnTo>
                  <a:lnTo>
                    <a:pt x="75" y="96"/>
                  </a:lnTo>
                  <a:lnTo>
                    <a:pt x="66" y="70"/>
                  </a:lnTo>
                  <a:lnTo>
                    <a:pt x="60" y="64"/>
                  </a:lnTo>
                  <a:lnTo>
                    <a:pt x="47" y="58"/>
                  </a:lnTo>
                  <a:lnTo>
                    <a:pt x="45" y="49"/>
                  </a:lnTo>
                  <a:lnTo>
                    <a:pt x="35" y="38"/>
                  </a:lnTo>
                  <a:lnTo>
                    <a:pt x="26" y="34"/>
                  </a:lnTo>
                  <a:lnTo>
                    <a:pt x="5" y="15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8" name=""/>
            <p:cNvSpPr/>
            <p:nvPr/>
          </p:nvSpPr>
          <p:spPr>
            <a:xfrm>
              <a:off x="8388000" y="3889440"/>
              <a:ext cx="338400" cy="329040"/>
            </a:xfrm>
            <a:custGeom>
              <a:avLst/>
              <a:gdLst/>
              <a:ahLst/>
              <a:rect l="l" t="t" r="r" b="b"/>
              <a:pathLst>
                <a:path w="194" h="162">
                  <a:moveTo>
                    <a:pt x="190" y="87"/>
                  </a:moveTo>
                  <a:lnTo>
                    <a:pt x="190" y="40"/>
                  </a:lnTo>
                  <a:lnTo>
                    <a:pt x="162" y="36"/>
                  </a:lnTo>
                  <a:lnTo>
                    <a:pt x="130" y="19"/>
                  </a:lnTo>
                  <a:lnTo>
                    <a:pt x="119" y="26"/>
                  </a:lnTo>
                  <a:lnTo>
                    <a:pt x="115" y="34"/>
                  </a:lnTo>
                  <a:lnTo>
                    <a:pt x="102" y="34"/>
                  </a:lnTo>
                  <a:lnTo>
                    <a:pt x="87" y="55"/>
                  </a:lnTo>
                  <a:lnTo>
                    <a:pt x="81" y="55"/>
                  </a:lnTo>
                  <a:lnTo>
                    <a:pt x="74" y="53"/>
                  </a:lnTo>
                  <a:lnTo>
                    <a:pt x="70" y="42"/>
                  </a:lnTo>
                  <a:lnTo>
                    <a:pt x="68" y="40"/>
                  </a:lnTo>
                  <a:lnTo>
                    <a:pt x="66" y="45"/>
                  </a:lnTo>
                  <a:lnTo>
                    <a:pt x="62" y="38"/>
                  </a:lnTo>
                  <a:lnTo>
                    <a:pt x="62" y="17"/>
                  </a:lnTo>
                  <a:lnTo>
                    <a:pt x="58" y="8"/>
                  </a:lnTo>
                  <a:lnTo>
                    <a:pt x="45" y="8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6" y="10"/>
                  </a:lnTo>
                  <a:lnTo>
                    <a:pt x="0" y="19"/>
                  </a:lnTo>
                  <a:lnTo>
                    <a:pt x="17" y="23"/>
                  </a:lnTo>
                  <a:lnTo>
                    <a:pt x="21" y="34"/>
                  </a:lnTo>
                  <a:lnTo>
                    <a:pt x="26" y="36"/>
                  </a:lnTo>
                  <a:lnTo>
                    <a:pt x="55" y="30"/>
                  </a:lnTo>
                  <a:lnTo>
                    <a:pt x="53" y="40"/>
                  </a:lnTo>
                  <a:lnTo>
                    <a:pt x="51" y="40"/>
                  </a:lnTo>
                  <a:lnTo>
                    <a:pt x="43" y="40"/>
                  </a:lnTo>
                  <a:lnTo>
                    <a:pt x="34" y="43"/>
                  </a:lnTo>
                  <a:lnTo>
                    <a:pt x="21" y="45"/>
                  </a:lnTo>
                  <a:lnTo>
                    <a:pt x="21" y="47"/>
                  </a:lnTo>
                  <a:lnTo>
                    <a:pt x="26" y="49"/>
                  </a:lnTo>
                  <a:lnTo>
                    <a:pt x="36" y="55"/>
                  </a:lnTo>
                  <a:lnTo>
                    <a:pt x="38" y="68"/>
                  </a:lnTo>
                  <a:lnTo>
                    <a:pt x="47" y="66"/>
                  </a:lnTo>
                  <a:lnTo>
                    <a:pt x="55" y="49"/>
                  </a:lnTo>
                  <a:lnTo>
                    <a:pt x="55" y="60"/>
                  </a:lnTo>
                  <a:lnTo>
                    <a:pt x="64" y="68"/>
                  </a:lnTo>
                  <a:lnTo>
                    <a:pt x="72" y="68"/>
                  </a:lnTo>
                  <a:lnTo>
                    <a:pt x="79" y="75"/>
                  </a:lnTo>
                  <a:lnTo>
                    <a:pt x="107" y="81"/>
                  </a:lnTo>
                  <a:lnTo>
                    <a:pt x="134" y="92"/>
                  </a:lnTo>
                  <a:lnTo>
                    <a:pt x="147" y="115"/>
                  </a:lnTo>
                  <a:lnTo>
                    <a:pt x="143" y="121"/>
                  </a:lnTo>
                  <a:lnTo>
                    <a:pt x="151" y="126"/>
                  </a:lnTo>
                  <a:lnTo>
                    <a:pt x="147" y="128"/>
                  </a:lnTo>
                  <a:lnTo>
                    <a:pt x="151" y="134"/>
                  </a:lnTo>
                  <a:lnTo>
                    <a:pt x="145" y="130"/>
                  </a:lnTo>
                  <a:lnTo>
                    <a:pt x="137" y="130"/>
                  </a:lnTo>
                  <a:lnTo>
                    <a:pt x="128" y="149"/>
                  </a:lnTo>
                  <a:lnTo>
                    <a:pt x="149" y="147"/>
                  </a:lnTo>
                  <a:lnTo>
                    <a:pt x="151" y="143"/>
                  </a:lnTo>
                  <a:lnTo>
                    <a:pt x="168" y="143"/>
                  </a:lnTo>
                  <a:lnTo>
                    <a:pt x="194" y="162"/>
                  </a:lnTo>
                  <a:lnTo>
                    <a:pt x="188" y="119"/>
                  </a:lnTo>
                  <a:lnTo>
                    <a:pt x="190" y="87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9" name=""/>
            <p:cNvSpPr/>
            <p:nvPr/>
          </p:nvSpPr>
          <p:spPr>
            <a:xfrm>
              <a:off x="8388000" y="3889440"/>
              <a:ext cx="338400" cy="329040"/>
            </a:xfrm>
            <a:custGeom>
              <a:avLst/>
              <a:gdLst/>
              <a:ahLst/>
              <a:rect l="l" t="t" r="r" b="b"/>
              <a:pathLst>
                <a:path w="194" h="162">
                  <a:moveTo>
                    <a:pt x="190" y="87"/>
                  </a:moveTo>
                  <a:lnTo>
                    <a:pt x="190" y="40"/>
                  </a:lnTo>
                  <a:lnTo>
                    <a:pt x="162" y="36"/>
                  </a:lnTo>
                  <a:lnTo>
                    <a:pt x="130" y="19"/>
                  </a:lnTo>
                  <a:lnTo>
                    <a:pt x="119" y="26"/>
                  </a:lnTo>
                  <a:lnTo>
                    <a:pt x="115" y="34"/>
                  </a:lnTo>
                  <a:lnTo>
                    <a:pt x="102" y="34"/>
                  </a:lnTo>
                  <a:lnTo>
                    <a:pt x="87" y="55"/>
                  </a:lnTo>
                  <a:lnTo>
                    <a:pt x="81" y="55"/>
                  </a:lnTo>
                  <a:lnTo>
                    <a:pt x="74" y="53"/>
                  </a:lnTo>
                  <a:lnTo>
                    <a:pt x="70" y="42"/>
                  </a:lnTo>
                  <a:lnTo>
                    <a:pt x="68" y="40"/>
                  </a:lnTo>
                  <a:lnTo>
                    <a:pt x="66" y="45"/>
                  </a:lnTo>
                  <a:lnTo>
                    <a:pt x="62" y="38"/>
                  </a:lnTo>
                  <a:lnTo>
                    <a:pt x="62" y="17"/>
                  </a:lnTo>
                  <a:lnTo>
                    <a:pt x="58" y="8"/>
                  </a:lnTo>
                  <a:lnTo>
                    <a:pt x="45" y="8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6" y="10"/>
                  </a:lnTo>
                  <a:lnTo>
                    <a:pt x="0" y="19"/>
                  </a:lnTo>
                  <a:lnTo>
                    <a:pt x="17" y="23"/>
                  </a:lnTo>
                  <a:lnTo>
                    <a:pt x="21" y="34"/>
                  </a:lnTo>
                  <a:lnTo>
                    <a:pt x="26" y="36"/>
                  </a:lnTo>
                  <a:lnTo>
                    <a:pt x="55" y="30"/>
                  </a:lnTo>
                  <a:lnTo>
                    <a:pt x="53" y="40"/>
                  </a:lnTo>
                  <a:lnTo>
                    <a:pt x="51" y="40"/>
                  </a:lnTo>
                  <a:lnTo>
                    <a:pt x="43" y="40"/>
                  </a:lnTo>
                  <a:lnTo>
                    <a:pt x="34" y="43"/>
                  </a:lnTo>
                  <a:lnTo>
                    <a:pt x="21" y="45"/>
                  </a:lnTo>
                  <a:lnTo>
                    <a:pt x="21" y="47"/>
                  </a:lnTo>
                  <a:lnTo>
                    <a:pt x="26" y="49"/>
                  </a:lnTo>
                  <a:lnTo>
                    <a:pt x="36" y="55"/>
                  </a:lnTo>
                  <a:lnTo>
                    <a:pt x="38" y="68"/>
                  </a:lnTo>
                  <a:lnTo>
                    <a:pt x="47" y="66"/>
                  </a:lnTo>
                  <a:lnTo>
                    <a:pt x="55" y="49"/>
                  </a:lnTo>
                  <a:lnTo>
                    <a:pt x="55" y="60"/>
                  </a:lnTo>
                  <a:lnTo>
                    <a:pt x="64" y="68"/>
                  </a:lnTo>
                  <a:lnTo>
                    <a:pt x="72" y="68"/>
                  </a:lnTo>
                  <a:lnTo>
                    <a:pt x="79" y="75"/>
                  </a:lnTo>
                  <a:lnTo>
                    <a:pt x="107" y="81"/>
                  </a:lnTo>
                  <a:lnTo>
                    <a:pt x="134" y="92"/>
                  </a:lnTo>
                  <a:lnTo>
                    <a:pt x="147" y="115"/>
                  </a:lnTo>
                  <a:lnTo>
                    <a:pt x="143" y="121"/>
                  </a:lnTo>
                  <a:lnTo>
                    <a:pt x="151" y="126"/>
                  </a:lnTo>
                  <a:lnTo>
                    <a:pt x="147" y="128"/>
                  </a:lnTo>
                  <a:lnTo>
                    <a:pt x="151" y="134"/>
                  </a:lnTo>
                  <a:lnTo>
                    <a:pt x="145" y="130"/>
                  </a:lnTo>
                  <a:lnTo>
                    <a:pt x="137" y="130"/>
                  </a:lnTo>
                  <a:lnTo>
                    <a:pt x="128" y="149"/>
                  </a:lnTo>
                  <a:lnTo>
                    <a:pt x="149" y="147"/>
                  </a:lnTo>
                  <a:lnTo>
                    <a:pt x="151" y="143"/>
                  </a:lnTo>
                  <a:lnTo>
                    <a:pt x="168" y="143"/>
                  </a:lnTo>
                  <a:lnTo>
                    <a:pt x="194" y="162"/>
                  </a:lnTo>
                  <a:lnTo>
                    <a:pt x="188" y="119"/>
                  </a:lnTo>
                  <a:lnTo>
                    <a:pt x="190" y="87"/>
                  </a:lnTo>
                  <a:lnTo>
                    <a:pt x="190" y="87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0" name=""/>
            <p:cNvSpPr/>
            <p:nvPr/>
          </p:nvSpPr>
          <p:spPr>
            <a:xfrm>
              <a:off x="8276400" y="3927960"/>
              <a:ext cx="22320" cy="12240"/>
            </a:xfrm>
            <a:custGeom>
              <a:avLst/>
              <a:gdLst/>
              <a:ahLst/>
              <a:rect l="l" t="t" r="r" b="b"/>
              <a:pathLst>
                <a:path w="13" h="6">
                  <a:moveTo>
                    <a:pt x="0" y="2"/>
                  </a:moveTo>
                  <a:lnTo>
                    <a:pt x="8" y="0"/>
                  </a:lnTo>
                  <a:lnTo>
                    <a:pt x="13" y="4"/>
                  </a:lnTo>
                  <a:lnTo>
                    <a:pt x="2" y="6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1" name=""/>
            <p:cNvSpPr/>
            <p:nvPr/>
          </p:nvSpPr>
          <p:spPr>
            <a:xfrm>
              <a:off x="8276400" y="3927960"/>
              <a:ext cx="22320" cy="12240"/>
            </a:xfrm>
            <a:custGeom>
              <a:avLst/>
              <a:gdLst/>
              <a:ahLst/>
              <a:rect l="l" t="t" r="r" b="b"/>
              <a:pathLst>
                <a:path w="13" h="6">
                  <a:moveTo>
                    <a:pt x="0" y="2"/>
                  </a:moveTo>
                  <a:lnTo>
                    <a:pt x="8" y="0"/>
                  </a:lnTo>
                  <a:lnTo>
                    <a:pt x="13" y="4"/>
                  </a:lnTo>
                  <a:lnTo>
                    <a:pt x="2" y="6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2" name=""/>
            <p:cNvSpPr/>
            <p:nvPr/>
          </p:nvSpPr>
          <p:spPr>
            <a:xfrm>
              <a:off x="8272800" y="3889440"/>
              <a:ext cx="17280" cy="2052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4" y="0"/>
                  </a:lnTo>
                  <a:lnTo>
                    <a:pt x="10" y="10"/>
                  </a:lnTo>
                  <a:lnTo>
                    <a:pt x="4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3" name=""/>
            <p:cNvSpPr/>
            <p:nvPr/>
          </p:nvSpPr>
          <p:spPr>
            <a:xfrm>
              <a:off x="8272800" y="3889440"/>
              <a:ext cx="17280" cy="2052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4" y="0"/>
                  </a:lnTo>
                  <a:lnTo>
                    <a:pt x="10" y="10"/>
                  </a:lnTo>
                  <a:lnTo>
                    <a:pt x="4" y="8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4" name=""/>
            <p:cNvSpPr/>
            <p:nvPr/>
          </p:nvSpPr>
          <p:spPr>
            <a:xfrm>
              <a:off x="8276400" y="3789720"/>
              <a:ext cx="46800" cy="119880"/>
            </a:xfrm>
            <a:custGeom>
              <a:avLst/>
              <a:gdLst/>
              <a:ahLst/>
              <a:rect l="l" t="t" r="r" b="b"/>
              <a:pathLst>
                <a:path w="27" h="59">
                  <a:moveTo>
                    <a:pt x="10" y="0"/>
                  </a:moveTo>
                  <a:lnTo>
                    <a:pt x="11" y="19"/>
                  </a:lnTo>
                  <a:lnTo>
                    <a:pt x="4" y="27"/>
                  </a:lnTo>
                  <a:lnTo>
                    <a:pt x="8" y="27"/>
                  </a:lnTo>
                  <a:lnTo>
                    <a:pt x="19" y="13"/>
                  </a:lnTo>
                  <a:lnTo>
                    <a:pt x="25" y="17"/>
                  </a:lnTo>
                  <a:lnTo>
                    <a:pt x="25" y="23"/>
                  </a:lnTo>
                  <a:lnTo>
                    <a:pt x="17" y="28"/>
                  </a:lnTo>
                  <a:lnTo>
                    <a:pt x="27" y="38"/>
                  </a:lnTo>
                  <a:lnTo>
                    <a:pt x="11" y="34"/>
                  </a:lnTo>
                  <a:lnTo>
                    <a:pt x="10" y="36"/>
                  </a:lnTo>
                  <a:lnTo>
                    <a:pt x="10" y="47"/>
                  </a:lnTo>
                  <a:lnTo>
                    <a:pt x="15" y="59"/>
                  </a:lnTo>
                  <a:lnTo>
                    <a:pt x="6" y="47"/>
                  </a:lnTo>
                  <a:lnTo>
                    <a:pt x="0" y="21"/>
                  </a:lnTo>
                  <a:lnTo>
                    <a:pt x="2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5" name=""/>
            <p:cNvSpPr/>
            <p:nvPr/>
          </p:nvSpPr>
          <p:spPr>
            <a:xfrm>
              <a:off x="8276400" y="3789720"/>
              <a:ext cx="46800" cy="119880"/>
            </a:xfrm>
            <a:custGeom>
              <a:avLst/>
              <a:gdLst/>
              <a:ahLst/>
              <a:rect l="l" t="t" r="r" b="b"/>
              <a:pathLst>
                <a:path w="27" h="59">
                  <a:moveTo>
                    <a:pt x="10" y="0"/>
                  </a:moveTo>
                  <a:lnTo>
                    <a:pt x="11" y="19"/>
                  </a:lnTo>
                  <a:lnTo>
                    <a:pt x="4" y="27"/>
                  </a:lnTo>
                  <a:lnTo>
                    <a:pt x="8" y="27"/>
                  </a:lnTo>
                  <a:lnTo>
                    <a:pt x="19" y="13"/>
                  </a:lnTo>
                  <a:lnTo>
                    <a:pt x="25" y="17"/>
                  </a:lnTo>
                  <a:lnTo>
                    <a:pt x="25" y="23"/>
                  </a:lnTo>
                  <a:lnTo>
                    <a:pt x="17" y="28"/>
                  </a:lnTo>
                  <a:lnTo>
                    <a:pt x="27" y="38"/>
                  </a:lnTo>
                  <a:lnTo>
                    <a:pt x="11" y="34"/>
                  </a:lnTo>
                  <a:lnTo>
                    <a:pt x="10" y="36"/>
                  </a:lnTo>
                  <a:lnTo>
                    <a:pt x="10" y="47"/>
                  </a:lnTo>
                  <a:lnTo>
                    <a:pt x="15" y="59"/>
                  </a:lnTo>
                  <a:lnTo>
                    <a:pt x="6" y="47"/>
                  </a:lnTo>
                  <a:lnTo>
                    <a:pt x="0" y="21"/>
                  </a:lnTo>
                  <a:lnTo>
                    <a:pt x="2" y="10"/>
                  </a:lnTo>
                  <a:lnTo>
                    <a:pt x="10" y="0"/>
                  </a:lnTo>
                  <a:lnTo>
                    <a:pt x="1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6" name=""/>
            <p:cNvSpPr/>
            <p:nvPr/>
          </p:nvSpPr>
          <p:spPr>
            <a:xfrm>
              <a:off x="8302680" y="3775680"/>
              <a:ext cx="13680" cy="22320"/>
            </a:xfrm>
            <a:custGeom>
              <a:avLst/>
              <a:gdLst/>
              <a:ahLst/>
              <a:rect l="l" t="t" r="r" b="b"/>
              <a:pathLst>
                <a:path w="8" h="11">
                  <a:moveTo>
                    <a:pt x="6" y="0"/>
                  </a:moveTo>
                  <a:lnTo>
                    <a:pt x="8" y="7"/>
                  </a:lnTo>
                  <a:lnTo>
                    <a:pt x="2" y="11"/>
                  </a:lnTo>
                  <a:lnTo>
                    <a:pt x="0" y="5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7" name=""/>
            <p:cNvSpPr/>
            <p:nvPr/>
          </p:nvSpPr>
          <p:spPr>
            <a:xfrm>
              <a:off x="8302680" y="3775680"/>
              <a:ext cx="13680" cy="22320"/>
            </a:xfrm>
            <a:custGeom>
              <a:avLst/>
              <a:gdLst/>
              <a:ahLst/>
              <a:rect l="l" t="t" r="r" b="b"/>
              <a:pathLst>
                <a:path w="8" h="11">
                  <a:moveTo>
                    <a:pt x="6" y="0"/>
                  </a:moveTo>
                  <a:lnTo>
                    <a:pt x="8" y="7"/>
                  </a:lnTo>
                  <a:lnTo>
                    <a:pt x="2" y="11"/>
                  </a:lnTo>
                  <a:lnTo>
                    <a:pt x="0" y="5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8" name=""/>
            <p:cNvSpPr/>
            <p:nvPr/>
          </p:nvSpPr>
          <p:spPr>
            <a:xfrm>
              <a:off x="8231040" y="3989160"/>
              <a:ext cx="38160" cy="30240"/>
            </a:xfrm>
            <a:custGeom>
              <a:avLst/>
              <a:gdLst/>
              <a:ahLst/>
              <a:rect l="l" t="t" r="r" b="b"/>
              <a:pathLst>
                <a:path w="22" h="15">
                  <a:moveTo>
                    <a:pt x="0" y="0"/>
                  </a:moveTo>
                  <a:lnTo>
                    <a:pt x="13" y="0"/>
                  </a:lnTo>
                  <a:lnTo>
                    <a:pt x="22" y="6"/>
                  </a:lnTo>
                  <a:lnTo>
                    <a:pt x="22" y="9"/>
                  </a:lnTo>
                  <a:lnTo>
                    <a:pt x="15" y="15"/>
                  </a:lnTo>
                  <a:lnTo>
                    <a:pt x="9" y="15"/>
                  </a:lnTo>
                  <a:lnTo>
                    <a:pt x="4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9" name=""/>
            <p:cNvSpPr/>
            <p:nvPr/>
          </p:nvSpPr>
          <p:spPr>
            <a:xfrm>
              <a:off x="8231040" y="3989160"/>
              <a:ext cx="38160" cy="30240"/>
            </a:xfrm>
            <a:custGeom>
              <a:avLst/>
              <a:gdLst/>
              <a:ahLst/>
              <a:rect l="l" t="t" r="r" b="b"/>
              <a:pathLst>
                <a:path w="22" h="15">
                  <a:moveTo>
                    <a:pt x="0" y="0"/>
                  </a:moveTo>
                  <a:lnTo>
                    <a:pt x="13" y="0"/>
                  </a:lnTo>
                  <a:lnTo>
                    <a:pt x="22" y="6"/>
                  </a:lnTo>
                  <a:lnTo>
                    <a:pt x="22" y="9"/>
                  </a:lnTo>
                  <a:lnTo>
                    <a:pt x="15" y="15"/>
                  </a:lnTo>
                  <a:lnTo>
                    <a:pt x="9" y="15"/>
                  </a:lnTo>
                  <a:lnTo>
                    <a:pt x="4" y="9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70" name=""/>
            <p:cNvSpPr/>
            <p:nvPr/>
          </p:nvSpPr>
          <p:spPr>
            <a:xfrm>
              <a:off x="8211960" y="3942360"/>
              <a:ext cx="27360" cy="8280"/>
            </a:xfrm>
            <a:custGeom>
              <a:avLst/>
              <a:gdLst/>
              <a:ahLst/>
              <a:rect l="l" t="t" r="r" b="b"/>
              <a:pathLst>
                <a:path w="16" h="4">
                  <a:moveTo>
                    <a:pt x="0" y="0"/>
                  </a:moveTo>
                  <a:lnTo>
                    <a:pt x="16" y="0"/>
                  </a:lnTo>
                  <a:lnTo>
                    <a:pt x="1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71" name=""/>
            <p:cNvSpPr/>
            <p:nvPr/>
          </p:nvSpPr>
          <p:spPr>
            <a:xfrm>
              <a:off x="8211960" y="3942360"/>
              <a:ext cx="27360" cy="8280"/>
            </a:xfrm>
            <a:custGeom>
              <a:avLst/>
              <a:gdLst/>
              <a:ahLst/>
              <a:rect l="l" t="t" r="r" b="b"/>
              <a:pathLst>
                <a:path w="16" h="4">
                  <a:moveTo>
                    <a:pt x="0" y="0"/>
                  </a:moveTo>
                  <a:lnTo>
                    <a:pt x="16" y="0"/>
                  </a:lnTo>
                  <a:lnTo>
                    <a:pt x="1" y="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72" name=""/>
            <p:cNvSpPr/>
            <p:nvPr/>
          </p:nvSpPr>
          <p:spPr>
            <a:xfrm>
              <a:off x="8178840" y="3940560"/>
              <a:ext cx="29520" cy="10080"/>
            </a:xfrm>
            <a:custGeom>
              <a:avLst/>
              <a:gdLst/>
              <a:ahLst/>
              <a:rect l="l" t="t" r="r" b="b"/>
              <a:pathLst>
                <a:path w="17" h="5">
                  <a:moveTo>
                    <a:pt x="0" y="0"/>
                  </a:moveTo>
                  <a:lnTo>
                    <a:pt x="17" y="1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73" name=""/>
            <p:cNvSpPr/>
            <p:nvPr/>
          </p:nvSpPr>
          <p:spPr>
            <a:xfrm>
              <a:off x="8178840" y="3940560"/>
              <a:ext cx="29520" cy="10080"/>
            </a:xfrm>
            <a:custGeom>
              <a:avLst/>
              <a:gdLst/>
              <a:ahLst/>
              <a:rect l="l" t="t" r="r" b="b"/>
              <a:pathLst>
                <a:path w="17" h="5">
                  <a:moveTo>
                    <a:pt x="0" y="0"/>
                  </a:moveTo>
                  <a:lnTo>
                    <a:pt x="17" y="1"/>
                  </a:lnTo>
                  <a:lnTo>
                    <a:pt x="4" y="5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74" name=""/>
            <p:cNvSpPr/>
            <p:nvPr/>
          </p:nvSpPr>
          <p:spPr>
            <a:xfrm>
              <a:off x="8138880" y="3924000"/>
              <a:ext cx="10080" cy="1224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2"/>
                  </a:moveTo>
                  <a:lnTo>
                    <a:pt x="6" y="0"/>
                  </a:lnTo>
                  <a:lnTo>
                    <a:pt x="6" y="4"/>
                  </a:lnTo>
                  <a:lnTo>
                    <a:pt x="2" y="6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75" name=""/>
            <p:cNvSpPr/>
            <p:nvPr/>
          </p:nvSpPr>
          <p:spPr>
            <a:xfrm>
              <a:off x="8138880" y="3924000"/>
              <a:ext cx="10080" cy="1224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2"/>
                  </a:moveTo>
                  <a:lnTo>
                    <a:pt x="6" y="0"/>
                  </a:lnTo>
                  <a:lnTo>
                    <a:pt x="6" y="4"/>
                  </a:lnTo>
                  <a:lnTo>
                    <a:pt x="2" y="6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76" name=""/>
            <p:cNvSpPr/>
            <p:nvPr/>
          </p:nvSpPr>
          <p:spPr>
            <a:xfrm>
              <a:off x="8130240" y="3920040"/>
              <a:ext cx="8640" cy="1188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3" y="0"/>
                  </a:moveTo>
                  <a:lnTo>
                    <a:pt x="5" y="2"/>
                  </a:lnTo>
                  <a:lnTo>
                    <a:pt x="0" y="6"/>
                  </a:lnTo>
                  <a:lnTo>
                    <a:pt x="0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77" name=""/>
            <p:cNvSpPr/>
            <p:nvPr/>
          </p:nvSpPr>
          <p:spPr>
            <a:xfrm>
              <a:off x="8130240" y="3920040"/>
              <a:ext cx="8640" cy="1188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3" y="0"/>
                  </a:moveTo>
                  <a:lnTo>
                    <a:pt x="5" y="2"/>
                  </a:lnTo>
                  <a:lnTo>
                    <a:pt x="0" y="6"/>
                  </a:lnTo>
                  <a:lnTo>
                    <a:pt x="0" y="2"/>
                  </a:lnTo>
                  <a:lnTo>
                    <a:pt x="3" y="0"/>
                  </a:lnTo>
                  <a:lnTo>
                    <a:pt x="3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78" name=""/>
            <p:cNvSpPr/>
            <p:nvPr/>
          </p:nvSpPr>
          <p:spPr>
            <a:xfrm>
              <a:off x="8131680" y="4027320"/>
              <a:ext cx="6840" cy="82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4" y="0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79" name=""/>
            <p:cNvSpPr/>
            <p:nvPr/>
          </p:nvSpPr>
          <p:spPr>
            <a:xfrm>
              <a:off x="8131680" y="4027320"/>
              <a:ext cx="6840" cy="82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4" y="0"/>
                  </a:lnTo>
                  <a:lnTo>
                    <a:pt x="4" y="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80" name=""/>
            <p:cNvSpPr/>
            <p:nvPr/>
          </p:nvSpPr>
          <p:spPr>
            <a:xfrm>
              <a:off x="8123040" y="4039920"/>
              <a:ext cx="15480" cy="4860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4" y="11"/>
                  </a:moveTo>
                  <a:lnTo>
                    <a:pt x="5" y="0"/>
                  </a:lnTo>
                  <a:lnTo>
                    <a:pt x="9" y="7"/>
                  </a:lnTo>
                  <a:lnTo>
                    <a:pt x="5" y="11"/>
                  </a:lnTo>
                  <a:lnTo>
                    <a:pt x="9" y="18"/>
                  </a:lnTo>
                  <a:lnTo>
                    <a:pt x="4" y="24"/>
                  </a:lnTo>
                  <a:lnTo>
                    <a:pt x="0" y="18"/>
                  </a:lnTo>
                  <a:lnTo>
                    <a:pt x="4" y="11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" bIns="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81" name=""/>
            <p:cNvSpPr/>
            <p:nvPr/>
          </p:nvSpPr>
          <p:spPr>
            <a:xfrm>
              <a:off x="8123040" y="4039920"/>
              <a:ext cx="15480" cy="4860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4" y="11"/>
                  </a:moveTo>
                  <a:lnTo>
                    <a:pt x="5" y="0"/>
                  </a:lnTo>
                  <a:lnTo>
                    <a:pt x="9" y="7"/>
                  </a:lnTo>
                  <a:lnTo>
                    <a:pt x="5" y="11"/>
                  </a:lnTo>
                  <a:lnTo>
                    <a:pt x="9" y="18"/>
                  </a:lnTo>
                  <a:lnTo>
                    <a:pt x="4" y="24"/>
                  </a:lnTo>
                  <a:lnTo>
                    <a:pt x="0" y="18"/>
                  </a:lnTo>
                  <a:lnTo>
                    <a:pt x="4" y="11"/>
                  </a:lnTo>
                  <a:lnTo>
                    <a:pt x="4" y="11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" bIns="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82" name=""/>
            <p:cNvSpPr/>
            <p:nvPr/>
          </p:nvSpPr>
          <p:spPr>
            <a:xfrm>
              <a:off x="8097120" y="4066200"/>
              <a:ext cx="8640" cy="100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3"/>
                  </a:moveTo>
                  <a:lnTo>
                    <a:pt x="2" y="0"/>
                  </a:lnTo>
                  <a:lnTo>
                    <a:pt x="5" y="5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83" name=""/>
            <p:cNvSpPr/>
            <p:nvPr/>
          </p:nvSpPr>
          <p:spPr>
            <a:xfrm>
              <a:off x="8097120" y="4066200"/>
              <a:ext cx="8640" cy="100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3"/>
                  </a:moveTo>
                  <a:lnTo>
                    <a:pt x="2" y="0"/>
                  </a:lnTo>
                  <a:lnTo>
                    <a:pt x="5" y="5"/>
                  </a:lnTo>
                  <a:lnTo>
                    <a:pt x="0" y="3"/>
                  </a:lnTo>
                  <a:lnTo>
                    <a:pt x="0" y="3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84" name=""/>
            <p:cNvSpPr/>
            <p:nvPr/>
          </p:nvSpPr>
          <p:spPr>
            <a:xfrm>
              <a:off x="8001000" y="3810240"/>
              <a:ext cx="203760" cy="278280"/>
            </a:xfrm>
            <a:custGeom>
              <a:avLst/>
              <a:gdLst/>
              <a:ahLst/>
              <a:rect l="l" t="t" r="r" b="b"/>
              <a:pathLst>
                <a:path w="117" h="137">
                  <a:moveTo>
                    <a:pt x="42" y="7"/>
                  </a:moveTo>
                  <a:lnTo>
                    <a:pt x="36" y="9"/>
                  </a:lnTo>
                  <a:lnTo>
                    <a:pt x="32" y="17"/>
                  </a:lnTo>
                  <a:lnTo>
                    <a:pt x="27" y="17"/>
                  </a:lnTo>
                  <a:lnTo>
                    <a:pt x="21" y="18"/>
                  </a:lnTo>
                  <a:lnTo>
                    <a:pt x="15" y="33"/>
                  </a:lnTo>
                  <a:lnTo>
                    <a:pt x="17" y="43"/>
                  </a:lnTo>
                  <a:lnTo>
                    <a:pt x="10" y="56"/>
                  </a:lnTo>
                  <a:lnTo>
                    <a:pt x="10" y="65"/>
                  </a:lnTo>
                  <a:lnTo>
                    <a:pt x="0" y="82"/>
                  </a:lnTo>
                  <a:lnTo>
                    <a:pt x="4" y="97"/>
                  </a:lnTo>
                  <a:lnTo>
                    <a:pt x="11" y="96"/>
                  </a:lnTo>
                  <a:lnTo>
                    <a:pt x="15" y="107"/>
                  </a:lnTo>
                  <a:lnTo>
                    <a:pt x="10" y="129"/>
                  </a:lnTo>
                  <a:lnTo>
                    <a:pt x="15" y="137"/>
                  </a:lnTo>
                  <a:lnTo>
                    <a:pt x="28" y="135"/>
                  </a:lnTo>
                  <a:lnTo>
                    <a:pt x="28" y="94"/>
                  </a:lnTo>
                  <a:lnTo>
                    <a:pt x="27" y="90"/>
                  </a:lnTo>
                  <a:lnTo>
                    <a:pt x="36" y="81"/>
                  </a:lnTo>
                  <a:lnTo>
                    <a:pt x="42" y="82"/>
                  </a:lnTo>
                  <a:lnTo>
                    <a:pt x="38" y="94"/>
                  </a:lnTo>
                  <a:lnTo>
                    <a:pt x="42" y="99"/>
                  </a:lnTo>
                  <a:lnTo>
                    <a:pt x="51" y="109"/>
                  </a:lnTo>
                  <a:lnTo>
                    <a:pt x="51" y="122"/>
                  </a:lnTo>
                  <a:lnTo>
                    <a:pt x="57" y="122"/>
                  </a:lnTo>
                  <a:lnTo>
                    <a:pt x="62" y="116"/>
                  </a:lnTo>
                  <a:lnTo>
                    <a:pt x="74" y="113"/>
                  </a:lnTo>
                  <a:lnTo>
                    <a:pt x="74" y="109"/>
                  </a:lnTo>
                  <a:lnTo>
                    <a:pt x="70" y="107"/>
                  </a:lnTo>
                  <a:lnTo>
                    <a:pt x="64" y="99"/>
                  </a:lnTo>
                  <a:lnTo>
                    <a:pt x="66" y="92"/>
                  </a:lnTo>
                  <a:lnTo>
                    <a:pt x="47" y="65"/>
                  </a:lnTo>
                  <a:lnTo>
                    <a:pt x="53" y="65"/>
                  </a:lnTo>
                  <a:lnTo>
                    <a:pt x="64" y="62"/>
                  </a:lnTo>
                  <a:lnTo>
                    <a:pt x="74" y="50"/>
                  </a:lnTo>
                  <a:lnTo>
                    <a:pt x="85" y="49"/>
                  </a:lnTo>
                  <a:lnTo>
                    <a:pt x="83" y="43"/>
                  </a:lnTo>
                  <a:lnTo>
                    <a:pt x="79" y="41"/>
                  </a:lnTo>
                  <a:lnTo>
                    <a:pt x="74" y="47"/>
                  </a:lnTo>
                  <a:lnTo>
                    <a:pt x="60" y="47"/>
                  </a:lnTo>
                  <a:lnTo>
                    <a:pt x="58" y="50"/>
                  </a:lnTo>
                  <a:lnTo>
                    <a:pt x="51" y="49"/>
                  </a:lnTo>
                  <a:lnTo>
                    <a:pt x="42" y="58"/>
                  </a:lnTo>
                  <a:lnTo>
                    <a:pt x="34" y="58"/>
                  </a:lnTo>
                  <a:lnTo>
                    <a:pt x="23" y="47"/>
                  </a:lnTo>
                  <a:lnTo>
                    <a:pt x="27" y="28"/>
                  </a:lnTo>
                  <a:lnTo>
                    <a:pt x="28" y="24"/>
                  </a:lnTo>
                  <a:lnTo>
                    <a:pt x="45" y="22"/>
                  </a:lnTo>
                  <a:lnTo>
                    <a:pt x="100" y="26"/>
                  </a:lnTo>
                  <a:lnTo>
                    <a:pt x="117" y="7"/>
                  </a:lnTo>
                  <a:lnTo>
                    <a:pt x="113" y="0"/>
                  </a:lnTo>
                  <a:lnTo>
                    <a:pt x="92" y="17"/>
                  </a:lnTo>
                  <a:lnTo>
                    <a:pt x="74" y="17"/>
                  </a:lnTo>
                  <a:lnTo>
                    <a:pt x="42" y="7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85" name=""/>
            <p:cNvSpPr/>
            <p:nvPr/>
          </p:nvSpPr>
          <p:spPr>
            <a:xfrm>
              <a:off x="8001000" y="3810240"/>
              <a:ext cx="203760" cy="278280"/>
            </a:xfrm>
            <a:custGeom>
              <a:avLst/>
              <a:gdLst/>
              <a:ahLst/>
              <a:rect l="l" t="t" r="r" b="b"/>
              <a:pathLst>
                <a:path w="117" h="137">
                  <a:moveTo>
                    <a:pt x="42" y="7"/>
                  </a:moveTo>
                  <a:lnTo>
                    <a:pt x="36" y="9"/>
                  </a:lnTo>
                  <a:lnTo>
                    <a:pt x="32" y="17"/>
                  </a:lnTo>
                  <a:lnTo>
                    <a:pt x="27" y="17"/>
                  </a:lnTo>
                  <a:lnTo>
                    <a:pt x="21" y="18"/>
                  </a:lnTo>
                  <a:lnTo>
                    <a:pt x="15" y="33"/>
                  </a:lnTo>
                  <a:lnTo>
                    <a:pt x="17" y="43"/>
                  </a:lnTo>
                  <a:lnTo>
                    <a:pt x="10" y="56"/>
                  </a:lnTo>
                  <a:lnTo>
                    <a:pt x="10" y="65"/>
                  </a:lnTo>
                  <a:lnTo>
                    <a:pt x="0" y="82"/>
                  </a:lnTo>
                  <a:lnTo>
                    <a:pt x="4" y="97"/>
                  </a:lnTo>
                  <a:lnTo>
                    <a:pt x="11" y="96"/>
                  </a:lnTo>
                  <a:lnTo>
                    <a:pt x="15" y="107"/>
                  </a:lnTo>
                  <a:lnTo>
                    <a:pt x="10" y="129"/>
                  </a:lnTo>
                  <a:lnTo>
                    <a:pt x="15" y="137"/>
                  </a:lnTo>
                  <a:lnTo>
                    <a:pt x="28" y="135"/>
                  </a:lnTo>
                  <a:lnTo>
                    <a:pt x="28" y="94"/>
                  </a:lnTo>
                  <a:lnTo>
                    <a:pt x="27" y="90"/>
                  </a:lnTo>
                  <a:lnTo>
                    <a:pt x="36" y="81"/>
                  </a:lnTo>
                  <a:lnTo>
                    <a:pt x="42" y="82"/>
                  </a:lnTo>
                  <a:lnTo>
                    <a:pt x="38" y="94"/>
                  </a:lnTo>
                  <a:lnTo>
                    <a:pt x="42" y="99"/>
                  </a:lnTo>
                  <a:lnTo>
                    <a:pt x="51" y="109"/>
                  </a:lnTo>
                  <a:lnTo>
                    <a:pt x="51" y="122"/>
                  </a:lnTo>
                  <a:lnTo>
                    <a:pt x="57" y="122"/>
                  </a:lnTo>
                  <a:lnTo>
                    <a:pt x="62" y="116"/>
                  </a:lnTo>
                  <a:lnTo>
                    <a:pt x="74" y="113"/>
                  </a:lnTo>
                  <a:lnTo>
                    <a:pt x="74" y="109"/>
                  </a:lnTo>
                  <a:lnTo>
                    <a:pt x="70" y="107"/>
                  </a:lnTo>
                  <a:lnTo>
                    <a:pt x="64" y="99"/>
                  </a:lnTo>
                  <a:lnTo>
                    <a:pt x="66" y="92"/>
                  </a:lnTo>
                  <a:lnTo>
                    <a:pt x="47" y="65"/>
                  </a:lnTo>
                  <a:lnTo>
                    <a:pt x="53" y="65"/>
                  </a:lnTo>
                  <a:lnTo>
                    <a:pt x="64" y="62"/>
                  </a:lnTo>
                  <a:lnTo>
                    <a:pt x="74" y="50"/>
                  </a:lnTo>
                  <a:lnTo>
                    <a:pt x="85" y="49"/>
                  </a:lnTo>
                  <a:lnTo>
                    <a:pt x="83" y="43"/>
                  </a:lnTo>
                  <a:lnTo>
                    <a:pt x="79" y="41"/>
                  </a:lnTo>
                  <a:lnTo>
                    <a:pt x="74" y="47"/>
                  </a:lnTo>
                  <a:lnTo>
                    <a:pt x="60" y="47"/>
                  </a:lnTo>
                  <a:lnTo>
                    <a:pt x="58" y="50"/>
                  </a:lnTo>
                  <a:lnTo>
                    <a:pt x="51" y="49"/>
                  </a:lnTo>
                  <a:lnTo>
                    <a:pt x="42" y="58"/>
                  </a:lnTo>
                  <a:lnTo>
                    <a:pt x="34" y="58"/>
                  </a:lnTo>
                  <a:lnTo>
                    <a:pt x="23" y="47"/>
                  </a:lnTo>
                  <a:lnTo>
                    <a:pt x="27" y="28"/>
                  </a:lnTo>
                  <a:lnTo>
                    <a:pt x="28" y="24"/>
                  </a:lnTo>
                  <a:lnTo>
                    <a:pt x="45" y="22"/>
                  </a:lnTo>
                  <a:lnTo>
                    <a:pt x="100" y="26"/>
                  </a:lnTo>
                  <a:lnTo>
                    <a:pt x="117" y="7"/>
                  </a:lnTo>
                  <a:lnTo>
                    <a:pt x="113" y="0"/>
                  </a:lnTo>
                  <a:lnTo>
                    <a:pt x="92" y="17"/>
                  </a:lnTo>
                  <a:lnTo>
                    <a:pt x="74" y="17"/>
                  </a:lnTo>
                  <a:lnTo>
                    <a:pt x="42" y="7"/>
                  </a:lnTo>
                  <a:lnTo>
                    <a:pt x="42" y="7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86" name=""/>
            <p:cNvSpPr/>
            <p:nvPr/>
          </p:nvSpPr>
          <p:spPr>
            <a:xfrm>
              <a:off x="7882200" y="4131000"/>
              <a:ext cx="10440" cy="5760"/>
            </a:xfrm>
            <a:custGeom>
              <a:avLst/>
              <a:gdLst/>
              <a:ahLst/>
              <a:rect l="l" t="t" r="r" b="b"/>
              <a:pathLst>
                <a:path w="6" h="3">
                  <a:moveTo>
                    <a:pt x="0" y="0"/>
                  </a:moveTo>
                  <a:lnTo>
                    <a:pt x="6" y="2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87" name=""/>
            <p:cNvSpPr/>
            <p:nvPr/>
          </p:nvSpPr>
          <p:spPr>
            <a:xfrm>
              <a:off x="7882200" y="4131000"/>
              <a:ext cx="10440" cy="5760"/>
            </a:xfrm>
            <a:custGeom>
              <a:avLst/>
              <a:gdLst/>
              <a:ahLst/>
              <a:rect l="l" t="t" r="r" b="b"/>
              <a:pathLst>
                <a:path w="6" h="3">
                  <a:moveTo>
                    <a:pt x="0" y="0"/>
                  </a:moveTo>
                  <a:lnTo>
                    <a:pt x="6" y="2"/>
                  </a:lnTo>
                  <a:lnTo>
                    <a:pt x="4" y="3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88" name=""/>
            <p:cNvSpPr/>
            <p:nvPr/>
          </p:nvSpPr>
          <p:spPr>
            <a:xfrm>
              <a:off x="7804080" y="4134960"/>
              <a:ext cx="39600" cy="10080"/>
            </a:xfrm>
            <a:custGeom>
              <a:avLst/>
              <a:gdLst/>
              <a:ahLst/>
              <a:rect l="l" t="t" r="r" b="b"/>
              <a:pathLst>
                <a:path w="23" h="5">
                  <a:moveTo>
                    <a:pt x="0" y="0"/>
                  </a:moveTo>
                  <a:lnTo>
                    <a:pt x="21" y="0"/>
                  </a:lnTo>
                  <a:lnTo>
                    <a:pt x="23" y="3"/>
                  </a:lnTo>
                  <a:lnTo>
                    <a:pt x="13" y="5"/>
                  </a:lnTo>
                  <a:lnTo>
                    <a:pt x="2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89" name=""/>
            <p:cNvSpPr/>
            <p:nvPr/>
          </p:nvSpPr>
          <p:spPr>
            <a:xfrm>
              <a:off x="7804080" y="4134960"/>
              <a:ext cx="39600" cy="10080"/>
            </a:xfrm>
            <a:custGeom>
              <a:avLst/>
              <a:gdLst/>
              <a:ahLst/>
              <a:rect l="l" t="t" r="r" b="b"/>
              <a:pathLst>
                <a:path w="23" h="5">
                  <a:moveTo>
                    <a:pt x="0" y="0"/>
                  </a:moveTo>
                  <a:lnTo>
                    <a:pt x="21" y="0"/>
                  </a:lnTo>
                  <a:lnTo>
                    <a:pt x="23" y="3"/>
                  </a:lnTo>
                  <a:lnTo>
                    <a:pt x="13" y="5"/>
                  </a:lnTo>
                  <a:lnTo>
                    <a:pt x="2" y="3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90" name=""/>
            <p:cNvSpPr/>
            <p:nvPr/>
          </p:nvSpPr>
          <p:spPr>
            <a:xfrm>
              <a:off x="7859880" y="4179600"/>
              <a:ext cx="36720" cy="25920"/>
            </a:xfrm>
            <a:custGeom>
              <a:avLst/>
              <a:gdLst/>
              <a:ahLst/>
              <a:rect l="l" t="t" r="r" b="b"/>
              <a:pathLst>
                <a:path w="21" h="13">
                  <a:moveTo>
                    <a:pt x="10" y="0"/>
                  </a:moveTo>
                  <a:lnTo>
                    <a:pt x="17" y="0"/>
                  </a:lnTo>
                  <a:lnTo>
                    <a:pt x="21" y="4"/>
                  </a:lnTo>
                  <a:lnTo>
                    <a:pt x="13" y="13"/>
                  </a:lnTo>
                  <a:lnTo>
                    <a:pt x="8" y="6"/>
                  </a:lnTo>
                  <a:lnTo>
                    <a:pt x="0" y="4"/>
                  </a:lnTo>
                  <a:lnTo>
                    <a:pt x="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91" name=""/>
            <p:cNvSpPr/>
            <p:nvPr/>
          </p:nvSpPr>
          <p:spPr>
            <a:xfrm>
              <a:off x="7859880" y="4179600"/>
              <a:ext cx="36720" cy="25920"/>
            </a:xfrm>
            <a:custGeom>
              <a:avLst/>
              <a:gdLst/>
              <a:ahLst/>
              <a:rect l="l" t="t" r="r" b="b"/>
              <a:pathLst>
                <a:path w="21" h="13">
                  <a:moveTo>
                    <a:pt x="10" y="0"/>
                  </a:moveTo>
                  <a:lnTo>
                    <a:pt x="17" y="0"/>
                  </a:lnTo>
                  <a:lnTo>
                    <a:pt x="21" y="4"/>
                  </a:lnTo>
                  <a:lnTo>
                    <a:pt x="13" y="13"/>
                  </a:lnTo>
                  <a:lnTo>
                    <a:pt x="8" y="6"/>
                  </a:lnTo>
                  <a:lnTo>
                    <a:pt x="0" y="4"/>
                  </a:lnTo>
                  <a:lnTo>
                    <a:pt x="0" y="0"/>
                  </a:lnTo>
                  <a:lnTo>
                    <a:pt x="10" y="0"/>
                  </a:lnTo>
                  <a:lnTo>
                    <a:pt x="1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92" name=""/>
            <p:cNvSpPr/>
            <p:nvPr/>
          </p:nvSpPr>
          <p:spPr>
            <a:xfrm>
              <a:off x="7906680" y="4183920"/>
              <a:ext cx="25920" cy="25920"/>
            </a:xfrm>
            <a:custGeom>
              <a:avLst/>
              <a:gdLst/>
              <a:ahLst/>
              <a:rect l="l" t="t" r="r" b="b"/>
              <a:pathLst>
                <a:path w="15" h="13">
                  <a:moveTo>
                    <a:pt x="1" y="4"/>
                  </a:moveTo>
                  <a:lnTo>
                    <a:pt x="7" y="0"/>
                  </a:lnTo>
                  <a:lnTo>
                    <a:pt x="15" y="2"/>
                  </a:lnTo>
                  <a:lnTo>
                    <a:pt x="13" y="13"/>
                  </a:lnTo>
                  <a:lnTo>
                    <a:pt x="0" y="13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93" name=""/>
            <p:cNvSpPr/>
            <p:nvPr/>
          </p:nvSpPr>
          <p:spPr>
            <a:xfrm>
              <a:off x="7906680" y="4183920"/>
              <a:ext cx="25920" cy="25920"/>
            </a:xfrm>
            <a:custGeom>
              <a:avLst/>
              <a:gdLst/>
              <a:ahLst/>
              <a:rect l="l" t="t" r="r" b="b"/>
              <a:pathLst>
                <a:path w="15" h="13">
                  <a:moveTo>
                    <a:pt x="1" y="4"/>
                  </a:moveTo>
                  <a:lnTo>
                    <a:pt x="7" y="0"/>
                  </a:lnTo>
                  <a:lnTo>
                    <a:pt x="15" y="2"/>
                  </a:lnTo>
                  <a:lnTo>
                    <a:pt x="13" y="13"/>
                  </a:lnTo>
                  <a:lnTo>
                    <a:pt x="0" y="13"/>
                  </a:lnTo>
                  <a:lnTo>
                    <a:pt x="1" y="4"/>
                  </a:lnTo>
                  <a:lnTo>
                    <a:pt x="1" y="4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94" name=""/>
            <p:cNvSpPr/>
            <p:nvPr/>
          </p:nvSpPr>
          <p:spPr>
            <a:xfrm>
              <a:off x="7932960" y="4179600"/>
              <a:ext cx="78480" cy="38520"/>
            </a:xfrm>
            <a:custGeom>
              <a:avLst/>
              <a:gdLst/>
              <a:ahLst/>
              <a:rect l="l" t="t" r="r" b="b"/>
              <a:pathLst>
                <a:path w="45" h="19">
                  <a:moveTo>
                    <a:pt x="5" y="6"/>
                  </a:moveTo>
                  <a:lnTo>
                    <a:pt x="15" y="6"/>
                  </a:lnTo>
                  <a:lnTo>
                    <a:pt x="22" y="11"/>
                  </a:lnTo>
                  <a:lnTo>
                    <a:pt x="28" y="10"/>
                  </a:lnTo>
                  <a:lnTo>
                    <a:pt x="20" y="4"/>
                  </a:lnTo>
                  <a:lnTo>
                    <a:pt x="22" y="0"/>
                  </a:lnTo>
                  <a:lnTo>
                    <a:pt x="28" y="4"/>
                  </a:lnTo>
                  <a:lnTo>
                    <a:pt x="34" y="4"/>
                  </a:lnTo>
                  <a:lnTo>
                    <a:pt x="35" y="8"/>
                  </a:lnTo>
                  <a:lnTo>
                    <a:pt x="39" y="4"/>
                  </a:lnTo>
                  <a:lnTo>
                    <a:pt x="45" y="11"/>
                  </a:lnTo>
                  <a:lnTo>
                    <a:pt x="35" y="13"/>
                  </a:lnTo>
                  <a:lnTo>
                    <a:pt x="32" y="11"/>
                  </a:lnTo>
                  <a:lnTo>
                    <a:pt x="5" y="19"/>
                  </a:lnTo>
                  <a:lnTo>
                    <a:pt x="0" y="10"/>
                  </a:lnTo>
                  <a:lnTo>
                    <a:pt x="5" y="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280" bIns="-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95" name=""/>
            <p:cNvSpPr/>
            <p:nvPr/>
          </p:nvSpPr>
          <p:spPr>
            <a:xfrm>
              <a:off x="7932960" y="4179600"/>
              <a:ext cx="78480" cy="38520"/>
            </a:xfrm>
            <a:custGeom>
              <a:avLst/>
              <a:gdLst/>
              <a:ahLst/>
              <a:rect l="l" t="t" r="r" b="b"/>
              <a:pathLst>
                <a:path w="45" h="19">
                  <a:moveTo>
                    <a:pt x="5" y="6"/>
                  </a:moveTo>
                  <a:lnTo>
                    <a:pt x="15" y="6"/>
                  </a:lnTo>
                  <a:lnTo>
                    <a:pt x="22" y="11"/>
                  </a:lnTo>
                  <a:lnTo>
                    <a:pt x="28" y="10"/>
                  </a:lnTo>
                  <a:lnTo>
                    <a:pt x="20" y="4"/>
                  </a:lnTo>
                  <a:lnTo>
                    <a:pt x="22" y="0"/>
                  </a:lnTo>
                  <a:lnTo>
                    <a:pt x="28" y="4"/>
                  </a:lnTo>
                  <a:lnTo>
                    <a:pt x="34" y="4"/>
                  </a:lnTo>
                  <a:lnTo>
                    <a:pt x="35" y="8"/>
                  </a:lnTo>
                  <a:lnTo>
                    <a:pt x="39" y="4"/>
                  </a:lnTo>
                  <a:lnTo>
                    <a:pt x="45" y="11"/>
                  </a:lnTo>
                  <a:lnTo>
                    <a:pt x="35" y="13"/>
                  </a:lnTo>
                  <a:lnTo>
                    <a:pt x="32" y="11"/>
                  </a:lnTo>
                  <a:lnTo>
                    <a:pt x="5" y="19"/>
                  </a:lnTo>
                  <a:lnTo>
                    <a:pt x="0" y="10"/>
                  </a:lnTo>
                  <a:lnTo>
                    <a:pt x="5" y="6"/>
                  </a:lnTo>
                  <a:lnTo>
                    <a:pt x="5" y="6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280" bIns="-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96" name=""/>
            <p:cNvSpPr/>
            <p:nvPr/>
          </p:nvSpPr>
          <p:spPr>
            <a:xfrm>
              <a:off x="8008200" y="4226400"/>
              <a:ext cx="55440" cy="38520"/>
            </a:xfrm>
            <a:custGeom>
              <a:avLst/>
              <a:gdLst/>
              <a:ahLst/>
              <a:rect l="l" t="t" r="r" b="b"/>
              <a:pathLst>
                <a:path w="32" h="19">
                  <a:moveTo>
                    <a:pt x="15" y="0"/>
                  </a:moveTo>
                  <a:lnTo>
                    <a:pt x="28" y="7"/>
                  </a:lnTo>
                  <a:lnTo>
                    <a:pt x="32" y="15"/>
                  </a:lnTo>
                  <a:lnTo>
                    <a:pt x="23" y="19"/>
                  </a:lnTo>
                  <a:lnTo>
                    <a:pt x="11" y="9"/>
                  </a:lnTo>
                  <a:lnTo>
                    <a:pt x="2" y="9"/>
                  </a:lnTo>
                  <a:lnTo>
                    <a:pt x="0" y="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280" bIns="-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97" name=""/>
            <p:cNvSpPr/>
            <p:nvPr/>
          </p:nvSpPr>
          <p:spPr>
            <a:xfrm>
              <a:off x="8008200" y="4226400"/>
              <a:ext cx="55440" cy="38520"/>
            </a:xfrm>
            <a:custGeom>
              <a:avLst/>
              <a:gdLst/>
              <a:ahLst/>
              <a:rect l="l" t="t" r="r" b="b"/>
              <a:pathLst>
                <a:path w="32" h="19">
                  <a:moveTo>
                    <a:pt x="15" y="0"/>
                  </a:moveTo>
                  <a:lnTo>
                    <a:pt x="28" y="7"/>
                  </a:lnTo>
                  <a:lnTo>
                    <a:pt x="32" y="15"/>
                  </a:lnTo>
                  <a:lnTo>
                    <a:pt x="23" y="19"/>
                  </a:lnTo>
                  <a:lnTo>
                    <a:pt x="11" y="9"/>
                  </a:lnTo>
                  <a:lnTo>
                    <a:pt x="2" y="9"/>
                  </a:lnTo>
                  <a:lnTo>
                    <a:pt x="0" y="2"/>
                  </a:lnTo>
                  <a:lnTo>
                    <a:pt x="15" y="0"/>
                  </a:lnTo>
                  <a:lnTo>
                    <a:pt x="15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280" bIns="-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98" name=""/>
            <p:cNvSpPr/>
            <p:nvPr/>
          </p:nvSpPr>
          <p:spPr>
            <a:xfrm>
              <a:off x="8034120" y="4175640"/>
              <a:ext cx="97560" cy="34200"/>
            </a:xfrm>
            <a:custGeom>
              <a:avLst/>
              <a:gdLst/>
              <a:ahLst/>
              <a:rect l="l" t="t" r="r" b="b"/>
              <a:pathLst>
                <a:path w="56" h="17">
                  <a:moveTo>
                    <a:pt x="0" y="8"/>
                  </a:moveTo>
                  <a:lnTo>
                    <a:pt x="13" y="4"/>
                  </a:lnTo>
                  <a:lnTo>
                    <a:pt x="28" y="12"/>
                  </a:lnTo>
                  <a:lnTo>
                    <a:pt x="39" y="8"/>
                  </a:lnTo>
                  <a:lnTo>
                    <a:pt x="47" y="12"/>
                  </a:lnTo>
                  <a:lnTo>
                    <a:pt x="55" y="6"/>
                  </a:lnTo>
                  <a:lnTo>
                    <a:pt x="55" y="0"/>
                  </a:lnTo>
                  <a:lnTo>
                    <a:pt x="56" y="6"/>
                  </a:lnTo>
                  <a:lnTo>
                    <a:pt x="49" y="13"/>
                  </a:lnTo>
                  <a:lnTo>
                    <a:pt x="23" y="17"/>
                  </a:lnTo>
                  <a:lnTo>
                    <a:pt x="0" y="15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600" bIns="-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99" name=""/>
            <p:cNvSpPr/>
            <p:nvPr/>
          </p:nvSpPr>
          <p:spPr>
            <a:xfrm>
              <a:off x="8034120" y="4175640"/>
              <a:ext cx="97560" cy="34200"/>
            </a:xfrm>
            <a:custGeom>
              <a:avLst/>
              <a:gdLst/>
              <a:ahLst/>
              <a:rect l="l" t="t" r="r" b="b"/>
              <a:pathLst>
                <a:path w="56" h="17">
                  <a:moveTo>
                    <a:pt x="0" y="8"/>
                  </a:moveTo>
                  <a:lnTo>
                    <a:pt x="13" y="4"/>
                  </a:lnTo>
                  <a:lnTo>
                    <a:pt x="28" y="12"/>
                  </a:lnTo>
                  <a:lnTo>
                    <a:pt x="39" y="8"/>
                  </a:lnTo>
                  <a:lnTo>
                    <a:pt x="47" y="12"/>
                  </a:lnTo>
                  <a:lnTo>
                    <a:pt x="55" y="6"/>
                  </a:lnTo>
                  <a:lnTo>
                    <a:pt x="55" y="0"/>
                  </a:lnTo>
                  <a:lnTo>
                    <a:pt x="56" y="6"/>
                  </a:lnTo>
                  <a:lnTo>
                    <a:pt x="49" y="13"/>
                  </a:lnTo>
                  <a:lnTo>
                    <a:pt x="23" y="17"/>
                  </a:lnTo>
                  <a:lnTo>
                    <a:pt x="0" y="15"/>
                  </a:lnTo>
                  <a:lnTo>
                    <a:pt x="0" y="8"/>
                  </a:lnTo>
                  <a:lnTo>
                    <a:pt x="0" y="8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600" bIns="-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00" name=""/>
            <p:cNvSpPr/>
            <p:nvPr/>
          </p:nvSpPr>
          <p:spPr>
            <a:xfrm>
              <a:off x="8145720" y="4183920"/>
              <a:ext cx="12240" cy="11880"/>
            </a:xfrm>
            <a:custGeom>
              <a:avLst/>
              <a:gdLst/>
              <a:ahLst/>
              <a:rect l="l" t="t" r="r" b="b"/>
              <a:pathLst>
                <a:path w="7" h="6">
                  <a:moveTo>
                    <a:pt x="0" y="6"/>
                  </a:moveTo>
                  <a:lnTo>
                    <a:pt x="2" y="0"/>
                  </a:lnTo>
                  <a:lnTo>
                    <a:pt x="4" y="2"/>
                  </a:lnTo>
                  <a:lnTo>
                    <a:pt x="7" y="0"/>
                  </a:lnTo>
                  <a:lnTo>
                    <a:pt x="6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01" name=""/>
            <p:cNvSpPr/>
            <p:nvPr/>
          </p:nvSpPr>
          <p:spPr>
            <a:xfrm>
              <a:off x="8145720" y="4183920"/>
              <a:ext cx="12240" cy="11880"/>
            </a:xfrm>
            <a:custGeom>
              <a:avLst/>
              <a:gdLst/>
              <a:ahLst/>
              <a:rect l="l" t="t" r="r" b="b"/>
              <a:pathLst>
                <a:path w="7" h="6">
                  <a:moveTo>
                    <a:pt x="0" y="6"/>
                  </a:moveTo>
                  <a:lnTo>
                    <a:pt x="2" y="0"/>
                  </a:lnTo>
                  <a:lnTo>
                    <a:pt x="4" y="2"/>
                  </a:lnTo>
                  <a:lnTo>
                    <a:pt x="7" y="0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02" name=""/>
            <p:cNvSpPr/>
            <p:nvPr/>
          </p:nvSpPr>
          <p:spPr>
            <a:xfrm>
              <a:off x="8164800" y="4183920"/>
              <a:ext cx="10080" cy="1584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0" y="4"/>
                  </a:moveTo>
                  <a:lnTo>
                    <a:pt x="6" y="0"/>
                  </a:lnTo>
                  <a:lnTo>
                    <a:pt x="4" y="8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03" name=""/>
            <p:cNvSpPr/>
            <p:nvPr/>
          </p:nvSpPr>
          <p:spPr>
            <a:xfrm>
              <a:off x="8164800" y="4183920"/>
              <a:ext cx="10080" cy="1584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0" y="4"/>
                  </a:moveTo>
                  <a:lnTo>
                    <a:pt x="6" y="0"/>
                  </a:lnTo>
                  <a:lnTo>
                    <a:pt x="4" y="8"/>
                  </a:lnTo>
                  <a:lnTo>
                    <a:pt x="0" y="4"/>
                  </a:lnTo>
                  <a:lnTo>
                    <a:pt x="0" y="4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04" name=""/>
            <p:cNvSpPr/>
            <p:nvPr/>
          </p:nvSpPr>
          <p:spPr>
            <a:xfrm>
              <a:off x="8182440" y="4183920"/>
              <a:ext cx="18720" cy="7560"/>
            </a:xfrm>
            <a:custGeom>
              <a:avLst/>
              <a:gdLst/>
              <a:ahLst/>
              <a:rect l="l" t="t" r="r" b="b"/>
              <a:pathLst>
                <a:path w="11" h="4">
                  <a:moveTo>
                    <a:pt x="0" y="0"/>
                  </a:moveTo>
                  <a:lnTo>
                    <a:pt x="11" y="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05" name=""/>
            <p:cNvSpPr/>
            <p:nvPr/>
          </p:nvSpPr>
          <p:spPr>
            <a:xfrm>
              <a:off x="8182440" y="4183920"/>
              <a:ext cx="18720" cy="7560"/>
            </a:xfrm>
            <a:custGeom>
              <a:avLst/>
              <a:gdLst/>
              <a:ahLst/>
              <a:rect l="l" t="t" r="r" b="b"/>
              <a:pathLst>
                <a:path w="11" h="4">
                  <a:moveTo>
                    <a:pt x="0" y="0"/>
                  </a:moveTo>
                  <a:lnTo>
                    <a:pt x="11" y="2"/>
                  </a:lnTo>
                  <a:lnTo>
                    <a:pt x="2" y="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06" name=""/>
            <p:cNvSpPr/>
            <p:nvPr/>
          </p:nvSpPr>
          <p:spPr>
            <a:xfrm>
              <a:off x="8130240" y="4267080"/>
              <a:ext cx="15120" cy="2016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0" y="10"/>
                  </a:moveTo>
                  <a:lnTo>
                    <a:pt x="9" y="0"/>
                  </a:lnTo>
                  <a:lnTo>
                    <a:pt x="7" y="8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07" name=""/>
            <p:cNvSpPr/>
            <p:nvPr/>
          </p:nvSpPr>
          <p:spPr>
            <a:xfrm>
              <a:off x="8130240" y="4267080"/>
              <a:ext cx="15120" cy="2016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0" y="10"/>
                  </a:moveTo>
                  <a:lnTo>
                    <a:pt x="9" y="0"/>
                  </a:lnTo>
                  <a:lnTo>
                    <a:pt x="7" y="8"/>
                  </a:lnTo>
                  <a:lnTo>
                    <a:pt x="0" y="10"/>
                  </a:lnTo>
                  <a:lnTo>
                    <a:pt x="0" y="1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08" name=""/>
            <p:cNvSpPr/>
            <p:nvPr/>
          </p:nvSpPr>
          <p:spPr>
            <a:xfrm>
              <a:off x="8152560" y="4191840"/>
              <a:ext cx="116280" cy="73080"/>
            </a:xfrm>
            <a:custGeom>
              <a:avLst/>
              <a:gdLst/>
              <a:ahLst/>
              <a:rect l="l" t="t" r="r" b="b"/>
              <a:pathLst>
                <a:path w="67" h="36">
                  <a:moveTo>
                    <a:pt x="28" y="19"/>
                  </a:moveTo>
                  <a:lnTo>
                    <a:pt x="20" y="30"/>
                  </a:lnTo>
                  <a:lnTo>
                    <a:pt x="7" y="36"/>
                  </a:lnTo>
                  <a:lnTo>
                    <a:pt x="0" y="36"/>
                  </a:lnTo>
                  <a:lnTo>
                    <a:pt x="5" y="21"/>
                  </a:lnTo>
                  <a:lnTo>
                    <a:pt x="22" y="13"/>
                  </a:lnTo>
                  <a:lnTo>
                    <a:pt x="28" y="4"/>
                  </a:lnTo>
                  <a:lnTo>
                    <a:pt x="67" y="0"/>
                  </a:lnTo>
                  <a:lnTo>
                    <a:pt x="66" y="5"/>
                  </a:lnTo>
                  <a:lnTo>
                    <a:pt x="28" y="19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09" name=""/>
            <p:cNvSpPr/>
            <p:nvPr/>
          </p:nvSpPr>
          <p:spPr>
            <a:xfrm>
              <a:off x="8152560" y="4191840"/>
              <a:ext cx="116280" cy="73080"/>
            </a:xfrm>
            <a:custGeom>
              <a:avLst/>
              <a:gdLst/>
              <a:ahLst/>
              <a:rect l="l" t="t" r="r" b="b"/>
              <a:pathLst>
                <a:path w="67" h="36">
                  <a:moveTo>
                    <a:pt x="28" y="19"/>
                  </a:moveTo>
                  <a:lnTo>
                    <a:pt x="20" y="30"/>
                  </a:lnTo>
                  <a:lnTo>
                    <a:pt x="7" y="36"/>
                  </a:lnTo>
                  <a:lnTo>
                    <a:pt x="0" y="36"/>
                  </a:lnTo>
                  <a:lnTo>
                    <a:pt x="5" y="21"/>
                  </a:lnTo>
                  <a:lnTo>
                    <a:pt x="22" y="13"/>
                  </a:lnTo>
                  <a:lnTo>
                    <a:pt x="28" y="4"/>
                  </a:lnTo>
                  <a:lnTo>
                    <a:pt x="67" y="0"/>
                  </a:lnTo>
                  <a:lnTo>
                    <a:pt x="66" y="5"/>
                  </a:lnTo>
                  <a:lnTo>
                    <a:pt x="28" y="19"/>
                  </a:lnTo>
                  <a:lnTo>
                    <a:pt x="28" y="19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10" name=""/>
            <p:cNvSpPr/>
            <p:nvPr/>
          </p:nvSpPr>
          <p:spPr>
            <a:xfrm>
              <a:off x="8227800" y="4157640"/>
              <a:ext cx="32760" cy="176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0" y="9"/>
                  </a:moveTo>
                  <a:lnTo>
                    <a:pt x="0" y="4"/>
                  </a:lnTo>
                  <a:lnTo>
                    <a:pt x="13" y="0"/>
                  </a:lnTo>
                  <a:lnTo>
                    <a:pt x="19" y="4"/>
                  </a:lnTo>
                  <a:lnTo>
                    <a:pt x="11" y="7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11" name=""/>
            <p:cNvSpPr/>
            <p:nvPr/>
          </p:nvSpPr>
          <p:spPr>
            <a:xfrm>
              <a:off x="8227800" y="4157640"/>
              <a:ext cx="32760" cy="176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0" y="9"/>
                  </a:moveTo>
                  <a:lnTo>
                    <a:pt x="0" y="4"/>
                  </a:lnTo>
                  <a:lnTo>
                    <a:pt x="13" y="0"/>
                  </a:lnTo>
                  <a:lnTo>
                    <a:pt x="19" y="4"/>
                  </a:lnTo>
                  <a:lnTo>
                    <a:pt x="11" y="7"/>
                  </a:lnTo>
                  <a:lnTo>
                    <a:pt x="0" y="9"/>
                  </a:lnTo>
                  <a:lnTo>
                    <a:pt x="0" y="9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12" name=""/>
            <p:cNvSpPr/>
            <p:nvPr/>
          </p:nvSpPr>
          <p:spPr>
            <a:xfrm>
              <a:off x="8398800" y="4141080"/>
              <a:ext cx="15120" cy="34200"/>
            </a:xfrm>
            <a:custGeom>
              <a:avLst/>
              <a:gdLst/>
              <a:ahLst/>
              <a:rect l="l" t="t" r="r" b="b"/>
              <a:pathLst>
                <a:path w="9" h="17">
                  <a:moveTo>
                    <a:pt x="0" y="14"/>
                  </a:moveTo>
                  <a:lnTo>
                    <a:pt x="5" y="0"/>
                  </a:lnTo>
                  <a:lnTo>
                    <a:pt x="9" y="2"/>
                  </a:lnTo>
                  <a:lnTo>
                    <a:pt x="9" y="10"/>
                  </a:lnTo>
                  <a:lnTo>
                    <a:pt x="2" y="17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600" bIns="-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13" name=""/>
            <p:cNvSpPr/>
            <p:nvPr/>
          </p:nvSpPr>
          <p:spPr>
            <a:xfrm>
              <a:off x="8398800" y="4141080"/>
              <a:ext cx="15120" cy="34200"/>
            </a:xfrm>
            <a:custGeom>
              <a:avLst/>
              <a:gdLst/>
              <a:ahLst/>
              <a:rect l="l" t="t" r="r" b="b"/>
              <a:pathLst>
                <a:path w="9" h="17">
                  <a:moveTo>
                    <a:pt x="0" y="14"/>
                  </a:moveTo>
                  <a:lnTo>
                    <a:pt x="5" y="0"/>
                  </a:lnTo>
                  <a:lnTo>
                    <a:pt x="9" y="2"/>
                  </a:lnTo>
                  <a:lnTo>
                    <a:pt x="9" y="10"/>
                  </a:lnTo>
                  <a:lnTo>
                    <a:pt x="2" y="17"/>
                  </a:lnTo>
                  <a:lnTo>
                    <a:pt x="0" y="14"/>
                  </a:lnTo>
                  <a:lnTo>
                    <a:pt x="0" y="14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600" bIns="-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14" name=""/>
            <p:cNvSpPr/>
            <p:nvPr/>
          </p:nvSpPr>
          <p:spPr>
            <a:xfrm>
              <a:off x="8489160" y="4110840"/>
              <a:ext cx="13680" cy="24120"/>
            </a:xfrm>
            <a:custGeom>
              <a:avLst/>
              <a:gdLst/>
              <a:ahLst/>
              <a:rect l="l" t="t" r="r" b="b"/>
              <a:pathLst>
                <a:path w="8" h="12">
                  <a:moveTo>
                    <a:pt x="2" y="0"/>
                  </a:moveTo>
                  <a:lnTo>
                    <a:pt x="8" y="6"/>
                  </a:lnTo>
                  <a:lnTo>
                    <a:pt x="4" y="12"/>
                  </a:lnTo>
                  <a:lnTo>
                    <a:pt x="0" y="6"/>
                  </a:lnTo>
                  <a:lnTo>
                    <a:pt x="4" y="8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15" name=""/>
            <p:cNvSpPr/>
            <p:nvPr/>
          </p:nvSpPr>
          <p:spPr>
            <a:xfrm>
              <a:off x="8489160" y="4110840"/>
              <a:ext cx="13680" cy="24120"/>
            </a:xfrm>
            <a:custGeom>
              <a:avLst/>
              <a:gdLst/>
              <a:ahLst/>
              <a:rect l="l" t="t" r="r" b="b"/>
              <a:pathLst>
                <a:path w="8" h="12">
                  <a:moveTo>
                    <a:pt x="2" y="0"/>
                  </a:moveTo>
                  <a:lnTo>
                    <a:pt x="8" y="6"/>
                  </a:lnTo>
                  <a:lnTo>
                    <a:pt x="4" y="12"/>
                  </a:lnTo>
                  <a:lnTo>
                    <a:pt x="0" y="6"/>
                  </a:lnTo>
                  <a:lnTo>
                    <a:pt x="4" y="8"/>
                  </a:lnTo>
                  <a:lnTo>
                    <a:pt x="2" y="0"/>
                  </a:lnTo>
                  <a:lnTo>
                    <a:pt x="2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16" name=""/>
            <p:cNvSpPr/>
            <p:nvPr/>
          </p:nvSpPr>
          <p:spPr>
            <a:xfrm>
              <a:off x="8496360" y="4104720"/>
              <a:ext cx="10080" cy="18360"/>
            </a:xfrm>
            <a:custGeom>
              <a:avLst/>
              <a:gdLst/>
              <a:ahLst/>
              <a:rect l="l" t="t" r="r" b="b"/>
              <a:pathLst>
                <a:path w="6" h="9">
                  <a:moveTo>
                    <a:pt x="0" y="3"/>
                  </a:moveTo>
                  <a:lnTo>
                    <a:pt x="0" y="0"/>
                  </a:lnTo>
                  <a:lnTo>
                    <a:pt x="6" y="3"/>
                  </a:lnTo>
                  <a:lnTo>
                    <a:pt x="6" y="9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17" name=""/>
            <p:cNvSpPr/>
            <p:nvPr/>
          </p:nvSpPr>
          <p:spPr>
            <a:xfrm>
              <a:off x="8496360" y="4104720"/>
              <a:ext cx="10080" cy="18360"/>
            </a:xfrm>
            <a:custGeom>
              <a:avLst/>
              <a:gdLst/>
              <a:ahLst/>
              <a:rect l="l" t="t" r="r" b="b"/>
              <a:pathLst>
                <a:path w="6" h="9">
                  <a:moveTo>
                    <a:pt x="0" y="3"/>
                  </a:moveTo>
                  <a:lnTo>
                    <a:pt x="0" y="0"/>
                  </a:lnTo>
                  <a:lnTo>
                    <a:pt x="6" y="3"/>
                  </a:lnTo>
                  <a:lnTo>
                    <a:pt x="6" y="9"/>
                  </a:lnTo>
                  <a:lnTo>
                    <a:pt x="0" y="3"/>
                  </a:lnTo>
                  <a:lnTo>
                    <a:pt x="0" y="3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18" name=""/>
            <p:cNvSpPr/>
            <p:nvPr/>
          </p:nvSpPr>
          <p:spPr>
            <a:xfrm>
              <a:off x="8496360" y="4076280"/>
              <a:ext cx="13680" cy="38520"/>
            </a:xfrm>
            <a:custGeom>
              <a:avLst/>
              <a:gdLst/>
              <a:ahLst/>
              <a:rect l="l" t="t" r="r" b="b"/>
              <a:pathLst>
                <a:path w="8" h="19">
                  <a:moveTo>
                    <a:pt x="0" y="8"/>
                  </a:moveTo>
                  <a:lnTo>
                    <a:pt x="4" y="0"/>
                  </a:lnTo>
                  <a:lnTo>
                    <a:pt x="8" y="2"/>
                  </a:lnTo>
                  <a:lnTo>
                    <a:pt x="8" y="19"/>
                  </a:lnTo>
                  <a:lnTo>
                    <a:pt x="2" y="17"/>
                  </a:lnTo>
                  <a:lnTo>
                    <a:pt x="2" y="1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280" bIns="-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19" name=""/>
            <p:cNvSpPr/>
            <p:nvPr/>
          </p:nvSpPr>
          <p:spPr>
            <a:xfrm>
              <a:off x="8496360" y="4076280"/>
              <a:ext cx="13680" cy="38520"/>
            </a:xfrm>
            <a:custGeom>
              <a:avLst/>
              <a:gdLst/>
              <a:ahLst/>
              <a:rect l="l" t="t" r="r" b="b"/>
              <a:pathLst>
                <a:path w="8" h="19">
                  <a:moveTo>
                    <a:pt x="0" y="8"/>
                  </a:moveTo>
                  <a:lnTo>
                    <a:pt x="4" y="0"/>
                  </a:lnTo>
                  <a:lnTo>
                    <a:pt x="8" y="2"/>
                  </a:lnTo>
                  <a:lnTo>
                    <a:pt x="8" y="19"/>
                  </a:lnTo>
                  <a:lnTo>
                    <a:pt x="2" y="17"/>
                  </a:lnTo>
                  <a:lnTo>
                    <a:pt x="2" y="10"/>
                  </a:lnTo>
                  <a:lnTo>
                    <a:pt x="0" y="8"/>
                  </a:lnTo>
                  <a:lnTo>
                    <a:pt x="0" y="8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280" bIns="-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0" name=""/>
            <p:cNvSpPr/>
            <p:nvPr/>
          </p:nvSpPr>
          <p:spPr>
            <a:xfrm>
              <a:off x="8457840" y="4076280"/>
              <a:ext cx="5040" cy="20160"/>
            </a:xfrm>
            <a:custGeom>
              <a:avLst/>
              <a:gdLst/>
              <a:ahLst/>
              <a:rect l="l" t="t" r="r" b="b"/>
              <a:pathLst>
                <a:path w="3" h="10">
                  <a:moveTo>
                    <a:pt x="0" y="0"/>
                  </a:moveTo>
                  <a:lnTo>
                    <a:pt x="3" y="0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1" name=""/>
            <p:cNvSpPr/>
            <p:nvPr/>
          </p:nvSpPr>
          <p:spPr>
            <a:xfrm>
              <a:off x="8457840" y="4076280"/>
              <a:ext cx="5040" cy="20160"/>
            </a:xfrm>
            <a:custGeom>
              <a:avLst/>
              <a:gdLst/>
              <a:ahLst/>
              <a:rect l="l" t="t" r="r" b="b"/>
              <a:pathLst>
                <a:path w="3" h="10">
                  <a:moveTo>
                    <a:pt x="0" y="0"/>
                  </a:moveTo>
                  <a:lnTo>
                    <a:pt x="3" y="0"/>
                  </a:lnTo>
                  <a:lnTo>
                    <a:pt x="0" y="1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2" name=""/>
            <p:cNvSpPr/>
            <p:nvPr/>
          </p:nvSpPr>
          <p:spPr>
            <a:xfrm>
              <a:off x="8293680" y="3980880"/>
              <a:ext cx="90360" cy="38520"/>
            </a:xfrm>
            <a:custGeom>
              <a:avLst/>
              <a:gdLst/>
              <a:ahLst/>
              <a:rect l="l" t="t" r="r" b="b"/>
              <a:pathLst>
                <a:path w="52" h="19">
                  <a:moveTo>
                    <a:pt x="0" y="13"/>
                  </a:moveTo>
                  <a:lnTo>
                    <a:pt x="0" y="8"/>
                  </a:lnTo>
                  <a:lnTo>
                    <a:pt x="5" y="0"/>
                  </a:lnTo>
                  <a:lnTo>
                    <a:pt x="28" y="0"/>
                  </a:lnTo>
                  <a:lnTo>
                    <a:pt x="47" y="4"/>
                  </a:lnTo>
                  <a:lnTo>
                    <a:pt x="52" y="17"/>
                  </a:lnTo>
                  <a:lnTo>
                    <a:pt x="52" y="19"/>
                  </a:lnTo>
                  <a:lnTo>
                    <a:pt x="32" y="10"/>
                  </a:lnTo>
                  <a:lnTo>
                    <a:pt x="22" y="12"/>
                  </a:lnTo>
                  <a:lnTo>
                    <a:pt x="18" y="8"/>
                  </a:lnTo>
                  <a:lnTo>
                    <a:pt x="11" y="13"/>
                  </a:lnTo>
                  <a:lnTo>
                    <a:pt x="3" y="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280" bIns="-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3" name=""/>
            <p:cNvSpPr/>
            <p:nvPr/>
          </p:nvSpPr>
          <p:spPr>
            <a:xfrm>
              <a:off x="8293680" y="3980880"/>
              <a:ext cx="90360" cy="38520"/>
            </a:xfrm>
            <a:custGeom>
              <a:avLst/>
              <a:gdLst/>
              <a:ahLst/>
              <a:rect l="l" t="t" r="r" b="b"/>
              <a:pathLst>
                <a:path w="52" h="19">
                  <a:moveTo>
                    <a:pt x="0" y="13"/>
                  </a:moveTo>
                  <a:lnTo>
                    <a:pt x="0" y="8"/>
                  </a:lnTo>
                  <a:lnTo>
                    <a:pt x="5" y="0"/>
                  </a:lnTo>
                  <a:lnTo>
                    <a:pt x="28" y="0"/>
                  </a:lnTo>
                  <a:lnTo>
                    <a:pt x="47" y="4"/>
                  </a:lnTo>
                  <a:lnTo>
                    <a:pt x="52" y="17"/>
                  </a:lnTo>
                  <a:lnTo>
                    <a:pt x="52" y="19"/>
                  </a:lnTo>
                  <a:lnTo>
                    <a:pt x="32" y="10"/>
                  </a:lnTo>
                  <a:lnTo>
                    <a:pt x="22" y="12"/>
                  </a:lnTo>
                  <a:lnTo>
                    <a:pt x="18" y="8"/>
                  </a:lnTo>
                  <a:lnTo>
                    <a:pt x="11" y="13"/>
                  </a:lnTo>
                  <a:lnTo>
                    <a:pt x="3" y="8"/>
                  </a:lnTo>
                  <a:lnTo>
                    <a:pt x="0" y="13"/>
                  </a:lnTo>
                  <a:lnTo>
                    <a:pt x="0" y="13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280" bIns="-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4" name=""/>
            <p:cNvSpPr/>
            <p:nvPr/>
          </p:nvSpPr>
          <p:spPr>
            <a:xfrm>
              <a:off x="8351640" y="3940560"/>
              <a:ext cx="17280" cy="14040"/>
            </a:xfrm>
            <a:custGeom>
              <a:avLst/>
              <a:gdLst/>
              <a:ahLst/>
              <a:rect l="l" t="t" r="r" b="b"/>
              <a:pathLst>
                <a:path w="10" h="7">
                  <a:moveTo>
                    <a:pt x="0" y="1"/>
                  </a:moveTo>
                  <a:lnTo>
                    <a:pt x="10" y="0"/>
                  </a:lnTo>
                  <a:lnTo>
                    <a:pt x="10" y="5"/>
                  </a:lnTo>
                  <a:lnTo>
                    <a:pt x="4" y="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5" name=""/>
            <p:cNvSpPr/>
            <p:nvPr/>
          </p:nvSpPr>
          <p:spPr>
            <a:xfrm>
              <a:off x="8351640" y="3940560"/>
              <a:ext cx="17280" cy="14040"/>
            </a:xfrm>
            <a:custGeom>
              <a:avLst/>
              <a:gdLst/>
              <a:ahLst/>
              <a:rect l="l" t="t" r="r" b="b"/>
              <a:pathLst>
                <a:path w="10" h="7">
                  <a:moveTo>
                    <a:pt x="0" y="1"/>
                  </a:moveTo>
                  <a:lnTo>
                    <a:pt x="10" y="0"/>
                  </a:lnTo>
                  <a:lnTo>
                    <a:pt x="10" y="5"/>
                  </a:lnTo>
                  <a:lnTo>
                    <a:pt x="4" y="7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6" name=""/>
            <p:cNvSpPr/>
            <p:nvPr/>
          </p:nvSpPr>
          <p:spPr>
            <a:xfrm>
              <a:off x="8381160" y="3911760"/>
              <a:ext cx="10080" cy="1188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7" name=""/>
            <p:cNvSpPr/>
            <p:nvPr/>
          </p:nvSpPr>
          <p:spPr>
            <a:xfrm>
              <a:off x="8381160" y="3911760"/>
              <a:ext cx="10080" cy="1188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2" y="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8" name=""/>
            <p:cNvSpPr/>
            <p:nvPr/>
          </p:nvSpPr>
          <p:spPr>
            <a:xfrm>
              <a:off x="8372520" y="3877200"/>
              <a:ext cx="25920" cy="15840"/>
            </a:xfrm>
            <a:custGeom>
              <a:avLst/>
              <a:gdLst/>
              <a:ahLst/>
              <a:rect l="l" t="t" r="r" b="b"/>
              <a:pathLst>
                <a:path w="15" h="8">
                  <a:moveTo>
                    <a:pt x="0" y="2"/>
                  </a:moveTo>
                  <a:lnTo>
                    <a:pt x="5" y="0"/>
                  </a:lnTo>
                  <a:lnTo>
                    <a:pt x="15" y="4"/>
                  </a:lnTo>
                  <a:lnTo>
                    <a:pt x="7" y="8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9" name=""/>
            <p:cNvSpPr/>
            <p:nvPr/>
          </p:nvSpPr>
          <p:spPr>
            <a:xfrm>
              <a:off x="8372520" y="3877200"/>
              <a:ext cx="25920" cy="15840"/>
            </a:xfrm>
            <a:custGeom>
              <a:avLst/>
              <a:gdLst/>
              <a:ahLst/>
              <a:rect l="l" t="t" r="r" b="b"/>
              <a:pathLst>
                <a:path w="15" h="8">
                  <a:moveTo>
                    <a:pt x="0" y="2"/>
                  </a:moveTo>
                  <a:lnTo>
                    <a:pt x="5" y="0"/>
                  </a:lnTo>
                  <a:lnTo>
                    <a:pt x="15" y="4"/>
                  </a:lnTo>
                  <a:lnTo>
                    <a:pt x="7" y="8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30" name=""/>
            <p:cNvSpPr/>
            <p:nvPr/>
          </p:nvSpPr>
          <p:spPr>
            <a:xfrm>
              <a:off x="8539920" y="3932280"/>
              <a:ext cx="41760" cy="1008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5" y="0"/>
                  </a:moveTo>
                  <a:lnTo>
                    <a:pt x="22" y="4"/>
                  </a:lnTo>
                  <a:lnTo>
                    <a:pt x="24" y="5"/>
                  </a:lnTo>
                  <a:lnTo>
                    <a:pt x="0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31" name=""/>
            <p:cNvSpPr/>
            <p:nvPr/>
          </p:nvSpPr>
          <p:spPr>
            <a:xfrm>
              <a:off x="8539920" y="3932280"/>
              <a:ext cx="41760" cy="1008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5" y="0"/>
                  </a:moveTo>
                  <a:lnTo>
                    <a:pt x="22" y="4"/>
                  </a:lnTo>
                  <a:lnTo>
                    <a:pt x="24" y="5"/>
                  </a:ln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32" name=""/>
          <p:cNvSpPr/>
          <p:nvPr/>
        </p:nvSpPr>
        <p:spPr>
          <a:xfrm>
            <a:off x="8535960" y="3905280"/>
            <a:ext cx="25560" cy="14400"/>
          </a:xfrm>
          <a:custGeom>
            <a:avLst/>
            <a:gdLst/>
            <a:ahLst/>
            <a:rect l="l" t="t" r="r" b="b"/>
            <a:pathLst>
              <a:path w="15" h="7">
                <a:moveTo>
                  <a:pt x="0" y="0"/>
                </a:moveTo>
                <a:lnTo>
                  <a:pt x="7" y="0"/>
                </a:lnTo>
                <a:lnTo>
                  <a:pt x="15" y="7"/>
                </a:lnTo>
                <a:lnTo>
                  <a:pt x="11" y="7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33" name=""/>
          <p:cNvSpPr/>
          <p:nvPr/>
        </p:nvSpPr>
        <p:spPr>
          <a:xfrm>
            <a:off x="8535960" y="3905280"/>
            <a:ext cx="25560" cy="14400"/>
          </a:xfrm>
          <a:custGeom>
            <a:avLst/>
            <a:gdLst/>
            <a:ahLst/>
            <a:rect l="l" t="t" r="r" b="b"/>
            <a:pathLst>
              <a:path w="15" h="7">
                <a:moveTo>
                  <a:pt x="0" y="0"/>
                </a:moveTo>
                <a:lnTo>
                  <a:pt x="7" y="0"/>
                </a:lnTo>
                <a:lnTo>
                  <a:pt x="15" y="7"/>
                </a:lnTo>
                <a:lnTo>
                  <a:pt x="11" y="7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34" name=""/>
          <p:cNvSpPr/>
          <p:nvPr/>
        </p:nvSpPr>
        <p:spPr>
          <a:xfrm>
            <a:off x="8294760" y="4006800"/>
            <a:ext cx="11160" cy="12600"/>
          </a:xfrm>
          <a:custGeom>
            <a:avLst/>
            <a:gdLst/>
            <a:ahLst/>
            <a:rect l="l" t="t" r="r" b="b"/>
            <a:pathLst>
              <a:path w="6" h="6">
                <a:moveTo>
                  <a:pt x="0" y="6"/>
                </a:moveTo>
                <a:lnTo>
                  <a:pt x="0" y="2"/>
                </a:lnTo>
                <a:lnTo>
                  <a:pt x="6" y="0"/>
                </a:lnTo>
                <a:lnTo>
                  <a:pt x="0" y="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35" name=""/>
          <p:cNvSpPr/>
          <p:nvPr/>
        </p:nvSpPr>
        <p:spPr>
          <a:xfrm>
            <a:off x="8294760" y="4006800"/>
            <a:ext cx="11160" cy="12600"/>
          </a:xfrm>
          <a:custGeom>
            <a:avLst/>
            <a:gdLst/>
            <a:ahLst/>
            <a:rect l="l" t="t" r="r" b="b"/>
            <a:pathLst>
              <a:path w="6" h="6">
                <a:moveTo>
                  <a:pt x="0" y="6"/>
                </a:moveTo>
                <a:lnTo>
                  <a:pt x="0" y="2"/>
                </a:lnTo>
                <a:lnTo>
                  <a:pt x="6" y="0"/>
                </a:lnTo>
                <a:lnTo>
                  <a:pt x="0" y="6"/>
                </a:lnTo>
                <a:lnTo>
                  <a:pt x="0" y="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36" name=""/>
          <p:cNvSpPr/>
          <p:nvPr/>
        </p:nvSpPr>
        <p:spPr>
          <a:xfrm>
            <a:off x="7912080" y="4000680"/>
            <a:ext cx="9720" cy="26640"/>
          </a:xfrm>
          <a:custGeom>
            <a:avLst/>
            <a:gdLst/>
            <a:ahLst/>
            <a:rect l="l" t="t" r="r" b="b"/>
            <a:pathLst>
              <a:path w="6" h="13">
                <a:moveTo>
                  <a:pt x="2" y="0"/>
                </a:moveTo>
                <a:lnTo>
                  <a:pt x="6" y="9"/>
                </a:lnTo>
                <a:lnTo>
                  <a:pt x="2" y="13"/>
                </a:lnTo>
                <a:lnTo>
                  <a:pt x="0" y="3"/>
                </a:lnTo>
                <a:lnTo>
                  <a:pt x="2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0160" bIns="-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37" name=""/>
          <p:cNvSpPr/>
          <p:nvPr/>
        </p:nvSpPr>
        <p:spPr>
          <a:xfrm>
            <a:off x="7912080" y="4000680"/>
            <a:ext cx="9720" cy="26640"/>
          </a:xfrm>
          <a:custGeom>
            <a:avLst/>
            <a:gdLst/>
            <a:ahLst/>
            <a:rect l="l" t="t" r="r" b="b"/>
            <a:pathLst>
              <a:path w="6" h="13">
                <a:moveTo>
                  <a:pt x="2" y="0"/>
                </a:moveTo>
                <a:lnTo>
                  <a:pt x="6" y="9"/>
                </a:lnTo>
                <a:lnTo>
                  <a:pt x="2" y="13"/>
                </a:lnTo>
                <a:lnTo>
                  <a:pt x="0" y="3"/>
                </a:lnTo>
                <a:lnTo>
                  <a:pt x="2" y="0"/>
                </a:lnTo>
                <a:lnTo>
                  <a:pt x="2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0160" bIns="-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38" name=""/>
          <p:cNvSpPr/>
          <p:nvPr/>
        </p:nvSpPr>
        <p:spPr>
          <a:xfrm>
            <a:off x="7683480" y="3714840"/>
            <a:ext cx="317520" cy="315720"/>
          </a:xfrm>
          <a:custGeom>
            <a:avLst/>
            <a:gdLst/>
            <a:ahLst/>
            <a:rect l="l" t="t" r="r" b="b"/>
            <a:pathLst>
              <a:path w="182" h="156">
                <a:moveTo>
                  <a:pt x="158" y="3"/>
                </a:moveTo>
                <a:lnTo>
                  <a:pt x="148" y="0"/>
                </a:lnTo>
                <a:lnTo>
                  <a:pt x="126" y="0"/>
                </a:lnTo>
                <a:lnTo>
                  <a:pt x="105" y="45"/>
                </a:lnTo>
                <a:lnTo>
                  <a:pt x="101" y="50"/>
                </a:lnTo>
                <a:lnTo>
                  <a:pt x="96" y="54"/>
                </a:lnTo>
                <a:lnTo>
                  <a:pt x="81" y="56"/>
                </a:lnTo>
                <a:lnTo>
                  <a:pt x="71" y="50"/>
                </a:lnTo>
                <a:lnTo>
                  <a:pt x="62" y="50"/>
                </a:lnTo>
                <a:lnTo>
                  <a:pt x="49" y="62"/>
                </a:lnTo>
                <a:lnTo>
                  <a:pt x="28" y="62"/>
                </a:lnTo>
                <a:lnTo>
                  <a:pt x="19" y="56"/>
                </a:lnTo>
                <a:lnTo>
                  <a:pt x="11" y="41"/>
                </a:lnTo>
                <a:lnTo>
                  <a:pt x="9" y="43"/>
                </a:lnTo>
                <a:lnTo>
                  <a:pt x="3" y="50"/>
                </a:lnTo>
                <a:lnTo>
                  <a:pt x="0" y="69"/>
                </a:lnTo>
                <a:lnTo>
                  <a:pt x="3" y="88"/>
                </a:lnTo>
                <a:lnTo>
                  <a:pt x="13" y="92"/>
                </a:lnTo>
                <a:lnTo>
                  <a:pt x="17" y="101"/>
                </a:lnTo>
                <a:lnTo>
                  <a:pt x="24" y="133"/>
                </a:lnTo>
                <a:lnTo>
                  <a:pt x="39" y="135"/>
                </a:lnTo>
                <a:lnTo>
                  <a:pt x="50" y="129"/>
                </a:lnTo>
                <a:lnTo>
                  <a:pt x="54" y="144"/>
                </a:lnTo>
                <a:lnTo>
                  <a:pt x="66" y="141"/>
                </a:lnTo>
                <a:lnTo>
                  <a:pt x="73" y="135"/>
                </a:lnTo>
                <a:lnTo>
                  <a:pt x="86" y="139"/>
                </a:lnTo>
                <a:lnTo>
                  <a:pt x="86" y="143"/>
                </a:lnTo>
                <a:lnTo>
                  <a:pt x="98" y="141"/>
                </a:lnTo>
                <a:lnTo>
                  <a:pt x="101" y="144"/>
                </a:lnTo>
                <a:lnTo>
                  <a:pt x="105" y="156"/>
                </a:lnTo>
                <a:lnTo>
                  <a:pt x="109" y="156"/>
                </a:lnTo>
                <a:lnTo>
                  <a:pt x="129" y="144"/>
                </a:lnTo>
                <a:lnTo>
                  <a:pt x="141" y="120"/>
                </a:lnTo>
                <a:lnTo>
                  <a:pt x="133" y="112"/>
                </a:lnTo>
                <a:lnTo>
                  <a:pt x="148" y="101"/>
                </a:lnTo>
                <a:lnTo>
                  <a:pt x="156" y="88"/>
                </a:lnTo>
                <a:lnTo>
                  <a:pt x="158" y="73"/>
                </a:lnTo>
                <a:lnTo>
                  <a:pt x="167" y="64"/>
                </a:lnTo>
                <a:lnTo>
                  <a:pt x="167" y="60"/>
                </a:lnTo>
                <a:lnTo>
                  <a:pt x="173" y="64"/>
                </a:lnTo>
                <a:lnTo>
                  <a:pt x="182" y="64"/>
                </a:lnTo>
                <a:lnTo>
                  <a:pt x="165" y="45"/>
                </a:lnTo>
                <a:lnTo>
                  <a:pt x="167" y="37"/>
                </a:lnTo>
                <a:lnTo>
                  <a:pt x="152" y="13"/>
                </a:lnTo>
                <a:lnTo>
                  <a:pt x="161" y="13"/>
                </a:lnTo>
                <a:lnTo>
                  <a:pt x="156" y="5"/>
                </a:lnTo>
                <a:lnTo>
                  <a:pt x="158" y="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39" name=""/>
          <p:cNvSpPr/>
          <p:nvPr/>
        </p:nvSpPr>
        <p:spPr>
          <a:xfrm>
            <a:off x="7683480" y="3714840"/>
            <a:ext cx="317520" cy="315720"/>
          </a:xfrm>
          <a:custGeom>
            <a:avLst/>
            <a:gdLst/>
            <a:ahLst/>
            <a:rect l="l" t="t" r="r" b="b"/>
            <a:pathLst>
              <a:path w="182" h="156">
                <a:moveTo>
                  <a:pt x="158" y="3"/>
                </a:moveTo>
                <a:lnTo>
                  <a:pt x="148" y="0"/>
                </a:lnTo>
                <a:lnTo>
                  <a:pt x="126" y="0"/>
                </a:lnTo>
                <a:lnTo>
                  <a:pt x="105" y="45"/>
                </a:lnTo>
                <a:lnTo>
                  <a:pt x="101" y="50"/>
                </a:lnTo>
                <a:lnTo>
                  <a:pt x="96" y="54"/>
                </a:lnTo>
                <a:lnTo>
                  <a:pt x="81" y="56"/>
                </a:lnTo>
                <a:lnTo>
                  <a:pt x="71" y="50"/>
                </a:lnTo>
                <a:lnTo>
                  <a:pt x="62" y="50"/>
                </a:lnTo>
                <a:lnTo>
                  <a:pt x="49" y="62"/>
                </a:lnTo>
                <a:lnTo>
                  <a:pt x="28" y="62"/>
                </a:lnTo>
                <a:lnTo>
                  <a:pt x="19" y="56"/>
                </a:lnTo>
                <a:lnTo>
                  <a:pt x="11" y="41"/>
                </a:lnTo>
                <a:lnTo>
                  <a:pt x="9" y="43"/>
                </a:lnTo>
                <a:lnTo>
                  <a:pt x="3" y="50"/>
                </a:lnTo>
                <a:lnTo>
                  <a:pt x="0" y="69"/>
                </a:lnTo>
                <a:lnTo>
                  <a:pt x="3" y="88"/>
                </a:lnTo>
                <a:lnTo>
                  <a:pt x="13" y="92"/>
                </a:lnTo>
                <a:lnTo>
                  <a:pt x="17" y="101"/>
                </a:lnTo>
                <a:lnTo>
                  <a:pt x="24" y="133"/>
                </a:lnTo>
                <a:lnTo>
                  <a:pt x="39" y="135"/>
                </a:lnTo>
                <a:lnTo>
                  <a:pt x="50" y="129"/>
                </a:lnTo>
                <a:lnTo>
                  <a:pt x="54" y="144"/>
                </a:lnTo>
                <a:lnTo>
                  <a:pt x="66" y="141"/>
                </a:lnTo>
                <a:lnTo>
                  <a:pt x="73" y="135"/>
                </a:lnTo>
                <a:lnTo>
                  <a:pt x="86" y="139"/>
                </a:lnTo>
                <a:lnTo>
                  <a:pt x="86" y="143"/>
                </a:lnTo>
                <a:lnTo>
                  <a:pt x="98" y="141"/>
                </a:lnTo>
                <a:lnTo>
                  <a:pt x="101" y="144"/>
                </a:lnTo>
                <a:lnTo>
                  <a:pt x="105" y="156"/>
                </a:lnTo>
                <a:lnTo>
                  <a:pt x="109" y="156"/>
                </a:lnTo>
                <a:lnTo>
                  <a:pt x="129" y="144"/>
                </a:lnTo>
                <a:lnTo>
                  <a:pt x="141" y="120"/>
                </a:lnTo>
                <a:lnTo>
                  <a:pt x="133" y="112"/>
                </a:lnTo>
                <a:lnTo>
                  <a:pt x="148" y="101"/>
                </a:lnTo>
                <a:lnTo>
                  <a:pt x="156" y="88"/>
                </a:lnTo>
                <a:lnTo>
                  <a:pt x="158" y="73"/>
                </a:lnTo>
                <a:lnTo>
                  <a:pt x="167" y="64"/>
                </a:lnTo>
                <a:lnTo>
                  <a:pt x="167" y="60"/>
                </a:lnTo>
                <a:lnTo>
                  <a:pt x="173" y="64"/>
                </a:lnTo>
                <a:lnTo>
                  <a:pt x="182" y="64"/>
                </a:lnTo>
                <a:lnTo>
                  <a:pt x="165" y="45"/>
                </a:lnTo>
                <a:lnTo>
                  <a:pt x="167" y="37"/>
                </a:lnTo>
                <a:lnTo>
                  <a:pt x="152" y="13"/>
                </a:lnTo>
                <a:lnTo>
                  <a:pt x="161" y="13"/>
                </a:lnTo>
                <a:lnTo>
                  <a:pt x="156" y="5"/>
                </a:lnTo>
                <a:lnTo>
                  <a:pt x="158" y="3"/>
                </a:lnTo>
                <a:lnTo>
                  <a:pt x="158" y="3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40" name=""/>
          <p:cNvSpPr/>
          <p:nvPr/>
        </p:nvSpPr>
        <p:spPr>
          <a:xfrm>
            <a:off x="7564320" y="4095720"/>
            <a:ext cx="295560" cy="109440"/>
          </a:xfrm>
          <a:custGeom>
            <a:avLst/>
            <a:gdLst/>
            <a:ahLst/>
            <a:rect l="l" t="t" r="r" b="b"/>
            <a:pathLst>
              <a:path w="169" h="54">
                <a:moveTo>
                  <a:pt x="126" y="45"/>
                </a:moveTo>
                <a:lnTo>
                  <a:pt x="118" y="45"/>
                </a:lnTo>
                <a:lnTo>
                  <a:pt x="102" y="43"/>
                </a:lnTo>
                <a:lnTo>
                  <a:pt x="81" y="34"/>
                </a:lnTo>
                <a:lnTo>
                  <a:pt x="64" y="32"/>
                </a:lnTo>
                <a:lnTo>
                  <a:pt x="58" y="36"/>
                </a:lnTo>
                <a:lnTo>
                  <a:pt x="30" y="28"/>
                </a:lnTo>
                <a:lnTo>
                  <a:pt x="21" y="24"/>
                </a:lnTo>
                <a:lnTo>
                  <a:pt x="23" y="20"/>
                </a:lnTo>
                <a:lnTo>
                  <a:pt x="2" y="17"/>
                </a:lnTo>
                <a:lnTo>
                  <a:pt x="0" y="13"/>
                </a:lnTo>
                <a:lnTo>
                  <a:pt x="6" y="13"/>
                </a:lnTo>
                <a:lnTo>
                  <a:pt x="13" y="2"/>
                </a:lnTo>
                <a:lnTo>
                  <a:pt x="17" y="0"/>
                </a:lnTo>
                <a:lnTo>
                  <a:pt x="28" y="4"/>
                </a:lnTo>
                <a:lnTo>
                  <a:pt x="38" y="0"/>
                </a:lnTo>
                <a:lnTo>
                  <a:pt x="39" y="5"/>
                </a:lnTo>
                <a:lnTo>
                  <a:pt x="55" y="7"/>
                </a:lnTo>
                <a:lnTo>
                  <a:pt x="66" y="17"/>
                </a:lnTo>
                <a:lnTo>
                  <a:pt x="94" y="19"/>
                </a:lnTo>
                <a:lnTo>
                  <a:pt x="100" y="11"/>
                </a:lnTo>
                <a:lnTo>
                  <a:pt x="103" y="9"/>
                </a:lnTo>
                <a:lnTo>
                  <a:pt x="109" y="15"/>
                </a:lnTo>
                <a:lnTo>
                  <a:pt x="115" y="13"/>
                </a:lnTo>
                <a:lnTo>
                  <a:pt x="132" y="19"/>
                </a:lnTo>
                <a:lnTo>
                  <a:pt x="141" y="32"/>
                </a:lnTo>
                <a:lnTo>
                  <a:pt x="167" y="36"/>
                </a:lnTo>
                <a:lnTo>
                  <a:pt x="167" y="47"/>
                </a:lnTo>
                <a:lnTo>
                  <a:pt x="169" y="54"/>
                </a:lnTo>
                <a:lnTo>
                  <a:pt x="145" y="45"/>
                </a:lnTo>
                <a:lnTo>
                  <a:pt x="135" y="47"/>
                </a:lnTo>
                <a:lnTo>
                  <a:pt x="126" y="4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41" name=""/>
          <p:cNvSpPr/>
          <p:nvPr/>
        </p:nvSpPr>
        <p:spPr>
          <a:xfrm>
            <a:off x="7564320" y="4095720"/>
            <a:ext cx="295560" cy="109440"/>
          </a:xfrm>
          <a:custGeom>
            <a:avLst/>
            <a:gdLst/>
            <a:ahLst/>
            <a:rect l="l" t="t" r="r" b="b"/>
            <a:pathLst>
              <a:path w="169" h="54">
                <a:moveTo>
                  <a:pt x="126" y="45"/>
                </a:moveTo>
                <a:lnTo>
                  <a:pt x="118" y="45"/>
                </a:lnTo>
                <a:lnTo>
                  <a:pt x="102" y="43"/>
                </a:lnTo>
                <a:lnTo>
                  <a:pt x="81" y="34"/>
                </a:lnTo>
                <a:lnTo>
                  <a:pt x="64" y="32"/>
                </a:lnTo>
                <a:lnTo>
                  <a:pt x="58" y="36"/>
                </a:lnTo>
                <a:lnTo>
                  <a:pt x="30" y="28"/>
                </a:lnTo>
                <a:lnTo>
                  <a:pt x="21" y="24"/>
                </a:lnTo>
                <a:lnTo>
                  <a:pt x="23" y="20"/>
                </a:lnTo>
                <a:lnTo>
                  <a:pt x="2" y="17"/>
                </a:lnTo>
                <a:lnTo>
                  <a:pt x="0" y="13"/>
                </a:lnTo>
                <a:lnTo>
                  <a:pt x="6" y="13"/>
                </a:lnTo>
                <a:lnTo>
                  <a:pt x="13" y="2"/>
                </a:lnTo>
                <a:lnTo>
                  <a:pt x="17" y="0"/>
                </a:lnTo>
                <a:lnTo>
                  <a:pt x="28" y="4"/>
                </a:lnTo>
                <a:lnTo>
                  <a:pt x="38" y="0"/>
                </a:lnTo>
                <a:lnTo>
                  <a:pt x="39" y="5"/>
                </a:lnTo>
                <a:lnTo>
                  <a:pt x="55" y="7"/>
                </a:lnTo>
                <a:lnTo>
                  <a:pt x="66" y="17"/>
                </a:lnTo>
                <a:lnTo>
                  <a:pt x="94" y="19"/>
                </a:lnTo>
                <a:lnTo>
                  <a:pt x="100" y="11"/>
                </a:lnTo>
                <a:lnTo>
                  <a:pt x="103" y="9"/>
                </a:lnTo>
                <a:lnTo>
                  <a:pt x="109" y="15"/>
                </a:lnTo>
                <a:lnTo>
                  <a:pt x="115" y="13"/>
                </a:lnTo>
                <a:lnTo>
                  <a:pt x="132" y="19"/>
                </a:lnTo>
                <a:lnTo>
                  <a:pt x="141" y="32"/>
                </a:lnTo>
                <a:lnTo>
                  <a:pt x="167" y="36"/>
                </a:lnTo>
                <a:lnTo>
                  <a:pt x="167" y="47"/>
                </a:lnTo>
                <a:lnTo>
                  <a:pt x="169" y="54"/>
                </a:lnTo>
                <a:lnTo>
                  <a:pt x="145" y="45"/>
                </a:lnTo>
                <a:lnTo>
                  <a:pt x="135" y="47"/>
                </a:lnTo>
                <a:lnTo>
                  <a:pt x="126" y="45"/>
                </a:lnTo>
                <a:lnTo>
                  <a:pt x="126" y="45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42" name=""/>
          <p:cNvSpPr/>
          <p:nvPr/>
        </p:nvSpPr>
        <p:spPr>
          <a:xfrm>
            <a:off x="7639200" y="3970440"/>
            <a:ext cx="21960" cy="21960"/>
          </a:xfrm>
          <a:custGeom>
            <a:avLst/>
            <a:gdLst/>
            <a:ahLst/>
            <a:rect l="l" t="t" r="r" b="b"/>
            <a:pathLst>
              <a:path w="12" h="11">
                <a:moveTo>
                  <a:pt x="2" y="0"/>
                </a:moveTo>
                <a:lnTo>
                  <a:pt x="12" y="3"/>
                </a:lnTo>
                <a:lnTo>
                  <a:pt x="10" y="11"/>
                </a:lnTo>
                <a:lnTo>
                  <a:pt x="0" y="9"/>
                </a:lnTo>
                <a:lnTo>
                  <a:pt x="2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43" name=""/>
          <p:cNvSpPr/>
          <p:nvPr/>
        </p:nvSpPr>
        <p:spPr>
          <a:xfrm>
            <a:off x="7639200" y="3970440"/>
            <a:ext cx="21960" cy="21960"/>
          </a:xfrm>
          <a:custGeom>
            <a:avLst/>
            <a:gdLst/>
            <a:ahLst/>
            <a:rect l="l" t="t" r="r" b="b"/>
            <a:pathLst>
              <a:path w="12" h="11">
                <a:moveTo>
                  <a:pt x="2" y="0"/>
                </a:moveTo>
                <a:lnTo>
                  <a:pt x="12" y="3"/>
                </a:lnTo>
                <a:lnTo>
                  <a:pt x="10" y="11"/>
                </a:lnTo>
                <a:lnTo>
                  <a:pt x="0" y="9"/>
                </a:lnTo>
                <a:lnTo>
                  <a:pt x="2" y="0"/>
                </a:lnTo>
                <a:lnTo>
                  <a:pt x="2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44" name=""/>
          <p:cNvSpPr/>
          <p:nvPr/>
        </p:nvSpPr>
        <p:spPr>
          <a:xfrm>
            <a:off x="7561440" y="3932280"/>
            <a:ext cx="48960" cy="55440"/>
          </a:xfrm>
          <a:custGeom>
            <a:avLst/>
            <a:gdLst/>
            <a:ahLst/>
            <a:rect l="l" t="t" r="r" b="b"/>
            <a:pathLst>
              <a:path w="28" h="28">
                <a:moveTo>
                  <a:pt x="0" y="7"/>
                </a:moveTo>
                <a:lnTo>
                  <a:pt x="4" y="2"/>
                </a:lnTo>
                <a:lnTo>
                  <a:pt x="11" y="4"/>
                </a:lnTo>
                <a:lnTo>
                  <a:pt x="13" y="0"/>
                </a:lnTo>
                <a:lnTo>
                  <a:pt x="21" y="17"/>
                </a:lnTo>
                <a:lnTo>
                  <a:pt x="28" y="19"/>
                </a:lnTo>
                <a:lnTo>
                  <a:pt x="28" y="28"/>
                </a:lnTo>
                <a:lnTo>
                  <a:pt x="17" y="24"/>
                </a:lnTo>
                <a:lnTo>
                  <a:pt x="11" y="13"/>
                </a:lnTo>
                <a:lnTo>
                  <a:pt x="0" y="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45" name=""/>
          <p:cNvSpPr/>
          <p:nvPr/>
        </p:nvSpPr>
        <p:spPr>
          <a:xfrm>
            <a:off x="7561440" y="3932280"/>
            <a:ext cx="48960" cy="55440"/>
          </a:xfrm>
          <a:custGeom>
            <a:avLst/>
            <a:gdLst/>
            <a:ahLst/>
            <a:rect l="l" t="t" r="r" b="b"/>
            <a:pathLst>
              <a:path w="28" h="28">
                <a:moveTo>
                  <a:pt x="0" y="7"/>
                </a:moveTo>
                <a:lnTo>
                  <a:pt x="4" y="2"/>
                </a:lnTo>
                <a:lnTo>
                  <a:pt x="11" y="4"/>
                </a:lnTo>
                <a:lnTo>
                  <a:pt x="13" y="0"/>
                </a:lnTo>
                <a:lnTo>
                  <a:pt x="21" y="17"/>
                </a:lnTo>
                <a:lnTo>
                  <a:pt x="28" y="19"/>
                </a:lnTo>
                <a:lnTo>
                  <a:pt x="28" y="28"/>
                </a:lnTo>
                <a:lnTo>
                  <a:pt x="17" y="24"/>
                </a:lnTo>
                <a:lnTo>
                  <a:pt x="11" y="13"/>
                </a:lnTo>
                <a:lnTo>
                  <a:pt x="0" y="7"/>
                </a:lnTo>
                <a:lnTo>
                  <a:pt x="0" y="7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46" name=""/>
          <p:cNvSpPr/>
          <p:nvPr/>
        </p:nvSpPr>
        <p:spPr>
          <a:xfrm>
            <a:off x="7535880" y="3884760"/>
            <a:ext cx="6480" cy="12600"/>
          </a:xfrm>
          <a:custGeom>
            <a:avLst/>
            <a:gdLst/>
            <a:ahLst/>
            <a:rect l="l" t="t" r="r" b="b"/>
            <a:pathLst>
              <a:path w="4" h="6">
                <a:moveTo>
                  <a:pt x="0" y="4"/>
                </a:moveTo>
                <a:lnTo>
                  <a:pt x="2" y="0"/>
                </a:lnTo>
                <a:lnTo>
                  <a:pt x="4" y="6"/>
                </a:lnTo>
                <a:lnTo>
                  <a:pt x="0" y="6"/>
                </a:lnTo>
                <a:lnTo>
                  <a:pt x="0" y="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47" name=""/>
          <p:cNvSpPr/>
          <p:nvPr/>
        </p:nvSpPr>
        <p:spPr>
          <a:xfrm>
            <a:off x="7535880" y="3884760"/>
            <a:ext cx="6480" cy="12600"/>
          </a:xfrm>
          <a:custGeom>
            <a:avLst/>
            <a:gdLst/>
            <a:ahLst/>
            <a:rect l="l" t="t" r="r" b="b"/>
            <a:pathLst>
              <a:path w="4" h="6">
                <a:moveTo>
                  <a:pt x="0" y="4"/>
                </a:moveTo>
                <a:lnTo>
                  <a:pt x="2" y="0"/>
                </a:lnTo>
                <a:lnTo>
                  <a:pt x="4" y="6"/>
                </a:lnTo>
                <a:lnTo>
                  <a:pt x="0" y="6"/>
                </a:lnTo>
                <a:lnTo>
                  <a:pt x="0" y="4"/>
                </a:lnTo>
                <a:lnTo>
                  <a:pt x="0" y="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48" name=""/>
          <p:cNvSpPr/>
          <p:nvPr/>
        </p:nvSpPr>
        <p:spPr>
          <a:xfrm>
            <a:off x="7535880" y="3827520"/>
            <a:ext cx="6480" cy="17280"/>
          </a:xfrm>
          <a:custGeom>
            <a:avLst/>
            <a:gdLst/>
            <a:ahLst/>
            <a:rect l="l" t="t" r="r" b="b"/>
            <a:pathLst>
              <a:path w="4" h="8">
                <a:moveTo>
                  <a:pt x="4" y="2"/>
                </a:moveTo>
                <a:lnTo>
                  <a:pt x="4" y="8"/>
                </a:lnTo>
                <a:lnTo>
                  <a:pt x="0" y="0"/>
                </a:lnTo>
                <a:lnTo>
                  <a:pt x="4" y="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49" name=""/>
          <p:cNvSpPr/>
          <p:nvPr/>
        </p:nvSpPr>
        <p:spPr>
          <a:xfrm>
            <a:off x="7535880" y="3827520"/>
            <a:ext cx="6480" cy="17280"/>
          </a:xfrm>
          <a:custGeom>
            <a:avLst/>
            <a:gdLst/>
            <a:ahLst/>
            <a:rect l="l" t="t" r="r" b="b"/>
            <a:pathLst>
              <a:path w="4" h="8">
                <a:moveTo>
                  <a:pt x="4" y="2"/>
                </a:moveTo>
                <a:lnTo>
                  <a:pt x="4" y="8"/>
                </a:lnTo>
                <a:lnTo>
                  <a:pt x="0" y="0"/>
                </a:lnTo>
                <a:lnTo>
                  <a:pt x="4" y="2"/>
                </a:lnTo>
                <a:lnTo>
                  <a:pt x="4" y="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50" name=""/>
          <p:cNvSpPr/>
          <p:nvPr/>
        </p:nvSpPr>
        <p:spPr>
          <a:xfrm>
            <a:off x="7354800" y="3911760"/>
            <a:ext cx="15840" cy="28440"/>
          </a:xfrm>
          <a:custGeom>
            <a:avLst/>
            <a:gdLst/>
            <a:ahLst/>
            <a:rect l="l" t="t" r="r" b="b"/>
            <a:pathLst>
              <a:path w="9" h="14">
                <a:moveTo>
                  <a:pt x="0" y="0"/>
                </a:moveTo>
                <a:lnTo>
                  <a:pt x="3" y="0"/>
                </a:lnTo>
                <a:lnTo>
                  <a:pt x="9" y="14"/>
                </a:lnTo>
                <a:lnTo>
                  <a:pt x="0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51" name=""/>
          <p:cNvSpPr/>
          <p:nvPr/>
        </p:nvSpPr>
        <p:spPr>
          <a:xfrm>
            <a:off x="7354800" y="3911760"/>
            <a:ext cx="15840" cy="28440"/>
          </a:xfrm>
          <a:custGeom>
            <a:avLst/>
            <a:gdLst/>
            <a:ahLst/>
            <a:rect l="l" t="t" r="r" b="b"/>
            <a:pathLst>
              <a:path w="9" h="14">
                <a:moveTo>
                  <a:pt x="0" y="0"/>
                </a:moveTo>
                <a:lnTo>
                  <a:pt x="3" y="0"/>
                </a:lnTo>
                <a:lnTo>
                  <a:pt x="9" y="14"/>
                </a:lnTo>
                <a:lnTo>
                  <a:pt x="0" y="1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52" name=""/>
          <p:cNvSpPr/>
          <p:nvPr/>
        </p:nvSpPr>
        <p:spPr>
          <a:xfrm>
            <a:off x="7459560" y="3811680"/>
            <a:ext cx="15840" cy="12600"/>
          </a:xfrm>
          <a:custGeom>
            <a:avLst/>
            <a:gdLst/>
            <a:ahLst/>
            <a:rect l="l" t="t" r="r" b="b"/>
            <a:pathLst>
              <a:path w="9" h="6">
                <a:moveTo>
                  <a:pt x="0" y="0"/>
                </a:moveTo>
                <a:lnTo>
                  <a:pt x="7" y="2"/>
                </a:lnTo>
                <a:lnTo>
                  <a:pt x="9" y="6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53" name=""/>
          <p:cNvSpPr/>
          <p:nvPr/>
        </p:nvSpPr>
        <p:spPr>
          <a:xfrm>
            <a:off x="7459560" y="3811680"/>
            <a:ext cx="15840" cy="12600"/>
          </a:xfrm>
          <a:custGeom>
            <a:avLst/>
            <a:gdLst/>
            <a:ahLst/>
            <a:rect l="l" t="t" r="r" b="b"/>
            <a:pathLst>
              <a:path w="9" h="6">
                <a:moveTo>
                  <a:pt x="0" y="0"/>
                </a:moveTo>
                <a:lnTo>
                  <a:pt x="7" y="2"/>
                </a:lnTo>
                <a:lnTo>
                  <a:pt x="9" y="6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54" name=""/>
          <p:cNvSpPr/>
          <p:nvPr/>
        </p:nvSpPr>
        <p:spPr>
          <a:xfrm>
            <a:off x="7439040" y="3797280"/>
            <a:ext cx="14400" cy="12600"/>
          </a:xfrm>
          <a:custGeom>
            <a:avLst/>
            <a:gdLst/>
            <a:ahLst/>
            <a:rect l="l" t="t" r="r" b="b"/>
            <a:pathLst>
              <a:path w="8" h="6">
                <a:moveTo>
                  <a:pt x="6" y="6"/>
                </a:moveTo>
                <a:lnTo>
                  <a:pt x="0" y="0"/>
                </a:lnTo>
                <a:lnTo>
                  <a:pt x="8" y="0"/>
                </a:lnTo>
                <a:lnTo>
                  <a:pt x="6" y="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55" name=""/>
          <p:cNvSpPr/>
          <p:nvPr/>
        </p:nvSpPr>
        <p:spPr>
          <a:xfrm>
            <a:off x="7439040" y="3797280"/>
            <a:ext cx="14400" cy="12600"/>
          </a:xfrm>
          <a:custGeom>
            <a:avLst/>
            <a:gdLst/>
            <a:ahLst/>
            <a:rect l="l" t="t" r="r" b="b"/>
            <a:pathLst>
              <a:path w="8" h="6">
                <a:moveTo>
                  <a:pt x="6" y="6"/>
                </a:moveTo>
                <a:lnTo>
                  <a:pt x="0" y="0"/>
                </a:lnTo>
                <a:lnTo>
                  <a:pt x="8" y="0"/>
                </a:lnTo>
                <a:lnTo>
                  <a:pt x="6" y="6"/>
                </a:lnTo>
                <a:lnTo>
                  <a:pt x="6" y="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56" name=""/>
          <p:cNvSpPr/>
          <p:nvPr/>
        </p:nvSpPr>
        <p:spPr>
          <a:xfrm>
            <a:off x="7300800" y="3816360"/>
            <a:ext cx="28800" cy="34920"/>
          </a:xfrm>
          <a:custGeom>
            <a:avLst/>
            <a:gdLst/>
            <a:ahLst/>
            <a:rect l="l" t="t" r="r" b="b"/>
            <a:pathLst>
              <a:path w="16" h="17">
                <a:moveTo>
                  <a:pt x="0" y="4"/>
                </a:moveTo>
                <a:lnTo>
                  <a:pt x="6" y="0"/>
                </a:lnTo>
                <a:lnTo>
                  <a:pt x="16" y="10"/>
                </a:lnTo>
                <a:lnTo>
                  <a:pt x="16" y="17"/>
                </a:lnTo>
                <a:lnTo>
                  <a:pt x="0" y="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57" name=""/>
          <p:cNvSpPr/>
          <p:nvPr/>
        </p:nvSpPr>
        <p:spPr>
          <a:xfrm>
            <a:off x="7300800" y="3816360"/>
            <a:ext cx="28800" cy="34920"/>
          </a:xfrm>
          <a:custGeom>
            <a:avLst/>
            <a:gdLst/>
            <a:ahLst/>
            <a:rect l="l" t="t" r="r" b="b"/>
            <a:pathLst>
              <a:path w="16" h="17">
                <a:moveTo>
                  <a:pt x="0" y="4"/>
                </a:moveTo>
                <a:lnTo>
                  <a:pt x="6" y="0"/>
                </a:lnTo>
                <a:lnTo>
                  <a:pt x="16" y="10"/>
                </a:lnTo>
                <a:lnTo>
                  <a:pt x="16" y="17"/>
                </a:lnTo>
                <a:lnTo>
                  <a:pt x="0" y="4"/>
                </a:lnTo>
                <a:lnTo>
                  <a:pt x="0" y="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58" name=""/>
          <p:cNvSpPr/>
          <p:nvPr/>
        </p:nvSpPr>
        <p:spPr>
          <a:xfrm>
            <a:off x="7256520" y="3767040"/>
            <a:ext cx="22320" cy="19080"/>
          </a:xfrm>
          <a:custGeom>
            <a:avLst/>
            <a:gdLst/>
            <a:ahLst/>
            <a:rect l="l" t="t" r="r" b="b"/>
            <a:pathLst>
              <a:path w="13" h="9">
                <a:moveTo>
                  <a:pt x="0" y="2"/>
                </a:moveTo>
                <a:lnTo>
                  <a:pt x="2" y="0"/>
                </a:lnTo>
                <a:lnTo>
                  <a:pt x="13" y="9"/>
                </a:lnTo>
                <a:lnTo>
                  <a:pt x="0" y="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59" name=""/>
          <p:cNvSpPr/>
          <p:nvPr/>
        </p:nvSpPr>
        <p:spPr>
          <a:xfrm>
            <a:off x="7256520" y="3767040"/>
            <a:ext cx="22320" cy="19080"/>
          </a:xfrm>
          <a:custGeom>
            <a:avLst/>
            <a:gdLst/>
            <a:ahLst/>
            <a:rect l="l" t="t" r="r" b="b"/>
            <a:pathLst>
              <a:path w="13" h="9">
                <a:moveTo>
                  <a:pt x="0" y="2"/>
                </a:moveTo>
                <a:lnTo>
                  <a:pt x="2" y="0"/>
                </a:lnTo>
                <a:lnTo>
                  <a:pt x="13" y="9"/>
                </a:lnTo>
                <a:lnTo>
                  <a:pt x="0" y="2"/>
                </a:lnTo>
                <a:lnTo>
                  <a:pt x="0" y="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60" name=""/>
          <p:cNvSpPr/>
          <p:nvPr/>
        </p:nvSpPr>
        <p:spPr>
          <a:xfrm>
            <a:off x="8109000" y="4052880"/>
            <a:ext cx="14400" cy="22320"/>
          </a:xfrm>
          <a:custGeom>
            <a:avLst/>
            <a:gdLst/>
            <a:ahLst/>
            <a:rect l="l" t="t" r="r" b="b"/>
            <a:pathLst>
              <a:path w="8" h="11">
                <a:moveTo>
                  <a:pt x="2" y="0"/>
                </a:moveTo>
                <a:lnTo>
                  <a:pt x="8" y="0"/>
                </a:lnTo>
                <a:lnTo>
                  <a:pt x="6" y="11"/>
                </a:lnTo>
                <a:lnTo>
                  <a:pt x="0" y="11"/>
                </a:lnTo>
                <a:lnTo>
                  <a:pt x="2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61" name=""/>
          <p:cNvSpPr/>
          <p:nvPr/>
        </p:nvSpPr>
        <p:spPr>
          <a:xfrm>
            <a:off x="8109000" y="4052880"/>
            <a:ext cx="14400" cy="22320"/>
          </a:xfrm>
          <a:custGeom>
            <a:avLst/>
            <a:gdLst/>
            <a:ahLst/>
            <a:rect l="l" t="t" r="r" b="b"/>
            <a:pathLst>
              <a:path w="8" h="11">
                <a:moveTo>
                  <a:pt x="2" y="0"/>
                </a:moveTo>
                <a:lnTo>
                  <a:pt x="8" y="0"/>
                </a:lnTo>
                <a:lnTo>
                  <a:pt x="6" y="11"/>
                </a:lnTo>
                <a:lnTo>
                  <a:pt x="0" y="11"/>
                </a:lnTo>
                <a:lnTo>
                  <a:pt x="2" y="0"/>
                </a:lnTo>
                <a:lnTo>
                  <a:pt x="2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62" name=""/>
          <p:cNvSpPr/>
          <p:nvPr/>
        </p:nvSpPr>
        <p:spPr>
          <a:xfrm>
            <a:off x="6357960" y="2433600"/>
            <a:ext cx="947880" cy="1138320"/>
          </a:xfrm>
          <a:custGeom>
            <a:avLst/>
            <a:gdLst/>
            <a:ahLst/>
            <a:rect l="l" t="t" r="r" b="b"/>
            <a:pathLst>
              <a:path w="543" h="561">
                <a:moveTo>
                  <a:pt x="242" y="126"/>
                </a:moveTo>
                <a:lnTo>
                  <a:pt x="229" y="136"/>
                </a:lnTo>
                <a:lnTo>
                  <a:pt x="224" y="156"/>
                </a:lnTo>
                <a:lnTo>
                  <a:pt x="274" y="186"/>
                </a:lnTo>
                <a:lnTo>
                  <a:pt x="303" y="186"/>
                </a:lnTo>
                <a:lnTo>
                  <a:pt x="314" y="198"/>
                </a:lnTo>
                <a:lnTo>
                  <a:pt x="355" y="207"/>
                </a:lnTo>
                <a:lnTo>
                  <a:pt x="370" y="205"/>
                </a:lnTo>
                <a:lnTo>
                  <a:pt x="372" y="200"/>
                </a:lnTo>
                <a:lnTo>
                  <a:pt x="368" y="194"/>
                </a:lnTo>
                <a:lnTo>
                  <a:pt x="370" y="190"/>
                </a:lnTo>
                <a:lnTo>
                  <a:pt x="372" y="175"/>
                </a:lnTo>
                <a:lnTo>
                  <a:pt x="383" y="171"/>
                </a:lnTo>
                <a:lnTo>
                  <a:pt x="383" y="185"/>
                </a:lnTo>
                <a:lnTo>
                  <a:pt x="387" y="186"/>
                </a:lnTo>
                <a:lnTo>
                  <a:pt x="383" y="190"/>
                </a:lnTo>
                <a:lnTo>
                  <a:pt x="387" y="196"/>
                </a:lnTo>
                <a:lnTo>
                  <a:pt x="400" y="200"/>
                </a:lnTo>
                <a:lnTo>
                  <a:pt x="444" y="196"/>
                </a:lnTo>
                <a:lnTo>
                  <a:pt x="447" y="186"/>
                </a:lnTo>
                <a:lnTo>
                  <a:pt x="440" y="183"/>
                </a:lnTo>
                <a:lnTo>
                  <a:pt x="440" y="177"/>
                </a:lnTo>
                <a:lnTo>
                  <a:pt x="464" y="168"/>
                </a:lnTo>
                <a:lnTo>
                  <a:pt x="493" y="147"/>
                </a:lnTo>
                <a:lnTo>
                  <a:pt x="506" y="147"/>
                </a:lnTo>
                <a:lnTo>
                  <a:pt x="519" y="141"/>
                </a:lnTo>
                <a:lnTo>
                  <a:pt x="523" y="153"/>
                </a:lnTo>
                <a:lnTo>
                  <a:pt x="525" y="153"/>
                </a:lnTo>
                <a:lnTo>
                  <a:pt x="525" y="162"/>
                </a:lnTo>
                <a:lnTo>
                  <a:pt x="538" y="166"/>
                </a:lnTo>
                <a:lnTo>
                  <a:pt x="543" y="169"/>
                </a:lnTo>
                <a:lnTo>
                  <a:pt x="543" y="175"/>
                </a:lnTo>
                <a:lnTo>
                  <a:pt x="538" y="177"/>
                </a:lnTo>
                <a:lnTo>
                  <a:pt x="536" y="190"/>
                </a:lnTo>
                <a:lnTo>
                  <a:pt x="521" y="190"/>
                </a:lnTo>
                <a:lnTo>
                  <a:pt x="506" y="205"/>
                </a:lnTo>
                <a:lnTo>
                  <a:pt x="504" y="218"/>
                </a:lnTo>
                <a:lnTo>
                  <a:pt x="494" y="232"/>
                </a:lnTo>
                <a:lnTo>
                  <a:pt x="485" y="256"/>
                </a:lnTo>
                <a:lnTo>
                  <a:pt x="470" y="260"/>
                </a:lnTo>
                <a:lnTo>
                  <a:pt x="468" y="277"/>
                </a:lnTo>
                <a:lnTo>
                  <a:pt x="464" y="279"/>
                </a:lnTo>
                <a:lnTo>
                  <a:pt x="462" y="281"/>
                </a:lnTo>
                <a:lnTo>
                  <a:pt x="466" y="292"/>
                </a:lnTo>
                <a:lnTo>
                  <a:pt x="457" y="297"/>
                </a:lnTo>
                <a:lnTo>
                  <a:pt x="447" y="260"/>
                </a:lnTo>
                <a:lnTo>
                  <a:pt x="438" y="275"/>
                </a:lnTo>
                <a:lnTo>
                  <a:pt x="431" y="269"/>
                </a:lnTo>
                <a:lnTo>
                  <a:pt x="427" y="256"/>
                </a:lnTo>
                <a:lnTo>
                  <a:pt x="449" y="233"/>
                </a:lnTo>
                <a:lnTo>
                  <a:pt x="408" y="228"/>
                </a:lnTo>
                <a:lnTo>
                  <a:pt x="402" y="224"/>
                </a:lnTo>
                <a:lnTo>
                  <a:pt x="399" y="209"/>
                </a:lnTo>
                <a:lnTo>
                  <a:pt x="397" y="215"/>
                </a:lnTo>
                <a:lnTo>
                  <a:pt x="391" y="215"/>
                </a:lnTo>
                <a:lnTo>
                  <a:pt x="387" y="205"/>
                </a:lnTo>
                <a:lnTo>
                  <a:pt x="383" y="213"/>
                </a:lnTo>
                <a:lnTo>
                  <a:pt x="378" y="203"/>
                </a:lnTo>
                <a:lnTo>
                  <a:pt x="372" y="217"/>
                </a:lnTo>
                <a:lnTo>
                  <a:pt x="374" y="222"/>
                </a:lnTo>
                <a:lnTo>
                  <a:pt x="382" y="224"/>
                </a:lnTo>
                <a:lnTo>
                  <a:pt x="382" y="230"/>
                </a:lnTo>
                <a:lnTo>
                  <a:pt x="374" y="230"/>
                </a:lnTo>
                <a:lnTo>
                  <a:pt x="368" y="239"/>
                </a:lnTo>
                <a:lnTo>
                  <a:pt x="380" y="249"/>
                </a:lnTo>
                <a:lnTo>
                  <a:pt x="378" y="262"/>
                </a:lnTo>
                <a:lnTo>
                  <a:pt x="387" y="303"/>
                </a:lnTo>
                <a:lnTo>
                  <a:pt x="383" y="303"/>
                </a:lnTo>
                <a:lnTo>
                  <a:pt x="382" y="299"/>
                </a:lnTo>
                <a:lnTo>
                  <a:pt x="382" y="303"/>
                </a:lnTo>
                <a:lnTo>
                  <a:pt x="374" y="305"/>
                </a:lnTo>
                <a:lnTo>
                  <a:pt x="372" y="292"/>
                </a:lnTo>
                <a:lnTo>
                  <a:pt x="368" y="299"/>
                </a:lnTo>
                <a:lnTo>
                  <a:pt x="352" y="307"/>
                </a:lnTo>
                <a:lnTo>
                  <a:pt x="352" y="322"/>
                </a:lnTo>
                <a:lnTo>
                  <a:pt x="338" y="335"/>
                </a:lnTo>
                <a:lnTo>
                  <a:pt x="314" y="348"/>
                </a:lnTo>
                <a:lnTo>
                  <a:pt x="299" y="367"/>
                </a:lnTo>
                <a:lnTo>
                  <a:pt x="265" y="392"/>
                </a:lnTo>
                <a:lnTo>
                  <a:pt x="261" y="401"/>
                </a:lnTo>
                <a:lnTo>
                  <a:pt x="244" y="407"/>
                </a:lnTo>
                <a:lnTo>
                  <a:pt x="237" y="418"/>
                </a:lnTo>
                <a:lnTo>
                  <a:pt x="227" y="418"/>
                </a:lnTo>
                <a:lnTo>
                  <a:pt x="222" y="425"/>
                </a:lnTo>
                <a:lnTo>
                  <a:pt x="224" y="457"/>
                </a:lnTo>
                <a:lnTo>
                  <a:pt x="227" y="465"/>
                </a:lnTo>
                <a:lnTo>
                  <a:pt x="218" y="495"/>
                </a:lnTo>
                <a:lnTo>
                  <a:pt x="218" y="520"/>
                </a:lnTo>
                <a:lnTo>
                  <a:pt x="209" y="520"/>
                </a:lnTo>
                <a:lnTo>
                  <a:pt x="203" y="533"/>
                </a:lnTo>
                <a:lnTo>
                  <a:pt x="203" y="538"/>
                </a:lnTo>
                <a:lnTo>
                  <a:pt x="188" y="542"/>
                </a:lnTo>
                <a:lnTo>
                  <a:pt x="186" y="553"/>
                </a:lnTo>
                <a:lnTo>
                  <a:pt x="178" y="561"/>
                </a:lnTo>
                <a:lnTo>
                  <a:pt x="173" y="561"/>
                </a:lnTo>
                <a:lnTo>
                  <a:pt x="160" y="544"/>
                </a:lnTo>
                <a:lnTo>
                  <a:pt x="143" y="497"/>
                </a:lnTo>
                <a:lnTo>
                  <a:pt x="131" y="482"/>
                </a:lnTo>
                <a:lnTo>
                  <a:pt x="126" y="457"/>
                </a:lnTo>
                <a:lnTo>
                  <a:pt x="111" y="431"/>
                </a:lnTo>
                <a:lnTo>
                  <a:pt x="111" y="420"/>
                </a:lnTo>
                <a:lnTo>
                  <a:pt x="107" y="422"/>
                </a:lnTo>
                <a:lnTo>
                  <a:pt x="103" y="416"/>
                </a:lnTo>
                <a:lnTo>
                  <a:pt x="98" y="401"/>
                </a:lnTo>
                <a:lnTo>
                  <a:pt x="88" y="365"/>
                </a:lnTo>
                <a:lnTo>
                  <a:pt x="90" y="354"/>
                </a:lnTo>
                <a:lnTo>
                  <a:pt x="88" y="354"/>
                </a:lnTo>
                <a:lnTo>
                  <a:pt x="84" y="341"/>
                </a:lnTo>
                <a:lnTo>
                  <a:pt x="88" y="326"/>
                </a:lnTo>
                <a:lnTo>
                  <a:pt x="83" y="297"/>
                </a:lnTo>
                <a:lnTo>
                  <a:pt x="88" y="290"/>
                </a:lnTo>
                <a:lnTo>
                  <a:pt x="77" y="288"/>
                </a:lnTo>
                <a:lnTo>
                  <a:pt x="71" y="313"/>
                </a:lnTo>
                <a:lnTo>
                  <a:pt x="58" y="318"/>
                </a:lnTo>
                <a:lnTo>
                  <a:pt x="45" y="318"/>
                </a:lnTo>
                <a:lnTo>
                  <a:pt x="19" y="294"/>
                </a:lnTo>
                <a:lnTo>
                  <a:pt x="17" y="288"/>
                </a:lnTo>
                <a:lnTo>
                  <a:pt x="35" y="286"/>
                </a:lnTo>
                <a:lnTo>
                  <a:pt x="41" y="281"/>
                </a:lnTo>
                <a:lnTo>
                  <a:pt x="43" y="271"/>
                </a:lnTo>
                <a:lnTo>
                  <a:pt x="32" y="279"/>
                </a:lnTo>
                <a:lnTo>
                  <a:pt x="17" y="279"/>
                </a:lnTo>
                <a:lnTo>
                  <a:pt x="0" y="260"/>
                </a:lnTo>
                <a:lnTo>
                  <a:pt x="5" y="256"/>
                </a:lnTo>
                <a:lnTo>
                  <a:pt x="15" y="256"/>
                </a:lnTo>
                <a:lnTo>
                  <a:pt x="17" y="247"/>
                </a:lnTo>
                <a:lnTo>
                  <a:pt x="37" y="252"/>
                </a:lnTo>
                <a:lnTo>
                  <a:pt x="47" y="247"/>
                </a:lnTo>
                <a:lnTo>
                  <a:pt x="51" y="250"/>
                </a:lnTo>
                <a:lnTo>
                  <a:pt x="58" y="247"/>
                </a:lnTo>
                <a:lnTo>
                  <a:pt x="49" y="222"/>
                </a:lnTo>
                <a:lnTo>
                  <a:pt x="39" y="217"/>
                </a:lnTo>
                <a:lnTo>
                  <a:pt x="41" y="205"/>
                </a:lnTo>
                <a:lnTo>
                  <a:pt x="28" y="201"/>
                </a:lnTo>
                <a:lnTo>
                  <a:pt x="30" y="192"/>
                </a:lnTo>
                <a:lnTo>
                  <a:pt x="47" y="171"/>
                </a:lnTo>
                <a:lnTo>
                  <a:pt x="54" y="179"/>
                </a:lnTo>
                <a:lnTo>
                  <a:pt x="71" y="175"/>
                </a:lnTo>
                <a:lnTo>
                  <a:pt x="81" y="158"/>
                </a:lnTo>
                <a:lnTo>
                  <a:pt x="90" y="153"/>
                </a:lnTo>
                <a:lnTo>
                  <a:pt x="101" y="134"/>
                </a:lnTo>
                <a:lnTo>
                  <a:pt x="107" y="130"/>
                </a:lnTo>
                <a:lnTo>
                  <a:pt x="109" y="124"/>
                </a:lnTo>
                <a:lnTo>
                  <a:pt x="116" y="113"/>
                </a:lnTo>
                <a:lnTo>
                  <a:pt x="128" y="109"/>
                </a:lnTo>
                <a:lnTo>
                  <a:pt x="122" y="105"/>
                </a:lnTo>
                <a:lnTo>
                  <a:pt x="126" y="102"/>
                </a:lnTo>
                <a:lnTo>
                  <a:pt x="122" y="96"/>
                </a:lnTo>
                <a:lnTo>
                  <a:pt x="124" y="90"/>
                </a:lnTo>
                <a:lnTo>
                  <a:pt x="137" y="85"/>
                </a:lnTo>
                <a:lnTo>
                  <a:pt x="135" y="79"/>
                </a:lnTo>
                <a:lnTo>
                  <a:pt x="126" y="77"/>
                </a:lnTo>
                <a:lnTo>
                  <a:pt x="124" y="72"/>
                </a:lnTo>
                <a:lnTo>
                  <a:pt x="116" y="70"/>
                </a:lnTo>
                <a:lnTo>
                  <a:pt x="111" y="62"/>
                </a:lnTo>
                <a:lnTo>
                  <a:pt x="116" y="55"/>
                </a:lnTo>
                <a:lnTo>
                  <a:pt x="111" y="49"/>
                </a:lnTo>
                <a:lnTo>
                  <a:pt x="116" y="45"/>
                </a:lnTo>
                <a:lnTo>
                  <a:pt x="109" y="42"/>
                </a:lnTo>
                <a:lnTo>
                  <a:pt x="111" y="38"/>
                </a:lnTo>
                <a:lnTo>
                  <a:pt x="107" y="36"/>
                </a:lnTo>
                <a:lnTo>
                  <a:pt x="111" y="26"/>
                </a:lnTo>
                <a:lnTo>
                  <a:pt x="116" y="25"/>
                </a:lnTo>
                <a:lnTo>
                  <a:pt x="141" y="32"/>
                </a:lnTo>
                <a:lnTo>
                  <a:pt x="156" y="26"/>
                </a:lnTo>
                <a:lnTo>
                  <a:pt x="163" y="28"/>
                </a:lnTo>
                <a:lnTo>
                  <a:pt x="167" y="21"/>
                </a:lnTo>
                <a:lnTo>
                  <a:pt x="178" y="11"/>
                </a:lnTo>
                <a:lnTo>
                  <a:pt x="209" y="0"/>
                </a:lnTo>
                <a:lnTo>
                  <a:pt x="222" y="8"/>
                </a:lnTo>
                <a:lnTo>
                  <a:pt x="224" y="13"/>
                </a:lnTo>
                <a:lnTo>
                  <a:pt x="229" y="11"/>
                </a:lnTo>
                <a:lnTo>
                  <a:pt x="224" y="28"/>
                </a:lnTo>
                <a:lnTo>
                  <a:pt x="214" y="36"/>
                </a:lnTo>
                <a:lnTo>
                  <a:pt x="214" y="43"/>
                </a:lnTo>
                <a:lnTo>
                  <a:pt x="203" y="45"/>
                </a:lnTo>
                <a:lnTo>
                  <a:pt x="203" y="58"/>
                </a:lnTo>
                <a:lnTo>
                  <a:pt x="212" y="64"/>
                </a:lnTo>
                <a:lnTo>
                  <a:pt x="214" y="74"/>
                </a:lnTo>
                <a:lnTo>
                  <a:pt x="203" y="81"/>
                </a:lnTo>
                <a:lnTo>
                  <a:pt x="199" y="74"/>
                </a:lnTo>
                <a:lnTo>
                  <a:pt x="193" y="77"/>
                </a:lnTo>
                <a:lnTo>
                  <a:pt x="199" y="90"/>
                </a:lnTo>
                <a:lnTo>
                  <a:pt x="199" y="102"/>
                </a:lnTo>
                <a:lnTo>
                  <a:pt x="203" y="109"/>
                </a:lnTo>
                <a:lnTo>
                  <a:pt x="212" y="109"/>
                </a:lnTo>
                <a:lnTo>
                  <a:pt x="242" y="12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63" name=""/>
          <p:cNvSpPr/>
          <p:nvPr/>
        </p:nvSpPr>
        <p:spPr>
          <a:xfrm>
            <a:off x="6357960" y="2433600"/>
            <a:ext cx="947880" cy="1138320"/>
          </a:xfrm>
          <a:custGeom>
            <a:avLst/>
            <a:gdLst/>
            <a:ahLst/>
            <a:rect l="l" t="t" r="r" b="b"/>
            <a:pathLst>
              <a:path w="543" h="561">
                <a:moveTo>
                  <a:pt x="242" y="126"/>
                </a:moveTo>
                <a:lnTo>
                  <a:pt x="229" y="136"/>
                </a:lnTo>
                <a:lnTo>
                  <a:pt x="224" y="156"/>
                </a:lnTo>
                <a:lnTo>
                  <a:pt x="274" y="186"/>
                </a:lnTo>
                <a:lnTo>
                  <a:pt x="303" y="186"/>
                </a:lnTo>
                <a:lnTo>
                  <a:pt x="314" y="198"/>
                </a:lnTo>
                <a:lnTo>
                  <a:pt x="355" y="207"/>
                </a:lnTo>
                <a:lnTo>
                  <a:pt x="370" y="205"/>
                </a:lnTo>
                <a:lnTo>
                  <a:pt x="372" y="200"/>
                </a:lnTo>
                <a:lnTo>
                  <a:pt x="368" y="194"/>
                </a:lnTo>
                <a:lnTo>
                  <a:pt x="370" y="190"/>
                </a:lnTo>
                <a:lnTo>
                  <a:pt x="372" y="175"/>
                </a:lnTo>
                <a:lnTo>
                  <a:pt x="383" y="171"/>
                </a:lnTo>
                <a:lnTo>
                  <a:pt x="383" y="185"/>
                </a:lnTo>
                <a:lnTo>
                  <a:pt x="387" y="186"/>
                </a:lnTo>
                <a:lnTo>
                  <a:pt x="383" y="190"/>
                </a:lnTo>
                <a:lnTo>
                  <a:pt x="387" y="196"/>
                </a:lnTo>
                <a:lnTo>
                  <a:pt x="400" y="200"/>
                </a:lnTo>
                <a:lnTo>
                  <a:pt x="444" y="196"/>
                </a:lnTo>
                <a:lnTo>
                  <a:pt x="447" y="186"/>
                </a:lnTo>
                <a:lnTo>
                  <a:pt x="440" y="183"/>
                </a:lnTo>
                <a:lnTo>
                  <a:pt x="440" y="177"/>
                </a:lnTo>
                <a:lnTo>
                  <a:pt x="464" y="168"/>
                </a:lnTo>
                <a:lnTo>
                  <a:pt x="493" y="147"/>
                </a:lnTo>
                <a:lnTo>
                  <a:pt x="506" y="147"/>
                </a:lnTo>
                <a:lnTo>
                  <a:pt x="519" y="141"/>
                </a:lnTo>
                <a:lnTo>
                  <a:pt x="523" y="153"/>
                </a:lnTo>
                <a:lnTo>
                  <a:pt x="525" y="153"/>
                </a:lnTo>
                <a:lnTo>
                  <a:pt x="525" y="162"/>
                </a:lnTo>
                <a:lnTo>
                  <a:pt x="538" y="166"/>
                </a:lnTo>
                <a:lnTo>
                  <a:pt x="543" y="169"/>
                </a:lnTo>
                <a:lnTo>
                  <a:pt x="543" y="175"/>
                </a:lnTo>
                <a:lnTo>
                  <a:pt x="538" y="177"/>
                </a:lnTo>
                <a:lnTo>
                  <a:pt x="536" y="190"/>
                </a:lnTo>
                <a:lnTo>
                  <a:pt x="521" y="190"/>
                </a:lnTo>
                <a:lnTo>
                  <a:pt x="506" y="205"/>
                </a:lnTo>
                <a:lnTo>
                  <a:pt x="504" y="218"/>
                </a:lnTo>
                <a:lnTo>
                  <a:pt x="494" y="232"/>
                </a:lnTo>
                <a:lnTo>
                  <a:pt x="485" y="256"/>
                </a:lnTo>
                <a:lnTo>
                  <a:pt x="470" y="260"/>
                </a:lnTo>
                <a:lnTo>
                  <a:pt x="468" y="277"/>
                </a:lnTo>
                <a:lnTo>
                  <a:pt x="464" y="279"/>
                </a:lnTo>
                <a:lnTo>
                  <a:pt x="462" y="281"/>
                </a:lnTo>
                <a:lnTo>
                  <a:pt x="466" y="292"/>
                </a:lnTo>
                <a:lnTo>
                  <a:pt x="457" y="297"/>
                </a:lnTo>
                <a:lnTo>
                  <a:pt x="447" y="260"/>
                </a:lnTo>
                <a:lnTo>
                  <a:pt x="438" y="275"/>
                </a:lnTo>
                <a:lnTo>
                  <a:pt x="431" y="269"/>
                </a:lnTo>
                <a:lnTo>
                  <a:pt x="427" y="256"/>
                </a:lnTo>
                <a:lnTo>
                  <a:pt x="449" y="233"/>
                </a:lnTo>
                <a:lnTo>
                  <a:pt x="408" y="228"/>
                </a:lnTo>
                <a:lnTo>
                  <a:pt x="402" y="224"/>
                </a:lnTo>
                <a:lnTo>
                  <a:pt x="399" y="209"/>
                </a:lnTo>
                <a:lnTo>
                  <a:pt x="397" y="215"/>
                </a:lnTo>
                <a:lnTo>
                  <a:pt x="391" y="215"/>
                </a:lnTo>
                <a:lnTo>
                  <a:pt x="387" y="205"/>
                </a:lnTo>
                <a:lnTo>
                  <a:pt x="383" y="213"/>
                </a:lnTo>
                <a:lnTo>
                  <a:pt x="378" y="203"/>
                </a:lnTo>
                <a:lnTo>
                  <a:pt x="372" y="217"/>
                </a:lnTo>
                <a:lnTo>
                  <a:pt x="374" y="222"/>
                </a:lnTo>
                <a:lnTo>
                  <a:pt x="382" y="224"/>
                </a:lnTo>
                <a:lnTo>
                  <a:pt x="382" y="230"/>
                </a:lnTo>
                <a:lnTo>
                  <a:pt x="374" y="230"/>
                </a:lnTo>
                <a:lnTo>
                  <a:pt x="368" y="239"/>
                </a:lnTo>
                <a:lnTo>
                  <a:pt x="380" y="249"/>
                </a:lnTo>
                <a:lnTo>
                  <a:pt x="378" y="262"/>
                </a:lnTo>
                <a:lnTo>
                  <a:pt x="387" y="303"/>
                </a:lnTo>
                <a:lnTo>
                  <a:pt x="383" y="303"/>
                </a:lnTo>
                <a:lnTo>
                  <a:pt x="382" y="299"/>
                </a:lnTo>
                <a:lnTo>
                  <a:pt x="382" y="303"/>
                </a:lnTo>
                <a:lnTo>
                  <a:pt x="374" y="305"/>
                </a:lnTo>
                <a:lnTo>
                  <a:pt x="372" y="292"/>
                </a:lnTo>
                <a:lnTo>
                  <a:pt x="368" y="299"/>
                </a:lnTo>
                <a:lnTo>
                  <a:pt x="352" y="307"/>
                </a:lnTo>
                <a:lnTo>
                  <a:pt x="352" y="322"/>
                </a:lnTo>
                <a:lnTo>
                  <a:pt x="338" y="335"/>
                </a:lnTo>
                <a:lnTo>
                  <a:pt x="314" y="348"/>
                </a:lnTo>
                <a:lnTo>
                  <a:pt x="299" y="367"/>
                </a:lnTo>
                <a:lnTo>
                  <a:pt x="265" y="392"/>
                </a:lnTo>
                <a:lnTo>
                  <a:pt x="261" y="401"/>
                </a:lnTo>
                <a:lnTo>
                  <a:pt x="244" y="407"/>
                </a:lnTo>
                <a:lnTo>
                  <a:pt x="237" y="418"/>
                </a:lnTo>
                <a:lnTo>
                  <a:pt x="227" y="418"/>
                </a:lnTo>
                <a:lnTo>
                  <a:pt x="222" y="425"/>
                </a:lnTo>
                <a:lnTo>
                  <a:pt x="224" y="457"/>
                </a:lnTo>
                <a:lnTo>
                  <a:pt x="227" y="465"/>
                </a:lnTo>
                <a:lnTo>
                  <a:pt x="218" y="495"/>
                </a:lnTo>
                <a:lnTo>
                  <a:pt x="218" y="520"/>
                </a:lnTo>
                <a:lnTo>
                  <a:pt x="209" y="520"/>
                </a:lnTo>
                <a:lnTo>
                  <a:pt x="203" y="533"/>
                </a:lnTo>
                <a:lnTo>
                  <a:pt x="203" y="538"/>
                </a:lnTo>
                <a:lnTo>
                  <a:pt x="188" y="542"/>
                </a:lnTo>
                <a:lnTo>
                  <a:pt x="186" y="553"/>
                </a:lnTo>
                <a:lnTo>
                  <a:pt x="178" y="561"/>
                </a:lnTo>
                <a:lnTo>
                  <a:pt x="173" y="561"/>
                </a:lnTo>
                <a:lnTo>
                  <a:pt x="160" y="544"/>
                </a:lnTo>
                <a:lnTo>
                  <a:pt x="143" y="497"/>
                </a:lnTo>
                <a:lnTo>
                  <a:pt x="131" y="482"/>
                </a:lnTo>
                <a:lnTo>
                  <a:pt x="126" y="457"/>
                </a:lnTo>
                <a:lnTo>
                  <a:pt x="111" y="431"/>
                </a:lnTo>
                <a:lnTo>
                  <a:pt x="111" y="420"/>
                </a:lnTo>
                <a:lnTo>
                  <a:pt x="107" y="422"/>
                </a:lnTo>
                <a:lnTo>
                  <a:pt x="103" y="416"/>
                </a:lnTo>
                <a:lnTo>
                  <a:pt x="98" y="401"/>
                </a:lnTo>
                <a:lnTo>
                  <a:pt x="88" y="365"/>
                </a:lnTo>
                <a:lnTo>
                  <a:pt x="90" y="354"/>
                </a:lnTo>
                <a:lnTo>
                  <a:pt x="88" y="354"/>
                </a:lnTo>
                <a:lnTo>
                  <a:pt x="84" y="341"/>
                </a:lnTo>
                <a:lnTo>
                  <a:pt x="88" y="326"/>
                </a:lnTo>
                <a:lnTo>
                  <a:pt x="83" y="297"/>
                </a:lnTo>
                <a:lnTo>
                  <a:pt x="88" y="290"/>
                </a:lnTo>
                <a:lnTo>
                  <a:pt x="77" y="288"/>
                </a:lnTo>
                <a:lnTo>
                  <a:pt x="71" y="313"/>
                </a:lnTo>
                <a:lnTo>
                  <a:pt x="58" y="318"/>
                </a:lnTo>
                <a:lnTo>
                  <a:pt x="45" y="318"/>
                </a:lnTo>
                <a:lnTo>
                  <a:pt x="19" y="294"/>
                </a:lnTo>
                <a:lnTo>
                  <a:pt x="17" y="288"/>
                </a:lnTo>
                <a:lnTo>
                  <a:pt x="35" y="286"/>
                </a:lnTo>
                <a:lnTo>
                  <a:pt x="41" y="281"/>
                </a:lnTo>
                <a:lnTo>
                  <a:pt x="43" y="271"/>
                </a:lnTo>
                <a:lnTo>
                  <a:pt x="32" y="279"/>
                </a:lnTo>
                <a:lnTo>
                  <a:pt x="17" y="279"/>
                </a:lnTo>
                <a:lnTo>
                  <a:pt x="0" y="260"/>
                </a:lnTo>
                <a:lnTo>
                  <a:pt x="5" y="256"/>
                </a:lnTo>
                <a:lnTo>
                  <a:pt x="15" y="256"/>
                </a:lnTo>
                <a:lnTo>
                  <a:pt x="17" y="247"/>
                </a:lnTo>
                <a:lnTo>
                  <a:pt x="37" y="252"/>
                </a:lnTo>
                <a:lnTo>
                  <a:pt x="47" y="247"/>
                </a:lnTo>
                <a:lnTo>
                  <a:pt x="51" y="250"/>
                </a:lnTo>
                <a:lnTo>
                  <a:pt x="58" y="247"/>
                </a:lnTo>
                <a:lnTo>
                  <a:pt x="49" y="222"/>
                </a:lnTo>
                <a:lnTo>
                  <a:pt x="39" y="217"/>
                </a:lnTo>
                <a:lnTo>
                  <a:pt x="41" y="205"/>
                </a:lnTo>
                <a:lnTo>
                  <a:pt x="28" y="201"/>
                </a:lnTo>
                <a:lnTo>
                  <a:pt x="30" y="192"/>
                </a:lnTo>
                <a:lnTo>
                  <a:pt x="47" y="171"/>
                </a:lnTo>
                <a:lnTo>
                  <a:pt x="54" y="179"/>
                </a:lnTo>
                <a:lnTo>
                  <a:pt x="71" y="175"/>
                </a:lnTo>
                <a:lnTo>
                  <a:pt x="81" y="158"/>
                </a:lnTo>
                <a:lnTo>
                  <a:pt x="90" y="153"/>
                </a:lnTo>
                <a:lnTo>
                  <a:pt x="101" y="134"/>
                </a:lnTo>
                <a:lnTo>
                  <a:pt x="107" y="130"/>
                </a:lnTo>
                <a:lnTo>
                  <a:pt x="109" y="124"/>
                </a:lnTo>
                <a:lnTo>
                  <a:pt x="116" y="113"/>
                </a:lnTo>
                <a:lnTo>
                  <a:pt x="128" y="109"/>
                </a:lnTo>
                <a:lnTo>
                  <a:pt x="122" y="105"/>
                </a:lnTo>
                <a:lnTo>
                  <a:pt x="126" y="102"/>
                </a:lnTo>
                <a:lnTo>
                  <a:pt x="122" y="96"/>
                </a:lnTo>
                <a:lnTo>
                  <a:pt x="124" y="90"/>
                </a:lnTo>
                <a:lnTo>
                  <a:pt x="137" y="85"/>
                </a:lnTo>
                <a:lnTo>
                  <a:pt x="135" y="79"/>
                </a:lnTo>
                <a:lnTo>
                  <a:pt x="126" y="77"/>
                </a:lnTo>
                <a:lnTo>
                  <a:pt x="124" y="72"/>
                </a:lnTo>
                <a:lnTo>
                  <a:pt x="116" y="70"/>
                </a:lnTo>
                <a:lnTo>
                  <a:pt x="111" y="62"/>
                </a:lnTo>
                <a:lnTo>
                  <a:pt x="116" y="55"/>
                </a:lnTo>
                <a:lnTo>
                  <a:pt x="111" y="49"/>
                </a:lnTo>
                <a:lnTo>
                  <a:pt x="116" y="45"/>
                </a:lnTo>
                <a:lnTo>
                  <a:pt x="109" y="42"/>
                </a:lnTo>
                <a:lnTo>
                  <a:pt x="111" y="38"/>
                </a:lnTo>
                <a:lnTo>
                  <a:pt x="107" y="36"/>
                </a:lnTo>
                <a:lnTo>
                  <a:pt x="111" y="26"/>
                </a:lnTo>
                <a:lnTo>
                  <a:pt x="116" y="25"/>
                </a:lnTo>
                <a:lnTo>
                  <a:pt x="141" y="32"/>
                </a:lnTo>
                <a:lnTo>
                  <a:pt x="156" y="26"/>
                </a:lnTo>
                <a:lnTo>
                  <a:pt x="163" y="28"/>
                </a:lnTo>
                <a:lnTo>
                  <a:pt x="167" y="21"/>
                </a:lnTo>
                <a:lnTo>
                  <a:pt x="178" y="11"/>
                </a:lnTo>
                <a:lnTo>
                  <a:pt x="209" y="0"/>
                </a:lnTo>
                <a:lnTo>
                  <a:pt x="222" y="8"/>
                </a:lnTo>
                <a:lnTo>
                  <a:pt x="224" y="13"/>
                </a:lnTo>
                <a:lnTo>
                  <a:pt x="229" y="11"/>
                </a:lnTo>
                <a:lnTo>
                  <a:pt x="224" y="28"/>
                </a:lnTo>
                <a:lnTo>
                  <a:pt x="214" y="36"/>
                </a:lnTo>
                <a:lnTo>
                  <a:pt x="214" y="43"/>
                </a:lnTo>
                <a:lnTo>
                  <a:pt x="203" y="45"/>
                </a:lnTo>
                <a:lnTo>
                  <a:pt x="203" y="58"/>
                </a:lnTo>
                <a:lnTo>
                  <a:pt x="212" y="64"/>
                </a:lnTo>
                <a:lnTo>
                  <a:pt x="214" y="74"/>
                </a:lnTo>
                <a:lnTo>
                  <a:pt x="203" y="81"/>
                </a:lnTo>
                <a:lnTo>
                  <a:pt x="199" y="74"/>
                </a:lnTo>
                <a:lnTo>
                  <a:pt x="193" y="77"/>
                </a:lnTo>
                <a:lnTo>
                  <a:pt x="199" y="90"/>
                </a:lnTo>
                <a:lnTo>
                  <a:pt x="199" y="102"/>
                </a:lnTo>
                <a:lnTo>
                  <a:pt x="203" y="109"/>
                </a:lnTo>
                <a:lnTo>
                  <a:pt x="212" y="109"/>
                </a:lnTo>
                <a:lnTo>
                  <a:pt x="242" y="126"/>
                </a:lnTo>
                <a:lnTo>
                  <a:pt x="242" y="12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64" name=""/>
          <p:cNvSpPr/>
          <p:nvPr/>
        </p:nvSpPr>
        <p:spPr>
          <a:xfrm>
            <a:off x="7151760" y="3360600"/>
            <a:ext cx="12600" cy="77760"/>
          </a:xfrm>
          <a:custGeom>
            <a:avLst/>
            <a:gdLst/>
            <a:ahLst/>
            <a:rect l="l" t="t" r="r" b="b"/>
            <a:pathLst>
              <a:path w="7" h="38">
                <a:moveTo>
                  <a:pt x="7" y="0"/>
                </a:moveTo>
                <a:lnTo>
                  <a:pt x="0" y="32"/>
                </a:lnTo>
                <a:lnTo>
                  <a:pt x="2" y="38"/>
                </a:lnTo>
                <a:lnTo>
                  <a:pt x="7" y="0"/>
                </a:lnTo>
                <a:lnTo>
                  <a:pt x="7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65" name=""/>
          <p:cNvSpPr/>
          <p:nvPr/>
        </p:nvSpPr>
        <p:spPr>
          <a:xfrm>
            <a:off x="7188120" y="3603600"/>
            <a:ext cx="4680" cy="15840"/>
          </a:xfrm>
          <a:custGeom>
            <a:avLst/>
            <a:gdLst/>
            <a:ahLst/>
            <a:rect l="l" t="t" r="r" b="b"/>
            <a:pathLst>
              <a:path w="3" h="8">
                <a:moveTo>
                  <a:pt x="3" y="0"/>
                </a:moveTo>
                <a:lnTo>
                  <a:pt x="0" y="2"/>
                </a:lnTo>
                <a:lnTo>
                  <a:pt x="2" y="8"/>
                </a:lnTo>
                <a:lnTo>
                  <a:pt x="3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66" name=""/>
          <p:cNvSpPr/>
          <p:nvPr/>
        </p:nvSpPr>
        <p:spPr>
          <a:xfrm>
            <a:off x="7188120" y="3603600"/>
            <a:ext cx="4680" cy="15840"/>
          </a:xfrm>
          <a:custGeom>
            <a:avLst/>
            <a:gdLst/>
            <a:ahLst/>
            <a:rect l="l" t="t" r="r" b="b"/>
            <a:pathLst>
              <a:path w="3" h="8">
                <a:moveTo>
                  <a:pt x="3" y="0"/>
                </a:moveTo>
                <a:lnTo>
                  <a:pt x="0" y="2"/>
                </a:lnTo>
                <a:lnTo>
                  <a:pt x="2" y="8"/>
                </a:lnTo>
                <a:lnTo>
                  <a:pt x="3" y="0"/>
                </a:lnTo>
                <a:lnTo>
                  <a:pt x="3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67" name=""/>
          <p:cNvSpPr/>
          <p:nvPr/>
        </p:nvSpPr>
        <p:spPr>
          <a:xfrm>
            <a:off x="6997680" y="1581120"/>
            <a:ext cx="1020960" cy="581040"/>
          </a:xfrm>
          <a:custGeom>
            <a:avLst/>
            <a:gdLst/>
            <a:ahLst/>
            <a:rect l="l" t="t" r="r" b="b"/>
            <a:pathLst>
              <a:path w="585" h="286">
                <a:moveTo>
                  <a:pt x="0" y="93"/>
                </a:moveTo>
                <a:lnTo>
                  <a:pt x="5" y="106"/>
                </a:lnTo>
                <a:lnTo>
                  <a:pt x="18" y="121"/>
                </a:lnTo>
                <a:lnTo>
                  <a:pt x="43" y="127"/>
                </a:lnTo>
                <a:lnTo>
                  <a:pt x="45" y="132"/>
                </a:lnTo>
                <a:lnTo>
                  <a:pt x="54" y="159"/>
                </a:lnTo>
                <a:lnTo>
                  <a:pt x="56" y="181"/>
                </a:lnTo>
                <a:lnTo>
                  <a:pt x="52" y="192"/>
                </a:lnTo>
                <a:lnTo>
                  <a:pt x="82" y="202"/>
                </a:lnTo>
                <a:lnTo>
                  <a:pt x="95" y="200"/>
                </a:lnTo>
                <a:lnTo>
                  <a:pt x="139" y="219"/>
                </a:lnTo>
                <a:lnTo>
                  <a:pt x="152" y="241"/>
                </a:lnTo>
                <a:lnTo>
                  <a:pt x="171" y="258"/>
                </a:lnTo>
                <a:lnTo>
                  <a:pt x="240" y="256"/>
                </a:lnTo>
                <a:lnTo>
                  <a:pt x="270" y="271"/>
                </a:lnTo>
                <a:lnTo>
                  <a:pt x="316" y="286"/>
                </a:lnTo>
                <a:lnTo>
                  <a:pt x="366" y="266"/>
                </a:lnTo>
                <a:lnTo>
                  <a:pt x="391" y="268"/>
                </a:lnTo>
                <a:lnTo>
                  <a:pt x="412" y="262"/>
                </a:lnTo>
                <a:lnTo>
                  <a:pt x="447" y="232"/>
                </a:lnTo>
                <a:lnTo>
                  <a:pt x="438" y="219"/>
                </a:lnTo>
                <a:lnTo>
                  <a:pt x="447" y="202"/>
                </a:lnTo>
                <a:lnTo>
                  <a:pt x="453" y="198"/>
                </a:lnTo>
                <a:lnTo>
                  <a:pt x="475" y="207"/>
                </a:lnTo>
                <a:lnTo>
                  <a:pt x="498" y="187"/>
                </a:lnTo>
                <a:lnTo>
                  <a:pt x="513" y="183"/>
                </a:lnTo>
                <a:lnTo>
                  <a:pt x="536" y="159"/>
                </a:lnTo>
                <a:lnTo>
                  <a:pt x="585" y="155"/>
                </a:lnTo>
                <a:lnTo>
                  <a:pt x="579" y="147"/>
                </a:lnTo>
                <a:lnTo>
                  <a:pt x="579" y="136"/>
                </a:lnTo>
                <a:lnTo>
                  <a:pt x="562" y="119"/>
                </a:lnTo>
                <a:lnTo>
                  <a:pt x="539" y="132"/>
                </a:lnTo>
                <a:lnTo>
                  <a:pt x="515" y="128"/>
                </a:lnTo>
                <a:lnTo>
                  <a:pt x="511" y="117"/>
                </a:lnTo>
                <a:lnTo>
                  <a:pt x="513" y="87"/>
                </a:lnTo>
                <a:lnTo>
                  <a:pt x="528" y="64"/>
                </a:lnTo>
                <a:lnTo>
                  <a:pt x="515" y="66"/>
                </a:lnTo>
                <a:lnTo>
                  <a:pt x="494" y="57"/>
                </a:lnTo>
                <a:lnTo>
                  <a:pt x="464" y="76"/>
                </a:lnTo>
                <a:lnTo>
                  <a:pt x="427" y="87"/>
                </a:lnTo>
                <a:lnTo>
                  <a:pt x="412" y="85"/>
                </a:lnTo>
                <a:lnTo>
                  <a:pt x="387" y="79"/>
                </a:lnTo>
                <a:lnTo>
                  <a:pt x="372" y="68"/>
                </a:lnTo>
                <a:lnTo>
                  <a:pt x="329" y="47"/>
                </a:lnTo>
                <a:lnTo>
                  <a:pt x="317" y="44"/>
                </a:lnTo>
                <a:lnTo>
                  <a:pt x="291" y="57"/>
                </a:lnTo>
                <a:lnTo>
                  <a:pt x="280" y="53"/>
                </a:lnTo>
                <a:lnTo>
                  <a:pt x="265" y="42"/>
                </a:lnTo>
                <a:lnTo>
                  <a:pt x="261" y="19"/>
                </a:lnTo>
                <a:lnTo>
                  <a:pt x="210" y="0"/>
                </a:lnTo>
                <a:lnTo>
                  <a:pt x="186" y="21"/>
                </a:lnTo>
                <a:lnTo>
                  <a:pt x="190" y="44"/>
                </a:lnTo>
                <a:lnTo>
                  <a:pt x="186" y="49"/>
                </a:lnTo>
                <a:lnTo>
                  <a:pt x="188" y="61"/>
                </a:lnTo>
                <a:lnTo>
                  <a:pt x="184" y="63"/>
                </a:lnTo>
                <a:lnTo>
                  <a:pt x="131" y="63"/>
                </a:lnTo>
                <a:lnTo>
                  <a:pt x="120" y="51"/>
                </a:lnTo>
                <a:lnTo>
                  <a:pt x="75" y="46"/>
                </a:lnTo>
                <a:lnTo>
                  <a:pt x="52" y="53"/>
                </a:lnTo>
                <a:lnTo>
                  <a:pt x="9" y="79"/>
                </a:lnTo>
                <a:lnTo>
                  <a:pt x="0" y="9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68" name=""/>
          <p:cNvSpPr/>
          <p:nvPr/>
        </p:nvSpPr>
        <p:spPr>
          <a:xfrm>
            <a:off x="6997680" y="1581120"/>
            <a:ext cx="1020960" cy="581040"/>
          </a:xfrm>
          <a:custGeom>
            <a:avLst/>
            <a:gdLst/>
            <a:ahLst/>
            <a:rect l="l" t="t" r="r" b="b"/>
            <a:pathLst>
              <a:path w="585" h="286">
                <a:moveTo>
                  <a:pt x="0" y="93"/>
                </a:moveTo>
                <a:lnTo>
                  <a:pt x="5" y="106"/>
                </a:lnTo>
                <a:lnTo>
                  <a:pt x="18" y="121"/>
                </a:lnTo>
                <a:lnTo>
                  <a:pt x="43" y="127"/>
                </a:lnTo>
                <a:lnTo>
                  <a:pt x="45" y="132"/>
                </a:lnTo>
                <a:lnTo>
                  <a:pt x="54" y="159"/>
                </a:lnTo>
                <a:lnTo>
                  <a:pt x="56" y="181"/>
                </a:lnTo>
                <a:lnTo>
                  <a:pt x="52" y="192"/>
                </a:lnTo>
                <a:lnTo>
                  <a:pt x="82" y="202"/>
                </a:lnTo>
                <a:lnTo>
                  <a:pt x="95" y="200"/>
                </a:lnTo>
                <a:lnTo>
                  <a:pt x="139" y="219"/>
                </a:lnTo>
                <a:lnTo>
                  <a:pt x="152" y="241"/>
                </a:lnTo>
                <a:lnTo>
                  <a:pt x="171" y="258"/>
                </a:lnTo>
                <a:lnTo>
                  <a:pt x="240" y="256"/>
                </a:lnTo>
                <a:lnTo>
                  <a:pt x="270" y="271"/>
                </a:lnTo>
                <a:lnTo>
                  <a:pt x="316" y="286"/>
                </a:lnTo>
                <a:lnTo>
                  <a:pt x="366" y="266"/>
                </a:lnTo>
                <a:lnTo>
                  <a:pt x="391" y="268"/>
                </a:lnTo>
                <a:lnTo>
                  <a:pt x="412" y="262"/>
                </a:lnTo>
                <a:lnTo>
                  <a:pt x="447" y="232"/>
                </a:lnTo>
                <a:lnTo>
                  <a:pt x="438" y="219"/>
                </a:lnTo>
                <a:lnTo>
                  <a:pt x="447" y="202"/>
                </a:lnTo>
                <a:lnTo>
                  <a:pt x="453" y="198"/>
                </a:lnTo>
                <a:lnTo>
                  <a:pt x="475" y="207"/>
                </a:lnTo>
                <a:lnTo>
                  <a:pt x="498" y="187"/>
                </a:lnTo>
                <a:lnTo>
                  <a:pt x="513" y="183"/>
                </a:lnTo>
                <a:lnTo>
                  <a:pt x="536" y="159"/>
                </a:lnTo>
                <a:lnTo>
                  <a:pt x="585" y="155"/>
                </a:lnTo>
                <a:lnTo>
                  <a:pt x="579" y="147"/>
                </a:lnTo>
                <a:lnTo>
                  <a:pt x="579" y="136"/>
                </a:lnTo>
                <a:lnTo>
                  <a:pt x="562" y="119"/>
                </a:lnTo>
                <a:lnTo>
                  <a:pt x="539" y="132"/>
                </a:lnTo>
                <a:lnTo>
                  <a:pt x="515" y="128"/>
                </a:lnTo>
                <a:lnTo>
                  <a:pt x="511" y="117"/>
                </a:lnTo>
                <a:lnTo>
                  <a:pt x="513" y="87"/>
                </a:lnTo>
                <a:lnTo>
                  <a:pt x="528" y="64"/>
                </a:lnTo>
                <a:lnTo>
                  <a:pt x="515" y="66"/>
                </a:lnTo>
                <a:lnTo>
                  <a:pt x="494" y="57"/>
                </a:lnTo>
                <a:lnTo>
                  <a:pt x="464" y="76"/>
                </a:lnTo>
                <a:lnTo>
                  <a:pt x="427" y="87"/>
                </a:lnTo>
                <a:lnTo>
                  <a:pt x="412" y="85"/>
                </a:lnTo>
                <a:lnTo>
                  <a:pt x="387" y="79"/>
                </a:lnTo>
                <a:lnTo>
                  <a:pt x="372" y="68"/>
                </a:lnTo>
                <a:lnTo>
                  <a:pt x="329" y="47"/>
                </a:lnTo>
                <a:lnTo>
                  <a:pt x="317" y="44"/>
                </a:lnTo>
                <a:lnTo>
                  <a:pt x="291" y="57"/>
                </a:lnTo>
                <a:lnTo>
                  <a:pt x="280" y="53"/>
                </a:lnTo>
                <a:lnTo>
                  <a:pt x="265" y="42"/>
                </a:lnTo>
                <a:lnTo>
                  <a:pt x="261" y="19"/>
                </a:lnTo>
                <a:lnTo>
                  <a:pt x="210" y="0"/>
                </a:lnTo>
                <a:lnTo>
                  <a:pt x="186" y="21"/>
                </a:lnTo>
                <a:lnTo>
                  <a:pt x="190" y="44"/>
                </a:lnTo>
                <a:lnTo>
                  <a:pt x="186" y="49"/>
                </a:lnTo>
                <a:lnTo>
                  <a:pt x="188" y="61"/>
                </a:lnTo>
                <a:lnTo>
                  <a:pt x="184" y="63"/>
                </a:lnTo>
                <a:lnTo>
                  <a:pt x="131" y="63"/>
                </a:lnTo>
                <a:lnTo>
                  <a:pt x="120" y="51"/>
                </a:lnTo>
                <a:lnTo>
                  <a:pt x="75" y="46"/>
                </a:lnTo>
                <a:lnTo>
                  <a:pt x="52" y="53"/>
                </a:lnTo>
                <a:lnTo>
                  <a:pt x="9" y="79"/>
                </a:lnTo>
                <a:lnTo>
                  <a:pt x="0" y="93"/>
                </a:lnTo>
                <a:lnTo>
                  <a:pt x="0" y="93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69" name=""/>
          <p:cNvSpPr/>
          <p:nvPr/>
        </p:nvSpPr>
        <p:spPr>
          <a:xfrm>
            <a:off x="4921200" y="1069920"/>
            <a:ext cx="157320" cy="157320"/>
          </a:xfrm>
          <a:custGeom>
            <a:avLst/>
            <a:gdLst/>
            <a:ahLst/>
            <a:rect l="l" t="t" r="r" b="b"/>
            <a:pathLst>
              <a:path w="90" h="77">
                <a:moveTo>
                  <a:pt x="77" y="77"/>
                </a:moveTo>
                <a:lnTo>
                  <a:pt x="77" y="76"/>
                </a:lnTo>
                <a:lnTo>
                  <a:pt x="83" y="68"/>
                </a:lnTo>
                <a:lnTo>
                  <a:pt x="81" y="62"/>
                </a:lnTo>
                <a:lnTo>
                  <a:pt x="79" y="59"/>
                </a:lnTo>
                <a:lnTo>
                  <a:pt x="77" y="51"/>
                </a:lnTo>
                <a:lnTo>
                  <a:pt x="73" y="49"/>
                </a:lnTo>
                <a:lnTo>
                  <a:pt x="69" y="30"/>
                </a:lnTo>
                <a:lnTo>
                  <a:pt x="83" y="27"/>
                </a:lnTo>
                <a:lnTo>
                  <a:pt x="90" y="13"/>
                </a:lnTo>
                <a:lnTo>
                  <a:pt x="90" y="4"/>
                </a:lnTo>
                <a:lnTo>
                  <a:pt x="84" y="0"/>
                </a:lnTo>
                <a:lnTo>
                  <a:pt x="83" y="12"/>
                </a:lnTo>
                <a:lnTo>
                  <a:pt x="81" y="12"/>
                </a:lnTo>
                <a:lnTo>
                  <a:pt x="41" y="4"/>
                </a:lnTo>
                <a:lnTo>
                  <a:pt x="2" y="21"/>
                </a:lnTo>
                <a:lnTo>
                  <a:pt x="0" y="34"/>
                </a:lnTo>
                <a:lnTo>
                  <a:pt x="5" y="36"/>
                </a:lnTo>
                <a:lnTo>
                  <a:pt x="2" y="40"/>
                </a:lnTo>
                <a:lnTo>
                  <a:pt x="5" y="51"/>
                </a:lnTo>
                <a:lnTo>
                  <a:pt x="21" y="49"/>
                </a:lnTo>
                <a:lnTo>
                  <a:pt x="19" y="68"/>
                </a:lnTo>
                <a:lnTo>
                  <a:pt x="37" y="62"/>
                </a:lnTo>
                <a:lnTo>
                  <a:pt x="52" y="68"/>
                </a:lnTo>
                <a:lnTo>
                  <a:pt x="60" y="77"/>
                </a:lnTo>
                <a:lnTo>
                  <a:pt x="71" y="76"/>
                </a:lnTo>
                <a:lnTo>
                  <a:pt x="77" y="7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70" name=""/>
          <p:cNvSpPr/>
          <p:nvPr/>
        </p:nvSpPr>
        <p:spPr>
          <a:xfrm>
            <a:off x="4921200" y="1069920"/>
            <a:ext cx="157320" cy="157320"/>
          </a:xfrm>
          <a:custGeom>
            <a:avLst/>
            <a:gdLst/>
            <a:ahLst/>
            <a:rect l="l" t="t" r="r" b="b"/>
            <a:pathLst>
              <a:path w="90" h="77">
                <a:moveTo>
                  <a:pt x="77" y="77"/>
                </a:moveTo>
                <a:lnTo>
                  <a:pt x="77" y="76"/>
                </a:lnTo>
                <a:lnTo>
                  <a:pt x="83" y="68"/>
                </a:lnTo>
                <a:lnTo>
                  <a:pt x="81" y="62"/>
                </a:lnTo>
                <a:lnTo>
                  <a:pt x="79" y="59"/>
                </a:lnTo>
                <a:lnTo>
                  <a:pt x="77" y="51"/>
                </a:lnTo>
                <a:lnTo>
                  <a:pt x="73" y="49"/>
                </a:lnTo>
                <a:lnTo>
                  <a:pt x="69" y="30"/>
                </a:lnTo>
                <a:lnTo>
                  <a:pt x="83" y="27"/>
                </a:lnTo>
                <a:lnTo>
                  <a:pt x="90" y="13"/>
                </a:lnTo>
                <a:lnTo>
                  <a:pt x="90" y="4"/>
                </a:lnTo>
                <a:lnTo>
                  <a:pt x="84" y="0"/>
                </a:lnTo>
                <a:lnTo>
                  <a:pt x="83" y="12"/>
                </a:lnTo>
                <a:lnTo>
                  <a:pt x="81" y="12"/>
                </a:lnTo>
                <a:lnTo>
                  <a:pt x="41" y="4"/>
                </a:lnTo>
                <a:lnTo>
                  <a:pt x="2" y="21"/>
                </a:lnTo>
                <a:lnTo>
                  <a:pt x="0" y="34"/>
                </a:lnTo>
                <a:lnTo>
                  <a:pt x="5" y="36"/>
                </a:lnTo>
                <a:lnTo>
                  <a:pt x="2" y="40"/>
                </a:lnTo>
                <a:lnTo>
                  <a:pt x="5" y="51"/>
                </a:lnTo>
                <a:lnTo>
                  <a:pt x="21" y="49"/>
                </a:lnTo>
                <a:lnTo>
                  <a:pt x="19" y="68"/>
                </a:lnTo>
                <a:lnTo>
                  <a:pt x="37" y="62"/>
                </a:lnTo>
                <a:lnTo>
                  <a:pt x="52" y="68"/>
                </a:lnTo>
                <a:lnTo>
                  <a:pt x="60" y="77"/>
                </a:lnTo>
                <a:lnTo>
                  <a:pt x="71" y="76"/>
                </a:lnTo>
                <a:lnTo>
                  <a:pt x="77" y="77"/>
                </a:lnTo>
                <a:lnTo>
                  <a:pt x="77" y="77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71" name=""/>
          <p:cNvSpPr/>
          <p:nvPr/>
        </p:nvSpPr>
        <p:spPr>
          <a:xfrm>
            <a:off x="4843440" y="1195560"/>
            <a:ext cx="239760" cy="164880"/>
          </a:xfrm>
          <a:custGeom>
            <a:avLst/>
            <a:gdLst/>
            <a:ahLst/>
            <a:rect l="l" t="t" r="r" b="b"/>
            <a:pathLst>
              <a:path w="137" h="81">
                <a:moveTo>
                  <a:pt x="0" y="62"/>
                </a:moveTo>
                <a:lnTo>
                  <a:pt x="0" y="44"/>
                </a:lnTo>
                <a:lnTo>
                  <a:pt x="13" y="17"/>
                </a:lnTo>
                <a:lnTo>
                  <a:pt x="28" y="10"/>
                </a:lnTo>
                <a:lnTo>
                  <a:pt x="43" y="32"/>
                </a:lnTo>
                <a:lnTo>
                  <a:pt x="58" y="36"/>
                </a:lnTo>
                <a:lnTo>
                  <a:pt x="62" y="27"/>
                </a:lnTo>
                <a:lnTo>
                  <a:pt x="64" y="6"/>
                </a:lnTo>
                <a:lnTo>
                  <a:pt x="82" y="0"/>
                </a:lnTo>
                <a:lnTo>
                  <a:pt x="97" y="6"/>
                </a:lnTo>
                <a:lnTo>
                  <a:pt x="105" y="15"/>
                </a:lnTo>
                <a:lnTo>
                  <a:pt x="116" y="14"/>
                </a:lnTo>
                <a:lnTo>
                  <a:pt x="122" y="15"/>
                </a:lnTo>
                <a:lnTo>
                  <a:pt x="128" y="25"/>
                </a:lnTo>
                <a:lnTo>
                  <a:pt x="126" y="38"/>
                </a:lnTo>
                <a:lnTo>
                  <a:pt x="131" y="40"/>
                </a:lnTo>
                <a:lnTo>
                  <a:pt x="135" y="49"/>
                </a:lnTo>
                <a:lnTo>
                  <a:pt x="137" y="64"/>
                </a:lnTo>
                <a:lnTo>
                  <a:pt x="131" y="64"/>
                </a:lnTo>
                <a:lnTo>
                  <a:pt x="124" y="76"/>
                </a:lnTo>
                <a:lnTo>
                  <a:pt x="116" y="74"/>
                </a:lnTo>
                <a:lnTo>
                  <a:pt x="111" y="81"/>
                </a:lnTo>
                <a:lnTo>
                  <a:pt x="103" y="78"/>
                </a:lnTo>
                <a:lnTo>
                  <a:pt x="88" y="64"/>
                </a:lnTo>
                <a:lnTo>
                  <a:pt x="81" y="62"/>
                </a:lnTo>
                <a:lnTo>
                  <a:pt x="75" y="53"/>
                </a:lnTo>
                <a:lnTo>
                  <a:pt x="64" y="59"/>
                </a:lnTo>
                <a:lnTo>
                  <a:pt x="52" y="55"/>
                </a:lnTo>
                <a:lnTo>
                  <a:pt x="24" y="55"/>
                </a:lnTo>
                <a:lnTo>
                  <a:pt x="11" y="61"/>
                </a:lnTo>
                <a:lnTo>
                  <a:pt x="5" y="66"/>
                </a:lnTo>
                <a:lnTo>
                  <a:pt x="0" y="6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72" name=""/>
          <p:cNvSpPr/>
          <p:nvPr/>
        </p:nvSpPr>
        <p:spPr>
          <a:xfrm>
            <a:off x="4843440" y="1195560"/>
            <a:ext cx="239760" cy="164880"/>
          </a:xfrm>
          <a:custGeom>
            <a:avLst/>
            <a:gdLst/>
            <a:ahLst/>
            <a:rect l="l" t="t" r="r" b="b"/>
            <a:pathLst>
              <a:path w="137" h="81">
                <a:moveTo>
                  <a:pt x="0" y="62"/>
                </a:moveTo>
                <a:lnTo>
                  <a:pt x="0" y="44"/>
                </a:lnTo>
                <a:lnTo>
                  <a:pt x="13" y="17"/>
                </a:lnTo>
                <a:lnTo>
                  <a:pt x="28" y="10"/>
                </a:lnTo>
                <a:lnTo>
                  <a:pt x="43" y="32"/>
                </a:lnTo>
                <a:lnTo>
                  <a:pt x="58" y="36"/>
                </a:lnTo>
                <a:lnTo>
                  <a:pt x="62" y="27"/>
                </a:lnTo>
                <a:lnTo>
                  <a:pt x="64" y="6"/>
                </a:lnTo>
                <a:lnTo>
                  <a:pt x="82" y="0"/>
                </a:lnTo>
                <a:lnTo>
                  <a:pt x="97" y="6"/>
                </a:lnTo>
                <a:lnTo>
                  <a:pt x="105" y="15"/>
                </a:lnTo>
                <a:lnTo>
                  <a:pt x="116" y="14"/>
                </a:lnTo>
                <a:lnTo>
                  <a:pt x="122" y="15"/>
                </a:lnTo>
                <a:lnTo>
                  <a:pt x="128" y="25"/>
                </a:lnTo>
                <a:lnTo>
                  <a:pt x="126" y="38"/>
                </a:lnTo>
                <a:lnTo>
                  <a:pt x="131" y="40"/>
                </a:lnTo>
                <a:lnTo>
                  <a:pt x="135" y="49"/>
                </a:lnTo>
                <a:lnTo>
                  <a:pt x="137" y="64"/>
                </a:lnTo>
                <a:lnTo>
                  <a:pt x="131" y="64"/>
                </a:lnTo>
                <a:lnTo>
                  <a:pt x="124" y="76"/>
                </a:lnTo>
                <a:lnTo>
                  <a:pt x="116" y="74"/>
                </a:lnTo>
                <a:lnTo>
                  <a:pt x="111" y="81"/>
                </a:lnTo>
                <a:lnTo>
                  <a:pt x="103" y="78"/>
                </a:lnTo>
                <a:lnTo>
                  <a:pt x="88" y="64"/>
                </a:lnTo>
                <a:lnTo>
                  <a:pt x="81" y="62"/>
                </a:lnTo>
                <a:lnTo>
                  <a:pt x="75" y="53"/>
                </a:lnTo>
                <a:lnTo>
                  <a:pt x="64" y="59"/>
                </a:lnTo>
                <a:lnTo>
                  <a:pt x="52" y="55"/>
                </a:lnTo>
                <a:lnTo>
                  <a:pt x="24" y="55"/>
                </a:lnTo>
                <a:lnTo>
                  <a:pt x="11" y="61"/>
                </a:lnTo>
                <a:lnTo>
                  <a:pt x="5" y="66"/>
                </a:lnTo>
                <a:lnTo>
                  <a:pt x="0" y="62"/>
                </a:lnTo>
                <a:lnTo>
                  <a:pt x="0" y="6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73" name=""/>
          <p:cNvSpPr/>
          <p:nvPr/>
        </p:nvSpPr>
        <p:spPr>
          <a:xfrm>
            <a:off x="4800600" y="1380960"/>
            <a:ext cx="108000" cy="65160"/>
          </a:xfrm>
          <a:custGeom>
            <a:avLst/>
            <a:gdLst/>
            <a:ahLst/>
            <a:rect l="l" t="t" r="r" b="b"/>
            <a:pathLst>
              <a:path w="62" h="32">
                <a:moveTo>
                  <a:pt x="59" y="30"/>
                </a:moveTo>
                <a:lnTo>
                  <a:pt x="62" y="17"/>
                </a:lnTo>
                <a:lnTo>
                  <a:pt x="59" y="9"/>
                </a:lnTo>
                <a:lnTo>
                  <a:pt x="45" y="7"/>
                </a:lnTo>
                <a:lnTo>
                  <a:pt x="30" y="0"/>
                </a:lnTo>
                <a:lnTo>
                  <a:pt x="30" y="2"/>
                </a:lnTo>
                <a:lnTo>
                  <a:pt x="28" y="13"/>
                </a:lnTo>
                <a:lnTo>
                  <a:pt x="19" y="9"/>
                </a:lnTo>
                <a:lnTo>
                  <a:pt x="21" y="5"/>
                </a:lnTo>
                <a:lnTo>
                  <a:pt x="8" y="11"/>
                </a:lnTo>
                <a:lnTo>
                  <a:pt x="0" y="28"/>
                </a:lnTo>
                <a:lnTo>
                  <a:pt x="25" y="32"/>
                </a:lnTo>
                <a:lnTo>
                  <a:pt x="59" y="3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74" name=""/>
          <p:cNvSpPr/>
          <p:nvPr/>
        </p:nvSpPr>
        <p:spPr>
          <a:xfrm>
            <a:off x="4800600" y="1380960"/>
            <a:ext cx="108000" cy="65160"/>
          </a:xfrm>
          <a:custGeom>
            <a:avLst/>
            <a:gdLst/>
            <a:ahLst/>
            <a:rect l="l" t="t" r="r" b="b"/>
            <a:pathLst>
              <a:path w="62" h="32">
                <a:moveTo>
                  <a:pt x="59" y="30"/>
                </a:moveTo>
                <a:lnTo>
                  <a:pt x="62" y="17"/>
                </a:lnTo>
                <a:lnTo>
                  <a:pt x="59" y="9"/>
                </a:lnTo>
                <a:lnTo>
                  <a:pt x="45" y="7"/>
                </a:lnTo>
                <a:lnTo>
                  <a:pt x="30" y="0"/>
                </a:lnTo>
                <a:lnTo>
                  <a:pt x="30" y="2"/>
                </a:lnTo>
                <a:lnTo>
                  <a:pt x="28" y="13"/>
                </a:lnTo>
                <a:lnTo>
                  <a:pt x="19" y="9"/>
                </a:lnTo>
                <a:lnTo>
                  <a:pt x="21" y="5"/>
                </a:lnTo>
                <a:lnTo>
                  <a:pt x="8" y="11"/>
                </a:lnTo>
                <a:lnTo>
                  <a:pt x="0" y="28"/>
                </a:lnTo>
                <a:lnTo>
                  <a:pt x="25" y="32"/>
                </a:lnTo>
                <a:lnTo>
                  <a:pt x="59" y="30"/>
                </a:lnTo>
                <a:lnTo>
                  <a:pt x="59" y="3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75" name=""/>
          <p:cNvSpPr/>
          <p:nvPr/>
        </p:nvSpPr>
        <p:spPr>
          <a:xfrm>
            <a:off x="4843440" y="1303200"/>
            <a:ext cx="193680" cy="168480"/>
          </a:xfrm>
          <a:custGeom>
            <a:avLst/>
            <a:gdLst/>
            <a:ahLst/>
            <a:rect l="l" t="t" r="r" b="b"/>
            <a:pathLst>
              <a:path w="111" h="83">
                <a:moveTo>
                  <a:pt x="34" y="68"/>
                </a:moveTo>
                <a:lnTo>
                  <a:pt x="37" y="55"/>
                </a:lnTo>
                <a:lnTo>
                  <a:pt x="34" y="47"/>
                </a:lnTo>
                <a:lnTo>
                  <a:pt x="20" y="45"/>
                </a:lnTo>
                <a:lnTo>
                  <a:pt x="5" y="38"/>
                </a:lnTo>
                <a:lnTo>
                  <a:pt x="0" y="9"/>
                </a:lnTo>
                <a:lnTo>
                  <a:pt x="5" y="13"/>
                </a:lnTo>
                <a:lnTo>
                  <a:pt x="11" y="8"/>
                </a:lnTo>
                <a:lnTo>
                  <a:pt x="24" y="2"/>
                </a:lnTo>
                <a:lnTo>
                  <a:pt x="52" y="2"/>
                </a:lnTo>
                <a:lnTo>
                  <a:pt x="64" y="6"/>
                </a:lnTo>
                <a:lnTo>
                  <a:pt x="75" y="0"/>
                </a:lnTo>
                <a:lnTo>
                  <a:pt x="81" y="9"/>
                </a:lnTo>
                <a:lnTo>
                  <a:pt x="88" y="11"/>
                </a:lnTo>
                <a:lnTo>
                  <a:pt x="103" y="25"/>
                </a:lnTo>
                <a:lnTo>
                  <a:pt x="111" y="28"/>
                </a:lnTo>
                <a:lnTo>
                  <a:pt x="105" y="32"/>
                </a:lnTo>
                <a:lnTo>
                  <a:pt x="105" y="36"/>
                </a:lnTo>
                <a:lnTo>
                  <a:pt x="111" y="38"/>
                </a:lnTo>
                <a:lnTo>
                  <a:pt x="107" y="43"/>
                </a:lnTo>
                <a:lnTo>
                  <a:pt x="94" y="49"/>
                </a:lnTo>
                <a:lnTo>
                  <a:pt x="88" y="68"/>
                </a:lnTo>
                <a:lnTo>
                  <a:pt x="92" y="75"/>
                </a:lnTo>
                <a:lnTo>
                  <a:pt x="90" y="75"/>
                </a:lnTo>
                <a:lnTo>
                  <a:pt x="82" y="72"/>
                </a:lnTo>
                <a:lnTo>
                  <a:pt x="73" y="75"/>
                </a:lnTo>
                <a:lnTo>
                  <a:pt x="75" y="81"/>
                </a:lnTo>
                <a:lnTo>
                  <a:pt x="49" y="83"/>
                </a:lnTo>
                <a:lnTo>
                  <a:pt x="47" y="77"/>
                </a:lnTo>
                <a:lnTo>
                  <a:pt x="34" y="6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76" name=""/>
          <p:cNvSpPr/>
          <p:nvPr/>
        </p:nvSpPr>
        <p:spPr>
          <a:xfrm>
            <a:off x="4843440" y="1303200"/>
            <a:ext cx="193680" cy="168480"/>
          </a:xfrm>
          <a:custGeom>
            <a:avLst/>
            <a:gdLst/>
            <a:ahLst/>
            <a:rect l="l" t="t" r="r" b="b"/>
            <a:pathLst>
              <a:path w="111" h="83">
                <a:moveTo>
                  <a:pt x="34" y="68"/>
                </a:moveTo>
                <a:lnTo>
                  <a:pt x="37" y="55"/>
                </a:lnTo>
                <a:lnTo>
                  <a:pt x="34" y="47"/>
                </a:lnTo>
                <a:lnTo>
                  <a:pt x="20" y="45"/>
                </a:lnTo>
                <a:lnTo>
                  <a:pt x="5" y="38"/>
                </a:lnTo>
                <a:lnTo>
                  <a:pt x="0" y="9"/>
                </a:lnTo>
                <a:lnTo>
                  <a:pt x="5" y="13"/>
                </a:lnTo>
                <a:lnTo>
                  <a:pt x="11" y="8"/>
                </a:lnTo>
                <a:lnTo>
                  <a:pt x="24" y="2"/>
                </a:lnTo>
                <a:lnTo>
                  <a:pt x="52" y="2"/>
                </a:lnTo>
                <a:lnTo>
                  <a:pt x="64" y="6"/>
                </a:lnTo>
                <a:lnTo>
                  <a:pt x="75" y="0"/>
                </a:lnTo>
                <a:lnTo>
                  <a:pt x="81" y="9"/>
                </a:lnTo>
                <a:lnTo>
                  <a:pt x="88" y="11"/>
                </a:lnTo>
                <a:lnTo>
                  <a:pt x="103" y="25"/>
                </a:lnTo>
                <a:lnTo>
                  <a:pt x="111" y="28"/>
                </a:lnTo>
                <a:lnTo>
                  <a:pt x="105" y="32"/>
                </a:lnTo>
                <a:lnTo>
                  <a:pt x="105" y="36"/>
                </a:lnTo>
                <a:lnTo>
                  <a:pt x="111" y="38"/>
                </a:lnTo>
                <a:lnTo>
                  <a:pt x="107" y="43"/>
                </a:lnTo>
                <a:lnTo>
                  <a:pt x="94" y="49"/>
                </a:lnTo>
                <a:lnTo>
                  <a:pt x="88" y="68"/>
                </a:lnTo>
                <a:lnTo>
                  <a:pt x="92" y="75"/>
                </a:lnTo>
                <a:lnTo>
                  <a:pt x="90" y="75"/>
                </a:lnTo>
                <a:lnTo>
                  <a:pt x="82" y="72"/>
                </a:lnTo>
                <a:lnTo>
                  <a:pt x="73" y="75"/>
                </a:lnTo>
                <a:lnTo>
                  <a:pt x="75" y="81"/>
                </a:lnTo>
                <a:lnTo>
                  <a:pt x="49" y="83"/>
                </a:lnTo>
                <a:lnTo>
                  <a:pt x="47" y="77"/>
                </a:lnTo>
                <a:lnTo>
                  <a:pt x="34" y="68"/>
                </a:lnTo>
                <a:lnTo>
                  <a:pt x="34" y="68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77" name=""/>
          <p:cNvSpPr/>
          <p:nvPr/>
        </p:nvSpPr>
        <p:spPr>
          <a:xfrm>
            <a:off x="4915080" y="1325520"/>
            <a:ext cx="312480" cy="303120"/>
          </a:xfrm>
          <a:custGeom>
            <a:avLst/>
            <a:gdLst/>
            <a:ahLst/>
            <a:rect l="l" t="t" r="r" b="b"/>
            <a:pathLst>
              <a:path w="179" h="149">
                <a:moveTo>
                  <a:pt x="6" y="141"/>
                </a:moveTo>
                <a:lnTo>
                  <a:pt x="6" y="128"/>
                </a:lnTo>
                <a:lnTo>
                  <a:pt x="0" y="121"/>
                </a:lnTo>
                <a:lnTo>
                  <a:pt x="11" y="108"/>
                </a:lnTo>
                <a:lnTo>
                  <a:pt x="8" y="72"/>
                </a:lnTo>
                <a:lnTo>
                  <a:pt x="34" y="70"/>
                </a:lnTo>
                <a:lnTo>
                  <a:pt x="32" y="64"/>
                </a:lnTo>
                <a:lnTo>
                  <a:pt x="41" y="61"/>
                </a:lnTo>
                <a:lnTo>
                  <a:pt x="49" y="64"/>
                </a:lnTo>
                <a:lnTo>
                  <a:pt x="51" y="64"/>
                </a:lnTo>
                <a:lnTo>
                  <a:pt x="47" y="57"/>
                </a:lnTo>
                <a:lnTo>
                  <a:pt x="53" y="38"/>
                </a:lnTo>
                <a:lnTo>
                  <a:pt x="66" y="32"/>
                </a:lnTo>
                <a:lnTo>
                  <a:pt x="70" y="27"/>
                </a:lnTo>
                <a:lnTo>
                  <a:pt x="64" y="25"/>
                </a:lnTo>
                <a:lnTo>
                  <a:pt x="64" y="21"/>
                </a:lnTo>
                <a:lnTo>
                  <a:pt x="70" y="17"/>
                </a:lnTo>
                <a:lnTo>
                  <a:pt x="75" y="10"/>
                </a:lnTo>
                <a:lnTo>
                  <a:pt x="83" y="12"/>
                </a:lnTo>
                <a:lnTo>
                  <a:pt x="90" y="0"/>
                </a:lnTo>
                <a:lnTo>
                  <a:pt x="96" y="0"/>
                </a:lnTo>
                <a:lnTo>
                  <a:pt x="96" y="2"/>
                </a:lnTo>
                <a:lnTo>
                  <a:pt x="115" y="4"/>
                </a:lnTo>
                <a:lnTo>
                  <a:pt x="119" y="8"/>
                </a:lnTo>
                <a:lnTo>
                  <a:pt x="117" y="14"/>
                </a:lnTo>
                <a:lnTo>
                  <a:pt x="132" y="10"/>
                </a:lnTo>
                <a:lnTo>
                  <a:pt x="145" y="17"/>
                </a:lnTo>
                <a:lnTo>
                  <a:pt x="145" y="27"/>
                </a:lnTo>
                <a:lnTo>
                  <a:pt x="147" y="32"/>
                </a:lnTo>
                <a:lnTo>
                  <a:pt x="145" y="44"/>
                </a:lnTo>
                <a:lnTo>
                  <a:pt x="154" y="62"/>
                </a:lnTo>
                <a:lnTo>
                  <a:pt x="162" y="68"/>
                </a:lnTo>
                <a:lnTo>
                  <a:pt x="162" y="76"/>
                </a:lnTo>
                <a:lnTo>
                  <a:pt x="171" y="74"/>
                </a:lnTo>
                <a:lnTo>
                  <a:pt x="175" y="76"/>
                </a:lnTo>
                <a:lnTo>
                  <a:pt x="177" y="81"/>
                </a:lnTo>
                <a:lnTo>
                  <a:pt x="179" y="81"/>
                </a:lnTo>
                <a:lnTo>
                  <a:pt x="179" y="87"/>
                </a:lnTo>
                <a:lnTo>
                  <a:pt x="169" y="94"/>
                </a:lnTo>
                <a:lnTo>
                  <a:pt x="156" y="91"/>
                </a:lnTo>
                <a:lnTo>
                  <a:pt x="152" y="96"/>
                </a:lnTo>
                <a:lnTo>
                  <a:pt x="156" y="102"/>
                </a:lnTo>
                <a:lnTo>
                  <a:pt x="162" y="125"/>
                </a:lnTo>
                <a:lnTo>
                  <a:pt x="147" y="128"/>
                </a:lnTo>
                <a:lnTo>
                  <a:pt x="141" y="134"/>
                </a:lnTo>
                <a:lnTo>
                  <a:pt x="139" y="147"/>
                </a:lnTo>
                <a:lnTo>
                  <a:pt x="135" y="149"/>
                </a:lnTo>
                <a:lnTo>
                  <a:pt x="132" y="147"/>
                </a:lnTo>
                <a:lnTo>
                  <a:pt x="119" y="149"/>
                </a:lnTo>
                <a:lnTo>
                  <a:pt x="111" y="141"/>
                </a:lnTo>
                <a:lnTo>
                  <a:pt x="105" y="147"/>
                </a:lnTo>
                <a:lnTo>
                  <a:pt x="94" y="141"/>
                </a:lnTo>
                <a:lnTo>
                  <a:pt x="85" y="147"/>
                </a:lnTo>
                <a:lnTo>
                  <a:pt x="83" y="141"/>
                </a:lnTo>
                <a:lnTo>
                  <a:pt x="79" y="141"/>
                </a:lnTo>
                <a:lnTo>
                  <a:pt x="73" y="136"/>
                </a:lnTo>
                <a:lnTo>
                  <a:pt x="53" y="130"/>
                </a:lnTo>
                <a:lnTo>
                  <a:pt x="28" y="132"/>
                </a:lnTo>
                <a:lnTo>
                  <a:pt x="23" y="138"/>
                </a:lnTo>
                <a:lnTo>
                  <a:pt x="6" y="141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78" name=""/>
          <p:cNvSpPr/>
          <p:nvPr/>
        </p:nvSpPr>
        <p:spPr>
          <a:xfrm>
            <a:off x="4915080" y="1325520"/>
            <a:ext cx="312480" cy="303120"/>
          </a:xfrm>
          <a:custGeom>
            <a:avLst/>
            <a:gdLst/>
            <a:ahLst/>
            <a:rect l="l" t="t" r="r" b="b"/>
            <a:pathLst>
              <a:path w="179" h="149">
                <a:moveTo>
                  <a:pt x="6" y="141"/>
                </a:moveTo>
                <a:lnTo>
                  <a:pt x="6" y="128"/>
                </a:lnTo>
                <a:lnTo>
                  <a:pt x="0" y="121"/>
                </a:lnTo>
                <a:lnTo>
                  <a:pt x="11" y="108"/>
                </a:lnTo>
                <a:lnTo>
                  <a:pt x="8" y="72"/>
                </a:lnTo>
                <a:lnTo>
                  <a:pt x="34" y="70"/>
                </a:lnTo>
                <a:lnTo>
                  <a:pt x="32" y="64"/>
                </a:lnTo>
                <a:lnTo>
                  <a:pt x="41" y="61"/>
                </a:lnTo>
                <a:lnTo>
                  <a:pt x="49" y="64"/>
                </a:lnTo>
                <a:lnTo>
                  <a:pt x="51" y="64"/>
                </a:lnTo>
                <a:lnTo>
                  <a:pt x="47" y="57"/>
                </a:lnTo>
                <a:lnTo>
                  <a:pt x="53" y="38"/>
                </a:lnTo>
                <a:lnTo>
                  <a:pt x="66" y="32"/>
                </a:lnTo>
                <a:lnTo>
                  <a:pt x="70" y="27"/>
                </a:lnTo>
                <a:lnTo>
                  <a:pt x="64" y="25"/>
                </a:lnTo>
                <a:lnTo>
                  <a:pt x="64" y="21"/>
                </a:lnTo>
                <a:lnTo>
                  <a:pt x="70" y="17"/>
                </a:lnTo>
                <a:lnTo>
                  <a:pt x="75" y="10"/>
                </a:lnTo>
                <a:lnTo>
                  <a:pt x="83" y="12"/>
                </a:lnTo>
                <a:lnTo>
                  <a:pt x="90" y="0"/>
                </a:lnTo>
                <a:lnTo>
                  <a:pt x="96" y="0"/>
                </a:lnTo>
                <a:lnTo>
                  <a:pt x="96" y="2"/>
                </a:lnTo>
                <a:lnTo>
                  <a:pt x="115" y="4"/>
                </a:lnTo>
                <a:lnTo>
                  <a:pt x="119" y="8"/>
                </a:lnTo>
                <a:lnTo>
                  <a:pt x="117" y="14"/>
                </a:lnTo>
                <a:lnTo>
                  <a:pt x="132" y="10"/>
                </a:lnTo>
                <a:lnTo>
                  <a:pt x="145" y="17"/>
                </a:lnTo>
                <a:lnTo>
                  <a:pt x="145" y="27"/>
                </a:lnTo>
                <a:lnTo>
                  <a:pt x="147" y="32"/>
                </a:lnTo>
                <a:lnTo>
                  <a:pt x="145" y="44"/>
                </a:lnTo>
                <a:lnTo>
                  <a:pt x="154" y="62"/>
                </a:lnTo>
                <a:lnTo>
                  <a:pt x="162" y="68"/>
                </a:lnTo>
                <a:lnTo>
                  <a:pt x="162" y="76"/>
                </a:lnTo>
                <a:lnTo>
                  <a:pt x="171" y="74"/>
                </a:lnTo>
                <a:lnTo>
                  <a:pt x="175" y="76"/>
                </a:lnTo>
                <a:lnTo>
                  <a:pt x="177" y="81"/>
                </a:lnTo>
                <a:lnTo>
                  <a:pt x="179" y="81"/>
                </a:lnTo>
                <a:lnTo>
                  <a:pt x="179" y="87"/>
                </a:lnTo>
                <a:lnTo>
                  <a:pt x="169" y="94"/>
                </a:lnTo>
                <a:lnTo>
                  <a:pt x="156" y="91"/>
                </a:lnTo>
                <a:lnTo>
                  <a:pt x="152" y="96"/>
                </a:lnTo>
                <a:lnTo>
                  <a:pt x="156" y="102"/>
                </a:lnTo>
                <a:lnTo>
                  <a:pt x="162" y="125"/>
                </a:lnTo>
                <a:lnTo>
                  <a:pt x="147" y="128"/>
                </a:lnTo>
                <a:lnTo>
                  <a:pt x="141" y="134"/>
                </a:lnTo>
                <a:lnTo>
                  <a:pt x="139" y="147"/>
                </a:lnTo>
                <a:lnTo>
                  <a:pt x="135" y="149"/>
                </a:lnTo>
                <a:lnTo>
                  <a:pt x="132" y="147"/>
                </a:lnTo>
                <a:lnTo>
                  <a:pt x="119" y="149"/>
                </a:lnTo>
                <a:lnTo>
                  <a:pt x="111" y="141"/>
                </a:lnTo>
                <a:lnTo>
                  <a:pt x="105" y="147"/>
                </a:lnTo>
                <a:lnTo>
                  <a:pt x="94" y="141"/>
                </a:lnTo>
                <a:lnTo>
                  <a:pt x="85" y="147"/>
                </a:lnTo>
                <a:lnTo>
                  <a:pt x="83" y="141"/>
                </a:lnTo>
                <a:lnTo>
                  <a:pt x="79" y="141"/>
                </a:lnTo>
                <a:lnTo>
                  <a:pt x="73" y="136"/>
                </a:lnTo>
                <a:lnTo>
                  <a:pt x="53" y="130"/>
                </a:lnTo>
                <a:lnTo>
                  <a:pt x="28" y="132"/>
                </a:lnTo>
                <a:lnTo>
                  <a:pt x="23" y="138"/>
                </a:lnTo>
                <a:lnTo>
                  <a:pt x="6" y="141"/>
                </a:lnTo>
                <a:lnTo>
                  <a:pt x="6" y="141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79" name=""/>
          <p:cNvSpPr/>
          <p:nvPr/>
        </p:nvSpPr>
        <p:spPr>
          <a:xfrm>
            <a:off x="5030640" y="1797120"/>
            <a:ext cx="108000" cy="163440"/>
          </a:xfrm>
          <a:custGeom>
            <a:avLst/>
            <a:gdLst/>
            <a:ahLst/>
            <a:rect l="l" t="t" r="r" b="b"/>
            <a:pathLst>
              <a:path w="62" h="81">
                <a:moveTo>
                  <a:pt x="26" y="81"/>
                </a:moveTo>
                <a:lnTo>
                  <a:pt x="34" y="79"/>
                </a:lnTo>
                <a:lnTo>
                  <a:pt x="36" y="73"/>
                </a:lnTo>
                <a:lnTo>
                  <a:pt x="43" y="66"/>
                </a:lnTo>
                <a:lnTo>
                  <a:pt x="45" y="54"/>
                </a:lnTo>
                <a:lnTo>
                  <a:pt x="62" y="54"/>
                </a:lnTo>
                <a:lnTo>
                  <a:pt x="62" y="45"/>
                </a:lnTo>
                <a:lnTo>
                  <a:pt x="56" y="39"/>
                </a:lnTo>
                <a:lnTo>
                  <a:pt x="53" y="30"/>
                </a:lnTo>
                <a:lnTo>
                  <a:pt x="47" y="24"/>
                </a:lnTo>
                <a:lnTo>
                  <a:pt x="47" y="11"/>
                </a:lnTo>
                <a:lnTo>
                  <a:pt x="38" y="7"/>
                </a:lnTo>
                <a:lnTo>
                  <a:pt x="30" y="7"/>
                </a:lnTo>
                <a:lnTo>
                  <a:pt x="15" y="0"/>
                </a:lnTo>
                <a:lnTo>
                  <a:pt x="6" y="0"/>
                </a:lnTo>
                <a:lnTo>
                  <a:pt x="0" y="5"/>
                </a:lnTo>
                <a:lnTo>
                  <a:pt x="11" y="17"/>
                </a:lnTo>
                <a:lnTo>
                  <a:pt x="24" y="45"/>
                </a:lnTo>
                <a:lnTo>
                  <a:pt x="26" y="81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80" name=""/>
          <p:cNvSpPr/>
          <p:nvPr/>
        </p:nvSpPr>
        <p:spPr>
          <a:xfrm>
            <a:off x="5030640" y="1797120"/>
            <a:ext cx="108000" cy="163440"/>
          </a:xfrm>
          <a:custGeom>
            <a:avLst/>
            <a:gdLst/>
            <a:ahLst/>
            <a:rect l="l" t="t" r="r" b="b"/>
            <a:pathLst>
              <a:path w="62" h="81">
                <a:moveTo>
                  <a:pt x="26" y="81"/>
                </a:moveTo>
                <a:lnTo>
                  <a:pt x="34" y="79"/>
                </a:lnTo>
                <a:lnTo>
                  <a:pt x="36" y="73"/>
                </a:lnTo>
                <a:lnTo>
                  <a:pt x="43" y="66"/>
                </a:lnTo>
                <a:lnTo>
                  <a:pt x="45" y="54"/>
                </a:lnTo>
                <a:lnTo>
                  <a:pt x="62" y="54"/>
                </a:lnTo>
                <a:lnTo>
                  <a:pt x="62" y="45"/>
                </a:lnTo>
                <a:lnTo>
                  <a:pt x="56" y="39"/>
                </a:lnTo>
                <a:lnTo>
                  <a:pt x="53" y="30"/>
                </a:lnTo>
                <a:lnTo>
                  <a:pt x="47" y="24"/>
                </a:lnTo>
                <a:lnTo>
                  <a:pt x="47" y="11"/>
                </a:lnTo>
                <a:lnTo>
                  <a:pt x="38" y="7"/>
                </a:lnTo>
                <a:lnTo>
                  <a:pt x="30" y="7"/>
                </a:lnTo>
                <a:lnTo>
                  <a:pt x="15" y="0"/>
                </a:lnTo>
                <a:lnTo>
                  <a:pt x="6" y="0"/>
                </a:lnTo>
                <a:lnTo>
                  <a:pt x="0" y="5"/>
                </a:lnTo>
                <a:lnTo>
                  <a:pt x="11" y="17"/>
                </a:lnTo>
                <a:lnTo>
                  <a:pt x="24" y="45"/>
                </a:lnTo>
                <a:lnTo>
                  <a:pt x="26" y="81"/>
                </a:lnTo>
                <a:lnTo>
                  <a:pt x="26" y="81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81" name=""/>
          <p:cNvSpPr/>
          <p:nvPr/>
        </p:nvSpPr>
        <p:spPr>
          <a:xfrm>
            <a:off x="4881600" y="1566720"/>
            <a:ext cx="584280" cy="451080"/>
          </a:xfrm>
          <a:custGeom>
            <a:avLst/>
            <a:gdLst/>
            <a:ahLst/>
            <a:rect l="l" t="t" r="r" b="b"/>
            <a:pathLst>
              <a:path w="335" h="222">
                <a:moveTo>
                  <a:pt x="85" y="118"/>
                </a:moveTo>
                <a:lnTo>
                  <a:pt x="53" y="130"/>
                </a:lnTo>
                <a:lnTo>
                  <a:pt x="45" y="126"/>
                </a:lnTo>
                <a:lnTo>
                  <a:pt x="12" y="126"/>
                </a:lnTo>
                <a:lnTo>
                  <a:pt x="0" y="115"/>
                </a:lnTo>
                <a:lnTo>
                  <a:pt x="6" y="94"/>
                </a:lnTo>
                <a:lnTo>
                  <a:pt x="10" y="94"/>
                </a:lnTo>
                <a:lnTo>
                  <a:pt x="10" y="85"/>
                </a:lnTo>
                <a:lnTo>
                  <a:pt x="15" y="71"/>
                </a:lnTo>
                <a:lnTo>
                  <a:pt x="34" y="51"/>
                </a:lnTo>
                <a:lnTo>
                  <a:pt x="25" y="22"/>
                </a:lnTo>
                <a:lnTo>
                  <a:pt x="42" y="19"/>
                </a:lnTo>
                <a:lnTo>
                  <a:pt x="47" y="13"/>
                </a:lnTo>
                <a:lnTo>
                  <a:pt x="72" y="11"/>
                </a:lnTo>
                <a:lnTo>
                  <a:pt x="92" y="17"/>
                </a:lnTo>
                <a:lnTo>
                  <a:pt x="98" y="22"/>
                </a:lnTo>
                <a:lnTo>
                  <a:pt x="102" y="22"/>
                </a:lnTo>
                <a:lnTo>
                  <a:pt x="104" y="28"/>
                </a:lnTo>
                <a:lnTo>
                  <a:pt x="113" y="22"/>
                </a:lnTo>
                <a:lnTo>
                  <a:pt x="124" y="28"/>
                </a:lnTo>
                <a:lnTo>
                  <a:pt x="130" y="22"/>
                </a:lnTo>
                <a:lnTo>
                  <a:pt x="138" y="30"/>
                </a:lnTo>
                <a:lnTo>
                  <a:pt x="151" y="28"/>
                </a:lnTo>
                <a:lnTo>
                  <a:pt x="154" y="30"/>
                </a:lnTo>
                <a:lnTo>
                  <a:pt x="158" y="28"/>
                </a:lnTo>
                <a:lnTo>
                  <a:pt x="160" y="15"/>
                </a:lnTo>
                <a:lnTo>
                  <a:pt x="166" y="9"/>
                </a:lnTo>
                <a:lnTo>
                  <a:pt x="181" y="6"/>
                </a:lnTo>
                <a:lnTo>
                  <a:pt x="185" y="9"/>
                </a:lnTo>
                <a:lnTo>
                  <a:pt x="192" y="0"/>
                </a:lnTo>
                <a:lnTo>
                  <a:pt x="217" y="0"/>
                </a:lnTo>
                <a:lnTo>
                  <a:pt x="228" y="15"/>
                </a:lnTo>
                <a:lnTo>
                  <a:pt x="228" y="17"/>
                </a:lnTo>
                <a:lnTo>
                  <a:pt x="224" y="19"/>
                </a:lnTo>
                <a:lnTo>
                  <a:pt x="226" y="30"/>
                </a:lnTo>
                <a:lnTo>
                  <a:pt x="235" y="34"/>
                </a:lnTo>
                <a:lnTo>
                  <a:pt x="241" y="32"/>
                </a:lnTo>
                <a:lnTo>
                  <a:pt x="247" y="39"/>
                </a:lnTo>
                <a:lnTo>
                  <a:pt x="247" y="51"/>
                </a:lnTo>
                <a:lnTo>
                  <a:pt x="250" y="56"/>
                </a:lnTo>
                <a:lnTo>
                  <a:pt x="262" y="56"/>
                </a:lnTo>
                <a:lnTo>
                  <a:pt x="265" y="60"/>
                </a:lnTo>
                <a:lnTo>
                  <a:pt x="269" y="60"/>
                </a:lnTo>
                <a:lnTo>
                  <a:pt x="282" y="54"/>
                </a:lnTo>
                <a:lnTo>
                  <a:pt x="296" y="70"/>
                </a:lnTo>
                <a:lnTo>
                  <a:pt x="301" y="68"/>
                </a:lnTo>
                <a:lnTo>
                  <a:pt x="311" y="73"/>
                </a:lnTo>
                <a:lnTo>
                  <a:pt x="316" y="71"/>
                </a:lnTo>
                <a:lnTo>
                  <a:pt x="335" y="81"/>
                </a:lnTo>
                <a:lnTo>
                  <a:pt x="333" y="83"/>
                </a:lnTo>
                <a:lnTo>
                  <a:pt x="335" y="90"/>
                </a:lnTo>
                <a:lnTo>
                  <a:pt x="333" y="94"/>
                </a:lnTo>
                <a:lnTo>
                  <a:pt x="328" y="96"/>
                </a:lnTo>
                <a:lnTo>
                  <a:pt x="333" y="102"/>
                </a:lnTo>
                <a:lnTo>
                  <a:pt x="328" y="105"/>
                </a:lnTo>
                <a:lnTo>
                  <a:pt x="328" y="115"/>
                </a:lnTo>
                <a:lnTo>
                  <a:pt x="331" y="117"/>
                </a:lnTo>
                <a:lnTo>
                  <a:pt x="328" y="130"/>
                </a:lnTo>
                <a:lnTo>
                  <a:pt x="316" y="130"/>
                </a:lnTo>
                <a:lnTo>
                  <a:pt x="312" y="128"/>
                </a:lnTo>
                <a:lnTo>
                  <a:pt x="307" y="134"/>
                </a:lnTo>
                <a:lnTo>
                  <a:pt x="301" y="135"/>
                </a:lnTo>
                <a:lnTo>
                  <a:pt x="299" y="141"/>
                </a:lnTo>
                <a:lnTo>
                  <a:pt x="299" y="150"/>
                </a:lnTo>
                <a:lnTo>
                  <a:pt x="252" y="164"/>
                </a:lnTo>
                <a:lnTo>
                  <a:pt x="245" y="173"/>
                </a:lnTo>
                <a:lnTo>
                  <a:pt x="241" y="167"/>
                </a:lnTo>
                <a:lnTo>
                  <a:pt x="235" y="177"/>
                </a:lnTo>
                <a:lnTo>
                  <a:pt x="235" y="182"/>
                </a:lnTo>
                <a:lnTo>
                  <a:pt x="232" y="177"/>
                </a:lnTo>
                <a:lnTo>
                  <a:pt x="228" y="181"/>
                </a:lnTo>
                <a:lnTo>
                  <a:pt x="222" y="171"/>
                </a:lnTo>
                <a:lnTo>
                  <a:pt x="220" y="177"/>
                </a:lnTo>
                <a:lnTo>
                  <a:pt x="215" y="175"/>
                </a:lnTo>
                <a:lnTo>
                  <a:pt x="222" y="182"/>
                </a:lnTo>
                <a:lnTo>
                  <a:pt x="230" y="182"/>
                </a:lnTo>
                <a:lnTo>
                  <a:pt x="228" y="186"/>
                </a:lnTo>
                <a:lnTo>
                  <a:pt x="235" y="190"/>
                </a:lnTo>
                <a:lnTo>
                  <a:pt x="239" y="199"/>
                </a:lnTo>
                <a:lnTo>
                  <a:pt x="267" y="196"/>
                </a:lnTo>
                <a:lnTo>
                  <a:pt x="265" y="205"/>
                </a:lnTo>
                <a:lnTo>
                  <a:pt x="247" y="203"/>
                </a:lnTo>
                <a:lnTo>
                  <a:pt x="218" y="222"/>
                </a:lnTo>
                <a:lnTo>
                  <a:pt x="209" y="218"/>
                </a:lnTo>
                <a:lnTo>
                  <a:pt x="209" y="203"/>
                </a:lnTo>
                <a:lnTo>
                  <a:pt x="192" y="196"/>
                </a:lnTo>
                <a:lnTo>
                  <a:pt x="217" y="182"/>
                </a:lnTo>
                <a:lnTo>
                  <a:pt x="213" y="179"/>
                </a:lnTo>
                <a:lnTo>
                  <a:pt x="179" y="175"/>
                </a:lnTo>
                <a:lnTo>
                  <a:pt x="183" y="171"/>
                </a:lnTo>
                <a:lnTo>
                  <a:pt x="175" y="167"/>
                </a:lnTo>
                <a:lnTo>
                  <a:pt x="186" y="167"/>
                </a:lnTo>
                <a:lnTo>
                  <a:pt x="181" y="160"/>
                </a:lnTo>
                <a:lnTo>
                  <a:pt x="158" y="167"/>
                </a:lnTo>
                <a:lnTo>
                  <a:pt x="154" y="177"/>
                </a:lnTo>
                <a:lnTo>
                  <a:pt x="147" y="171"/>
                </a:lnTo>
                <a:lnTo>
                  <a:pt x="153" y="181"/>
                </a:lnTo>
                <a:lnTo>
                  <a:pt x="141" y="190"/>
                </a:lnTo>
                <a:lnTo>
                  <a:pt x="138" y="184"/>
                </a:lnTo>
                <a:lnTo>
                  <a:pt x="138" y="196"/>
                </a:lnTo>
                <a:lnTo>
                  <a:pt x="119" y="199"/>
                </a:lnTo>
                <a:lnTo>
                  <a:pt x="111" y="194"/>
                </a:lnTo>
                <a:lnTo>
                  <a:pt x="119" y="192"/>
                </a:lnTo>
                <a:lnTo>
                  <a:pt x="121" y="186"/>
                </a:lnTo>
                <a:lnTo>
                  <a:pt x="128" y="179"/>
                </a:lnTo>
                <a:lnTo>
                  <a:pt x="130" y="167"/>
                </a:lnTo>
                <a:lnTo>
                  <a:pt x="147" y="167"/>
                </a:lnTo>
                <a:lnTo>
                  <a:pt x="147" y="158"/>
                </a:lnTo>
                <a:lnTo>
                  <a:pt x="141" y="152"/>
                </a:lnTo>
                <a:lnTo>
                  <a:pt x="138" y="143"/>
                </a:lnTo>
                <a:lnTo>
                  <a:pt x="132" y="137"/>
                </a:lnTo>
                <a:lnTo>
                  <a:pt x="132" y="124"/>
                </a:lnTo>
                <a:lnTo>
                  <a:pt x="123" y="120"/>
                </a:lnTo>
                <a:lnTo>
                  <a:pt x="115" y="120"/>
                </a:lnTo>
                <a:lnTo>
                  <a:pt x="100" y="113"/>
                </a:lnTo>
                <a:lnTo>
                  <a:pt x="91" y="113"/>
                </a:lnTo>
                <a:lnTo>
                  <a:pt x="85" y="11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82" name=""/>
          <p:cNvSpPr/>
          <p:nvPr/>
        </p:nvSpPr>
        <p:spPr>
          <a:xfrm>
            <a:off x="4881600" y="1566720"/>
            <a:ext cx="584280" cy="451080"/>
          </a:xfrm>
          <a:custGeom>
            <a:avLst/>
            <a:gdLst/>
            <a:ahLst/>
            <a:rect l="l" t="t" r="r" b="b"/>
            <a:pathLst>
              <a:path w="335" h="222">
                <a:moveTo>
                  <a:pt x="85" y="118"/>
                </a:moveTo>
                <a:lnTo>
                  <a:pt x="53" y="130"/>
                </a:lnTo>
                <a:lnTo>
                  <a:pt x="45" y="126"/>
                </a:lnTo>
                <a:lnTo>
                  <a:pt x="12" y="126"/>
                </a:lnTo>
                <a:lnTo>
                  <a:pt x="0" y="115"/>
                </a:lnTo>
                <a:lnTo>
                  <a:pt x="6" y="94"/>
                </a:lnTo>
                <a:lnTo>
                  <a:pt x="10" y="94"/>
                </a:lnTo>
                <a:lnTo>
                  <a:pt x="10" y="85"/>
                </a:lnTo>
                <a:lnTo>
                  <a:pt x="15" y="71"/>
                </a:lnTo>
                <a:lnTo>
                  <a:pt x="34" y="51"/>
                </a:lnTo>
                <a:lnTo>
                  <a:pt x="25" y="22"/>
                </a:lnTo>
                <a:lnTo>
                  <a:pt x="42" y="19"/>
                </a:lnTo>
                <a:lnTo>
                  <a:pt x="47" y="13"/>
                </a:lnTo>
                <a:lnTo>
                  <a:pt x="72" y="11"/>
                </a:lnTo>
                <a:lnTo>
                  <a:pt x="92" y="17"/>
                </a:lnTo>
                <a:lnTo>
                  <a:pt x="98" y="22"/>
                </a:lnTo>
                <a:lnTo>
                  <a:pt x="102" y="22"/>
                </a:lnTo>
                <a:lnTo>
                  <a:pt x="104" y="28"/>
                </a:lnTo>
                <a:lnTo>
                  <a:pt x="113" y="22"/>
                </a:lnTo>
                <a:lnTo>
                  <a:pt x="124" y="28"/>
                </a:lnTo>
                <a:lnTo>
                  <a:pt x="130" y="22"/>
                </a:lnTo>
                <a:lnTo>
                  <a:pt x="138" y="30"/>
                </a:lnTo>
                <a:lnTo>
                  <a:pt x="151" y="28"/>
                </a:lnTo>
                <a:lnTo>
                  <a:pt x="154" y="30"/>
                </a:lnTo>
                <a:lnTo>
                  <a:pt x="158" y="28"/>
                </a:lnTo>
                <a:lnTo>
                  <a:pt x="160" y="15"/>
                </a:lnTo>
                <a:lnTo>
                  <a:pt x="166" y="9"/>
                </a:lnTo>
                <a:lnTo>
                  <a:pt x="181" y="6"/>
                </a:lnTo>
                <a:lnTo>
                  <a:pt x="185" y="9"/>
                </a:lnTo>
                <a:lnTo>
                  <a:pt x="192" y="0"/>
                </a:lnTo>
                <a:lnTo>
                  <a:pt x="217" y="0"/>
                </a:lnTo>
                <a:lnTo>
                  <a:pt x="228" y="15"/>
                </a:lnTo>
                <a:lnTo>
                  <a:pt x="228" y="17"/>
                </a:lnTo>
                <a:lnTo>
                  <a:pt x="224" y="19"/>
                </a:lnTo>
                <a:lnTo>
                  <a:pt x="226" y="30"/>
                </a:lnTo>
                <a:lnTo>
                  <a:pt x="235" y="34"/>
                </a:lnTo>
                <a:lnTo>
                  <a:pt x="241" y="32"/>
                </a:lnTo>
                <a:lnTo>
                  <a:pt x="247" y="39"/>
                </a:lnTo>
                <a:lnTo>
                  <a:pt x="247" y="51"/>
                </a:lnTo>
                <a:lnTo>
                  <a:pt x="250" y="56"/>
                </a:lnTo>
                <a:lnTo>
                  <a:pt x="262" y="56"/>
                </a:lnTo>
                <a:lnTo>
                  <a:pt x="265" y="60"/>
                </a:lnTo>
                <a:lnTo>
                  <a:pt x="269" y="60"/>
                </a:lnTo>
                <a:lnTo>
                  <a:pt x="282" y="54"/>
                </a:lnTo>
                <a:lnTo>
                  <a:pt x="296" y="70"/>
                </a:lnTo>
                <a:lnTo>
                  <a:pt x="301" y="68"/>
                </a:lnTo>
                <a:lnTo>
                  <a:pt x="311" y="73"/>
                </a:lnTo>
                <a:lnTo>
                  <a:pt x="316" y="71"/>
                </a:lnTo>
                <a:lnTo>
                  <a:pt x="335" y="81"/>
                </a:lnTo>
                <a:lnTo>
                  <a:pt x="333" y="83"/>
                </a:lnTo>
                <a:lnTo>
                  <a:pt x="335" y="90"/>
                </a:lnTo>
                <a:lnTo>
                  <a:pt x="333" y="94"/>
                </a:lnTo>
                <a:lnTo>
                  <a:pt x="328" y="96"/>
                </a:lnTo>
                <a:lnTo>
                  <a:pt x="333" y="102"/>
                </a:lnTo>
                <a:lnTo>
                  <a:pt x="328" y="105"/>
                </a:lnTo>
                <a:lnTo>
                  <a:pt x="328" y="115"/>
                </a:lnTo>
                <a:lnTo>
                  <a:pt x="331" y="117"/>
                </a:lnTo>
                <a:lnTo>
                  <a:pt x="328" y="130"/>
                </a:lnTo>
                <a:lnTo>
                  <a:pt x="316" y="130"/>
                </a:lnTo>
                <a:lnTo>
                  <a:pt x="312" y="128"/>
                </a:lnTo>
                <a:lnTo>
                  <a:pt x="307" y="134"/>
                </a:lnTo>
                <a:lnTo>
                  <a:pt x="301" y="135"/>
                </a:lnTo>
                <a:lnTo>
                  <a:pt x="299" y="141"/>
                </a:lnTo>
                <a:lnTo>
                  <a:pt x="299" y="150"/>
                </a:lnTo>
                <a:lnTo>
                  <a:pt x="252" y="164"/>
                </a:lnTo>
                <a:lnTo>
                  <a:pt x="245" y="173"/>
                </a:lnTo>
                <a:lnTo>
                  <a:pt x="241" y="167"/>
                </a:lnTo>
                <a:lnTo>
                  <a:pt x="235" y="177"/>
                </a:lnTo>
                <a:lnTo>
                  <a:pt x="235" y="182"/>
                </a:lnTo>
                <a:lnTo>
                  <a:pt x="232" y="177"/>
                </a:lnTo>
                <a:lnTo>
                  <a:pt x="228" y="181"/>
                </a:lnTo>
                <a:lnTo>
                  <a:pt x="222" y="171"/>
                </a:lnTo>
                <a:lnTo>
                  <a:pt x="220" y="177"/>
                </a:lnTo>
                <a:lnTo>
                  <a:pt x="215" y="175"/>
                </a:lnTo>
                <a:lnTo>
                  <a:pt x="222" y="182"/>
                </a:lnTo>
                <a:lnTo>
                  <a:pt x="230" y="182"/>
                </a:lnTo>
                <a:lnTo>
                  <a:pt x="228" y="186"/>
                </a:lnTo>
                <a:lnTo>
                  <a:pt x="235" y="190"/>
                </a:lnTo>
                <a:lnTo>
                  <a:pt x="239" y="199"/>
                </a:lnTo>
                <a:lnTo>
                  <a:pt x="267" y="196"/>
                </a:lnTo>
                <a:lnTo>
                  <a:pt x="265" y="205"/>
                </a:lnTo>
                <a:lnTo>
                  <a:pt x="247" y="203"/>
                </a:lnTo>
                <a:lnTo>
                  <a:pt x="218" y="222"/>
                </a:lnTo>
                <a:lnTo>
                  <a:pt x="209" y="218"/>
                </a:lnTo>
                <a:lnTo>
                  <a:pt x="209" y="203"/>
                </a:lnTo>
                <a:lnTo>
                  <a:pt x="192" y="196"/>
                </a:lnTo>
                <a:lnTo>
                  <a:pt x="217" y="182"/>
                </a:lnTo>
                <a:lnTo>
                  <a:pt x="213" y="179"/>
                </a:lnTo>
                <a:lnTo>
                  <a:pt x="179" y="175"/>
                </a:lnTo>
                <a:lnTo>
                  <a:pt x="183" y="171"/>
                </a:lnTo>
                <a:lnTo>
                  <a:pt x="175" y="167"/>
                </a:lnTo>
                <a:lnTo>
                  <a:pt x="186" y="167"/>
                </a:lnTo>
                <a:lnTo>
                  <a:pt x="181" y="160"/>
                </a:lnTo>
                <a:lnTo>
                  <a:pt x="158" y="167"/>
                </a:lnTo>
                <a:lnTo>
                  <a:pt x="154" y="177"/>
                </a:lnTo>
                <a:lnTo>
                  <a:pt x="147" y="171"/>
                </a:lnTo>
                <a:lnTo>
                  <a:pt x="153" y="181"/>
                </a:lnTo>
                <a:lnTo>
                  <a:pt x="141" y="190"/>
                </a:lnTo>
                <a:lnTo>
                  <a:pt x="138" y="184"/>
                </a:lnTo>
                <a:lnTo>
                  <a:pt x="138" y="196"/>
                </a:lnTo>
                <a:lnTo>
                  <a:pt x="119" y="199"/>
                </a:lnTo>
                <a:lnTo>
                  <a:pt x="111" y="194"/>
                </a:lnTo>
                <a:lnTo>
                  <a:pt x="119" y="192"/>
                </a:lnTo>
                <a:lnTo>
                  <a:pt x="121" y="186"/>
                </a:lnTo>
                <a:lnTo>
                  <a:pt x="128" y="179"/>
                </a:lnTo>
                <a:lnTo>
                  <a:pt x="130" y="167"/>
                </a:lnTo>
                <a:lnTo>
                  <a:pt x="147" y="167"/>
                </a:lnTo>
                <a:lnTo>
                  <a:pt x="147" y="158"/>
                </a:lnTo>
                <a:lnTo>
                  <a:pt x="141" y="152"/>
                </a:lnTo>
                <a:lnTo>
                  <a:pt x="138" y="143"/>
                </a:lnTo>
                <a:lnTo>
                  <a:pt x="132" y="137"/>
                </a:lnTo>
                <a:lnTo>
                  <a:pt x="132" y="124"/>
                </a:lnTo>
                <a:lnTo>
                  <a:pt x="123" y="120"/>
                </a:lnTo>
                <a:lnTo>
                  <a:pt x="115" y="120"/>
                </a:lnTo>
                <a:lnTo>
                  <a:pt x="100" y="113"/>
                </a:lnTo>
                <a:lnTo>
                  <a:pt x="91" y="113"/>
                </a:lnTo>
                <a:lnTo>
                  <a:pt x="85" y="118"/>
                </a:lnTo>
                <a:lnTo>
                  <a:pt x="85" y="118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83" name=""/>
          <p:cNvSpPr/>
          <p:nvPr/>
        </p:nvSpPr>
        <p:spPr>
          <a:xfrm>
            <a:off x="5570640" y="2170080"/>
            <a:ext cx="102960" cy="122400"/>
          </a:xfrm>
          <a:custGeom>
            <a:avLst/>
            <a:gdLst/>
            <a:ahLst/>
            <a:rect l="l" t="t" r="r" b="b"/>
            <a:pathLst>
              <a:path w="59" h="60">
                <a:moveTo>
                  <a:pt x="0" y="10"/>
                </a:moveTo>
                <a:lnTo>
                  <a:pt x="25" y="2"/>
                </a:lnTo>
                <a:lnTo>
                  <a:pt x="28" y="0"/>
                </a:lnTo>
                <a:lnTo>
                  <a:pt x="32" y="8"/>
                </a:lnTo>
                <a:lnTo>
                  <a:pt x="38" y="10"/>
                </a:lnTo>
                <a:lnTo>
                  <a:pt x="36" y="19"/>
                </a:lnTo>
                <a:lnTo>
                  <a:pt x="45" y="27"/>
                </a:lnTo>
                <a:lnTo>
                  <a:pt x="42" y="34"/>
                </a:lnTo>
                <a:lnTo>
                  <a:pt x="51" y="42"/>
                </a:lnTo>
                <a:lnTo>
                  <a:pt x="55" y="42"/>
                </a:lnTo>
                <a:lnTo>
                  <a:pt x="55" y="51"/>
                </a:lnTo>
                <a:lnTo>
                  <a:pt x="53" y="53"/>
                </a:lnTo>
                <a:lnTo>
                  <a:pt x="59" y="60"/>
                </a:lnTo>
                <a:lnTo>
                  <a:pt x="47" y="60"/>
                </a:lnTo>
                <a:lnTo>
                  <a:pt x="42" y="44"/>
                </a:lnTo>
                <a:lnTo>
                  <a:pt x="34" y="44"/>
                </a:lnTo>
                <a:lnTo>
                  <a:pt x="28" y="40"/>
                </a:lnTo>
                <a:lnTo>
                  <a:pt x="23" y="42"/>
                </a:lnTo>
                <a:lnTo>
                  <a:pt x="21" y="38"/>
                </a:lnTo>
                <a:lnTo>
                  <a:pt x="6" y="28"/>
                </a:lnTo>
                <a:lnTo>
                  <a:pt x="0" y="1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84" name=""/>
          <p:cNvSpPr/>
          <p:nvPr/>
        </p:nvSpPr>
        <p:spPr>
          <a:xfrm>
            <a:off x="5570640" y="2170080"/>
            <a:ext cx="102960" cy="122400"/>
          </a:xfrm>
          <a:custGeom>
            <a:avLst/>
            <a:gdLst/>
            <a:ahLst/>
            <a:rect l="l" t="t" r="r" b="b"/>
            <a:pathLst>
              <a:path w="59" h="60">
                <a:moveTo>
                  <a:pt x="0" y="10"/>
                </a:moveTo>
                <a:lnTo>
                  <a:pt x="25" y="2"/>
                </a:lnTo>
                <a:lnTo>
                  <a:pt x="28" y="0"/>
                </a:lnTo>
                <a:lnTo>
                  <a:pt x="32" y="8"/>
                </a:lnTo>
                <a:lnTo>
                  <a:pt x="38" y="10"/>
                </a:lnTo>
                <a:lnTo>
                  <a:pt x="36" y="19"/>
                </a:lnTo>
                <a:lnTo>
                  <a:pt x="45" y="27"/>
                </a:lnTo>
                <a:lnTo>
                  <a:pt x="42" y="34"/>
                </a:lnTo>
                <a:lnTo>
                  <a:pt x="51" y="42"/>
                </a:lnTo>
                <a:lnTo>
                  <a:pt x="55" y="42"/>
                </a:lnTo>
                <a:lnTo>
                  <a:pt x="55" y="51"/>
                </a:lnTo>
                <a:lnTo>
                  <a:pt x="53" y="53"/>
                </a:lnTo>
                <a:lnTo>
                  <a:pt x="59" y="60"/>
                </a:lnTo>
                <a:lnTo>
                  <a:pt x="47" y="60"/>
                </a:lnTo>
                <a:lnTo>
                  <a:pt x="42" y="44"/>
                </a:lnTo>
                <a:lnTo>
                  <a:pt x="34" y="44"/>
                </a:lnTo>
                <a:lnTo>
                  <a:pt x="28" y="40"/>
                </a:lnTo>
                <a:lnTo>
                  <a:pt x="23" y="42"/>
                </a:lnTo>
                <a:lnTo>
                  <a:pt x="21" y="38"/>
                </a:lnTo>
                <a:lnTo>
                  <a:pt x="6" y="28"/>
                </a:lnTo>
                <a:lnTo>
                  <a:pt x="0" y="10"/>
                </a:lnTo>
                <a:lnTo>
                  <a:pt x="0" y="1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85" name=""/>
          <p:cNvSpPr/>
          <p:nvPr/>
        </p:nvSpPr>
        <p:spPr>
          <a:xfrm>
            <a:off x="5610240" y="2251080"/>
            <a:ext cx="42840" cy="41400"/>
          </a:xfrm>
          <a:custGeom>
            <a:avLst/>
            <a:gdLst/>
            <a:ahLst/>
            <a:rect l="l" t="t" r="r" b="b"/>
            <a:pathLst>
              <a:path w="24" h="20">
                <a:moveTo>
                  <a:pt x="0" y="2"/>
                </a:moveTo>
                <a:lnTo>
                  <a:pt x="5" y="0"/>
                </a:lnTo>
                <a:lnTo>
                  <a:pt x="11" y="4"/>
                </a:lnTo>
                <a:lnTo>
                  <a:pt x="19" y="4"/>
                </a:lnTo>
                <a:lnTo>
                  <a:pt x="24" y="20"/>
                </a:lnTo>
                <a:lnTo>
                  <a:pt x="13" y="20"/>
                </a:lnTo>
                <a:lnTo>
                  <a:pt x="0" y="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86" name=""/>
          <p:cNvSpPr/>
          <p:nvPr/>
        </p:nvSpPr>
        <p:spPr>
          <a:xfrm>
            <a:off x="5610240" y="2251080"/>
            <a:ext cx="42840" cy="41400"/>
          </a:xfrm>
          <a:custGeom>
            <a:avLst/>
            <a:gdLst/>
            <a:ahLst/>
            <a:rect l="l" t="t" r="r" b="b"/>
            <a:pathLst>
              <a:path w="24" h="20">
                <a:moveTo>
                  <a:pt x="0" y="2"/>
                </a:moveTo>
                <a:lnTo>
                  <a:pt x="5" y="0"/>
                </a:lnTo>
                <a:lnTo>
                  <a:pt x="11" y="4"/>
                </a:lnTo>
                <a:lnTo>
                  <a:pt x="19" y="4"/>
                </a:lnTo>
                <a:lnTo>
                  <a:pt x="24" y="20"/>
                </a:lnTo>
                <a:lnTo>
                  <a:pt x="13" y="20"/>
                </a:lnTo>
                <a:lnTo>
                  <a:pt x="0" y="2"/>
                </a:lnTo>
                <a:lnTo>
                  <a:pt x="0" y="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87" name=""/>
          <p:cNvSpPr/>
          <p:nvPr/>
        </p:nvSpPr>
        <p:spPr>
          <a:xfrm>
            <a:off x="5619600" y="2139840"/>
            <a:ext cx="169920" cy="173160"/>
          </a:xfrm>
          <a:custGeom>
            <a:avLst/>
            <a:gdLst/>
            <a:ahLst/>
            <a:rect l="l" t="t" r="r" b="b"/>
            <a:pathLst>
              <a:path w="98" h="85">
                <a:moveTo>
                  <a:pt x="31" y="75"/>
                </a:moveTo>
                <a:lnTo>
                  <a:pt x="25" y="68"/>
                </a:lnTo>
                <a:lnTo>
                  <a:pt x="27" y="66"/>
                </a:lnTo>
                <a:lnTo>
                  <a:pt x="27" y="57"/>
                </a:lnTo>
                <a:lnTo>
                  <a:pt x="23" y="57"/>
                </a:lnTo>
                <a:lnTo>
                  <a:pt x="14" y="49"/>
                </a:lnTo>
                <a:lnTo>
                  <a:pt x="17" y="42"/>
                </a:lnTo>
                <a:lnTo>
                  <a:pt x="8" y="34"/>
                </a:lnTo>
                <a:lnTo>
                  <a:pt x="10" y="25"/>
                </a:lnTo>
                <a:lnTo>
                  <a:pt x="4" y="23"/>
                </a:lnTo>
                <a:lnTo>
                  <a:pt x="0" y="15"/>
                </a:lnTo>
                <a:lnTo>
                  <a:pt x="6" y="11"/>
                </a:lnTo>
                <a:lnTo>
                  <a:pt x="29" y="19"/>
                </a:lnTo>
                <a:lnTo>
                  <a:pt x="29" y="15"/>
                </a:lnTo>
                <a:lnTo>
                  <a:pt x="23" y="8"/>
                </a:lnTo>
                <a:lnTo>
                  <a:pt x="27" y="0"/>
                </a:lnTo>
                <a:lnTo>
                  <a:pt x="40" y="10"/>
                </a:lnTo>
                <a:lnTo>
                  <a:pt x="42" y="17"/>
                </a:lnTo>
                <a:lnTo>
                  <a:pt x="53" y="17"/>
                </a:lnTo>
                <a:lnTo>
                  <a:pt x="63" y="4"/>
                </a:lnTo>
                <a:lnTo>
                  <a:pt x="72" y="13"/>
                </a:lnTo>
                <a:lnTo>
                  <a:pt x="83" y="34"/>
                </a:lnTo>
                <a:lnTo>
                  <a:pt x="95" y="36"/>
                </a:lnTo>
                <a:lnTo>
                  <a:pt x="98" y="42"/>
                </a:lnTo>
                <a:lnTo>
                  <a:pt x="89" y="40"/>
                </a:lnTo>
                <a:lnTo>
                  <a:pt x="83" y="45"/>
                </a:lnTo>
                <a:lnTo>
                  <a:pt x="78" y="72"/>
                </a:lnTo>
                <a:lnTo>
                  <a:pt x="70" y="68"/>
                </a:lnTo>
                <a:lnTo>
                  <a:pt x="70" y="85"/>
                </a:lnTo>
                <a:lnTo>
                  <a:pt x="55" y="77"/>
                </a:lnTo>
                <a:lnTo>
                  <a:pt x="61" y="72"/>
                </a:lnTo>
                <a:lnTo>
                  <a:pt x="57" y="60"/>
                </a:lnTo>
                <a:lnTo>
                  <a:pt x="51" y="59"/>
                </a:lnTo>
                <a:lnTo>
                  <a:pt x="38" y="62"/>
                </a:lnTo>
                <a:lnTo>
                  <a:pt x="31" y="7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88" name=""/>
          <p:cNvSpPr/>
          <p:nvPr/>
        </p:nvSpPr>
        <p:spPr>
          <a:xfrm>
            <a:off x="5619600" y="2139840"/>
            <a:ext cx="169920" cy="173160"/>
          </a:xfrm>
          <a:custGeom>
            <a:avLst/>
            <a:gdLst/>
            <a:ahLst/>
            <a:rect l="l" t="t" r="r" b="b"/>
            <a:pathLst>
              <a:path w="98" h="85">
                <a:moveTo>
                  <a:pt x="31" y="75"/>
                </a:moveTo>
                <a:lnTo>
                  <a:pt x="25" y="68"/>
                </a:lnTo>
                <a:lnTo>
                  <a:pt x="27" y="66"/>
                </a:lnTo>
                <a:lnTo>
                  <a:pt x="27" y="57"/>
                </a:lnTo>
                <a:lnTo>
                  <a:pt x="23" y="57"/>
                </a:lnTo>
                <a:lnTo>
                  <a:pt x="14" y="49"/>
                </a:lnTo>
                <a:lnTo>
                  <a:pt x="17" y="42"/>
                </a:lnTo>
                <a:lnTo>
                  <a:pt x="8" y="34"/>
                </a:lnTo>
                <a:lnTo>
                  <a:pt x="10" y="25"/>
                </a:lnTo>
                <a:lnTo>
                  <a:pt x="4" y="23"/>
                </a:lnTo>
                <a:lnTo>
                  <a:pt x="0" y="15"/>
                </a:lnTo>
                <a:lnTo>
                  <a:pt x="6" y="11"/>
                </a:lnTo>
                <a:lnTo>
                  <a:pt x="29" y="19"/>
                </a:lnTo>
                <a:lnTo>
                  <a:pt x="29" y="15"/>
                </a:lnTo>
                <a:lnTo>
                  <a:pt x="23" y="8"/>
                </a:lnTo>
                <a:lnTo>
                  <a:pt x="27" y="0"/>
                </a:lnTo>
                <a:lnTo>
                  <a:pt x="40" y="10"/>
                </a:lnTo>
                <a:lnTo>
                  <a:pt x="42" y="17"/>
                </a:lnTo>
                <a:lnTo>
                  <a:pt x="53" y="17"/>
                </a:lnTo>
                <a:lnTo>
                  <a:pt x="63" y="4"/>
                </a:lnTo>
                <a:lnTo>
                  <a:pt x="72" y="13"/>
                </a:lnTo>
                <a:lnTo>
                  <a:pt x="83" y="34"/>
                </a:lnTo>
                <a:lnTo>
                  <a:pt x="95" y="36"/>
                </a:lnTo>
                <a:lnTo>
                  <a:pt x="98" y="42"/>
                </a:lnTo>
                <a:lnTo>
                  <a:pt x="89" y="40"/>
                </a:lnTo>
                <a:lnTo>
                  <a:pt x="83" y="45"/>
                </a:lnTo>
                <a:lnTo>
                  <a:pt x="78" y="72"/>
                </a:lnTo>
                <a:lnTo>
                  <a:pt x="70" y="68"/>
                </a:lnTo>
                <a:lnTo>
                  <a:pt x="70" y="85"/>
                </a:lnTo>
                <a:lnTo>
                  <a:pt x="55" y="77"/>
                </a:lnTo>
                <a:lnTo>
                  <a:pt x="61" y="72"/>
                </a:lnTo>
                <a:lnTo>
                  <a:pt x="57" y="60"/>
                </a:lnTo>
                <a:lnTo>
                  <a:pt x="51" y="59"/>
                </a:lnTo>
                <a:lnTo>
                  <a:pt x="38" y="62"/>
                </a:lnTo>
                <a:lnTo>
                  <a:pt x="31" y="75"/>
                </a:lnTo>
                <a:lnTo>
                  <a:pt x="31" y="75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89" name=""/>
          <p:cNvSpPr/>
          <p:nvPr/>
        </p:nvSpPr>
        <p:spPr>
          <a:xfrm>
            <a:off x="5452920" y="2060640"/>
            <a:ext cx="217800" cy="129960"/>
          </a:xfrm>
          <a:custGeom>
            <a:avLst/>
            <a:gdLst/>
            <a:ahLst/>
            <a:rect l="l" t="t" r="r" b="b"/>
            <a:pathLst>
              <a:path w="124" h="64">
                <a:moveTo>
                  <a:pt x="67" y="64"/>
                </a:moveTo>
                <a:lnTo>
                  <a:pt x="54" y="50"/>
                </a:lnTo>
                <a:lnTo>
                  <a:pt x="45" y="52"/>
                </a:lnTo>
                <a:lnTo>
                  <a:pt x="30" y="49"/>
                </a:lnTo>
                <a:lnTo>
                  <a:pt x="33" y="47"/>
                </a:lnTo>
                <a:lnTo>
                  <a:pt x="33" y="39"/>
                </a:lnTo>
                <a:lnTo>
                  <a:pt x="26" y="20"/>
                </a:lnTo>
                <a:lnTo>
                  <a:pt x="7" y="9"/>
                </a:lnTo>
                <a:lnTo>
                  <a:pt x="0" y="2"/>
                </a:lnTo>
                <a:lnTo>
                  <a:pt x="15" y="0"/>
                </a:lnTo>
                <a:lnTo>
                  <a:pt x="35" y="7"/>
                </a:lnTo>
                <a:lnTo>
                  <a:pt x="58" y="9"/>
                </a:lnTo>
                <a:lnTo>
                  <a:pt x="77" y="22"/>
                </a:lnTo>
                <a:lnTo>
                  <a:pt x="90" y="18"/>
                </a:lnTo>
                <a:lnTo>
                  <a:pt x="99" y="20"/>
                </a:lnTo>
                <a:lnTo>
                  <a:pt x="109" y="24"/>
                </a:lnTo>
                <a:lnTo>
                  <a:pt x="109" y="32"/>
                </a:lnTo>
                <a:lnTo>
                  <a:pt x="122" y="39"/>
                </a:lnTo>
                <a:lnTo>
                  <a:pt x="118" y="47"/>
                </a:lnTo>
                <a:lnTo>
                  <a:pt x="124" y="54"/>
                </a:lnTo>
                <a:lnTo>
                  <a:pt x="124" y="58"/>
                </a:lnTo>
                <a:lnTo>
                  <a:pt x="101" y="50"/>
                </a:lnTo>
                <a:lnTo>
                  <a:pt x="95" y="54"/>
                </a:lnTo>
                <a:lnTo>
                  <a:pt x="92" y="56"/>
                </a:lnTo>
                <a:lnTo>
                  <a:pt x="67" y="6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0" name=""/>
          <p:cNvSpPr/>
          <p:nvPr/>
        </p:nvSpPr>
        <p:spPr>
          <a:xfrm>
            <a:off x="5452920" y="2060640"/>
            <a:ext cx="217800" cy="129960"/>
          </a:xfrm>
          <a:custGeom>
            <a:avLst/>
            <a:gdLst/>
            <a:ahLst/>
            <a:rect l="l" t="t" r="r" b="b"/>
            <a:pathLst>
              <a:path w="124" h="64">
                <a:moveTo>
                  <a:pt x="67" y="64"/>
                </a:moveTo>
                <a:lnTo>
                  <a:pt x="54" y="50"/>
                </a:lnTo>
                <a:lnTo>
                  <a:pt x="45" y="52"/>
                </a:lnTo>
                <a:lnTo>
                  <a:pt x="30" y="49"/>
                </a:lnTo>
                <a:lnTo>
                  <a:pt x="33" y="47"/>
                </a:lnTo>
                <a:lnTo>
                  <a:pt x="33" y="39"/>
                </a:lnTo>
                <a:lnTo>
                  <a:pt x="26" y="20"/>
                </a:lnTo>
                <a:lnTo>
                  <a:pt x="7" y="9"/>
                </a:lnTo>
                <a:lnTo>
                  <a:pt x="0" y="2"/>
                </a:lnTo>
                <a:lnTo>
                  <a:pt x="15" y="0"/>
                </a:lnTo>
                <a:lnTo>
                  <a:pt x="35" y="7"/>
                </a:lnTo>
                <a:lnTo>
                  <a:pt x="58" y="9"/>
                </a:lnTo>
                <a:lnTo>
                  <a:pt x="77" y="22"/>
                </a:lnTo>
                <a:lnTo>
                  <a:pt x="90" y="18"/>
                </a:lnTo>
                <a:lnTo>
                  <a:pt x="99" y="20"/>
                </a:lnTo>
                <a:lnTo>
                  <a:pt x="109" y="24"/>
                </a:lnTo>
                <a:lnTo>
                  <a:pt x="109" y="32"/>
                </a:lnTo>
                <a:lnTo>
                  <a:pt x="122" y="39"/>
                </a:lnTo>
                <a:lnTo>
                  <a:pt x="118" y="47"/>
                </a:lnTo>
                <a:lnTo>
                  <a:pt x="124" y="54"/>
                </a:lnTo>
                <a:lnTo>
                  <a:pt x="124" y="58"/>
                </a:lnTo>
                <a:lnTo>
                  <a:pt x="101" y="50"/>
                </a:lnTo>
                <a:lnTo>
                  <a:pt x="95" y="54"/>
                </a:lnTo>
                <a:lnTo>
                  <a:pt x="92" y="56"/>
                </a:lnTo>
                <a:lnTo>
                  <a:pt x="67" y="64"/>
                </a:lnTo>
                <a:lnTo>
                  <a:pt x="67" y="6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1" name=""/>
          <p:cNvSpPr/>
          <p:nvPr/>
        </p:nvSpPr>
        <p:spPr>
          <a:xfrm>
            <a:off x="5859360" y="2097000"/>
            <a:ext cx="459000" cy="371520"/>
          </a:xfrm>
          <a:custGeom>
            <a:avLst/>
            <a:gdLst/>
            <a:ahLst/>
            <a:rect l="l" t="t" r="r" b="b"/>
            <a:pathLst>
              <a:path w="263" h="183">
                <a:moveTo>
                  <a:pt x="261" y="132"/>
                </a:moveTo>
                <a:lnTo>
                  <a:pt x="261" y="123"/>
                </a:lnTo>
                <a:lnTo>
                  <a:pt x="263" y="117"/>
                </a:lnTo>
                <a:lnTo>
                  <a:pt x="250" y="110"/>
                </a:lnTo>
                <a:lnTo>
                  <a:pt x="242" y="110"/>
                </a:lnTo>
                <a:lnTo>
                  <a:pt x="226" y="96"/>
                </a:lnTo>
                <a:lnTo>
                  <a:pt x="216" y="93"/>
                </a:lnTo>
                <a:lnTo>
                  <a:pt x="207" y="83"/>
                </a:lnTo>
                <a:lnTo>
                  <a:pt x="190" y="72"/>
                </a:lnTo>
                <a:lnTo>
                  <a:pt x="175" y="42"/>
                </a:lnTo>
                <a:lnTo>
                  <a:pt x="169" y="36"/>
                </a:lnTo>
                <a:lnTo>
                  <a:pt x="165" y="40"/>
                </a:lnTo>
                <a:lnTo>
                  <a:pt x="143" y="36"/>
                </a:lnTo>
                <a:lnTo>
                  <a:pt x="143" y="25"/>
                </a:lnTo>
                <a:lnTo>
                  <a:pt x="145" y="25"/>
                </a:lnTo>
                <a:lnTo>
                  <a:pt x="141" y="21"/>
                </a:lnTo>
                <a:lnTo>
                  <a:pt x="139" y="14"/>
                </a:lnTo>
                <a:lnTo>
                  <a:pt x="128" y="12"/>
                </a:lnTo>
                <a:lnTo>
                  <a:pt x="115" y="0"/>
                </a:lnTo>
                <a:lnTo>
                  <a:pt x="113" y="4"/>
                </a:lnTo>
                <a:lnTo>
                  <a:pt x="107" y="4"/>
                </a:lnTo>
                <a:lnTo>
                  <a:pt x="113" y="12"/>
                </a:lnTo>
                <a:lnTo>
                  <a:pt x="105" y="8"/>
                </a:lnTo>
                <a:lnTo>
                  <a:pt x="101" y="14"/>
                </a:lnTo>
                <a:lnTo>
                  <a:pt x="90" y="16"/>
                </a:lnTo>
                <a:lnTo>
                  <a:pt x="86" y="21"/>
                </a:lnTo>
                <a:lnTo>
                  <a:pt x="88" y="36"/>
                </a:lnTo>
                <a:lnTo>
                  <a:pt x="84" y="38"/>
                </a:lnTo>
                <a:lnTo>
                  <a:pt x="68" y="36"/>
                </a:lnTo>
                <a:lnTo>
                  <a:pt x="56" y="38"/>
                </a:lnTo>
                <a:lnTo>
                  <a:pt x="43" y="16"/>
                </a:lnTo>
                <a:lnTo>
                  <a:pt x="32" y="10"/>
                </a:lnTo>
                <a:lnTo>
                  <a:pt x="11" y="16"/>
                </a:lnTo>
                <a:lnTo>
                  <a:pt x="0" y="25"/>
                </a:lnTo>
                <a:lnTo>
                  <a:pt x="5" y="42"/>
                </a:lnTo>
                <a:lnTo>
                  <a:pt x="4" y="29"/>
                </a:lnTo>
                <a:lnTo>
                  <a:pt x="19" y="21"/>
                </a:lnTo>
                <a:lnTo>
                  <a:pt x="22" y="21"/>
                </a:lnTo>
                <a:lnTo>
                  <a:pt x="30" y="32"/>
                </a:lnTo>
                <a:lnTo>
                  <a:pt x="41" y="44"/>
                </a:lnTo>
                <a:lnTo>
                  <a:pt x="32" y="51"/>
                </a:lnTo>
                <a:lnTo>
                  <a:pt x="36" y="53"/>
                </a:lnTo>
                <a:lnTo>
                  <a:pt x="32" y="55"/>
                </a:lnTo>
                <a:lnTo>
                  <a:pt x="11" y="51"/>
                </a:lnTo>
                <a:lnTo>
                  <a:pt x="7" y="44"/>
                </a:lnTo>
                <a:lnTo>
                  <a:pt x="4" y="63"/>
                </a:lnTo>
                <a:lnTo>
                  <a:pt x="7" y="72"/>
                </a:lnTo>
                <a:lnTo>
                  <a:pt x="17" y="68"/>
                </a:lnTo>
                <a:lnTo>
                  <a:pt x="20" y="72"/>
                </a:lnTo>
                <a:lnTo>
                  <a:pt x="17" y="76"/>
                </a:lnTo>
                <a:lnTo>
                  <a:pt x="26" y="80"/>
                </a:lnTo>
                <a:lnTo>
                  <a:pt x="17" y="87"/>
                </a:lnTo>
                <a:lnTo>
                  <a:pt x="30" y="95"/>
                </a:lnTo>
                <a:lnTo>
                  <a:pt x="24" y="106"/>
                </a:lnTo>
                <a:lnTo>
                  <a:pt x="26" y="130"/>
                </a:lnTo>
                <a:lnTo>
                  <a:pt x="37" y="128"/>
                </a:lnTo>
                <a:lnTo>
                  <a:pt x="54" y="115"/>
                </a:lnTo>
                <a:lnTo>
                  <a:pt x="86" y="110"/>
                </a:lnTo>
                <a:lnTo>
                  <a:pt x="92" y="117"/>
                </a:lnTo>
                <a:lnTo>
                  <a:pt x="126" y="127"/>
                </a:lnTo>
                <a:lnTo>
                  <a:pt x="130" y="136"/>
                </a:lnTo>
                <a:lnTo>
                  <a:pt x="152" y="151"/>
                </a:lnTo>
                <a:lnTo>
                  <a:pt x="162" y="151"/>
                </a:lnTo>
                <a:lnTo>
                  <a:pt x="163" y="168"/>
                </a:lnTo>
                <a:lnTo>
                  <a:pt x="162" y="174"/>
                </a:lnTo>
                <a:lnTo>
                  <a:pt x="167" y="177"/>
                </a:lnTo>
                <a:lnTo>
                  <a:pt x="190" y="183"/>
                </a:lnTo>
                <a:lnTo>
                  <a:pt x="195" y="177"/>
                </a:lnTo>
                <a:lnTo>
                  <a:pt x="199" y="172"/>
                </a:lnTo>
                <a:lnTo>
                  <a:pt x="195" y="168"/>
                </a:lnTo>
                <a:lnTo>
                  <a:pt x="222" y="157"/>
                </a:lnTo>
                <a:lnTo>
                  <a:pt x="229" y="136"/>
                </a:lnTo>
                <a:lnTo>
                  <a:pt x="239" y="136"/>
                </a:lnTo>
                <a:lnTo>
                  <a:pt x="244" y="130"/>
                </a:lnTo>
                <a:lnTo>
                  <a:pt x="261" y="13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2" name=""/>
          <p:cNvSpPr/>
          <p:nvPr/>
        </p:nvSpPr>
        <p:spPr>
          <a:xfrm>
            <a:off x="5859360" y="2097000"/>
            <a:ext cx="459000" cy="371520"/>
          </a:xfrm>
          <a:custGeom>
            <a:avLst/>
            <a:gdLst/>
            <a:ahLst/>
            <a:rect l="l" t="t" r="r" b="b"/>
            <a:pathLst>
              <a:path w="263" h="183">
                <a:moveTo>
                  <a:pt x="261" y="132"/>
                </a:moveTo>
                <a:lnTo>
                  <a:pt x="261" y="123"/>
                </a:lnTo>
                <a:lnTo>
                  <a:pt x="263" y="117"/>
                </a:lnTo>
                <a:lnTo>
                  <a:pt x="250" y="110"/>
                </a:lnTo>
                <a:lnTo>
                  <a:pt x="242" y="110"/>
                </a:lnTo>
                <a:lnTo>
                  <a:pt x="226" y="96"/>
                </a:lnTo>
                <a:lnTo>
                  <a:pt x="216" y="93"/>
                </a:lnTo>
                <a:lnTo>
                  <a:pt x="207" y="83"/>
                </a:lnTo>
                <a:lnTo>
                  <a:pt x="190" y="72"/>
                </a:lnTo>
                <a:lnTo>
                  <a:pt x="175" y="42"/>
                </a:lnTo>
                <a:lnTo>
                  <a:pt x="169" y="36"/>
                </a:lnTo>
                <a:lnTo>
                  <a:pt x="165" y="40"/>
                </a:lnTo>
                <a:lnTo>
                  <a:pt x="143" y="36"/>
                </a:lnTo>
                <a:lnTo>
                  <a:pt x="143" y="25"/>
                </a:lnTo>
                <a:lnTo>
                  <a:pt x="145" y="25"/>
                </a:lnTo>
                <a:lnTo>
                  <a:pt x="141" y="21"/>
                </a:lnTo>
                <a:lnTo>
                  <a:pt x="139" y="14"/>
                </a:lnTo>
                <a:lnTo>
                  <a:pt x="128" y="12"/>
                </a:lnTo>
                <a:lnTo>
                  <a:pt x="115" y="0"/>
                </a:lnTo>
                <a:lnTo>
                  <a:pt x="113" y="4"/>
                </a:lnTo>
                <a:lnTo>
                  <a:pt x="107" y="4"/>
                </a:lnTo>
                <a:lnTo>
                  <a:pt x="113" y="12"/>
                </a:lnTo>
                <a:lnTo>
                  <a:pt x="105" y="8"/>
                </a:lnTo>
                <a:lnTo>
                  <a:pt x="101" y="14"/>
                </a:lnTo>
                <a:lnTo>
                  <a:pt x="90" y="16"/>
                </a:lnTo>
                <a:lnTo>
                  <a:pt x="86" y="21"/>
                </a:lnTo>
                <a:lnTo>
                  <a:pt x="88" y="36"/>
                </a:lnTo>
                <a:lnTo>
                  <a:pt x="84" y="38"/>
                </a:lnTo>
                <a:lnTo>
                  <a:pt x="68" y="36"/>
                </a:lnTo>
                <a:lnTo>
                  <a:pt x="56" y="38"/>
                </a:lnTo>
                <a:lnTo>
                  <a:pt x="43" y="16"/>
                </a:lnTo>
                <a:lnTo>
                  <a:pt x="32" y="10"/>
                </a:lnTo>
                <a:lnTo>
                  <a:pt x="11" y="16"/>
                </a:lnTo>
                <a:lnTo>
                  <a:pt x="0" y="25"/>
                </a:lnTo>
                <a:lnTo>
                  <a:pt x="5" y="42"/>
                </a:lnTo>
                <a:lnTo>
                  <a:pt x="4" y="29"/>
                </a:lnTo>
                <a:lnTo>
                  <a:pt x="19" y="21"/>
                </a:lnTo>
                <a:lnTo>
                  <a:pt x="22" y="21"/>
                </a:lnTo>
                <a:lnTo>
                  <a:pt x="30" y="32"/>
                </a:lnTo>
                <a:lnTo>
                  <a:pt x="41" y="44"/>
                </a:lnTo>
                <a:lnTo>
                  <a:pt x="32" y="51"/>
                </a:lnTo>
                <a:lnTo>
                  <a:pt x="36" y="53"/>
                </a:lnTo>
                <a:lnTo>
                  <a:pt x="32" y="55"/>
                </a:lnTo>
                <a:lnTo>
                  <a:pt x="11" y="51"/>
                </a:lnTo>
                <a:lnTo>
                  <a:pt x="7" y="44"/>
                </a:lnTo>
                <a:lnTo>
                  <a:pt x="4" y="63"/>
                </a:lnTo>
                <a:lnTo>
                  <a:pt x="7" y="72"/>
                </a:lnTo>
                <a:lnTo>
                  <a:pt x="17" y="68"/>
                </a:lnTo>
                <a:lnTo>
                  <a:pt x="20" y="72"/>
                </a:lnTo>
                <a:lnTo>
                  <a:pt x="17" y="76"/>
                </a:lnTo>
                <a:lnTo>
                  <a:pt x="26" y="80"/>
                </a:lnTo>
                <a:lnTo>
                  <a:pt x="17" y="87"/>
                </a:lnTo>
                <a:lnTo>
                  <a:pt x="30" y="95"/>
                </a:lnTo>
                <a:lnTo>
                  <a:pt x="24" y="106"/>
                </a:lnTo>
                <a:lnTo>
                  <a:pt x="26" y="130"/>
                </a:lnTo>
                <a:lnTo>
                  <a:pt x="37" y="128"/>
                </a:lnTo>
                <a:lnTo>
                  <a:pt x="54" y="115"/>
                </a:lnTo>
                <a:lnTo>
                  <a:pt x="86" y="110"/>
                </a:lnTo>
                <a:lnTo>
                  <a:pt x="92" y="117"/>
                </a:lnTo>
                <a:lnTo>
                  <a:pt x="126" y="127"/>
                </a:lnTo>
                <a:lnTo>
                  <a:pt x="130" y="136"/>
                </a:lnTo>
                <a:lnTo>
                  <a:pt x="152" y="151"/>
                </a:lnTo>
                <a:lnTo>
                  <a:pt x="162" y="151"/>
                </a:lnTo>
                <a:lnTo>
                  <a:pt x="163" y="168"/>
                </a:lnTo>
                <a:lnTo>
                  <a:pt x="162" y="174"/>
                </a:lnTo>
                <a:lnTo>
                  <a:pt x="167" y="177"/>
                </a:lnTo>
                <a:lnTo>
                  <a:pt x="190" y="183"/>
                </a:lnTo>
                <a:lnTo>
                  <a:pt x="195" y="177"/>
                </a:lnTo>
                <a:lnTo>
                  <a:pt x="199" y="172"/>
                </a:lnTo>
                <a:lnTo>
                  <a:pt x="195" y="168"/>
                </a:lnTo>
                <a:lnTo>
                  <a:pt x="222" y="157"/>
                </a:lnTo>
                <a:lnTo>
                  <a:pt x="229" y="136"/>
                </a:lnTo>
                <a:lnTo>
                  <a:pt x="239" y="136"/>
                </a:lnTo>
                <a:lnTo>
                  <a:pt x="244" y="130"/>
                </a:lnTo>
                <a:lnTo>
                  <a:pt x="261" y="132"/>
                </a:lnTo>
                <a:lnTo>
                  <a:pt x="261" y="13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3" name=""/>
          <p:cNvSpPr/>
          <p:nvPr/>
        </p:nvSpPr>
        <p:spPr>
          <a:xfrm>
            <a:off x="5975280" y="1952640"/>
            <a:ext cx="554040" cy="420840"/>
          </a:xfrm>
          <a:custGeom>
            <a:avLst/>
            <a:gdLst/>
            <a:ahLst/>
            <a:rect l="l" t="t" r="r" b="b"/>
            <a:pathLst>
              <a:path w="318" h="207">
                <a:moveTo>
                  <a:pt x="276" y="134"/>
                </a:moveTo>
                <a:lnTo>
                  <a:pt x="271" y="134"/>
                </a:lnTo>
                <a:lnTo>
                  <a:pt x="267" y="126"/>
                </a:lnTo>
                <a:lnTo>
                  <a:pt x="272" y="122"/>
                </a:lnTo>
                <a:lnTo>
                  <a:pt x="271" y="115"/>
                </a:lnTo>
                <a:lnTo>
                  <a:pt x="269" y="115"/>
                </a:lnTo>
                <a:lnTo>
                  <a:pt x="255" y="124"/>
                </a:lnTo>
                <a:lnTo>
                  <a:pt x="248" y="122"/>
                </a:lnTo>
                <a:lnTo>
                  <a:pt x="246" y="128"/>
                </a:lnTo>
                <a:lnTo>
                  <a:pt x="246" y="135"/>
                </a:lnTo>
                <a:lnTo>
                  <a:pt x="237" y="139"/>
                </a:lnTo>
                <a:lnTo>
                  <a:pt x="233" y="149"/>
                </a:lnTo>
                <a:lnTo>
                  <a:pt x="214" y="151"/>
                </a:lnTo>
                <a:lnTo>
                  <a:pt x="210" y="156"/>
                </a:lnTo>
                <a:lnTo>
                  <a:pt x="216" y="162"/>
                </a:lnTo>
                <a:lnTo>
                  <a:pt x="223" y="164"/>
                </a:lnTo>
                <a:lnTo>
                  <a:pt x="223" y="171"/>
                </a:lnTo>
                <a:lnTo>
                  <a:pt x="229" y="184"/>
                </a:lnTo>
                <a:lnTo>
                  <a:pt x="220" y="198"/>
                </a:lnTo>
                <a:lnTo>
                  <a:pt x="214" y="207"/>
                </a:lnTo>
                <a:lnTo>
                  <a:pt x="195" y="203"/>
                </a:lnTo>
                <a:lnTo>
                  <a:pt x="195" y="194"/>
                </a:lnTo>
                <a:lnTo>
                  <a:pt x="197" y="188"/>
                </a:lnTo>
                <a:lnTo>
                  <a:pt x="184" y="181"/>
                </a:lnTo>
                <a:lnTo>
                  <a:pt x="176" y="181"/>
                </a:lnTo>
                <a:lnTo>
                  <a:pt x="160" y="167"/>
                </a:lnTo>
                <a:lnTo>
                  <a:pt x="150" y="164"/>
                </a:lnTo>
                <a:lnTo>
                  <a:pt x="141" y="154"/>
                </a:lnTo>
                <a:lnTo>
                  <a:pt x="124" y="143"/>
                </a:lnTo>
                <a:lnTo>
                  <a:pt x="109" y="113"/>
                </a:lnTo>
                <a:lnTo>
                  <a:pt x="103" y="107"/>
                </a:lnTo>
                <a:lnTo>
                  <a:pt x="99" y="111"/>
                </a:lnTo>
                <a:lnTo>
                  <a:pt x="77" y="107"/>
                </a:lnTo>
                <a:lnTo>
                  <a:pt x="77" y="96"/>
                </a:lnTo>
                <a:lnTo>
                  <a:pt x="79" y="96"/>
                </a:lnTo>
                <a:lnTo>
                  <a:pt x="75" y="92"/>
                </a:lnTo>
                <a:lnTo>
                  <a:pt x="73" y="85"/>
                </a:lnTo>
                <a:lnTo>
                  <a:pt x="62" y="83"/>
                </a:lnTo>
                <a:lnTo>
                  <a:pt x="49" y="71"/>
                </a:lnTo>
                <a:lnTo>
                  <a:pt x="47" y="75"/>
                </a:lnTo>
                <a:lnTo>
                  <a:pt x="41" y="75"/>
                </a:lnTo>
                <a:lnTo>
                  <a:pt x="47" y="83"/>
                </a:lnTo>
                <a:lnTo>
                  <a:pt x="39" y="79"/>
                </a:lnTo>
                <a:lnTo>
                  <a:pt x="35" y="85"/>
                </a:lnTo>
                <a:lnTo>
                  <a:pt x="24" y="87"/>
                </a:lnTo>
                <a:lnTo>
                  <a:pt x="20" y="92"/>
                </a:lnTo>
                <a:lnTo>
                  <a:pt x="22" y="107"/>
                </a:lnTo>
                <a:lnTo>
                  <a:pt x="18" y="109"/>
                </a:lnTo>
                <a:lnTo>
                  <a:pt x="2" y="107"/>
                </a:lnTo>
                <a:lnTo>
                  <a:pt x="0" y="15"/>
                </a:lnTo>
                <a:lnTo>
                  <a:pt x="49" y="0"/>
                </a:lnTo>
                <a:lnTo>
                  <a:pt x="58" y="4"/>
                </a:lnTo>
                <a:lnTo>
                  <a:pt x="77" y="17"/>
                </a:lnTo>
                <a:lnTo>
                  <a:pt x="113" y="55"/>
                </a:lnTo>
                <a:lnTo>
                  <a:pt x="165" y="47"/>
                </a:lnTo>
                <a:lnTo>
                  <a:pt x="178" y="58"/>
                </a:lnTo>
                <a:lnTo>
                  <a:pt x="184" y="68"/>
                </a:lnTo>
                <a:lnTo>
                  <a:pt x="190" y="68"/>
                </a:lnTo>
                <a:lnTo>
                  <a:pt x="188" y="92"/>
                </a:lnTo>
                <a:lnTo>
                  <a:pt x="199" y="94"/>
                </a:lnTo>
                <a:lnTo>
                  <a:pt x="201" y="111"/>
                </a:lnTo>
                <a:lnTo>
                  <a:pt x="220" y="109"/>
                </a:lnTo>
                <a:lnTo>
                  <a:pt x="237" y="115"/>
                </a:lnTo>
                <a:lnTo>
                  <a:pt x="250" y="102"/>
                </a:lnTo>
                <a:lnTo>
                  <a:pt x="261" y="96"/>
                </a:lnTo>
                <a:lnTo>
                  <a:pt x="267" y="88"/>
                </a:lnTo>
                <a:lnTo>
                  <a:pt x="271" y="88"/>
                </a:lnTo>
                <a:lnTo>
                  <a:pt x="276" y="83"/>
                </a:lnTo>
                <a:lnTo>
                  <a:pt x="282" y="85"/>
                </a:lnTo>
                <a:lnTo>
                  <a:pt x="282" y="87"/>
                </a:lnTo>
                <a:lnTo>
                  <a:pt x="265" y="100"/>
                </a:lnTo>
                <a:lnTo>
                  <a:pt x="265" y="103"/>
                </a:lnTo>
                <a:lnTo>
                  <a:pt x="271" y="103"/>
                </a:lnTo>
                <a:lnTo>
                  <a:pt x="274" y="109"/>
                </a:lnTo>
                <a:lnTo>
                  <a:pt x="286" y="113"/>
                </a:lnTo>
                <a:lnTo>
                  <a:pt x="289" y="103"/>
                </a:lnTo>
                <a:lnTo>
                  <a:pt x="301" y="115"/>
                </a:lnTo>
                <a:lnTo>
                  <a:pt x="318" y="120"/>
                </a:lnTo>
                <a:lnTo>
                  <a:pt x="295" y="134"/>
                </a:lnTo>
                <a:lnTo>
                  <a:pt x="276" y="13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4" name=""/>
          <p:cNvSpPr/>
          <p:nvPr/>
        </p:nvSpPr>
        <p:spPr>
          <a:xfrm>
            <a:off x="5975280" y="1952640"/>
            <a:ext cx="554040" cy="420840"/>
          </a:xfrm>
          <a:custGeom>
            <a:avLst/>
            <a:gdLst/>
            <a:ahLst/>
            <a:rect l="l" t="t" r="r" b="b"/>
            <a:pathLst>
              <a:path w="318" h="207">
                <a:moveTo>
                  <a:pt x="276" y="134"/>
                </a:moveTo>
                <a:lnTo>
                  <a:pt x="271" y="134"/>
                </a:lnTo>
                <a:lnTo>
                  <a:pt x="267" y="126"/>
                </a:lnTo>
                <a:lnTo>
                  <a:pt x="272" y="122"/>
                </a:lnTo>
                <a:lnTo>
                  <a:pt x="271" y="115"/>
                </a:lnTo>
                <a:lnTo>
                  <a:pt x="269" y="115"/>
                </a:lnTo>
                <a:lnTo>
                  <a:pt x="255" y="124"/>
                </a:lnTo>
                <a:lnTo>
                  <a:pt x="248" y="122"/>
                </a:lnTo>
                <a:lnTo>
                  <a:pt x="246" y="128"/>
                </a:lnTo>
                <a:lnTo>
                  <a:pt x="246" y="135"/>
                </a:lnTo>
                <a:lnTo>
                  <a:pt x="237" y="139"/>
                </a:lnTo>
                <a:lnTo>
                  <a:pt x="233" y="149"/>
                </a:lnTo>
                <a:lnTo>
                  <a:pt x="214" y="151"/>
                </a:lnTo>
                <a:lnTo>
                  <a:pt x="210" y="156"/>
                </a:lnTo>
                <a:lnTo>
                  <a:pt x="216" y="162"/>
                </a:lnTo>
                <a:lnTo>
                  <a:pt x="223" y="164"/>
                </a:lnTo>
                <a:lnTo>
                  <a:pt x="223" y="171"/>
                </a:lnTo>
                <a:lnTo>
                  <a:pt x="229" y="184"/>
                </a:lnTo>
                <a:lnTo>
                  <a:pt x="220" y="198"/>
                </a:lnTo>
                <a:lnTo>
                  <a:pt x="214" y="207"/>
                </a:lnTo>
                <a:lnTo>
                  <a:pt x="195" y="203"/>
                </a:lnTo>
                <a:lnTo>
                  <a:pt x="195" y="194"/>
                </a:lnTo>
                <a:lnTo>
                  <a:pt x="197" y="188"/>
                </a:lnTo>
                <a:lnTo>
                  <a:pt x="184" y="181"/>
                </a:lnTo>
                <a:lnTo>
                  <a:pt x="176" y="181"/>
                </a:lnTo>
                <a:lnTo>
                  <a:pt x="160" y="167"/>
                </a:lnTo>
                <a:lnTo>
                  <a:pt x="150" y="164"/>
                </a:lnTo>
                <a:lnTo>
                  <a:pt x="141" y="154"/>
                </a:lnTo>
                <a:lnTo>
                  <a:pt x="124" y="143"/>
                </a:lnTo>
                <a:lnTo>
                  <a:pt x="109" y="113"/>
                </a:lnTo>
                <a:lnTo>
                  <a:pt x="103" y="107"/>
                </a:lnTo>
                <a:lnTo>
                  <a:pt x="99" y="111"/>
                </a:lnTo>
                <a:lnTo>
                  <a:pt x="77" y="107"/>
                </a:lnTo>
                <a:lnTo>
                  <a:pt x="77" y="96"/>
                </a:lnTo>
                <a:lnTo>
                  <a:pt x="79" y="96"/>
                </a:lnTo>
                <a:lnTo>
                  <a:pt x="75" y="92"/>
                </a:lnTo>
                <a:lnTo>
                  <a:pt x="73" y="85"/>
                </a:lnTo>
                <a:lnTo>
                  <a:pt x="62" y="83"/>
                </a:lnTo>
                <a:lnTo>
                  <a:pt x="49" y="71"/>
                </a:lnTo>
                <a:lnTo>
                  <a:pt x="47" y="75"/>
                </a:lnTo>
                <a:lnTo>
                  <a:pt x="41" y="75"/>
                </a:lnTo>
                <a:lnTo>
                  <a:pt x="47" y="83"/>
                </a:lnTo>
                <a:lnTo>
                  <a:pt x="39" y="79"/>
                </a:lnTo>
                <a:lnTo>
                  <a:pt x="35" y="85"/>
                </a:lnTo>
                <a:lnTo>
                  <a:pt x="24" y="87"/>
                </a:lnTo>
                <a:lnTo>
                  <a:pt x="20" y="92"/>
                </a:lnTo>
                <a:lnTo>
                  <a:pt x="22" y="107"/>
                </a:lnTo>
                <a:lnTo>
                  <a:pt x="18" y="109"/>
                </a:lnTo>
                <a:lnTo>
                  <a:pt x="2" y="107"/>
                </a:lnTo>
                <a:lnTo>
                  <a:pt x="2" y="107"/>
                </a:lnTo>
                <a:lnTo>
                  <a:pt x="0" y="15"/>
                </a:lnTo>
                <a:lnTo>
                  <a:pt x="49" y="0"/>
                </a:lnTo>
                <a:lnTo>
                  <a:pt x="58" y="4"/>
                </a:lnTo>
                <a:lnTo>
                  <a:pt x="77" y="17"/>
                </a:lnTo>
                <a:lnTo>
                  <a:pt x="113" y="55"/>
                </a:lnTo>
                <a:lnTo>
                  <a:pt x="165" y="47"/>
                </a:lnTo>
                <a:lnTo>
                  <a:pt x="178" y="58"/>
                </a:lnTo>
                <a:lnTo>
                  <a:pt x="184" y="68"/>
                </a:lnTo>
                <a:lnTo>
                  <a:pt x="190" y="68"/>
                </a:lnTo>
                <a:lnTo>
                  <a:pt x="188" y="92"/>
                </a:lnTo>
                <a:lnTo>
                  <a:pt x="199" y="94"/>
                </a:lnTo>
                <a:lnTo>
                  <a:pt x="201" y="111"/>
                </a:lnTo>
                <a:lnTo>
                  <a:pt x="220" y="109"/>
                </a:lnTo>
                <a:lnTo>
                  <a:pt x="237" y="115"/>
                </a:lnTo>
                <a:lnTo>
                  <a:pt x="250" y="102"/>
                </a:lnTo>
                <a:lnTo>
                  <a:pt x="261" y="96"/>
                </a:lnTo>
                <a:lnTo>
                  <a:pt x="267" y="88"/>
                </a:lnTo>
                <a:lnTo>
                  <a:pt x="271" y="88"/>
                </a:lnTo>
                <a:lnTo>
                  <a:pt x="276" y="83"/>
                </a:lnTo>
                <a:lnTo>
                  <a:pt x="282" y="85"/>
                </a:lnTo>
                <a:lnTo>
                  <a:pt x="282" y="87"/>
                </a:lnTo>
                <a:lnTo>
                  <a:pt x="265" y="100"/>
                </a:lnTo>
                <a:lnTo>
                  <a:pt x="265" y="103"/>
                </a:lnTo>
                <a:lnTo>
                  <a:pt x="271" y="103"/>
                </a:lnTo>
                <a:lnTo>
                  <a:pt x="274" y="109"/>
                </a:lnTo>
                <a:lnTo>
                  <a:pt x="286" y="113"/>
                </a:lnTo>
                <a:lnTo>
                  <a:pt x="289" y="103"/>
                </a:lnTo>
                <a:lnTo>
                  <a:pt x="301" y="115"/>
                </a:lnTo>
                <a:lnTo>
                  <a:pt x="318" y="120"/>
                </a:lnTo>
                <a:lnTo>
                  <a:pt x="295" y="134"/>
                </a:lnTo>
                <a:lnTo>
                  <a:pt x="276" y="13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5" name=""/>
          <p:cNvSpPr/>
          <p:nvPr/>
        </p:nvSpPr>
        <p:spPr>
          <a:xfrm>
            <a:off x="5975280" y="1952640"/>
            <a:ext cx="554040" cy="420840"/>
          </a:xfrm>
          <a:custGeom>
            <a:avLst/>
            <a:gdLst/>
            <a:ahLst/>
            <a:rect l="l" t="t" r="r" b="b"/>
            <a:pathLst>
              <a:path w="318" h="207">
                <a:moveTo>
                  <a:pt x="276" y="134"/>
                </a:moveTo>
                <a:lnTo>
                  <a:pt x="271" y="134"/>
                </a:lnTo>
                <a:lnTo>
                  <a:pt x="267" y="126"/>
                </a:lnTo>
                <a:lnTo>
                  <a:pt x="272" y="122"/>
                </a:lnTo>
                <a:lnTo>
                  <a:pt x="271" y="115"/>
                </a:lnTo>
                <a:lnTo>
                  <a:pt x="269" y="115"/>
                </a:lnTo>
                <a:lnTo>
                  <a:pt x="255" y="124"/>
                </a:lnTo>
                <a:lnTo>
                  <a:pt x="248" y="122"/>
                </a:lnTo>
                <a:lnTo>
                  <a:pt x="246" y="128"/>
                </a:lnTo>
                <a:lnTo>
                  <a:pt x="246" y="135"/>
                </a:lnTo>
                <a:lnTo>
                  <a:pt x="237" y="139"/>
                </a:lnTo>
                <a:lnTo>
                  <a:pt x="233" y="149"/>
                </a:lnTo>
                <a:lnTo>
                  <a:pt x="214" y="151"/>
                </a:lnTo>
                <a:lnTo>
                  <a:pt x="210" y="156"/>
                </a:lnTo>
                <a:lnTo>
                  <a:pt x="216" y="162"/>
                </a:lnTo>
                <a:lnTo>
                  <a:pt x="223" y="164"/>
                </a:lnTo>
                <a:lnTo>
                  <a:pt x="223" y="171"/>
                </a:lnTo>
                <a:lnTo>
                  <a:pt x="229" y="184"/>
                </a:lnTo>
                <a:lnTo>
                  <a:pt x="220" y="198"/>
                </a:lnTo>
                <a:lnTo>
                  <a:pt x="214" y="207"/>
                </a:lnTo>
                <a:lnTo>
                  <a:pt x="195" y="203"/>
                </a:lnTo>
                <a:lnTo>
                  <a:pt x="195" y="194"/>
                </a:lnTo>
                <a:lnTo>
                  <a:pt x="197" y="188"/>
                </a:lnTo>
                <a:lnTo>
                  <a:pt x="184" y="181"/>
                </a:lnTo>
                <a:lnTo>
                  <a:pt x="176" y="181"/>
                </a:lnTo>
                <a:lnTo>
                  <a:pt x="160" y="167"/>
                </a:lnTo>
                <a:lnTo>
                  <a:pt x="150" y="164"/>
                </a:lnTo>
                <a:lnTo>
                  <a:pt x="141" y="154"/>
                </a:lnTo>
                <a:lnTo>
                  <a:pt x="124" y="143"/>
                </a:lnTo>
                <a:lnTo>
                  <a:pt x="109" y="113"/>
                </a:lnTo>
                <a:lnTo>
                  <a:pt x="103" y="107"/>
                </a:lnTo>
                <a:lnTo>
                  <a:pt x="99" y="111"/>
                </a:lnTo>
                <a:lnTo>
                  <a:pt x="77" y="107"/>
                </a:lnTo>
                <a:lnTo>
                  <a:pt x="77" y="96"/>
                </a:lnTo>
                <a:lnTo>
                  <a:pt x="79" y="96"/>
                </a:lnTo>
                <a:lnTo>
                  <a:pt x="75" y="92"/>
                </a:lnTo>
                <a:lnTo>
                  <a:pt x="73" y="85"/>
                </a:lnTo>
                <a:lnTo>
                  <a:pt x="62" y="83"/>
                </a:lnTo>
                <a:lnTo>
                  <a:pt x="49" y="71"/>
                </a:lnTo>
                <a:lnTo>
                  <a:pt x="47" y="75"/>
                </a:lnTo>
                <a:lnTo>
                  <a:pt x="41" y="75"/>
                </a:lnTo>
                <a:lnTo>
                  <a:pt x="47" y="83"/>
                </a:lnTo>
                <a:lnTo>
                  <a:pt x="39" y="79"/>
                </a:lnTo>
                <a:lnTo>
                  <a:pt x="35" y="85"/>
                </a:lnTo>
                <a:lnTo>
                  <a:pt x="24" y="87"/>
                </a:lnTo>
                <a:lnTo>
                  <a:pt x="20" y="92"/>
                </a:lnTo>
                <a:lnTo>
                  <a:pt x="22" y="107"/>
                </a:lnTo>
                <a:lnTo>
                  <a:pt x="18" y="109"/>
                </a:lnTo>
                <a:lnTo>
                  <a:pt x="2" y="107"/>
                </a:lnTo>
                <a:lnTo>
                  <a:pt x="2" y="107"/>
                </a:lnTo>
                <a:lnTo>
                  <a:pt x="0" y="15"/>
                </a:lnTo>
                <a:lnTo>
                  <a:pt x="49" y="0"/>
                </a:lnTo>
                <a:lnTo>
                  <a:pt x="58" y="4"/>
                </a:lnTo>
                <a:lnTo>
                  <a:pt x="77" y="17"/>
                </a:lnTo>
                <a:lnTo>
                  <a:pt x="113" y="55"/>
                </a:lnTo>
                <a:lnTo>
                  <a:pt x="165" y="47"/>
                </a:lnTo>
                <a:lnTo>
                  <a:pt x="178" y="58"/>
                </a:lnTo>
                <a:lnTo>
                  <a:pt x="184" y="68"/>
                </a:lnTo>
                <a:lnTo>
                  <a:pt x="190" y="68"/>
                </a:lnTo>
                <a:lnTo>
                  <a:pt x="188" y="92"/>
                </a:lnTo>
                <a:lnTo>
                  <a:pt x="199" y="94"/>
                </a:lnTo>
                <a:lnTo>
                  <a:pt x="201" y="111"/>
                </a:lnTo>
                <a:lnTo>
                  <a:pt x="220" y="109"/>
                </a:lnTo>
                <a:lnTo>
                  <a:pt x="237" y="115"/>
                </a:lnTo>
                <a:lnTo>
                  <a:pt x="250" y="102"/>
                </a:lnTo>
                <a:lnTo>
                  <a:pt x="261" y="96"/>
                </a:lnTo>
                <a:lnTo>
                  <a:pt x="267" y="88"/>
                </a:lnTo>
                <a:lnTo>
                  <a:pt x="271" y="88"/>
                </a:lnTo>
                <a:lnTo>
                  <a:pt x="276" y="83"/>
                </a:lnTo>
                <a:lnTo>
                  <a:pt x="282" y="85"/>
                </a:lnTo>
                <a:lnTo>
                  <a:pt x="282" y="87"/>
                </a:lnTo>
                <a:lnTo>
                  <a:pt x="265" y="100"/>
                </a:lnTo>
                <a:lnTo>
                  <a:pt x="265" y="103"/>
                </a:lnTo>
                <a:lnTo>
                  <a:pt x="271" y="103"/>
                </a:lnTo>
                <a:lnTo>
                  <a:pt x="274" y="109"/>
                </a:lnTo>
                <a:lnTo>
                  <a:pt x="286" y="113"/>
                </a:lnTo>
                <a:lnTo>
                  <a:pt x="289" y="103"/>
                </a:lnTo>
                <a:lnTo>
                  <a:pt x="301" y="115"/>
                </a:lnTo>
                <a:lnTo>
                  <a:pt x="318" y="120"/>
                </a:lnTo>
                <a:lnTo>
                  <a:pt x="295" y="134"/>
                </a:lnTo>
                <a:lnTo>
                  <a:pt x="276" y="13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6" name=""/>
          <p:cNvSpPr/>
          <p:nvPr/>
        </p:nvSpPr>
        <p:spPr>
          <a:xfrm>
            <a:off x="5670720" y="1376280"/>
            <a:ext cx="1309680" cy="809640"/>
          </a:xfrm>
          <a:custGeom>
            <a:avLst/>
            <a:gdLst/>
            <a:ahLst/>
            <a:rect l="l" t="t" r="r" b="b"/>
            <a:pathLst>
              <a:path w="752" h="399">
                <a:moveTo>
                  <a:pt x="109" y="380"/>
                </a:moveTo>
                <a:lnTo>
                  <a:pt x="120" y="371"/>
                </a:lnTo>
                <a:lnTo>
                  <a:pt x="141" y="365"/>
                </a:lnTo>
                <a:lnTo>
                  <a:pt x="152" y="371"/>
                </a:lnTo>
                <a:lnTo>
                  <a:pt x="165" y="393"/>
                </a:lnTo>
                <a:lnTo>
                  <a:pt x="177" y="391"/>
                </a:lnTo>
                <a:lnTo>
                  <a:pt x="175" y="299"/>
                </a:lnTo>
                <a:lnTo>
                  <a:pt x="224" y="284"/>
                </a:lnTo>
                <a:lnTo>
                  <a:pt x="233" y="288"/>
                </a:lnTo>
                <a:lnTo>
                  <a:pt x="252" y="301"/>
                </a:lnTo>
                <a:lnTo>
                  <a:pt x="288" y="339"/>
                </a:lnTo>
                <a:lnTo>
                  <a:pt x="340" y="331"/>
                </a:lnTo>
                <a:lnTo>
                  <a:pt x="353" y="342"/>
                </a:lnTo>
                <a:lnTo>
                  <a:pt x="359" y="352"/>
                </a:lnTo>
                <a:lnTo>
                  <a:pt x="365" y="352"/>
                </a:lnTo>
                <a:lnTo>
                  <a:pt x="363" y="376"/>
                </a:lnTo>
                <a:lnTo>
                  <a:pt x="374" y="378"/>
                </a:lnTo>
                <a:lnTo>
                  <a:pt x="376" y="395"/>
                </a:lnTo>
                <a:lnTo>
                  <a:pt x="395" y="393"/>
                </a:lnTo>
                <a:lnTo>
                  <a:pt x="412" y="399"/>
                </a:lnTo>
                <a:lnTo>
                  <a:pt x="425" y="386"/>
                </a:lnTo>
                <a:lnTo>
                  <a:pt x="436" y="380"/>
                </a:lnTo>
                <a:lnTo>
                  <a:pt x="442" y="372"/>
                </a:lnTo>
                <a:lnTo>
                  <a:pt x="446" y="372"/>
                </a:lnTo>
                <a:lnTo>
                  <a:pt x="451" y="367"/>
                </a:lnTo>
                <a:lnTo>
                  <a:pt x="453" y="361"/>
                </a:lnTo>
                <a:lnTo>
                  <a:pt x="453" y="355"/>
                </a:lnTo>
                <a:lnTo>
                  <a:pt x="462" y="354"/>
                </a:lnTo>
                <a:lnTo>
                  <a:pt x="476" y="355"/>
                </a:lnTo>
                <a:lnTo>
                  <a:pt x="496" y="363"/>
                </a:lnTo>
                <a:lnTo>
                  <a:pt x="500" y="350"/>
                </a:lnTo>
                <a:lnTo>
                  <a:pt x="511" y="346"/>
                </a:lnTo>
                <a:lnTo>
                  <a:pt x="521" y="350"/>
                </a:lnTo>
                <a:lnTo>
                  <a:pt x="534" y="352"/>
                </a:lnTo>
                <a:lnTo>
                  <a:pt x="558" y="352"/>
                </a:lnTo>
                <a:lnTo>
                  <a:pt x="566" y="350"/>
                </a:lnTo>
                <a:lnTo>
                  <a:pt x="605" y="355"/>
                </a:lnTo>
                <a:lnTo>
                  <a:pt x="609" y="363"/>
                </a:lnTo>
                <a:lnTo>
                  <a:pt x="624" y="367"/>
                </a:lnTo>
                <a:lnTo>
                  <a:pt x="630" y="344"/>
                </a:lnTo>
                <a:lnTo>
                  <a:pt x="622" y="312"/>
                </a:lnTo>
                <a:lnTo>
                  <a:pt x="617" y="305"/>
                </a:lnTo>
                <a:lnTo>
                  <a:pt x="660" y="295"/>
                </a:lnTo>
                <a:lnTo>
                  <a:pt x="660" y="276"/>
                </a:lnTo>
                <a:lnTo>
                  <a:pt x="673" y="243"/>
                </a:lnTo>
                <a:lnTo>
                  <a:pt x="701" y="246"/>
                </a:lnTo>
                <a:lnTo>
                  <a:pt x="707" y="252"/>
                </a:lnTo>
                <a:lnTo>
                  <a:pt x="720" y="246"/>
                </a:lnTo>
                <a:lnTo>
                  <a:pt x="720" y="226"/>
                </a:lnTo>
                <a:lnTo>
                  <a:pt x="726" y="211"/>
                </a:lnTo>
                <a:lnTo>
                  <a:pt x="739" y="209"/>
                </a:lnTo>
                <a:lnTo>
                  <a:pt x="747" y="196"/>
                </a:lnTo>
                <a:lnTo>
                  <a:pt x="752" y="188"/>
                </a:lnTo>
                <a:lnTo>
                  <a:pt x="743" y="171"/>
                </a:lnTo>
                <a:lnTo>
                  <a:pt x="737" y="173"/>
                </a:lnTo>
                <a:lnTo>
                  <a:pt x="735" y="179"/>
                </a:lnTo>
                <a:lnTo>
                  <a:pt x="716" y="173"/>
                </a:lnTo>
                <a:lnTo>
                  <a:pt x="709" y="165"/>
                </a:lnTo>
                <a:lnTo>
                  <a:pt x="709" y="160"/>
                </a:lnTo>
                <a:lnTo>
                  <a:pt x="699" y="156"/>
                </a:lnTo>
                <a:lnTo>
                  <a:pt x="698" y="145"/>
                </a:lnTo>
                <a:lnTo>
                  <a:pt x="684" y="135"/>
                </a:lnTo>
                <a:lnTo>
                  <a:pt x="679" y="133"/>
                </a:lnTo>
                <a:lnTo>
                  <a:pt x="675" y="137"/>
                </a:lnTo>
                <a:lnTo>
                  <a:pt x="671" y="137"/>
                </a:lnTo>
                <a:lnTo>
                  <a:pt x="667" y="143"/>
                </a:lnTo>
                <a:lnTo>
                  <a:pt x="645" y="143"/>
                </a:lnTo>
                <a:lnTo>
                  <a:pt x="641" y="135"/>
                </a:lnTo>
                <a:lnTo>
                  <a:pt x="641" y="132"/>
                </a:lnTo>
                <a:lnTo>
                  <a:pt x="634" y="126"/>
                </a:lnTo>
                <a:lnTo>
                  <a:pt x="630" y="128"/>
                </a:lnTo>
                <a:lnTo>
                  <a:pt x="626" y="137"/>
                </a:lnTo>
                <a:lnTo>
                  <a:pt x="620" y="141"/>
                </a:lnTo>
                <a:lnTo>
                  <a:pt x="581" y="68"/>
                </a:lnTo>
                <a:lnTo>
                  <a:pt x="555" y="45"/>
                </a:lnTo>
                <a:lnTo>
                  <a:pt x="555" y="39"/>
                </a:lnTo>
                <a:lnTo>
                  <a:pt x="562" y="36"/>
                </a:lnTo>
                <a:lnTo>
                  <a:pt x="560" y="32"/>
                </a:lnTo>
                <a:lnTo>
                  <a:pt x="545" y="37"/>
                </a:lnTo>
                <a:lnTo>
                  <a:pt x="538" y="39"/>
                </a:lnTo>
                <a:lnTo>
                  <a:pt x="530" y="49"/>
                </a:lnTo>
                <a:lnTo>
                  <a:pt x="517" y="54"/>
                </a:lnTo>
                <a:lnTo>
                  <a:pt x="517" y="58"/>
                </a:lnTo>
                <a:lnTo>
                  <a:pt x="508" y="56"/>
                </a:lnTo>
                <a:lnTo>
                  <a:pt x="498" y="60"/>
                </a:lnTo>
                <a:lnTo>
                  <a:pt x="496" y="56"/>
                </a:lnTo>
                <a:lnTo>
                  <a:pt x="498" y="51"/>
                </a:lnTo>
                <a:lnTo>
                  <a:pt x="504" y="49"/>
                </a:lnTo>
                <a:lnTo>
                  <a:pt x="502" y="43"/>
                </a:lnTo>
                <a:lnTo>
                  <a:pt x="496" y="47"/>
                </a:lnTo>
                <a:lnTo>
                  <a:pt x="483" y="41"/>
                </a:lnTo>
                <a:lnTo>
                  <a:pt x="481" y="41"/>
                </a:lnTo>
                <a:lnTo>
                  <a:pt x="483" y="45"/>
                </a:lnTo>
                <a:lnTo>
                  <a:pt x="479" y="45"/>
                </a:lnTo>
                <a:lnTo>
                  <a:pt x="479" y="39"/>
                </a:lnTo>
                <a:lnTo>
                  <a:pt x="476" y="34"/>
                </a:lnTo>
                <a:lnTo>
                  <a:pt x="474" y="32"/>
                </a:lnTo>
                <a:lnTo>
                  <a:pt x="472" y="37"/>
                </a:lnTo>
                <a:lnTo>
                  <a:pt x="457" y="39"/>
                </a:lnTo>
                <a:lnTo>
                  <a:pt x="453" y="36"/>
                </a:lnTo>
                <a:lnTo>
                  <a:pt x="457" y="30"/>
                </a:lnTo>
                <a:lnTo>
                  <a:pt x="459" y="22"/>
                </a:lnTo>
                <a:lnTo>
                  <a:pt x="453" y="19"/>
                </a:lnTo>
                <a:lnTo>
                  <a:pt x="451" y="5"/>
                </a:lnTo>
                <a:lnTo>
                  <a:pt x="447" y="4"/>
                </a:lnTo>
                <a:lnTo>
                  <a:pt x="438" y="7"/>
                </a:lnTo>
                <a:lnTo>
                  <a:pt x="429" y="2"/>
                </a:lnTo>
                <a:lnTo>
                  <a:pt x="415" y="0"/>
                </a:lnTo>
                <a:lnTo>
                  <a:pt x="408" y="5"/>
                </a:lnTo>
                <a:lnTo>
                  <a:pt x="402" y="5"/>
                </a:lnTo>
                <a:lnTo>
                  <a:pt x="400" y="13"/>
                </a:lnTo>
                <a:lnTo>
                  <a:pt x="361" y="22"/>
                </a:lnTo>
                <a:lnTo>
                  <a:pt x="346" y="26"/>
                </a:lnTo>
                <a:lnTo>
                  <a:pt x="344" y="34"/>
                </a:lnTo>
                <a:lnTo>
                  <a:pt x="333" y="34"/>
                </a:lnTo>
                <a:lnTo>
                  <a:pt x="325" y="36"/>
                </a:lnTo>
                <a:lnTo>
                  <a:pt x="325" y="39"/>
                </a:lnTo>
                <a:lnTo>
                  <a:pt x="318" y="36"/>
                </a:lnTo>
                <a:lnTo>
                  <a:pt x="308" y="43"/>
                </a:lnTo>
                <a:lnTo>
                  <a:pt x="299" y="43"/>
                </a:lnTo>
                <a:lnTo>
                  <a:pt x="297" y="47"/>
                </a:lnTo>
                <a:lnTo>
                  <a:pt x="295" y="45"/>
                </a:lnTo>
                <a:lnTo>
                  <a:pt x="278" y="45"/>
                </a:lnTo>
                <a:lnTo>
                  <a:pt x="276" y="43"/>
                </a:lnTo>
                <a:lnTo>
                  <a:pt x="269" y="45"/>
                </a:lnTo>
                <a:lnTo>
                  <a:pt x="272" y="49"/>
                </a:lnTo>
                <a:lnTo>
                  <a:pt x="269" y="56"/>
                </a:lnTo>
                <a:lnTo>
                  <a:pt x="276" y="56"/>
                </a:lnTo>
                <a:lnTo>
                  <a:pt x="278" y="58"/>
                </a:lnTo>
                <a:lnTo>
                  <a:pt x="272" y="60"/>
                </a:lnTo>
                <a:lnTo>
                  <a:pt x="272" y="66"/>
                </a:lnTo>
                <a:lnTo>
                  <a:pt x="284" y="68"/>
                </a:lnTo>
                <a:lnTo>
                  <a:pt x="289" y="73"/>
                </a:lnTo>
                <a:lnTo>
                  <a:pt x="286" y="75"/>
                </a:lnTo>
                <a:lnTo>
                  <a:pt x="271" y="75"/>
                </a:lnTo>
                <a:lnTo>
                  <a:pt x="263" y="83"/>
                </a:lnTo>
                <a:lnTo>
                  <a:pt x="269" y="90"/>
                </a:lnTo>
                <a:lnTo>
                  <a:pt x="267" y="96"/>
                </a:lnTo>
                <a:lnTo>
                  <a:pt x="250" y="105"/>
                </a:lnTo>
                <a:lnTo>
                  <a:pt x="250" y="107"/>
                </a:lnTo>
                <a:lnTo>
                  <a:pt x="256" y="109"/>
                </a:lnTo>
                <a:lnTo>
                  <a:pt x="257" y="115"/>
                </a:lnTo>
                <a:lnTo>
                  <a:pt x="265" y="116"/>
                </a:lnTo>
                <a:lnTo>
                  <a:pt x="269" y="120"/>
                </a:lnTo>
                <a:lnTo>
                  <a:pt x="280" y="124"/>
                </a:lnTo>
                <a:lnTo>
                  <a:pt x="276" y="141"/>
                </a:lnTo>
                <a:lnTo>
                  <a:pt x="261" y="145"/>
                </a:lnTo>
                <a:lnTo>
                  <a:pt x="252" y="139"/>
                </a:lnTo>
                <a:lnTo>
                  <a:pt x="246" y="148"/>
                </a:lnTo>
                <a:lnTo>
                  <a:pt x="240" y="148"/>
                </a:lnTo>
                <a:lnTo>
                  <a:pt x="239" y="145"/>
                </a:lnTo>
                <a:lnTo>
                  <a:pt x="239" y="145"/>
                </a:lnTo>
                <a:lnTo>
                  <a:pt x="227" y="145"/>
                </a:lnTo>
                <a:lnTo>
                  <a:pt x="222" y="132"/>
                </a:lnTo>
                <a:lnTo>
                  <a:pt x="218" y="132"/>
                </a:lnTo>
                <a:lnTo>
                  <a:pt x="210" y="132"/>
                </a:lnTo>
                <a:lnTo>
                  <a:pt x="203" y="137"/>
                </a:lnTo>
                <a:lnTo>
                  <a:pt x="197" y="132"/>
                </a:lnTo>
                <a:lnTo>
                  <a:pt x="190" y="133"/>
                </a:lnTo>
                <a:lnTo>
                  <a:pt x="190" y="135"/>
                </a:lnTo>
                <a:lnTo>
                  <a:pt x="184" y="135"/>
                </a:lnTo>
                <a:lnTo>
                  <a:pt x="171" y="147"/>
                </a:lnTo>
                <a:lnTo>
                  <a:pt x="160" y="141"/>
                </a:lnTo>
                <a:lnTo>
                  <a:pt x="154" y="133"/>
                </a:lnTo>
                <a:lnTo>
                  <a:pt x="152" y="133"/>
                </a:lnTo>
                <a:lnTo>
                  <a:pt x="152" y="147"/>
                </a:lnTo>
                <a:lnTo>
                  <a:pt x="148" y="147"/>
                </a:lnTo>
                <a:lnTo>
                  <a:pt x="146" y="139"/>
                </a:lnTo>
                <a:lnTo>
                  <a:pt x="129" y="118"/>
                </a:lnTo>
                <a:lnTo>
                  <a:pt x="113" y="118"/>
                </a:lnTo>
                <a:lnTo>
                  <a:pt x="109" y="111"/>
                </a:lnTo>
                <a:lnTo>
                  <a:pt x="105" y="111"/>
                </a:lnTo>
                <a:lnTo>
                  <a:pt x="99" y="113"/>
                </a:lnTo>
                <a:lnTo>
                  <a:pt x="96" y="120"/>
                </a:lnTo>
                <a:lnTo>
                  <a:pt x="94" y="118"/>
                </a:lnTo>
                <a:lnTo>
                  <a:pt x="90" y="118"/>
                </a:lnTo>
                <a:lnTo>
                  <a:pt x="88" y="113"/>
                </a:lnTo>
                <a:lnTo>
                  <a:pt x="77" y="115"/>
                </a:lnTo>
                <a:lnTo>
                  <a:pt x="69" y="126"/>
                </a:lnTo>
                <a:lnTo>
                  <a:pt x="54" y="132"/>
                </a:lnTo>
                <a:lnTo>
                  <a:pt x="52" y="139"/>
                </a:lnTo>
                <a:lnTo>
                  <a:pt x="43" y="145"/>
                </a:lnTo>
                <a:lnTo>
                  <a:pt x="37" y="145"/>
                </a:lnTo>
                <a:lnTo>
                  <a:pt x="43" y="164"/>
                </a:lnTo>
                <a:lnTo>
                  <a:pt x="35" y="169"/>
                </a:lnTo>
                <a:lnTo>
                  <a:pt x="19" y="148"/>
                </a:lnTo>
                <a:lnTo>
                  <a:pt x="15" y="162"/>
                </a:lnTo>
                <a:lnTo>
                  <a:pt x="9" y="165"/>
                </a:lnTo>
                <a:lnTo>
                  <a:pt x="5" y="182"/>
                </a:lnTo>
                <a:lnTo>
                  <a:pt x="11" y="188"/>
                </a:lnTo>
                <a:lnTo>
                  <a:pt x="3" y="194"/>
                </a:lnTo>
                <a:lnTo>
                  <a:pt x="0" y="207"/>
                </a:lnTo>
                <a:lnTo>
                  <a:pt x="9" y="211"/>
                </a:lnTo>
                <a:lnTo>
                  <a:pt x="13" y="224"/>
                </a:lnTo>
                <a:lnTo>
                  <a:pt x="17" y="228"/>
                </a:lnTo>
                <a:lnTo>
                  <a:pt x="17" y="224"/>
                </a:lnTo>
                <a:lnTo>
                  <a:pt x="32" y="226"/>
                </a:lnTo>
                <a:lnTo>
                  <a:pt x="37" y="235"/>
                </a:lnTo>
                <a:lnTo>
                  <a:pt x="45" y="254"/>
                </a:lnTo>
                <a:lnTo>
                  <a:pt x="35" y="254"/>
                </a:lnTo>
                <a:lnTo>
                  <a:pt x="34" y="258"/>
                </a:lnTo>
                <a:lnTo>
                  <a:pt x="37" y="260"/>
                </a:lnTo>
                <a:lnTo>
                  <a:pt x="69" y="252"/>
                </a:lnTo>
                <a:lnTo>
                  <a:pt x="81" y="241"/>
                </a:lnTo>
                <a:lnTo>
                  <a:pt x="98" y="246"/>
                </a:lnTo>
                <a:lnTo>
                  <a:pt x="113" y="243"/>
                </a:lnTo>
                <a:lnTo>
                  <a:pt x="122" y="252"/>
                </a:lnTo>
                <a:lnTo>
                  <a:pt x="137" y="276"/>
                </a:lnTo>
                <a:lnTo>
                  <a:pt x="150" y="286"/>
                </a:lnTo>
                <a:lnTo>
                  <a:pt x="152" y="292"/>
                </a:lnTo>
                <a:lnTo>
                  <a:pt x="148" y="292"/>
                </a:lnTo>
                <a:lnTo>
                  <a:pt x="150" y="299"/>
                </a:lnTo>
                <a:lnTo>
                  <a:pt x="103" y="290"/>
                </a:lnTo>
                <a:lnTo>
                  <a:pt x="99" y="295"/>
                </a:lnTo>
                <a:lnTo>
                  <a:pt x="88" y="295"/>
                </a:lnTo>
                <a:lnTo>
                  <a:pt x="86" y="301"/>
                </a:lnTo>
                <a:lnTo>
                  <a:pt x="92" y="312"/>
                </a:lnTo>
                <a:lnTo>
                  <a:pt x="66" y="312"/>
                </a:lnTo>
                <a:lnTo>
                  <a:pt x="82" y="327"/>
                </a:lnTo>
                <a:lnTo>
                  <a:pt x="88" y="348"/>
                </a:lnTo>
                <a:lnTo>
                  <a:pt x="113" y="357"/>
                </a:lnTo>
                <a:lnTo>
                  <a:pt x="109" y="38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7" name=""/>
          <p:cNvSpPr/>
          <p:nvPr/>
        </p:nvSpPr>
        <p:spPr>
          <a:xfrm>
            <a:off x="5670720" y="1376280"/>
            <a:ext cx="1309680" cy="809640"/>
          </a:xfrm>
          <a:custGeom>
            <a:avLst/>
            <a:gdLst/>
            <a:ahLst/>
            <a:rect l="l" t="t" r="r" b="b"/>
            <a:pathLst>
              <a:path w="752" h="399">
                <a:moveTo>
                  <a:pt x="109" y="380"/>
                </a:moveTo>
                <a:lnTo>
                  <a:pt x="120" y="371"/>
                </a:lnTo>
                <a:lnTo>
                  <a:pt x="141" y="365"/>
                </a:lnTo>
                <a:lnTo>
                  <a:pt x="152" y="371"/>
                </a:lnTo>
                <a:lnTo>
                  <a:pt x="165" y="393"/>
                </a:lnTo>
                <a:lnTo>
                  <a:pt x="177" y="391"/>
                </a:lnTo>
                <a:lnTo>
                  <a:pt x="177" y="391"/>
                </a:lnTo>
                <a:lnTo>
                  <a:pt x="175" y="299"/>
                </a:lnTo>
                <a:lnTo>
                  <a:pt x="224" y="284"/>
                </a:lnTo>
                <a:lnTo>
                  <a:pt x="233" y="288"/>
                </a:lnTo>
                <a:lnTo>
                  <a:pt x="252" y="301"/>
                </a:lnTo>
                <a:lnTo>
                  <a:pt x="288" y="339"/>
                </a:lnTo>
                <a:lnTo>
                  <a:pt x="340" y="331"/>
                </a:lnTo>
                <a:lnTo>
                  <a:pt x="353" y="342"/>
                </a:lnTo>
                <a:lnTo>
                  <a:pt x="359" y="352"/>
                </a:lnTo>
                <a:lnTo>
                  <a:pt x="365" y="352"/>
                </a:lnTo>
                <a:lnTo>
                  <a:pt x="363" y="376"/>
                </a:lnTo>
                <a:lnTo>
                  <a:pt x="374" y="378"/>
                </a:lnTo>
                <a:lnTo>
                  <a:pt x="376" y="395"/>
                </a:lnTo>
                <a:lnTo>
                  <a:pt x="395" y="393"/>
                </a:lnTo>
                <a:lnTo>
                  <a:pt x="412" y="399"/>
                </a:lnTo>
                <a:lnTo>
                  <a:pt x="425" y="386"/>
                </a:lnTo>
                <a:lnTo>
                  <a:pt x="436" y="380"/>
                </a:lnTo>
                <a:lnTo>
                  <a:pt x="442" y="372"/>
                </a:lnTo>
                <a:lnTo>
                  <a:pt x="446" y="372"/>
                </a:lnTo>
                <a:lnTo>
                  <a:pt x="451" y="367"/>
                </a:lnTo>
                <a:lnTo>
                  <a:pt x="453" y="361"/>
                </a:lnTo>
                <a:lnTo>
                  <a:pt x="453" y="355"/>
                </a:lnTo>
                <a:lnTo>
                  <a:pt x="462" y="354"/>
                </a:lnTo>
                <a:lnTo>
                  <a:pt x="476" y="355"/>
                </a:lnTo>
                <a:lnTo>
                  <a:pt x="496" y="363"/>
                </a:lnTo>
                <a:lnTo>
                  <a:pt x="500" y="350"/>
                </a:lnTo>
                <a:lnTo>
                  <a:pt x="511" y="346"/>
                </a:lnTo>
                <a:lnTo>
                  <a:pt x="521" y="350"/>
                </a:lnTo>
                <a:lnTo>
                  <a:pt x="534" y="352"/>
                </a:lnTo>
                <a:lnTo>
                  <a:pt x="558" y="352"/>
                </a:lnTo>
                <a:lnTo>
                  <a:pt x="566" y="350"/>
                </a:lnTo>
                <a:lnTo>
                  <a:pt x="605" y="355"/>
                </a:lnTo>
                <a:lnTo>
                  <a:pt x="609" y="363"/>
                </a:lnTo>
                <a:lnTo>
                  <a:pt x="624" y="367"/>
                </a:lnTo>
                <a:lnTo>
                  <a:pt x="630" y="344"/>
                </a:lnTo>
                <a:lnTo>
                  <a:pt x="622" y="312"/>
                </a:lnTo>
                <a:lnTo>
                  <a:pt x="617" y="305"/>
                </a:lnTo>
                <a:lnTo>
                  <a:pt x="660" y="295"/>
                </a:lnTo>
                <a:lnTo>
                  <a:pt x="660" y="276"/>
                </a:lnTo>
                <a:lnTo>
                  <a:pt x="673" y="243"/>
                </a:lnTo>
                <a:lnTo>
                  <a:pt x="701" y="246"/>
                </a:lnTo>
                <a:lnTo>
                  <a:pt x="707" y="252"/>
                </a:lnTo>
                <a:lnTo>
                  <a:pt x="720" y="246"/>
                </a:lnTo>
                <a:lnTo>
                  <a:pt x="720" y="226"/>
                </a:lnTo>
                <a:lnTo>
                  <a:pt x="726" y="211"/>
                </a:lnTo>
                <a:lnTo>
                  <a:pt x="739" y="209"/>
                </a:lnTo>
                <a:lnTo>
                  <a:pt x="747" y="196"/>
                </a:lnTo>
                <a:lnTo>
                  <a:pt x="752" y="188"/>
                </a:lnTo>
                <a:lnTo>
                  <a:pt x="743" y="171"/>
                </a:lnTo>
                <a:lnTo>
                  <a:pt x="737" y="173"/>
                </a:lnTo>
                <a:lnTo>
                  <a:pt x="735" y="179"/>
                </a:lnTo>
                <a:lnTo>
                  <a:pt x="716" y="173"/>
                </a:lnTo>
                <a:lnTo>
                  <a:pt x="709" y="165"/>
                </a:lnTo>
                <a:lnTo>
                  <a:pt x="709" y="160"/>
                </a:lnTo>
                <a:lnTo>
                  <a:pt x="699" y="156"/>
                </a:lnTo>
                <a:lnTo>
                  <a:pt x="698" y="145"/>
                </a:lnTo>
                <a:lnTo>
                  <a:pt x="684" y="135"/>
                </a:lnTo>
                <a:lnTo>
                  <a:pt x="679" y="133"/>
                </a:lnTo>
                <a:lnTo>
                  <a:pt x="675" y="137"/>
                </a:lnTo>
                <a:lnTo>
                  <a:pt x="671" y="137"/>
                </a:lnTo>
                <a:lnTo>
                  <a:pt x="667" y="143"/>
                </a:lnTo>
                <a:lnTo>
                  <a:pt x="645" y="143"/>
                </a:lnTo>
                <a:lnTo>
                  <a:pt x="641" y="135"/>
                </a:lnTo>
                <a:lnTo>
                  <a:pt x="641" y="132"/>
                </a:lnTo>
                <a:lnTo>
                  <a:pt x="634" y="126"/>
                </a:lnTo>
                <a:lnTo>
                  <a:pt x="630" y="128"/>
                </a:lnTo>
                <a:lnTo>
                  <a:pt x="626" y="137"/>
                </a:lnTo>
                <a:lnTo>
                  <a:pt x="620" y="141"/>
                </a:lnTo>
                <a:lnTo>
                  <a:pt x="581" y="68"/>
                </a:lnTo>
                <a:lnTo>
                  <a:pt x="555" y="45"/>
                </a:lnTo>
                <a:lnTo>
                  <a:pt x="555" y="39"/>
                </a:lnTo>
                <a:lnTo>
                  <a:pt x="562" y="36"/>
                </a:lnTo>
                <a:lnTo>
                  <a:pt x="560" y="32"/>
                </a:lnTo>
                <a:lnTo>
                  <a:pt x="545" y="37"/>
                </a:lnTo>
                <a:lnTo>
                  <a:pt x="538" y="39"/>
                </a:lnTo>
                <a:lnTo>
                  <a:pt x="530" y="49"/>
                </a:lnTo>
                <a:lnTo>
                  <a:pt x="517" y="54"/>
                </a:lnTo>
                <a:lnTo>
                  <a:pt x="517" y="58"/>
                </a:lnTo>
                <a:lnTo>
                  <a:pt x="508" y="56"/>
                </a:lnTo>
                <a:lnTo>
                  <a:pt x="498" y="60"/>
                </a:lnTo>
                <a:lnTo>
                  <a:pt x="496" y="56"/>
                </a:lnTo>
                <a:lnTo>
                  <a:pt x="498" y="51"/>
                </a:lnTo>
                <a:lnTo>
                  <a:pt x="504" y="49"/>
                </a:lnTo>
                <a:lnTo>
                  <a:pt x="502" y="43"/>
                </a:lnTo>
                <a:lnTo>
                  <a:pt x="496" y="47"/>
                </a:lnTo>
                <a:lnTo>
                  <a:pt x="483" y="41"/>
                </a:lnTo>
                <a:lnTo>
                  <a:pt x="481" y="41"/>
                </a:lnTo>
                <a:lnTo>
                  <a:pt x="483" y="45"/>
                </a:lnTo>
                <a:lnTo>
                  <a:pt x="479" y="45"/>
                </a:lnTo>
                <a:lnTo>
                  <a:pt x="479" y="39"/>
                </a:lnTo>
                <a:lnTo>
                  <a:pt x="476" y="34"/>
                </a:lnTo>
                <a:lnTo>
                  <a:pt x="474" y="32"/>
                </a:lnTo>
                <a:lnTo>
                  <a:pt x="472" y="37"/>
                </a:lnTo>
                <a:lnTo>
                  <a:pt x="457" y="39"/>
                </a:lnTo>
                <a:lnTo>
                  <a:pt x="453" y="36"/>
                </a:lnTo>
                <a:lnTo>
                  <a:pt x="457" y="30"/>
                </a:lnTo>
                <a:lnTo>
                  <a:pt x="459" y="22"/>
                </a:lnTo>
                <a:lnTo>
                  <a:pt x="453" y="19"/>
                </a:lnTo>
                <a:lnTo>
                  <a:pt x="451" y="5"/>
                </a:lnTo>
                <a:lnTo>
                  <a:pt x="447" y="4"/>
                </a:lnTo>
                <a:lnTo>
                  <a:pt x="438" y="7"/>
                </a:lnTo>
                <a:lnTo>
                  <a:pt x="429" y="2"/>
                </a:lnTo>
                <a:lnTo>
                  <a:pt x="415" y="0"/>
                </a:lnTo>
                <a:lnTo>
                  <a:pt x="408" y="5"/>
                </a:lnTo>
                <a:lnTo>
                  <a:pt x="402" y="5"/>
                </a:lnTo>
                <a:lnTo>
                  <a:pt x="400" y="13"/>
                </a:lnTo>
                <a:lnTo>
                  <a:pt x="361" y="22"/>
                </a:lnTo>
                <a:lnTo>
                  <a:pt x="361" y="22"/>
                </a:lnTo>
                <a:lnTo>
                  <a:pt x="346" y="26"/>
                </a:lnTo>
                <a:lnTo>
                  <a:pt x="344" y="34"/>
                </a:lnTo>
                <a:lnTo>
                  <a:pt x="333" y="34"/>
                </a:lnTo>
                <a:lnTo>
                  <a:pt x="325" y="36"/>
                </a:lnTo>
                <a:lnTo>
                  <a:pt x="325" y="39"/>
                </a:lnTo>
                <a:lnTo>
                  <a:pt x="318" y="36"/>
                </a:lnTo>
                <a:lnTo>
                  <a:pt x="308" y="43"/>
                </a:lnTo>
                <a:lnTo>
                  <a:pt x="299" y="43"/>
                </a:lnTo>
                <a:lnTo>
                  <a:pt x="297" y="47"/>
                </a:lnTo>
                <a:lnTo>
                  <a:pt x="295" y="45"/>
                </a:lnTo>
                <a:lnTo>
                  <a:pt x="278" y="45"/>
                </a:lnTo>
                <a:lnTo>
                  <a:pt x="276" y="43"/>
                </a:lnTo>
                <a:lnTo>
                  <a:pt x="269" y="45"/>
                </a:lnTo>
                <a:lnTo>
                  <a:pt x="272" y="49"/>
                </a:lnTo>
                <a:lnTo>
                  <a:pt x="269" y="56"/>
                </a:lnTo>
                <a:lnTo>
                  <a:pt x="276" y="56"/>
                </a:lnTo>
                <a:lnTo>
                  <a:pt x="278" y="58"/>
                </a:lnTo>
                <a:lnTo>
                  <a:pt x="272" y="60"/>
                </a:lnTo>
                <a:lnTo>
                  <a:pt x="272" y="66"/>
                </a:lnTo>
                <a:lnTo>
                  <a:pt x="284" y="68"/>
                </a:lnTo>
                <a:lnTo>
                  <a:pt x="289" y="73"/>
                </a:lnTo>
                <a:lnTo>
                  <a:pt x="286" y="75"/>
                </a:lnTo>
                <a:lnTo>
                  <a:pt x="271" y="75"/>
                </a:lnTo>
                <a:lnTo>
                  <a:pt x="263" y="83"/>
                </a:lnTo>
                <a:lnTo>
                  <a:pt x="269" y="90"/>
                </a:lnTo>
                <a:lnTo>
                  <a:pt x="267" y="96"/>
                </a:lnTo>
                <a:lnTo>
                  <a:pt x="250" y="105"/>
                </a:lnTo>
                <a:lnTo>
                  <a:pt x="250" y="107"/>
                </a:lnTo>
                <a:lnTo>
                  <a:pt x="256" y="109"/>
                </a:lnTo>
                <a:lnTo>
                  <a:pt x="257" y="115"/>
                </a:lnTo>
                <a:lnTo>
                  <a:pt x="265" y="116"/>
                </a:lnTo>
                <a:lnTo>
                  <a:pt x="269" y="120"/>
                </a:lnTo>
                <a:lnTo>
                  <a:pt x="280" y="124"/>
                </a:lnTo>
                <a:lnTo>
                  <a:pt x="276" y="141"/>
                </a:lnTo>
                <a:lnTo>
                  <a:pt x="261" y="145"/>
                </a:lnTo>
                <a:lnTo>
                  <a:pt x="252" y="139"/>
                </a:lnTo>
                <a:lnTo>
                  <a:pt x="246" y="148"/>
                </a:lnTo>
                <a:lnTo>
                  <a:pt x="240" y="148"/>
                </a:lnTo>
                <a:lnTo>
                  <a:pt x="239" y="145"/>
                </a:lnTo>
                <a:lnTo>
                  <a:pt x="239" y="145"/>
                </a:lnTo>
                <a:lnTo>
                  <a:pt x="227" y="145"/>
                </a:lnTo>
                <a:lnTo>
                  <a:pt x="222" y="132"/>
                </a:lnTo>
                <a:lnTo>
                  <a:pt x="218" y="132"/>
                </a:lnTo>
                <a:lnTo>
                  <a:pt x="210" y="132"/>
                </a:lnTo>
                <a:lnTo>
                  <a:pt x="203" y="137"/>
                </a:lnTo>
                <a:lnTo>
                  <a:pt x="197" y="132"/>
                </a:lnTo>
                <a:lnTo>
                  <a:pt x="190" y="133"/>
                </a:lnTo>
                <a:lnTo>
                  <a:pt x="190" y="135"/>
                </a:lnTo>
                <a:lnTo>
                  <a:pt x="184" y="135"/>
                </a:lnTo>
                <a:lnTo>
                  <a:pt x="171" y="147"/>
                </a:lnTo>
                <a:lnTo>
                  <a:pt x="160" y="141"/>
                </a:lnTo>
                <a:lnTo>
                  <a:pt x="154" y="133"/>
                </a:lnTo>
                <a:lnTo>
                  <a:pt x="152" y="133"/>
                </a:lnTo>
                <a:lnTo>
                  <a:pt x="152" y="147"/>
                </a:lnTo>
                <a:lnTo>
                  <a:pt x="148" y="147"/>
                </a:lnTo>
                <a:lnTo>
                  <a:pt x="146" y="139"/>
                </a:lnTo>
                <a:lnTo>
                  <a:pt x="129" y="118"/>
                </a:lnTo>
                <a:lnTo>
                  <a:pt x="113" y="118"/>
                </a:lnTo>
                <a:lnTo>
                  <a:pt x="109" y="111"/>
                </a:lnTo>
                <a:lnTo>
                  <a:pt x="105" y="111"/>
                </a:lnTo>
                <a:lnTo>
                  <a:pt x="99" y="113"/>
                </a:lnTo>
                <a:lnTo>
                  <a:pt x="96" y="120"/>
                </a:lnTo>
                <a:lnTo>
                  <a:pt x="94" y="118"/>
                </a:lnTo>
                <a:lnTo>
                  <a:pt x="90" y="118"/>
                </a:lnTo>
                <a:lnTo>
                  <a:pt x="88" y="113"/>
                </a:lnTo>
                <a:lnTo>
                  <a:pt x="77" y="115"/>
                </a:lnTo>
                <a:lnTo>
                  <a:pt x="69" y="126"/>
                </a:lnTo>
                <a:lnTo>
                  <a:pt x="54" y="132"/>
                </a:lnTo>
                <a:lnTo>
                  <a:pt x="52" y="139"/>
                </a:lnTo>
                <a:lnTo>
                  <a:pt x="43" y="145"/>
                </a:lnTo>
                <a:lnTo>
                  <a:pt x="37" y="145"/>
                </a:lnTo>
                <a:lnTo>
                  <a:pt x="43" y="164"/>
                </a:lnTo>
                <a:lnTo>
                  <a:pt x="35" y="169"/>
                </a:lnTo>
                <a:lnTo>
                  <a:pt x="19" y="148"/>
                </a:lnTo>
                <a:lnTo>
                  <a:pt x="15" y="162"/>
                </a:lnTo>
                <a:lnTo>
                  <a:pt x="9" y="165"/>
                </a:lnTo>
                <a:lnTo>
                  <a:pt x="5" y="182"/>
                </a:lnTo>
                <a:lnTo>
                  <a:pt x="11" y="188"/>
                </a:lnTo>
                <a:lnTo>
                  <a:pt x="3" y="194"/>
                </a:lnTo>
                <a:lnTo>
                  <a:pt x="0" y="207"/>
                </a:lnTo>
                <a:lnTo>
                  <a:pt x="9" y="211"/>
                </a:lnTo>
                <a:lnTo>
                  <a:pt x="13" y="224"/>
                </a:lnTo>
                <a:lnTo>
                  <a:pt x="17" y="228"/>
                </a:lnTo>
                <a:lnTo>
                  <a:pt x="17" y="224"/>
                </a:lnTo>
                <a:lnTo>
                  <a:pt x="32" y="226"/>
                </a:lnTo>
                <a:lnTo>
                  <a:pt x="37" y="235"/>
                </a:lnTo>
                <a:lnTo>
                  <a:pt x="45" y="254"/>
                </a:lnTo>
                <a:lnTo>
                  <a:pt x="35" y="254"/>
                </a:lnTo>
                <a:lnTo>
                  <a:pt x="34" y="258"/>
                </a:lnTo>
                <a:lnTo>
                  <a:pt x="37" y="260"/>
                </a:lnTo>
                <a:lnTo>
                  <a:pt x="69" y="252"/>
                </a:lnTo>
                <a:lnTo>
                  <a:pt x="81" y="241"/>
                </a:lnTo>
                <a:lnTo>
                  <a:pt x="98" y="246"/>
                </a:lnTo>
                <a:lnTo>
                  <a:pt x="113" y="243"/>
                </a:lnTo>
                <a:lnTo>
                  <a:pt x="122" y="252"/>
                </a:lnTo>
                <a:lnTo>
                  <a:pt x="137" y="276"/>
                </a:lnTo>
                <a:lnTo>
                  <a:pt x="150" y="286"/>
                </a:lnTo>
                <a:lnTo>
                  <a:pt x="152" y="292"/>
                </a:lnTo>
                <a:lnTo>
                  <a:pt x="148" y="292"/>
                </a:lnTo>
                <a:lnTo>
                  <a:pt x="150" y="299"/>
                </a:lnTo>
                <a:lnTo>
                  <a:pt x="103" y="290"/>
                </a:lnTo>
                <a:lnTo>
                  <a:pt x="99" y="295"/>
                </a:lnTo>
                <a:lnTo>
                  <a:pt x="88" y="295"/>
                </a:lnTo>
                <a:lnTo>
                  <a:pt x="86" y="301"/>
                </a:lnTo>
                <a:lnTo>
                  <a:pt x="92" y="312"/>
                </a:lnTo>
                <a:lnTo>
                  <a:pt x="66" y="312"/>
                </a:lnTo>
                <a:lnTo>
                  <a:pt x="82" y="327"/>
                </a:lnTo>
                <a:lnTo>
                  <a:pt x="88" y="348"/>
                </a:lnTo>
                <a:lnTo>
                  <a:pt x="113" y="357"/>
                </a:lnTo>
                <a:lnTo>
                  <a:pt x="109" y="380"/>
                </a:lnTo>
                <a:lnTo>
                  <a:pt x="109" y="38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8" name=""/>
          <p:cNvSpPr/>
          <p:nvPr/>
        </p:nvSpPr>
        <p:spPr>
          <a:xfrm>
            <a:off x="6404040" y="2077920"/>
            <a:ext cx="353880" cy="195480"/>
          </a:xfrm>
          <a:custGeom>
            <a:avLst/>
            <a:gdLst/>
            <a:ahLst/>
            <a:rect l="l" t="t" r="r" b="b"/>
            <a:pathLst>
              <a:path w="203" h="96">
                <a:moveTo>
                  <a:pt x="30" y="72"/>
                </a:moveTo>
                <a:lnTo>
                  <a:pt x="23" y="77"/>
                </a:lnTo>
                <a:lnTo>
                  <a:pt x="15" y="75"/>
                </a:lnTo>
                <a:lnTo>
                  <a:pt x="0" y="79"/>
                </a:lnTo>
                <a:lnTo>
                  <a:pt x="2" y="89"/>
                </a:lnTo>
                <a:lnTo>
                  <a:pt x="23" y="89"/>
                </a:lnTo>
                <a:lnTo>
                  <a:pt x="30" y="90"/>
                </a:lnTo>
                <a:lnTo>
                  <a:pt x="40" y="89"/>
                </a:lnTo>
                <a:lnTo>
                  <a:pt x="45" y="90"/>
                </a:lnTo>
                <a:lnTo>
                  <a:pt x="47" y="94"/>
                </a:lnTo>
                <a:lnTo>
                  <a:pt x="55" y="96"/>
                </a:lnTo>
                <a:lnTo>
                  <a:pt x="83" y="90"/>
                </a:lnTo>
                <a:lnTo>
                  <a:pt x="85" y="79"/>
                </a:lnTo>
                <a:lnTo>
                  <a:pt x="100" y="73"/>
                </a:lnTo>
                <a:lnTo>
                  <a:pt x="104" y="68"/>
                </a:lnTo>
                <a:lnTo>
                  <a:pt x="128" y="72"/>
                </a:lnTo>
                <a:lnTo>
                  <a:pt x="139" y="58"/>
                </a:lnTo>
                <a:lnTo>
                  <a:pt x="164" y="55"/>
                </a:lnTo>
                <a:lnTo>
                  <a:pt x="171" y="45"/>
                </a:lnTo>
                <a:lnTo>
                  <a:pt x="199" y="32"/>
                </a:lnTo>
                <a:lnTo>
                  <a:pt x="203" y="21"/>
                </a:lnTo>
                <a:lnTo>
                  <a:pt x="188" y="17"/>
                </a:lnTo>
                <a:lnTo>
                  <a:pt x="184" y="9"/>
                </a:lnTo>
                <a:lnTo>
                  <a:pt x="145" y="4"/>
                </a:lnTo>
                <a:lnTo>
                  <a:pt x="137" y="6"/>
                </a:lnTo>
                <a:lnTo>
                  <a:pt x="113" y="6"/>
                </a:lnTo>
                <a:lnTo>
                  <a:pt x="100" y="4"/>
                </a:lnTo>
                <a:lnTo>
                  <a:pt x="90" y="0"/>
                </a:lnTo>
                <a:lnTo>
                  <a:pt x="79" y="4"/>
                </a:lnTo>
                <a:lnTo>
                  <a:pt x="75" y="17"/>
                </a:lnTo>
                <a:lnTo>
                  <a:pt x="55" y="9"/>
                </a:lnTo>
                <a:lnTo>
                  <a:pt x="41" y="8"/>
                </a:lnTo>
                <a:lnTo>
                  <a:pt x="32" y="9"/>
                </a:lnTo>
                <a:lnTo>
                  <a:pt x="32" y="15"/>
                </a:lnTo>
                <a:lnTo>
                  <a:pt x="30" y="21"/>
                </a:lnTo>
                <a:lnTo>
                  <a:pt x="36" y="23"/>
                </a:lnTo>
                <a:lnTo>
                  <a:pt x="36" y="25"/>
                </a:lnTo>
                <a:lnTo>
                  <a:pt x="19" y="38"/>
                </a:lnTo>
                <a:lnTo>
                  <a:pt x="19" y="41"/>
                </a:lnTo>
                <a:lnTo>
                  <a:pt x="25" y="41"/>
                </a:lnTo>
                <a:lnTo>
                  <a:pt x="28" y="47"/>
                </a:lnTo>
                <a:lnTo>
                  <a:pt x="40" y="51"/>
                </a:lnTo>
                <a:lnTo>
                  <a:pt x="43" y="41"/>
                </a:lnTo>
                <a:lnTo>
                  <a:pt x="55" y="53"/>
                </a:lnTo>
                <a:lnTo>
                  <a:pt x="72" y="58"/>
                </a:lnTo>
                <a:lnTo>
                  <a:pt x="49" y="72"/>
                </a:lnTo>
                <a:lnTo>
                  <a:pt x="30" y="7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9" name=""/>
          <p:cNvSpPr/>
          <p:nvPr/>
        </p:nvSpPr>
        <p:spPr>
          <a:xfrm>
            <a:off x="6404040" y="2077920"/>
            <a:ext cx="353880" cy="195480"/>
          </a:xfrm>
          <a:custGeom>
            <a:avLst/>
            <a:gdLst/>
            <a:ahLst/>
            <a:rect l="l" t="t" r="r" b="b"/>
            <a:pathLst>
              <a:path w="203" h="96">
                <a:moveTo>
                  <a:pt x="30" y="72"/>
                </a:moveTo>
                <a:lnTo>
                  <a:pt x="23" y="77"/>
                </a:lnTo>
                <a:lnTo>
                  <a:pt x="15" y="75"/>
                </a:lnTo>
                <a:lnTo>
                  <a:pt x="0" y="79"/>
                </a:lnTo>
                <a:lnTo>
                  <a:pt x="2" y="89"/>
                </a:lnTo>
                <a:lnTo>
                  <a:pt x="23" y="89"/>
                </a:lnTo>
                <a:lnTo>
                  <a:pt x="30" y="90"/>
                </a:lnTo>
                <a:lnTo>
                  <a:pt x="40" y="89"/>
                </a:lnTo>
                <a:lnTo>
                  <a:pt x="45" y="90"/>
                </a:lnTo>
                <a:lnTo>
                  <a:pt x="47" y="94"/>
                </a:lnTo>
                <a:lnTo>
                  <a:pt x="55" y="96"/>
                </a:lnTo>
                <a:lnTo>
                  <a:pt x="83" y="90"/>
                </a:lnTo>
                <a:lnTo>
                  <a:pt x="85" y="79"/>
                </a:lnTo>
                <a:lnTo>
                  <a:pt x="100" y="73"/>
                </a:lnTo>
                <a:lnTo>
                  <a:pt x="104" y="68"/>
                </a:lnTo>
                <a:lnTo>
                  <a:pt x="128" y="72"/>
                </a:lnTo>
                <a:lnTo>
                  <a:pt x="139" y="58"/>
                </a:lnTo>
                <a:lnTo>
                  <a:pt x="164" y="55"/>
                </a:lnTo>
                <a:lnTo>
                  <a:pt x="171" y="45"/>
                </a:lnTo>
                <a:lnTo>
                  <a:pt x="199" y="32"/>
                </a:lnTo>
                <a:lnTo>
                  <a:pt x="203" y="21"/>
                </a:lnTo>
                <a:lnTo>
                  <a:pt x="188" y="17"/>
                </a:lnTo>
                <a:lnTo>
                  <a:pt x="184" y="9"/>
                </a:lnTo>
                <a:lnTo>
                  <a:pt x="145" y="4"/>
                </a:lnTo>
                <a:lnTo>
                  <a:pt x="137" y="6"/>
                </a:lnTo>
                <a:lnTo>
                  <a:pt x="113" y="6"/>
                </a:lnTo>
                <a:lnTo>
                  <a:pt x="100" y="4"/>
                </a:lnTo>
                <a:lnTo>
                  <a:pt x="90" y="0"/>
                </a:lnTo>
                <a:lnTo>
                  <a:pt x="79" y="4"/>
                </a:lnTo>
                <a:lnTo>
                  <a:pt x="75" y="17"/>
                </a:lnTo>
                <a:lnTo>
                  <a:pt x="55" y="9"/>
                </a:lnTo>
                <a:lnTo>
                  <a:pt x="41" y="8"/>
                </a:lnTo>
                <a:lnTo>
                  <a:pt x="32" y="9"/>
                </a:lnTo>
                <a:lnTo>
                  <a:pt x="32" y="15"/>
                </a:lnTo>
                <a:lnTo>
                  <a:pt x="30" y="21"/>
                </a:lnTo>
                <a:lnTo>
                  <a:pt x="36" y="23"/>
                </a:lnTo>
                <a:lnTo>
                  <a:pt x="36" y="25"/>
                </a:lnTo>
                <a:lnTo>
                  <a:pt x="19" y="38"/>
                </a:lnTo>
                <a:lnTo>
                  <a:pt x="19" y="41"/>
                </a:lnTo>
                <a:lnTo>
                  <a:pt x="25" y="41"/>
                </a:lnTo>
                <a:lnTo>
                  <a:pt x="28" y="47"/>
                </a:lnTo>
                <a:lnTo>
                  <a:pt x="40" y="51"/>
                </a:lnTo>
                <a:lnTo>
                  <a:pt x="43" y="41"/>
                </a:lnTo>
                <a:lnTo>
                  <a:pt x="55" y="53"/>
                </a:lnTo>
                <a:lnTo>
                  <a:pt x="72" y="58"/>
                </a:lnTo>
                <a:lnTo>
                  <a:pt x="49" y="72"/>
                </a:lnTo>
                <a:lnTo>
                  <a:pt x="30" y="72"/>
                </a:lnTo>
                <a:lnTo>
                  <a:pt x="30" y="7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0" name=""/>
          <p:cNvSpPr/>
          <p:nvPr/>
        </p:nvSpPr>
        <p:spPr>
          <a:xfrm>
            <a:off x="6340320" y="2185920"/>
            <a:ext cx="244800" cy="212760"/>
          </a:xfrm>
          <a:custGeom>
            <a:avLst/>
            <a:gdLst/>
            <a:ahLst/>
            <a:rect l="l" t="t" r="r" b="b"/>
            <a:pathLst>
              <a:path w="140" h="105">
                <a:moveTo>
                  <a:pt x="12" y="100"/>
                </a:moveTo>
                <a:lnTo>
                  <a:pt x="27" y="90"/>
                </a:lnTo>
                <a:lnTo>
                  <a:pt x="36" y="96"/>
                </a:lnTo>
                <a:lnTo>
                  <a:pt x="38" y="83"/>
                </a:lnTo>
                <a:lnTo>
                  <a:pt x="51" y="86"/>
                </a:lnTo>
                <a:lnTo>
                  <a:pt x="53" y="81"/>
                </a:lnTo>
                <a:lnTo>
                  <a:pt x="51" y="77"/>
                </a:lnTo>
                <a:lnTo>
                  <a:pt x="64" y="64"/>
                </a:lnTo>
                <a:lnTo>
                  <a:pt x="72" y="68"/>
                </a:lnTo>
                <a:lnTo>
                  <a:pt x="70" y="75"/>
                </a:lnTo>
                <a:lnTo>
                  <a:pt x="76" y="77"/>
                </a:lnTo>
                <a:lnTo>
                  <a:pt x="74" y="96"/>
                </a:lnTo>
                <a:lnTo>
                  <a:pt x="79" y="105"/>
                </a:lnTo>
                <a:lnTo>
                  <a:pt x="111" y="86"/>
                </a:lnTo>
                <a:lnTo>
                  <a:pt x="117" y="88"/>
                </a:lnTo>
                <a:lnTo>
                  <a:pt x="119" y="92"/>
                </a:lnTo>
                <a:lnTo>
                  <a:pt x="130" y="90"/>
                </a:lnTo>
                <a:lnTo>
                  <a:pt x="138" y="90"/>
                </a:lnTo>
                <a:lnTo>
                  <a:pt x="136" y="92"/>
                </a:lnTo>
                <a:lnTo>
                  <a:pt x="140" y="92"/>
                </a:lnTo>
                <a:lnTo>
                  <a:pt x="136" y="66"/>
                </a:lnTo>
                <a:lnTo>
                  <a:pt x="134" y="62"/>
                </a:lnTo>
                <a:lnTo>
                  <a:pt x="121" y="64"/>
                </a:lnTo>
                <a:lnTo>
                  <a:pt x="115" y="54"/>
                </a:lnTo>
                <a:lnTo>
                  <a:pt x="119" y="37"/>
                </a:lnTo>
                <a:lnTo>
                  <a:pt x="91" y="43"/>
                </a:lnTo>
                <a:lnTo>
                  <a:pt x="83" y="41"/>
                </a:lnTo>
                <a:lnTo>
                  <a:pt x="81" y="37"/>
                </a:lnTo>
                <a:lnTo>
                  <a:pt x="76" y="36"/>
                </a:lnTo>
                <a:lnTo>
                  <a:pt x="66" y="37"/>
                </a:lnTo>
                <a:lnTo>
                  <a:pt x="59" y="36"/>
                </a:lnTo>
                <a:lnTo>
                  <a:pt x="38" y="36"/>
                </a:lnTo>
                <a:lnTo>
                  <a:pt x="36" y="26"/>
                </a:lnTo>
                <a:lnTo>
                  <a:pt x="51" y="22"/>
                </a:lnTo>
                <a:lnTo>
                  <a:pt x="59" y="24"/>
                </a:lnTo>
                <a:lnTo>
                  <a:pt x="66" y="19"/>
                </a:lnTo>
                <a:lnTo>
                  <a:pt x="61" y="19"/>
                </a:lnTo>
                <a:lnTo>
                  <a:pt x="57" y="11"/>
                </a:lnTo>
                <a:lnTo>
                  <a:pt x="62" y="7"/>
                </a:lnTo>
                <a:lnTo>
                  <a:pt x="61" y="0"/>
                </a:lnTo>
                <a:lnTo>
                  <a:pt x="59" y="0"/>
                </a:lnTo>
                <a:lnTo>
                  <a:pt x="45" y="9"/>
                </a:lnTo>
                <a:lnTo>
                  <a:pt x="38" y="7"/>
                </a:lnTo>
                <a:lnTo>
                  <a:pt x="36" y="13"/>
                </a:lnTo>
                <a:lnTo>
                  <a:pt x="36" y="20"/>
                </a:lnTo>
                <a:lnTo>
                  <a:pt x="27" y="24"/>
                </a:lnTo>
                <a:lnTo>
                  <a:pt x="23" y="34"/>
                </a:lnTo>
                <a:lnTo>
                  <a:pt x="4" y="36"/>
                </a:lnTo>
                <a:lnTo>
                  <a:pt x="0" y="41"/>
                </a:lnTo>
                <a:lnTo>
                  <a:pt x="6" y="47"/>
                </a:lnTo>
                <a:lnTo>
                  <a:pt x="13" y="49"/>
                </a:lnTo>
                <a:lnTo>
                  <a:pt x="13" y="56"/>
                </a:lnTo>
                <a:lnTo>
                  <a:pt x="19" y="69"/>
                </a:lnTo>
                <a:lnTo>
                  <a:pt x="10" y="83"/>
                </a:lnTo>
                <a:lnTo>
                  <a:pt x="4" y="92"/>
                </a:lnTo>
                <a:lnTo>
                  <a:pt x="12" y="10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1" name=""/>
          <p:cNvSpPr/>
          <p:nvPr/>
        </p:nvSpPr>
        <p:spPr>
          <a:xfrm>
            <a:off x="6340320" y="2185920"/>
            <a:ext cx="244800" cy="212760"/>
          </a:xfrm>
          <a:custGeom>
            <a:avLst/>
            <a:gdLst/>
            <a:ahLst/>
            <a:rect l="l" t="t" r="r" b="b"/>
            <a:pathLst>
              <a:path w="140" h="105">
                <a:moveTo>
                  <a:pt x="12" y="100"/>
                </a:moveTo>
                <a:lnTo>
                  <a:pt x="27" y="90"/>
                </a:lnTo>
                <a:lnTo>
                  <a:pt x="36" y="96"/>
                </a:lnTo>
                <a:lnTo>
                  <a:pt x="38" y="83"/>
                </a:lnTo>
                <a:lnTo>
                  <a:pt x="51" y="86"/>
                </a:lnTo>
                <a:lnTo>
                  <a:pt x="53" y="81"/>
                </a:lnTo>
                <a:lnTo>
                  <a:pt x="51" y="77"/>
                </a:lnTo>
                <a:lnTo>
                  <a:pt x="64" y="64"/>
                </a:lnTo>
                <a:lnTo>
                  <a:pt x="72" y="68"/>
                </a:lnTo>
                <a:lnTo>
                  <a:pt x="70" y="75"/>
                </a:lnTo>
                <a:lnTo>
                  <a:pt x="76" y="77"/>
                </a:lnTo>
                <a:lnTo>
                  <a:pt x="74" y="96"/>
                </a:lnTo>
                <a:lnTo>
                  <a:pt x="79" y="105"/>
                </a:lnTo>
                <a:lnTo>
                  <a:pt x="111" y="86"/>
                </a:lnTo>
                <a:lnTo>
                  <a:pt x="117" y="88"/>
                </a:lnTo>
                <a:lnTo>
                  <a:pt x="119" y="92"/>
                </a:lnTo>
                <a:lnTo>
                  <a:pt x="130" y="90"/>
                </a:lnTo>
                <a:lnTo>
                  <a:pt x="138" y="90"/>
                </a:lnTo>
                <a:lnTo>
                  <a:pt x="136" y="92"/>
                </a:lnTo>
                <a:lnTo>
                  <a:pt x="140" y="92"/>
                </a:lnTo>
                <a:lnTo>
                  <a:pt x="136" y="66"/>
                </a:lnTo>
                <a:lnTo>
                  <a:pt x="134" y="62"/>
                </a:lnTo>
                <a:lnTo>
                  <a:pt x="121" y="64"/>
                </a:lnTo>
                <a:lnTo>
                  <a:pt x="115" y="54"/>
                </a:lnTo>
                <a:lnTo>
                  <a:pt x="119" y="37"/>
                </a:lnTo>
                <a:lnTo>
                  <a:pt x="91" y="43"/>
                </a:lnTo>
                <a:lnTo>
                  <a:pt x="83" y="41"/>
                </a:lnTo>
                <a:lnTo>
                  <a:pt x="81" y="37"/>
                </a:lnTo>
                <a:lnTo>
                  <a:pt x="76" y="36"/>
                </a:lnTo>
                <a:lnTo>
                  <a:pt x="66" y="37"/>
                </a:lnTo>
                <a:lnTo>
                  <a:pt x="59" y="36"/>
                </a:lnTo>
                <a:lnTo>
                  <a:pt x="38" y="36"/>
                </a:lnTo>
                <a:lnTo>
                  <a:pt x="36" y="26"/>
                </a:lnTo>
                <a:lnTo>
                  <a:pt x="51" y="22"/>
                </a:lnTo>
                <a:lnTo>
                  <a:pt x="59" y="24"/>
                </a:lnTo>
                <a:lnTo>
                  <a:pt x="66" y="19"/>
                </a:lnTo>
                <a:lnTo>
                  <a:pt x="61" y="19"/>
                </a:lnTo>
                <a:lnTo>
                  <a:pt x="57" y="11"/>
                </a:lnTo>
                <a:lnTo>
                  <a:pt x="62" y="7"/>
                </a:lnTo>
                <a:lnTo>
                  <a:pt x="61" y="0"/>
                </a:lnTo>
                <a:lnTo>
                  <a:pt x="59" y="0"/>
                </a:lnTo>
                <a:lnTo>
                  <a:pt x="45" y="9"/>
                </a:lnTo>
                <a:lnTo>
                  <a:pt x="38" y="7"/>
                </a:lnTo>
                <a:lnTo>
                  <a:pt x="36" y="13"/>
                </a:lnTo>
                <a:lnTo>
                  <a:pt x="36" y="20"/>
                </a:lnTo>
                <a:lnTo>
                  <a:pt x="27" y="24"/>
                </a:lnTo>
                <a:lnTo>
                  <a:pt x="23" y="34"/>
                </a:lnTo>
                <a:lnTo>
                  <a:pt x="4" y="36"/>
                </a:lnTo>
                <a:lnTo>
                  <a:pt x="0" y="41"/>
                </a:lnTo>
                <a:lnTo>
                  <a:pt x="6" y="47"/>
                </a:lnTo>
                <a:lnTo>
                  <a:pt x="13" y="49"/>
                </a:lnTo>
                <a:lnTo>
                  <a:pt x="13" y="56"/>
                </a:lnTo>
                <a:lnTo>
                  <a:pt x="19" y="69"/>
                </a:lnTo>
                <a:lnTo>
                  <a:pt x="10" y="83"/>
                </a:lnTo>
                <a:lnTo>
                  <a:pt x="4" y="92"/>
                </a:lnTo>
                <a:lnTo>
                  <a:pt x="12" y="100"/>
                </a:lnTo>
                <a:lnTo>
                  <a:pt x="12" y="10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2" name=""/>
          <p:cNvSpPr/>
          <p:nvPr/>
        </p:nvSpPr>
        <p:spPr>
          <a:xfrm>
            <a:off x="4791240" y="2104920"/>
            <a:ext cx="56880" cy="150840"/>
          </a:xfrm>
          <a:custGeom>
            <a:avLst/>
            <a:gdLst/>
            <a:ahLst/>
            <a:rect l="l" t="t" r="r" b="b"/>
            <a:pathLst>
              <a:path w="33" h="74">
                <a:moveTo>
                  <a:pt x="32" y="45"/>
                </a:moveTo>
                <a:lnTo>
                  <a:pt x="33" y="53"/>
                </a:lnTo>
                <a:lnTo>
                  <a:pt x="16" y="74"/>
                </a:lnTo>
                <a:lnTo>
                  <a:pt x="0" y="55"/>
                </a:lnTo>
                <a:lnTo>
                  <a:pt x="1" y="55"/>
                </a:lnTo>
                <a:lnTo>
                  <a:pt x="1" y="32"/>
                </a:lnTo>
                <a:lnTo>
                  <a:pt x="5" y="23"/>
                </a:lnTo>
                <a:lnTo>
                  <a:pt x="0" y="19"/>
                </a:lnTo>
                <a:lnTo>
                  <a:pt x="1" y="6"/>
                </a:lnTo>
                <a:lnTo>
                  <a:pt x="7" y="0"/>
                </a:lnTo>
                <a:lnTo>
                  <a:pt x="9" y="2"/>
                </a:lnTo>
                <a:lnTo>
                  <a:pt x="15" y="4"/>
                </a:lnTo>
                <a:lnTo>
                  <a:pt x="24" y="13"/>
                </a:lnTo>
                <a:lnTo>
                  <a:pt x="22" y="32"/>
                </a:lnTo>
                <a:lnTo>
                  <a:pt x="32" y="4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3" name=""/>
          <p:cNvSpPr/>
          <p:nvPr/>
        </p:nvSpPr>
        <p:spPr>
          <a:xfrm>
            <a:off x="4791240" y="2104920"/>
            <a:ext cx="56880" cy="150840"/>
          </a:xfrm>
          <a:custGeom>
            <a:avLst/>
            <a:gdLst/>
            <a:ahLst/>
            <a:rect l="l" t="t" r="r" b="b"/>
            <a:pathLst>
              <a:path w="33" h="74">
                <a:moveTo>
                  <a:pt x="32" y="45"/>
                </a:moveTo>
                <a:lnTo>
                  <a:pt x="33" y="53"/>
                </a:lnTo>
                <a:lnTo>
                  <a:pt x="16" y="74"/>
                </a:lnTo>
                <a:lnTo>
                  <a:pt x="0" y="55"/>
                </a:lnTo>
                <a:lnTo>
                  <a:pt x="1" y="55"/>
                </a:lnTo>
                <a:lnTo>
                  <a:pt x="1" y="32"/>
                </a:lnTo>
                <a:lnTo>
                  <a:pt x="5" y="23"/>
                </a:lnTo>
                <a:lnTo>
                  <a:pt x="0" y="19"/>
                </a:lnTo>
                <a:lnTo>
                  <a:pt x="1" y="6"/>
                </a:lnTo>
                <a:lnTo>
                  <a:pt x="7" y="0"/>
                </a:lnTo>
                <a:lnTo>
                  <a:pt x="9" y="2"/>
                </a:lnTo>
                <a:lnTo>
                  <a:pt x="15" y="4"/>
                </a:lnTo>
                <a:lnTo>
                  <a:pt x="24" y="13"/>
                </a:lnTo>
                <a:lnTo>
                  <a:pt x="22" y="32"/>
                </a:lnTo>
                <a:lnTo>
                  <a:pt x="32" y="45"/>
                </a:lnTo>
                <a:lnTo>
                  <a:pt x="32" y="45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4" name=""/>
          <p:cNvSpPr/>
          <p:nvPr/>
        </p:nvSpPr>
        <p:spPr>
          <a:xfrm>
            <a:off x="4829040" y="2117880"/>
            <a:ext cx="79560" cy="79200"/>
          </a:xfrm>
          <a:custGeom>
            <a:avLst/>
            <a:gdLst/>
            <a:ahLst/>
            <a:rect l="l" t="t" r="r" b="b"/>
            <a:pathLst>
              <a:path w="45" h="39">
                <a:moveTo>
                  <a:pt x="10" y="39"/>
                </a:moveTo>
                <a:lnTo>
                  <a:pt x="0" y="26"/>
                </a:lnTo>
                <a:lnTo>
                  <a:pt x="2" y="7"/>
                </a:lnTo>
                <a:lnTo>
                  <a:pt x="17" y="0"/>
                </a:lnTo>
                <a:lnTo>
                  <a:pt x="36" y="0"/>
                </a:lnTo>
                <a:lnTo>
                  <a:pt x="36" y="4"/>
                </a:lnTo>
                <a:lnTo>
                  <a:pt x="43" y="11"/>
                </a:lnTo>
                <a:lnTo>
                  <a:pt x="45" y="26"/>
                </a:lnTo>
                <a:lnTo>
                  <a:pt x="10" y="3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5" name=""/>
          <p:cNvSpPr/>
          <p:nvPr/>
        </p:nvSpPr>
        <p:spPr>
          <a:xfrm>
            <a:off x="4829040" y="2117880"/>
            <a:ext cx="79560" cy="79200"/>
          </a:xfrm>
          <a:custGeom>
            <a:avLst/>
            <a:gdLst/>
            <a:ahLst/>
            <a:rect l="l" t="t" r="r" b="b"/>
            <a:pathLst>
              <a:path w="45" h="39">
                <a:moveTo>
                  <a:pt x="10" y="39"/>
                </a:moveTo>
                <a:lnTo>
                  <a:pt x="0" y="26"/>
                </a:lnTo>
                <a:lnTo>
                  <a:pt x="2" y="7"/>
                </a:lnTo>
                <a:lnTo>
                  <a:pt x="17" y="0"/>
                </a:lnTo>
                <a:lnTo>
                  <a:pt x="36" y="0"/>
                </a:lnTo>
                <a:lnTo>
                  <a:pt x="36" y="4"/>
                </a:lnTo>
                <a:lnTo>
                  <a:pt x="43" y="11"/>
                </a:lnTo>
                <a:lnTo>
                  <a:pt x="45" y="26"/>
                </a:lnTo>
                <a:lnTo>
                  <a:pt x="10" y="39"/>
                </a:lnTo>
                <a:lnTo>
                  <a:pt x="10" y="39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6" name=""/>
          <p:cNvSpPr/>
          <p:nvPr/>
        </p:nvSpPr>
        <p:spPr>
          <a:xfrm>
            <a:off x="4889520" y="2030400"/>
            <a:ext cx="203040" cy="147600"/>
          </a:xfrm>
          <a:custGeom>
            <a:avLst/>
            <a:gdLst/>
            <a:ahLst/>
            <a:rect l="l" t="t" r="r" b="b"/>
            <a:pathLst>
              <a:path w="117" h="73">
                <a:moveTo>
                  <a:pt x="117" y="9"/>
                </a:moveTo>
                <a:lnTo>
                  <a:pt x="87" y="1"/>
                </a:lnTo>
                <a:lnTo>
                  <a:pt x="58" y="13"/>
                </a:lnTo>
                <a:lnTo>
                  <a:pt x="13" y="9"/>
                </a:lnTo>
                <a:lnTo>
                  <a:pt x="9" y="5"/>
                </a:lnTo>
                <a:lnTo>
                  <a:pt x="11" y="1"/>
                </a:lnTo>
                <a:lnTo>
                  <a:pt x="8" y="0"/>
                </a:lnTo>
                <a:lnTo>
                  <a:pt x="2" y="1"/>
                </a:lnTo>
                <a:lnTo>
                  <a:pt x="0" y="9"/>
                </a:lnTo>
                <a:lnTo>
                  <a:pt x="2" y="17"/>
                </a:lnTo>
                <a:lnTo>
                  <a:pt x="9" y="28"/>
                </a:lnTo>
                <a:lnTo>
                  <a:pt x="2" y="39"/>
                </a:lnTo>
                <a:lnTo>
                  <a:pt x="2" y="43"/>
                </a:lnTo>
                <a:lnTo>
                  <a:pt x="2" y="47"/>
                </a:lnTo>
                <a:lnTo>
                  <a:pt x="9" y="54"/>
                </a:lnTo>
                <a:lnTo>
                  <a:pt x="11" y="69"/>
                </a:lnTo>
                <a:lnTo>
                  <a:pt x="40" y="64"/>
                </a:lnTo>
                <a:lnTo>
                  <a:pt x="58" y="73"/>
                </a:lnTo>
                <a:lnTo>
                  <a:pt x="64" y="69"/>
                </a:lnTo>
                <a:lnTo>
                  <a:pt x="71" y="65"/>
                </a:lnTo>
                <a:lnTo>
                  <a:pt x="71" y="60"/>
                </a:lnTo>
                <a:lnTo>
                  <a:pt x="73" y="60"/>
                </a:lnTo>
                <a:lnTo>
                  <a:pt x="90" y="54"/>
                </a:lnTo>
                <a:lnTo>
                  <a:pt x="105" y="56"/>
                </a:lnTo>
                <a:lnTo>
                  <a:pt x="96" y="41"/>
                </a:lnTo>
                <a:lnTo>
                  <a:pt x="102" y="35"/>
                </a:lnTo>
                <a:lnTo>
                  <a:pt x="103" y="26"/>
                </a:lnTo>
                <a:lnTo>
                  <a:pt x="113" y="18"/>
                </a:lnTo>
                <a:lnTo>
                  <a:pt x="117" y="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7" name=""/>
          <p:cNvSpPr/>
          <p:nvPr/>
        </p:nvSpPr>
        <p:spPr>
          <a:xfrm>
            <a:off x="4889520" y="2030400"/>
            <a:ext cx="203040" cy="147600"/>
          </a:xfrm>
          <a:custGeom>
            <a:avLst/>
            <a:gdLst/>
            <a:ahLst/>
            <a:rect l="l" t="t" r="r" b="b"/>
            <a:pathLst>
              <a:path w="117" h="73">
                <a:moveTo>
                  <a:pt x="117" y="9"/>
                </a:moveTo>
                <a:lnTo>
                  <a:pt x="87" y="1"/>
                </a:lnTo>
                <a:lnTo>
                  <a:pt x="58" y="13"/>
                </a:lnTo>
                <a:lnTo>
                  <a:pt x="13" y="9"/>
                </a:lnTo>
                <a:lnTo>
                  <a:pt x="9" y="5"/>
                </a:lnTo>
                <a:lnTo>
                  <a:pt x="11" y="1"/>
                </a:lnTo>
                <a:lnTo>
                  <a:pt x="8" y="0"/>
                </a:lnTo>
                <a:lnTo>
                  <a:pt x="2" y="1"/>
                </a:lnTo>
                <a:lnTo>
                  <a:pt x="0" y="9"/>
                </a:lnTo>
                <a:lnTo>
                  <a:pt x="2" y="17"/>
                </a:lnTo>
                <a:lnTo>
                  <a:pt x="9" y="28"/>
                </a:lnTo>
                <a:lnTo>
                  <a:pt x="2" y="39"/>
                </a:lnTo>
                <a:lnTo>
                  <a:pt x="2" y="43"/>
                </a:lnTo>
                <a:lnTo>
                  <a:pt x="2" y="47"/>
                </a:lnTo>
                <a:lnTo>
                  <a:pt x="9" y="54"/>
                </a:lnTo>
                <a:lnTo>
                  <a:pt x="11" y="69"/>
                </a:lnTo>
                <a:lnTo>
                  <a:pt x="40" y="64"/>
                </a:lnTo>
                <a:lnTo>
                  <a:pt x="58" y="73"/>
                </a:lnTo>
                <a:lnTo>
                  <a:pt x="64" y="69"/>
                </a:lnTo>
                <a:lnTo>
                  <a:pt x="71" y="65"/>
                </a:lnTo>
                <a:lnTo>
                  <a:pt x="71" y="60"/>
                </a:lnTo>
                <a:lnTo>
                  <a:pt x="73" y="60"/>
                </a:lnTo>
                <a:lnTo>
                  <a:pt x="90" y="54"/>
                </a:lnTo>
                <a:lnTo>
                  <a:pt x="105" y="56"/>
                </a:lnTo>
                <a:lnTo>
                  <a:pt x="96" y="41"/>
                </a:lnTo>
                <a:lnTo>
                  <a:pt x="102" y="35"/>
                </a:lnTo>
                <a:lnTo>
                  <a:pt x="103" y="26"/>
                </a:lnTo>
                <a:lnTo>
                  <a:pt x="113" y="18"/>
                </a:lnTo>
                <a:lnTo>
                  <a:pt x="117" y="9"/>
                </a:lnTo>
                <a:lnTo>
                  <a:pt x="117" y="9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8" name=""/>
          <p:cNvSpPr/>
          <p:nvPr/>
        </p:nvSpPr>
        <p:spPr>
          <a:xfrm>
            <a:off x="6534000" y="1892160"/>
            <a:ext cx="181080" cy="108000"/>
          </a:xfrm>
          <a:custGeom>
            <a:avLst/>
            <a:gdLst/>
            <a:ahLst/>
            <a:rect l="l" t="t" r="r" b="b"/>
            <a:pathLst>
              <a:path w="104" h="53">
                <a:moveTo>
                  <a:pt x="27" y="0"/>
                </a:moveTo>
                <a:lnTo>
                  <a:pt x="81" y="4"/>
                </a:lnTo>
                <a:lnTo>
                  <a:pt x="89" y="9"/>
                </a:lnTo>
                <a:lnTo>
                  <a:pt x="102" y="0"/>
                </a:lnTo>
                <a:lnTo>
                  <a:pt x="104" y="7"/>
                </a:lnTo>
                <a:lnTo>
                  <a:pt x="102" y="11"/>
                </a:lnTo>
                <a:lnTo>
                  <a:pt x="83" y="13"/>
                </a:lnTo>
                <a:lnTo>
                  <a:pt x="40" y="9"/>
                </a:lnTo>
                <a:lnTo>
                  <a:pt x="34" y="4"/>
                </a:lnTo>
                <a:lnTo>
                  <a:pt x="32" y="9"/>
                </a:lnTo>
                <a:lnTo>
                  <a:pt x="13" y="21"/>
                </a:lnTo>
                <a:lnTo>
                  <a:pt x="12" y="43"/>
                </a:lnTo>
                <a:lnTo>
                  <a:pt x="17" y="53"/>
                </a:lnTo>
                <a:lnTo>
                  <a:pt x="12" y="53"/>
                </a:lnTo>
                <a:lnTo>
                  <a:pt x="0" y="36"/>
                </a:lnTo>
                <a:lnTo>
                  <a:pt x="0" y="24"/>
                </a:lnTo>
                <a:lnTo>
                  <a:pt x="2" y="19"/>
                </a:lnTo>
                <a:lnTo>
                  <a:pt x="27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9" name=""/>
          <p:cNvSpPr/>
          <p:nvPr/>
        </p:nvSpPr>
        <p:spPr>
          <a:xfrm>
            <a:off x="6534000" y="1892160"/>
            <a:ext cx="181080" cy="108000"/>
          </a:xfrm>
          <a:custGeom>
            <a:avLst/>
            <a:gdLst/>
            <a:ahLst/>
            <a:rect l="l" t="t" r="r" b="b"/>
            <a:pathLst>
              <a:path w="104" h="53">
                <a:moveTo>
                  <a:pt x="27" y="0"/>
                </a:moveTo>
                <a:lnTo>
                  <a:pt x="81" y="4"/>
                </a:lnTo>
                <a:lnTo>
                  <a:pt x="89" y="9"/>
                </a:lnTo>
                <a:lnTo>
                  <a:pt x="102" y="0"/>
                </a:lnTo>
                <a:lnTo>
                  <a:pt x="104" y="7"/>
                </a:lnTo>
                <a:lnTo>
                  <a:pt x="102" y="11"/>
                </a:lnTo>
                <a:lnTo>
                  <a:pt x="83" y="13"/>
                </a:lnTo>
                <a:lnTo>
                  <a:pt x="40" y="9"/>
                </a:lnTo>
                <a:lnTo>
                  <a:pt x="34" y="4"/>
                </a:lnTo>
                <a:lnTo>
                  <a:pt x="32" y="9"/>
                </a:lnTo>
                <a:lnTo>
                  <a:pt x="13" y="21"/>
                </a:lnTo>
                <a:lnTo>
                  <a:pt x="12" y="43"/>
                </a:lnTo>
                <a:lnTo>
                  <a:pt x="17" y="53"/>
                </a:lnTo>
                <a:lnTo>
                  <a:pt x="12" y="53"/>
                </a:lnTo>
                <a:lnTo>
                  <a:pt x="0" y="36"/>
                </a:lnTo>
                <a:lnTo>
                  <a:pt x="0" y="24"/>
                </a:lnTo>
                <a:lnTo>
                  <a:pt x="2" y="19"/>
                </a:lnTo>
                <a:lnTo>
                  <a:pt x="27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10" name=""/>
          <p:cNvSpPr/>
          <p:nvPr/>
        </p:nvSpPr>
        <p:spPr>
          <a:xfrm>
            <a:off x="6534000" y="1892160"/>
            <a:ext cx="181080" cy="108000"/>
          </a:xfrm>
          <a:custGeom>
            <a:avLst/>
            <a:gdLst/>
            <a:ahLst/>
            <a:rect l="l" t="t" r="r" b="b"/>
            <a:pathLst>
              <a:path w="104" h="53">
                <a:moveTo>
                  <a:pt x="27" y="0"/>
                </a:moveTo>
                <a:lnTo>
                  <a:pt x="81" y="4"/>
                </a:lnTo>
                <a:lnTo>
                  <a:pt x="89" y="9"/>
                </a:lnTo>
                <a:lnTo>
                  <a:pt x="102" y="0"/>
                </a:lnTo>
                <a:lnTo>
                  <a:pt x="104" y="7"/>
                </a:lnTo>
                <a:lnTo>
                  <a:pt x="102" y="11"/>
                </a:lnTo>
                <a:lnTo>
                  <a:pt x="83" y="13"/>
                </a:lnTo>
                <a:lnTo>
                  <a:pt x="40" y="9"/>
                </a:lnTo>
                <a:lnTo>
                  <a:pt x="34" y="4"/>
                </a:lnTo>
                <a:lnTo>
                  <a:pt x="32" y="9"/>
                </a:lnTo>
                <a:lnTo>
                  <a:pt x="13" y="21"/>
                </a:lnTo>
                <a:lnTo>
                  <a:pt x="12" y="43"/>
                </a:lnTo>
                <a:lnTo>
                  <a:pt x="17" y="53"/>
                </a:lnTo>
                <a:lnTo>
                  <a:pt x="12" y="53"/>
                </a:lnTo>
                <a:lnTo>
                  <a:pt x="0" y="36"/>
                </a:lnTo>
                <a:lnTo>
                  <a:pt x="0" y="24"/>
                </a:lnTo>
                <a:lnTo>
                  <a:pt x="2" y="19"/>
                </a:lnTo>
                <a:lnTo>
                  <a:pt x="27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11" name=""/>
          <p:cNvSpPr/>
          <p:nvPr/>
        </p:nvSpPr>
        <p:spPr>
          <a:xfrm>
            <a:off x="7512120" y="1360440"/>
            <a:ext cx="196920" cy="271440"/>
          </a:xfrm>
          <a:custGeom>
            <a:avLst/>
            <a:gdLst/>
            <a:ahLst/>
            <a:rect l="l" t="t" r="r" b="b"/>
            <a:pathLst>
              <a:path w="113" h="134">
                <a:moveTo>
                  <a:pt x="107" y="0"/>
                </a:moveTo>
                <a:lnTo>
                  <a:pt x="113" y="4"/>
                </a:lnTo>
                <a:lnTo>
                  <a:pt x="105" y="49"/>
                </a:lnTo>
                <a:lnTo>
                  <a:pt x="98" y="68"/>
                </a:lnTo>
                <a:lnTo>
                  <a:pt x="98" y="62"/>
                </a:lnTo>
                <a:lnTo>
                  <a:pt x="88" y="72"/>
                </a:lnTo>
                <a:lnTo>
                  <a:pt x="94" y="70"/>
                </a:lnTo>
                <a:lnTo>
                  <a:pt x="94" y="76"/>
                </a:lnTo>
                <a:lnTo>
                  <a:pt x="79" y="92"/>
                </a:lnTo>
                <a:lnTo>
                  <a:pt x="51" y="108"/>
                </a:lnTo>
                <a:lnTo>
                  <a:pt x="36" y="128"/>
                </a:lnTo>
                <a:lnTo>
                  <a:pt x="17" y="134"/>
                </a:lnTo>
                <a:lnTo>
                  <a:pt x="0" y="128"/>
                </a:lnTo>
                <a:lnTo>
                  <a:pt x="26" y="121"/>
                </a:lnTo>
                <a:lnTo>
                  <a:pt x="43" y="100"/>
                </a:lnTo>
                <a:lnTo>
                  <a:pt x="71" y="79"/>
                </a:lnTo>
                <a:lnTo>
                  <a:pt x="58" y="85"/>
                </a:lnTo>
                <a:lnTo>
                  <a:pt x="62" y="77"/>
                </a:lnTo>
                <a:lnTo>
                  <a:pt x="79" y="59"/>
                </a:lnTo>
                <a:lnTo>
                  <a:pt x="101" y="4"/>
                </a:lnTo>
                <a:lnTo>
                  <a:pt x="107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12" name=""/>
          <p:cNvSpPr/>
          <p:nvPr/>
        </p:nvSpPr>
        <p:spPr>
          <a:xfrm>
            <a:off x="7512120" y="1360440"/>
            <a:ext cx="196920" cy="271440"/>
          </a:xfrm>
          <a:custGeom>
            <a:avLst/>
            <a:gdLst/>
            <a:ahLst/>
            <a:rect l="l" t="t" r="r" b="b"/>
            <a:pathLst>
              <a:path w="113" h="134">
                <a:moveTo>
                  <a:pt x="107" y="0"/>
                </a:moveTo>
                <a:lnTo>
                  <a:pt x="113" y="4"/>
                </a:lnTo>
                <a:lnTo>
                  <a:pt x="105" y="49"/>
                </a:lnTo>
                <a:lnTo>
                  <a:pt x="98" y="68"/>
                </a:lnTo>
                <a:lnTo>
                  <a:pt x="98" y="62"/>
                </a:lnTo>
                <a:lnTo>
                  <a:pt x="88" y="72"/>
                </a:lnTo>
                <a:lnTo>
                  <a:pt x="94" y="70"/>
                </a:lnTo>
                <a:lnTo>
                  <a:pt x="94" y="76"/>
                </a:lnTo>
                <a:lnTo>
                  <a:pt x="79" y="92"/>
                </a:lnTo>
                <a:lnTo>
                  <a:pt x="51" y="108"/>
                </a:lnTo>
                <a:lnTo>
                  <a:pt x="36" y="128"/>
                </a:lnTo>
                <a:lnTo>
                  <a:pt x="17" y="134"/>
                </a:lnTo>
                <a:lnTo>
                  <a:pt x="0" y="128"/>
                </a:lnTo>
                <a:lnTo>
                  <a:pt x="26" y="121"/>
                </a:lnTo>
                <a:lnTo>
                  <a:pt x="43" y="100"/>
                </a:lnTo>
                <a:lnTo>
                  <a:pt x="71" y="79"/>
                </a:lnTo>
                <a:lnTo>
                  <a:pt x="58" y="85"/>
                </a:lnTo>
                <a:lnTo>
                  <a:pt x="62" y="77"/>
                </a:lnTo>
                <a:lnTo>
                  <a:pt x="79" y="59"/>
                </a:lnTo>
                <a:lnTo>
                  <a:pt x="101" y="4"/>
                </a:lnTo>
                <a:lnTo>
                  <a:pt x="107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13" name=""/>
          <p:cNvSpPr/>
          <p:nvPr/>
        </p:nvSpPr>
        <p:spPr>
          <a:xfrm>
            <a:off x="7512120" y="1360440"/>
            <a:ext cx="196920" cy="271440"/>
          </a:xfrm>
          <a:custGeom>
            <a:avLst/>
            <a:gdLst/>
            <a:ahLst/>
            <a:rect l="l" t="t" r="r" b="b"/>
            <a:pathLst>
              <a:path w="113" h="134">
                <a:moveTo>
                  <a:pt x="107" y="0"/>
                </a:moveTo>
                <a:lnTo>
                  <a:pt x="113" y="4"/>
                </a:lnTo>
                <a:lnTo>
                  <a:pt x="105" y="49"/>
                </a:lnTo>
                <a:lnTo>
                  <a:pt x="98" y="68"/>
                </a:lnTo>
                <a:lnTo>
                  <a:pt x="98" y="62"/>
                </a:lnTo>
                <a:lnTo>
                  <a:pt x="88" y="72"/>
                </a:lnTo>
                <a:lnTo>
                  <a:pt x="94" y="70"/>
                </a:lnTo>
                <a:lnTo>
                  <a:pt x="94" y="76"/>
                </a:lnTo>
                <a:lnTo>
                  <a:pt x="79" y="92"/>
                </a:lnTo>
                <a:lnTo>
                  <a:pt x="51" y="108"/>
                </a:lnTo>
                <a:lnTo>
                  <a:pt x="36" y="128"/>
                </a:lnTo>
                <a:lnTo>
                  <a:pt x="17" y="134"/>
                </a:lnTo>
                <a:lnTo>
                  <a:pt x="0" y="128"/>
                </a:lnTo>
                <a:lnTo>
                  <a:pt x="26" y="121"/>
                </a:lnTo>
                <a:lnTo>
                  <a:pt x="43" y="100"/>
                </a:lnTo>
                <a:lnTo>
                  <a:pt x="71" y="79"/>
                </a:lnTo>
                <a:lnTo>
                  <a:pt x="58" y="85"/>
                </a:lnTo>
                <a:lnTo>
                  <a:pt x="62" y="77"/>
                </a:lnTo>
                <a:lnTo>
                  <a:pt x="79" y="59"/>
                </a:lnTo>
                <a:lnTo>
                  <a:pt x="101" y="4"/>
                </a:lnTo>
                <a:lnTo>
                  <a:pt x="107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14" name=""/>
          <p:cNvSpPr/>
          <p:nvPr/>
        </p:nvSpPr>
        <p:spPr>
          <a:xfrm>
            <a:off x="5133960" y="925560"/>
            <a:ext cx="88920" cy="135000"/>
          </a:xfrm>
          <a:custGeom>
            <a:avLst/>
            <a:gdLst/>
            <a:ahLst/>
            <a:rect l="l" t="t" r="r" b="b"/>
            <a:pathLst>
              <a:path w="51" h="66">
                <a:moveTo>
                  <a:pt x="17" y="0"/>
                </a:moveTo>
                <a:lnTo>
                  <a:pt x="43" y="19"/>
                </a:lnTo>
                <a:lnTo>
                  <a:pt x="49" y="30"/>
                </a:lnTo>
                <a:lnTo>
                  <a:pt x="51" y="43"/>
                </a:lnTo>
                <a:lnTo>
                  <a:pt x="43" y="56"/>
                </a:lnTo>
                <a:lnTo>
                  <a:pt x="32" y="56"/>
                </a:lnTo>
                <a:lnTo>
                  <a:pt x="25" y="66"/>
                </a:lnTo>
                <a:lnTo>
                  <a:pt x="19" y="66"/>
                </a:lnTo>
                <a:lnTo>
                  <a:pt x="15" y="49"/>
                </a:lnTo>
                <a:lnTo>
                  <a:pt x="6" y="24"/>
                </a:lnTo>
                <a:lnTo>
                  <a:pt x="0" y="24"/>
                </a:lnTo>
                <a:lnTo>
                  <a:pt x="0" y="13"/>
                </a:lnTo>
                <a:lnTo>
                  <a:pt x="17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15" name=""/>
          <p:cNvSpPr/>
          <p:nvPr/>
        </p:nvSpPr>
        <p:spPr>
          <a:xfrm>
            <a:off x="5133960" y="925560"/>
            <a:ext cx="88920" cy="135000"/>
          </a:xfrm>
          <a:custGeom>
            <a:avLst/>
            <a:gdLst/>
            <a:ahLst/>
            <a:rect l="l" t="t" r="r" b="b"/>
            <a:pathLst>
              <a:path w="51" h="66">
                <a:moveTo>
                  <a:pt x="17" y="0"/>
                </a:moveTo>
                <a:lnTo>
                  <a:pt x="43" y="19"/>
                </a:lnTo>
                <a:lnTo>
                  <a:pt x="49" y="30"/>
                </a:lnTo>
                <a:lnTo>
                  <a:pt x="51" y="43"/>
                </a:lnTo>
                <a:lnTo>
                  <a:pt x="43" y="56"/>
                </a:lnTo>
                <a:lnTo>
                  <a:pt x="32" y="56"/>
                </a:lnTo>
                <a:lnTo>
                  <a:pt x="25" y="66"/>
                </a:lnTo>
                <a:lnTo>
                  <a:pt x="19" y="66"/>
                </a:lnTo>
                <a:lnTo>
                  <a:pt x="15" y="49"/>
                </a:lnTo>
                <a:lnTo>
                  <a:pt x="6" y="24"/>
                </a:lnTo>
                <a:lnTo>
                  <a:pt x="0" y="24"/>
                </a:lnTo>
                <a:lnTo>
                  <a:pt x="0" y="13"/>
                </a:lnTo>
                <a:lnTo>
                  <a:pt x="17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16" name=""/>
          <p:cNvSpPr/>
          <p:nvPr/>
        </p:nvSpPr>
        <p:spPr>
          <a:xfrm>
            <a:off x="5133960" y="925560"/>
            <a:ext cx="88920" cy="135000"/>
          </a:xfrm>
          <a:custGeom>
            <a:avLst/>
            <a:gdLst/>
            <a:ahLst/>
            <a:rect l="l" t="t" r="r" b="b"/>
            <a:pathLst>
              <a:path w="51" h="66">
                <a:moveTo>
                  <a:pt x="17" y="0"/>
                </a:moveTo>
                <a:lnTo>
                  <a:pt x="43" y="19"/>
                </a:lnTo>
                <a:lnTo>
                  <a:pt x="49" y="30"/>
                </a:lnTo>
                <a:lnTo>
                  <a:pt x="51" y="43"/>
                </a:lnTo>
                <a:lnTo>
                  <a:pt x="43" y="56"/>
                </a:lnTo>
                <a:lnTo>
                  <a:pt x="32" y="56"/>
                </a:lnTo>
                <a:lnTo>
                  <a:pt x="25" y="66"/>
                </a:lnTo>
                <a:lnTo>
                  <a:pt x="19" y="66"/>
                </a:lnTo>
                <a:lnTo>
                  <a:pt x="15" y="49"/>
                </a:lnTo>
                <a:lnTo>
                  <a:pt x="6" y="24"/>
                </a:lnTo>
                <a:lnTo>
                  <a:pt x="0" y="24"/>
                </a:lnTo>
                <a:lnTo>
                  <a:pt x="0" y="13"/>
                </a:lnTo>
                <a:lnTo>
                  <a:pt x="17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17" name=""/>
          <p:cNvSpPr/>
          <p:nvPr/>
        </p:nvSpPr>
        <p:spPr>
          <a:xfrm>
            <a:off x="6043680" y="1892160"/>
            <a:ext cx="114120" cy="173160"/>
          </a:xfrm>
          <a:custGeom>
            <a:avLst/>
            <a:gdLst/>
            <a:ahLst/>
            <a:rect l="l" t="t" r="r" b="b"/>
            <a:pathLst>
              <a:path w="66" h="85">
                <a:moveTo>
                  <a:pt x="32" y="85"/>
                </a:moveTo>
                <a:lnTo>
                  <a:pt x="42" y="83"/>
                </a:lnTo>
                <a:lnTo>
                  <a:pt x="55" y="56"/>
                </a:lnTo>
                <a:lnTo>
                  <a:pt x="62" y="53"/>
                </a:lnTo>
                <a:lnTo>
                  <a:pt x="66" y="47"/>
                </a:lnTo>
                <a:lnTo>
                  <a:pt x="55" y="30"/>
                </a:lnTo>
                <a:lnTo>
                  <a:pt x="51" y="19"/>
                </a:lnTo>
                <a:lnTo>
                  <a:pt x="62" y="0"/>
                </a:lnTo>
                <a:lnTo>
                  <a:pt x="51" y="9"/>
                </a:lnTo>
                <a:lnTo>
                  <a:pt x="47" y="2"/>
                </a:lnTo>
                <a:lnTo>
                  <a:pt x="42" y="9"/>
                </a:lnTo>
                <a:lnTo>
                  <a:pt x="38" y="4"/>
                </a:lnTo>
                <a:lnTo>
                  <a:pt x="36" y="11"/>
                </a:lnTo>
                <a:lnTo>
                  <a:pt x="49" y="17"/>
                </a:lnTo>
                <a:lnTo>
                  <a:pt x="32" y="19"/>
                </a:lnTo>
                <a:lnTo>
                  <a:pt x="30" y="11"/>
                </a:lnTo>
                <a:lnTo>
                  <a:pt x="28" y="13"/>
                </a:lnTo>
                <a:lnTo>
                  <a:pt x="25" y="24"/>
                </a:lnTo>
                <a:lnTo>
                  <a:pt x="21" y="26"/>
                </a:lnTo>
                <a:lnTo>
                  <a:pt x="23" y="21"/>
                </a:lnTo>
                <a:lnTo>
                  <a:pt x="11" y="24"/>
                </a:lnTo>
                <a:lnTo>
                  <a:pt x="0" y="47"/>
                </a:lnTo>
                <a:lnTo>
                  <a:pt x="4" y="81"/>
                </a:lnTo>
                <a:lnTo>
                  <a:pt x="23" y="79"/>
                </a:lnTo>
                <a:lnTo>
                  <a:pt x="32" y="8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18" name=""/>
          <p:cNvSpPr/>
          <p:nvPr/>
        </p:nvSpPr>
        <p:spPr>
          <a:xfrm>
            <a:off x="6043680" y="1892160"/>
            <a:ext cx="114120" cy="173160"/>
          </a:xfrm>
          <a:custGeom>
            <a:avLst/>
            <a:gdLst/>
            <a:ahLst/>
            <a:rect l="l" t="t" r="r" b="b"/>
            <a:pathLst>
              <a:path w="66" h="85">
                <a:moveTo>
                  <a:pt x="32" y="85"/>
                </a:moveTo>
                <a:lnTo>
                  <a:pt x="42" y="83"/>
                </a:lnTo>
                <a:lnTo>
                  <a:pt x="55" y="56"/>
                </a:lnTo>
                <a:lnTo>
                  <a:pt x="62" y="53"/>
                </a:lnTo>
                <a:lnTo>
                  <a:pt x="66" y="47"/>
                </a:lnTo>
                <a:lnTo>
                  <a:pt x="55" y="30"/>
                </a:lnTo>
                <a:lnTo>
                  <a:pt x="51" y="19"/>
                </a:lnTo>
                <a:lnTo>
                  <a:pt x="62" y="0"/>
                </a:lnTo>
                <a:lnTo>
                  <a:pt x="51" y="9"/>
                </a:lnTo>
                <a:lnTo>
                  <a:pt x="47" y="2"/>
                </a:lnTo>
                <a:lnTo>
                  <a:pt x="42" y="9"/>
                </a:lnTo>
                <a:lnTo>
                  <a:pt x="38" y="4"/>
                </a:lnTo>
                <a:lnTo>
                  <a:pt x="36" y="11"/>
                </a:lnTo>
                <a:lnTo>
                  <a:pt x="49" y="17"/>
                </a:lnTo>
                <a:lnTo>
                  <a:pt x="32" y="19"/>
                </a:lnTo>
                <a:lnTo>
                  <a:pt x="30" y="11"/>
                </a:lnTo>
                <a:lnTo>
                  <a:pt x="28" y="13"/>
                </a:lnTo>
                <a:lnTo>
                  <a:pt x="25" y="24"/>
                </a:lnTo>
                <a:lnTo>
                  <a:pt x="21" y="26"/>
                </a:lnTo>
                <a:lnTo>
                  <a:pt x="23" y="21"/>
                </a:lnTo>
                <a:lnTo>
                  <a:pt x="11" y="24"/>
                </a:lnTo>
                <a:lnTo>
                  <a:pt x="0" y="47"/>
                </a:lnTo>
                <a:lnTo>
                  <a:pt x="4" y="81"/>
                </a:lnTo>
                <a:lnTo>
                  <a:pt x="23" y="79"/>
                </a:lnTo>
                <a:lnTo>
                  <a:pt x="32" y="85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19" name=""/>
          <p:cNvSpPr/>
          <p:nvPr/>
        </p:nvSpPr>
        <p:spPr>
          <a:xfrm>
            <a:off x="6043680" y="1892160"/>
            <a:ext cx="114120" cy="173160"/>
          </a:xfrm>
          <a:custGeom>
            <a:avLst/>
            <a:gdLst/>
            <a:ahLst/>
            <a:rect l="l" t="t" r="r" b="b"/>
            <a:pathLst>
              <a:path w="66" h="85">
                <a:moveTo>
                  <a:pt x="32" y="85"/>
                </a:moveTo>
                <a:lnTo>
                  <a:pt x="42" y="83"/>
                </a:lnTo>
                <a:lnTo>
                  <a:pt x="55" y="56"/>
                </a:lnTo>
                <a:lnTo>
                  <a:pt x="62" y="53"/>
                </a:lnTo>
                <a:lnTo>
                  <a:pt x="66" y="47"/>
                </a:lnTo>
                <a:lnTo>
                  <a:pt x="55" y="30"/>
                </a:lnTo>
                <a:lnTo>
                  <a:pt x="51" y="19"/>
                </a:lnTo>
                <a:lnTo>
                  <a:pt x="62" y="0"/>
                </a:lnTo>
                <a:lnTo>
                  <a:pt x="51" y="9"/>
                </a:lnTo>
                <a:lnTo>
                  <a:pt x="47" y="2"/>
                </a:lnTo>
                <a:lnTo>
                  <a:pt x="42" y="9"/>
                </a:lnTo>
                <a:lnTo>
                  <a:pt x="38" y="4"/>
                </a:lnTo>
                <a:lnTo>
                  <a:pt x="36" y="11"/>
                </a:lnTo>
                <a:lnTo>
                  <a:pt x="49" y="17"/>
                </a:lnTo>
                <a:lnTo>
                  <a:pt x="32" y="19"/>
                </a:lnTo>
                <a:lnTo>
                  <a:pt x="30" y="11"/>
                </a:lnTo>
                <a:lnTo>
                  <a:pt x="28" y="13"/>
                </a:lnTo>
                <a:lnTo>
                  <a:pt x="25" y="24"/>
                </a:lnTo>
                <a:lnTo>
                  <a:pt x="21" y="26"/>
                </a:lnTo>
                <a:lnTo>
                  <a:pt x="23" y="21"/>
                </a:lnTo>
                <a:lnTo>
                  <a:pt x="11" y="24"/>
                </a:lnTo>
                <a:lnTo>
                  <a:pt x="0" y="47"/>
                </a:lnTo>
                <a:lnTo>
                  <a:pt x="4" y="81"/>
                </a:lnTo>
                <a:lnTo>
                  <a:pt x="23" y="79"/>
                </a:lnTo>
                <a:lnTo>
                  <a:pt x="32" y="85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20" name=""/>
          <p:cNvSpPr/>
          <p:nvPr/>
        </p:nvSpPr>
        <p:spPr>
          <a:xfrm>
            <a:off x="4348080" y="1697040"/>
            <a:ext cx="22320" cy="38160"/>
          </a:xfrm>
          <a:custGeom>
            <a:avLst/>
            <a:gdLst/>
            <a:ahLst/>
            <a:rect l="l" t="t" r="r" b="b"/>
            <a:pathLst>
              <a:path w="13" h="19">
                <a:moveTo>
                  <a:pt x="3" y="17"/>
                </a:moveTo>
                <a:lnTo>
                  <a:pt x="13" y="19"/>
                </a:lnTo>
                <a:lnTo>
                  <a:pt x="13" y="13"/>
                </a:lnTo>
                <a:lnTo>
                  <a:pt x="9" y="0"/>
                </a:lnTo>
                <a:lnTo>
                  <a:pt x="0" y="7"/>
                </a:lnTo>
                <a:lnTo>
                  <a:pt x="3" y="1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21" name=""/>
          <p:cNvSpPr/>
          <p:nvPr/>
        </p:nvSpPr>
        <p:spPr>
          <a:xfrm>
            <a:off x="4348080" y="1697040"/>
            <a:ext cx="22320" cy="38160"/>
          </a:xfrm>
          <a:custGeom>
            <a:avLst/>
            <a:gdLst/>
            <a:ahLst/>
            <a:rect l="l" t="t" r="r" b="b"/>
            <a:pathLst>
              <a:path w="13" h="19">
                <a:moveTo>
                  <a:pt x="3" y="17"/>
                </a:moveTo>
                <a:lnTo>
                  <a:pt x="13" y="19"/>
                </a:lnTo>
                <a:lnTo>
                  <a:pt x="13" y="13"/>
                </a:lnTo>
                <a:lnTo>
                  <a:pt x="9" y="0"/>
                </a:lnTo>
                <a:lnTo>
                  <a:pt x="0" y="7"/>
                </a:lnTo>
                <a:lnTo>
                  <a:pt x="3" y="17"/>
                </a:lnTo>
                <a:lnTo>
                  <a:pt x="3" y="17"/>
                </a:lnTo>
              </a:path>
            </a:pathLst>
          </a:custGeom>
          <a:solidFill>
            <a:srgbClr val="00f008"/>
          </a:solidFill>
          <a:ln w="648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22" name=""/>
          <p:cNvSpPr/>
          <p:nvPr/>
        </p:nvSpPr>
        <p:spPr>
          <a:xfrm>
            <a:off x="4632480" y="1971720"/>
            <a:ext cx="10800" cy="15840"/>
          </a:xfrm>
          <a:custGeom>
            <a:avLst/>
            <a:gdLst/>
            <a:ahLst/>
            <a:rect l="l" t="t" r="r" b="b"/>
            <a:pathLst>
              <a:path w="6" h="8">
                <a:moveTo>
                  <a:pt x="2" y="0"/>
                </a:moveTo>
                <a:lnTo>
                  <a:pt x="6" y="8"/>
                </a:lnTo>
                <a:lnTo>
                  <a:pt x="0" y="6"/>
                </a:lnTo>
                <a:lnTo>
                  <a:pt x="2" y="0"/>
                </a:lnTo>
                <a:lnTo>
                  <a:pt x="2" y="0"/>
                </a:lnTo>
              </a:path>
            </a:pathLst>
          </a:custGeom>
          <a:solidFill>
            <a:srgbClr val="00f008"/>
          </a:solidFill>
          <a:ln w="648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23" name=""/>
          <p:cNvSpPr/>
          <p:nvPr/>
        </p:nvSpPr>
        <p:spPr>
          <a:xfrm>
            <a:off x="7837560" y="3017880"/>
            <a:ext cx="6120" cy="7920"/>
          </a:xfrm>
          <a:custGeom>
            <a:avLst/>
            <a:gdLst/>
            <a:ahLst/>
            <a:rect l="l" t="t" r="r" b="b"/>
            <a:pathLst>
              <a:path w="4" h="4">
                <a:moveTo>
                  <a:pt x="4" y="0"/>
                </a:moveTo>
                <a:lnTo>
                  <a:pt x="0" y="2"/>
                </a:lnTo>
                <a:lnTo>
                  <a:pt x="4" y="4"/>
                </a:lnTo>
                <a:lnTo>
                  <a:pt x="4" y="0"/>
                </a:lnTo>
                <a:lnTo>
                  <a:pt x="4" y="0"/>
                </a:lnTo>
              </a:path>
            </a:pathLst>
          </a:custGeom>
          <a:solidFill>
            <a:srgbClr val="00f008"/>
          </a:solidFill>
          <a:ln w="648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24" name=""/>
          <p:cNvSpPr/>
          <p:nvPr/>
        </p:nvSpPr>
        <p:spPr>
          <a:xfrm>
            <a:off x="7512120" y="3816360"/>
            <a:ext cx="11160" cy="7920"/>
          </a:xfrm>
          <a:custGeom>
            <a:avLst/>
            <a:gdLst/>
            <a:ahLst/>
            <a:rect l="l" t="t" r="r" b="b"/>
            <a:pathLst>
              <a:path w="6" h="4">
                <a:moveTo>
                  <a:pt x="6" y="2"/>
                </a:moveTo>
                <a:lnTo>
                  <a:pt x="4" y="0"/>
                </a:lnTo>
                <a:lnTo>
                  <a:pt x="0" y="4"/>
                </a:lnTo>
                <a:lnTo>
                  <a:pt x="6" y="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25" name=""/>
          <p:cNvSpPr/>
          <p:nvPr/>
        </p:nvSpPr>
        <p:spPr>
          <a:xfrm>
            <a:off x="7512120" y="3816360"/>
            <a:ext cx="11160" cy="7920"/>
          </a:xfrm>
          <a:custGeom>
            <a:avLst/>
            <a:gdLst/>
            <a:ahLst/>
            <a:rect l="l" t="t" r="r" b="b"/>
            <a:pathLst>
              <a:path w="6" h="4">
                <a:moveTo>
                  <a:pt x="6" y="2"/>
                </a:moveTo>
                <a:lnTo>
                  <a:pt x="4" y="0"/>
                </a:lnTo>
                <a:lnTo>
                  <a:pt x="0" y="4"/>
                </a:lnTo>
                <a:lnTo>
                  <a:pt x="6" y="2"/>
                </a:lnTo>
                <a:lnTo>
                  <a:pt x="6" y="2"/>
                </a:lnTo>
              </a:path>
            </a:pathLst>
          </a:custGeom>
          <a:solidFill>
            <a:srgbClr val="00f008"/>
          </a:solidFill>
          <a:ln w="648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26" name=""/>
          <p:cNvGrpSpPr/>
          <p:nvPr/>
        </p:nvGrpSpPr>
        <p:grpSpPr>
          <a:xfrm>
            <a:off x="5859360" y="2892600"/>
            <a:ext cx="1272960" cy="1304280"/>
            <a:chOff x="5859360" y="2892600"/>
            <a:chExt cx="1272960" cy="1304280"/>
          </a:xfrm>
        </p:grpSpPr>
        <p:sp>
          <p:nvSpPr>
            <p:cNvPr id="1327" name=""/>
            <p:cNvSpPr/>
            <p:nvPr/>
          </p:nvSpPr>
          <p:spPr>
            <a:xfrm>
              <a:off x="5859360" y="2892600"/>
              <a:ext cx="1272960" cy="1304280"/>
            </a:xfrm>
            <a:custGeom>
              <a:avLst/>
              <a:gdLst/>
              <a:ahLst/>
              <a:rect l="l" t="t" r="r" b="b"/>
              <a:pathLst>
                <a:path w="557" h="601">
                  <a:moveTo>
                    <a:pt x="0" y="275"/>
                  </a:moveTo>
                  <a:lnTo>
                    <a:pt x="0" y="275"/>
                  </a:lnTo>
                  <a:lnTo>
                    <a:pt x="22" y="260"/>
                  </a:lnTo>
                  <a:lnTo>
                    <a:pt x="65" y="260"/>
                  </a:lnTo>
                  <a:lnTo>
                    <a:pt x="36" y="195"/>
                  </a:lnTo>
                  <a:lnTo>
                    <a:pt x="43" y="181"/>
                  </a:lnTo>
                  <a:lnTo>
                    <a:pt x="73" y="181"/>
                  </a:lnTo>
                  <a:lnTo>
                    <a:pt x="129" y="116"/>
                  </a:lnTo>
                  <a:lnTo>
                    <a:pt x="123" y="94"/>
                  </a:lnTo>
                  <a:lnTo>
                    <a:pt x="144" y="80"/>
                  </a:lnTo>
                  <a:lnTo>
                    <a:pt x="108" y="65"/>
                  </a:lnTo>
                  <a:lnTo>
                    <a:pt x="108" y="30"/>
                  </a:lnTo>
                  <a:lnTo>
                    <a:pt x="166" y="30"/>
                  </a:lnTo>
                  <a:lnTo>
                    <a:pt x="187" y="15"/>
                  </a:lnTo>
                  <a:lnTo>
                    <a:pt x="209" y="0"/>
                  </a:lnTo>
                  <a:lnTo>
                    <a:pt x="230" y="15"/>
                  </a:lnTo>
                  <a:lnTo>
                    <a:pt x="209" y="43"/>
                  </a:lnTo>
                  <a:lnTo>
                    <a:pt x="224" y="80"/>
                  </a:lnTo>
                  <a:lnTo>
                    <a:pt x="195" y="80"/>
                  </a:lnTo>
                  <a:lnTo>
                    <a:pt x="209" y="116"/>
                  </a:lnTo>
                  <a:lnTo>
                    <a:pt x="245" y="131"/>
                  </a:lnTo>
                  <a:lnTo>
                    <a:pt x="224" y="159"/>
                  </a:lnTo>
                  <a:lnTo>
                    <a:pt x="275" y="195"/>
                  </a:lnTo>
                  <a:lnTo>
                    <a:pt x="376" y="217"/>
                  </a:lnTo>
                  <a:lnTo>
                    <a:pt x="376" y="188"/>
                  </a:lnTo>
                  <a:lnTo>
                    <a:pt x="389" y="181"/>
                  </a:lnTo>
                  <a:lnTo>
                    <a:pt x="389" y="195"/>
                  </a:lnTo>
                  <a:lnTo>
                    <a:pt x="397" y="210"/>
                  </a:lnTo>
                  <a:lnTo>
                    <a:pt x="440" y="202"/>
                  </a:lnTo>
                  <a:lnTo>
                    <a:pt x="440" y="188"/>
                  </a:lnTo>
                  <a:lnTo>
                    <a:pt x="520" y="152"/>
                  </a:lnTo>
                  <a:lnTo>
                    <a:pt x="526" y="166"/>
                  </a:lnTo>
                  <a:lnTo>
                    <a:pt x="556" y="181"/>
                  </a:lnTo>
                  <a:lnTo>
                    <a:pt x="541" y="202"/>
                  </a:lnTo>
                  <a:lnTo>
                    <a:pt x="512" y="217"/>
                  </a:lnTo>
                  <a:lnTo>
                    <a:pt x="462" y="311"/>
                  </a:lnTo>
                  <a:lnTo>
                    <a:pt x="447" y="275"/>
                  </a:lnTo>
                  <a:lnTo>
                    <a:pt x="440" y="289"/>
                  </a:lnTo>
                  <a:lnTo>
                    <a:pt x="432" y="267"/>
                  </a:lnTo>
                  <a:lnTo>
                    <a:pt x="447" y="245"/>
                  </a:lnTo>
                  <a:lnTo>
                    <a:pt x="411" y="239"/>
                  </a:lnTo>
                  <a:lnTo>
                    <a:pt x="382" y="210"/>
                  </a:lnTo>
                  <a:lnTo>
                    <a:pt x="376" y="232"/>
                  </a:lnTo>
                  <a:lnTo>
                    <a:pt x="382" y="239"/>
                  </a:lnTo>
                  <a:lnTo>
                    <a:pt x="368" y="253"/>
                  </a:lnTo>
                  <a:lnTo>
                    <a:pt x="382" y="267"/>
                  </a:lnTo>
                  <a:lnTo>
                    <a:pt x="389" y="318"/>
                  </a:lnTo>
                  <a:lnTo>
                    <a:pt x="376" y="303"/>
                  </a:lnTo>
                  <a:lnTo>
                    <a:pt x="339" y="355"/>
                  </a:lnTo>
                  <a:lnTo>
                    <a:pt x="230" y="448"/>
                  </a:lnTo>
                  <a:lnTo>
                    <a:pt x="224" y="557"/>
                  </a:lnTo>
                  <a:lnTo>
                    <a:pt x="180" y="600"/>
                  </a:lnTo>
                  <a:lnTo>
                    <a:pt x="137" y="520"/>
                  </a:lnTo>
                  <a:lnTo>
                    <a:pt x="116" y="448"/>
                  </a:lnTo>
                  <a:lnTo>
                    <a:pt x="101" y="434"/>
                  </a:lnTo>
                  <a:lnTo>
                    <a:pt x="86" y="303"/>
                  </a:lnTo>
                  <a:lnTo>
                    <a:pt x="79" y="303"/>
                  </a:lnTo>
                  <a:lnTo>
                    <a:pt x="73" y="333"/>
                  </a:lnTo>
                  <a:lnTo>
                    <a:pt x="43" y="340"/>
                  </a:lnTo>
                  <a:lnTo>
                    <a:pt x="22" y="303"/>
                  </a:lnTo>
                  <a:lnTo>
                    <a:pt x="43" y="289"/>
                  </a:lnTo>
                  <a:lnTo>
                    <a:pt x="22" y="297"/>
                  </a:lnTo>
                  <a:lnTo>
                    <a:pt x="0" y="275"/>
                  </a:lnTo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28" name=""/>
            <p:cNvSpPr/>
            <p:nvPr/>
          </p:nvSpPr>
          <p:spPr>
            <a:xfrm>
              <a:off x="6653160" y="3339000"/>
              <a:ext cx="117000" cy="122400"/>
            </a:xfrm>
            <a:custGeom>
              <a:avLst/>
              <a:gdLst/>
              <a:ahLst/>
              <a:rect l="l" t="t" r="r" b="b"/>
              <a:pathLst>
                <a:path w="31" h="23">
                  <a:moveTo>
                    <a:pt x="12" y="23"/>
                  </a:moveTo>
                  <a:cubicBezTo>
                    <a:pt x="17" y="19"/>
                    <a:pt x="19" y="15"/>
                    <a:pt x="24" y="12"/>
                  </a:cubicBezTo>
                  <a:cubicBezTo>
                    <a:pt x="26" y="10"/>
                    <a:pt x="31" y="5"/>
                    <a:pt x="25" y="2"/>
                  </a:cubicBezTo>
                  <a:cubicBezTo>
                    <a:pt x="21" y="0"/>
                    <a:pt x="17" y="14"/>
                    <a:pt x="15" y="14"/>
                  </a:cubicBezTo>
                  <a:cubicBezTo>
                    <a:pt x="10" y="15"/>
                    <a:pt x="5" y="14"/>
                    <a:pt x="0" y="14"/>
                  </a:cubicBezTo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29" name=""/>
          <p:cNvSpPr/>
          <p:nvPr/>
        </p:nvSpPr>
        <p:spPr>
          <a:xfrm>
            <a:off x="-279360" y="-122400"/>
            <a:ext cx="10497960" cy="1162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0" name=""/>
          <p:cNvSpPr/>
          <p:nvPr/>
        </p:nvSpPr>
        <p:spPr>
          <a:xfrm>
            <a:off x="9194760" y="3327480"/>
            <a:ext cx="1003320" cy="3063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1" name=""/>
          <p:cNvSpPr/>
          <p:nvPr/>
        </p:nvSpPr>
        <p:spPr>
          <a:xfrm>
            <a:off x="3506760" y="1427040"/>
            <a:ext cx="1538280" cy="61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2" name=""/>
          <p:cNvSpPr/>
          <p:nvPr/>
        </p:nvSpPr>
        <p:spPr>
          <a:xfrm>
            <a:off x="5684760" y="3173400"/>
            <a:ext cx="1359000" cy="54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3" name=""/>
          <p:cNvSpPr/>
          <p:nvPr/>
        </p:nvSpPr>
        <p:spPr>
          <a:xfrm>
            <a:off x="3506760" y="4741920"/>
            <a:ext cx="155520" cy="372960"/>
          </a:xfrm>
          <a:custGeom>
            <a:avLst/>
            <a:gdLst/>
            <a:ahLst/>
            <a:rect l="l" t="t" r="r" b="b"/>
            <a:pathLst>
              <a:path w="89" h="184">
                <a:moveTo>
                  <a:pt x="89" y="0"/>
                </a:moveTo>
                <a:lnTo>
                  <a:pt x="78" y="17"/>
                </a:lnTo>
                <a:lnTo>
                  <a:pt x="70" y="43"/>
                </a:lnTo>
                <a:lnTo>
                  <a:pt x="53" y="60"/>
                </a:lnTo>
                <a:lnTo>
                  <a:pt x="46" y="88"/>
                </a:lnTo>
                <a:lnTo>
                  <a:pt x="51" y="88"/>
                </a:lnTo>
                <a:lnTo>
                  <a:pt x="51" y="116"/>
                </a:lnTo>
                <a:lnTo>
                  <a:pt x="40" y="139"/>
                </a:lnTo>
                <a:lnTo>
                  <a:pt x="32" y="154"/>
                </a:lnTo>
                <a:lnTo>
                  <a:pt x="14" y="182"/>
                </a:lnTo>
                <a:lnTo>
                  <a:pt x="0" y="18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4" name=""/>
          <p:cNvSpPr/>
          <p:nvPr/>
        </p:nvSpPr>
        <p:spPr>
          <a:xfrm>
            <a:off x="968400" y="852480"/>
            <a:ext cx="2433600" cy="1290600"/>
          </a:xfrm>
          <a:custGeom>
            <a:avLst/>
            <a:gdLst/>
            <a:ahLst/>
            <a:rect l="l" t="t" r="r" b="b"/>
            <a:pathLst>
              <a:path w="1396" h="636">
                <a:moveTo>
                  <a:pt x="0" y="228"/>
                </a:moveTo>
                <a:lnTo>
                  <a:pt x="19" y="239"/>
                </a:lnTo>
                <a:lnTo>
                  <a:pt x="19" y="271"/>
                </a:lnTo>
                <a:lnTo>
                  <a:pt x="19" y="282"/>
                </a:lnTo>
                <a:lnTo>
                  <a:pt x="15" y="282"/>
                </a:lnTo>
                <a:lnTo>
                  <a:pt x="14" y="290"/>
                </a:lnTo>
                <a:lnTo>
                  <a:pt x="23" y="297"/>
                </a:lnTo>
                <a:lnTo>
                  <a:pt x="19" y="305"/>
                </a:lnTo>
                <a:lnTo>
                  <a:pt x="34" y="322"/>
                </a:lnTo>
                <a:lnTo>
                  <a:pt x="38" y="320"/>
                </a:lnTo>
                <a:lnTo>
                  <a:pt x="38" y="335"/>
                </a:lnTo>
                <a:lnTo>
                  <a:pt x="44" y="348"/>
                </a:lnTo>
                <a:lnTo>
                  <a:pt x="53" y="346"/>
                </a:lnTo>
                <a:lnTo>
                  <a:pt x="53" y="354"/>
                </a:lnTo>
                <a:lnTo>
                  <a:pt x="61" y="350"/>
                </a:lnTo>
                <a:lnTo>
                  <a:pt x="62" y="374"/>
                </a:lnTo>
                <a:lnTo>
                  <a:pt x="68" y="371"/>
                </a:lnTo>
                <a:lnTo>
                  <a:pt x="68" y="378"/>
                </a:lnTo>
                <a:lnTo>
                  <a:pt x="72" y="378"/>
                </a:lnTo>
                <a:lnTo>
                  <a:pt x="62" y="382"/>
                </a:lnTo>
                <a:lnTo>
                  <a:pt x="70" y="384"/>
                </a:lnTo>
                <a:lnTo>
                  <a:pt x="62" y="386"/>
                </a:lnTo>
                <a:lnTo>
                  <a:pt x="64" y="391"/>
                </a:lnTo>
                <a:lnTo>
                  <a:pt x="74" y="397"/>
                </a:lnTo>
                <a:lnTo>
                  <a:pt x="91" y="393"/>
                </a:lnTo>
                <a:lnTo>
                  <a:pt x="89" y="397"/>
                </a:lnTo>
                <a:lnTo>
                  <a:pt x="96" y="403"/>
                </a:lnTo>
                <a:lnTo>
                  <a:pt x="93" y="406"/>
                </a:lnTo>
                <a:lnTo>
                  <a:pt x="121" y="410"/>
                </a:lnTo>
                <a:lnTo>
                  <a:pt x="119" y="420"/>
                </a:lnTo>
                <a:lnTo>
                  <a:pt x="121" y="425"/>
                </a:lnTo>
                <a:lnTo>
                  <a:pt x="128" y="429"/>
                </a:lnTo>
                <a:lnTo>
                  <a:pt x="132" y="427"/>
                </a:lnTo>
                <a:lnTo>
                  <a:pt x="132" y="422"/>
                </a:lnTo>
                <a:lnTo>
                  <a:pt x="140" y="431"/>
                </a:lnTo>
                <a:lnTo>
                  <a:pt x="140" y="438"/>
                </a:lnTo>
                <a:lnTo>
                  <a:pt x="147" y="431"/>
                </a:lnTo>
                <a:lnTo>
                  <a:pt x="147" y="444"/>
                </a:lnTo>
                <a:lnTo>
                  <a:pt x="158" y="444"/>
                </a:lnTo>
                <a:lnTo>
                  <a:pt x="151" y="448"/>
                </a:lnTo>
                <a:lnTo>
                  <a:pt x="155" y="452"/>
                </a:lnTo>
                <a:lnTo>
                  <a:pt x="666" y="454"/>
                </a:lnTo>
                <a:lnTo>
                  <a:pt x="666" y="440"/>
                </a:lnTo>
                <a:lnTo>
                  <a:pt x="676" y="459"/>
                </a:lnTo>
                <a:lnTo>
                  <a:pt x="710" y="463"/>
                </a:lnTo>
                <a:lnTo>
                  <a:pt x="736" y="478"/>
                </a:lnTo>
                <a:lnTo>
                  <a:pt x="745" y="476"/>
                </a:lnTo>
                <a:lnTo>
                  <a:pt x="764" y="480"/>
                </a:lnTo>
                <a:lnTo>
                  <a:pt x="772" y="476"/>
                </a:lnTo>
                <a:lnTo>
                  <a:pt x="781" y="463"/>
                </a:lnTo>
                <a:lnTo>
                  <a:pt x="783" y="469"/>
                </a:lnTo>
                <a:lnTo>
                  <a:pt x="790" y="457"/>
                </a:lnTo>
                <a:lnTo>
                  <a:pt x="790" y="467"/>
                </a:lnTo>
                <a:lnTo>
                  <a:pt x="796" y="452"/>
                </a:lnTo>
                <a:lnTo>
                  <a:pt x="809" y="455"/>
                </a:lnTo>
                <a:lnTo>
                  <a:pt x="815" y="470"/>
                </a:lnTo>
                <a:lnTo>
                  <a:pt x="815" y="457"/>
                </a:lnTo>
                <a:lnTo>
                  <a:pt x="828" y="459"/>
                </a:lnTo>
                <a:lnTo>
                  <a:pt x="839" y="482"/>
                </a:lnTo>
                <a:lnTo>
                  <a:pt x="854" y="480"/>
                </a:lnTo>
                <a:lnTo>
                  <a:pt x="853" y="489"/>
                </a:lnTo>
                <a:lnTo>
                  <a:pt x="858" y="497"/>
                </a:lnTo>
                <a:lnTo>
                  <a:pt x="858" y="508"/>
                </a:lnTo>
                <a:lnTo>
                  <a:pt x="864" y="510"/>
                </a:lnTo>
                <a:lnTo>
                  <a:pt x="862" y="521"/>
                </a:lnTo>
                <a:lnTo>
                  <a:pt x="866" y="521"/>
                </a:lnTo>
                <a:lnTo>
                  <a:pt x="866" y="519"/>
                </a:lnTo>
                <a:lnTo>
                  <a:pt x="869" y="525"/>
                </a:lnTo>
                <a:lnTo>
                  <a:pt x="932" y="536"/>
                </a:lnTo>
                <a:lnTo>
                  <a:pt x="945" y="551"/>
                </a:lnTo>
                <a:lnTo>
                  <a:pt x="945" y="557"/>
                </a:lnTo>
                <a:lnTo>
                  <a:pt x="952" y="565"/>
                </a:lnTo>
                <a:lnTo>
                  <a:pt x="945" y="563"/>
                </a:lnTo>
                <a:lnTo>
                  <a:pt x="945" y="572"/>
                </a:lnTo>
                <a:lnTo>
                  <a:pt x="932" y="566"/>
                </a:lnTo>
                <a:lnTo>
                  <a:pt x="928" y="570"/>
                </a:lnTo>
                <a:lnTo>
                  <a:pt x="928" y="561"/>
                </a:lnTo>
                <a:lnTo>
                  <a:pt x="924" y="563"/>
                </a:lnTo>
                <a:lnTo>
                  <a:pt x="922" y="553"/>
                </a:lnTo>
                <a:lnTo>
                  <a:pt x="915" y="553"/>
                </a:lnTo>
                <a:lnTo>
                  <a:pt x="920" y="566"/>
                </a:lnTo>
                <a:lnTo>
                  <a:pt x="913" y="581"/>
                </a:lnTo>
                <a:lnTo>
                  <a:pt x="913" y="602"/>
                </a:lnTo>
                <a:lnTo>
                  <a:pt x="900" y="610"/>
                </a:lnTo>
                <a:lnTo>
                  <a:pt x="898" y="621"/>
                </a:lnTo>
                <a:lnTo>
                  <a:pt x="900" y="627"/>
                </a:lnTo>
                <a:lnTo>
                  <a:pt x="892" y="627"/>
                </a:lnTo>
                <a:lnTo>
                  <a:pt x="888" y="636"/>
                </a:lnTo>
                <a:lnTo>
                  <a:pt x="900" y="636"/>
                </a:lnTo>
                <a:lnTo>
                  <a:pt x="924" y="619"/>
                </a:lnTo>
                <a:lnTo>
                  <a:pt x="935" y="621"/>
                </a:lnTo>
                <a:lnTo>
                  <a:pt x="945" y="615"/>
                </a:lnTo>
                <a:lnTo>
                  <a:pt x="967" y="615"/>
                </a:lnTo>
                <a:lnTo>
                  <a:pt x="964" y="606"/>
                </a:lnTo>
                <a:lnTo>
                  <a:pt x="950" y="604"/>
                </a:lnTo>
                <a:lnTo>
                  <a:pt x="962" y="593"/>
                </a:lnTo>
                <a:lnTo>
                  <a:pt x="980" y="587"/>
                </a:lnTo>
                <a:lnTo>
                  <a:pt x="1001" y="589"/>
                </a:lnTo>
                <a:lnTo>
                  <a:pt x="997" y="581"/>
                </a:lnTo>
                <a:lnTo>
                  <a:pt x="1003" y="583"/>
                </a:lnTo>
                <a:lnTo>
                  <a:pt x="1026" y="572"/>
                </a:lnTo>
                <a:lnTo>
                  <a:pt x="1039" y="561"/>
                </a:lnTo>
                <a:lnTo>
                  <a:pt x="1101" y="561"/>
                </a:lnTo>
                <a:lnTo>
                  <a:pt x="1105" y="553"/>
                </a:lnTo>
                <a:lnTo>
                  <a:pt x="1120" y="551"/>
                </a:lnTo>
                <a:lnTo>
                  <a:pt x="1131" y="512"/>
                </a:lnTo>
                <a:lnTo>
                  <a:pt x="1142" y="495"/>
                </a:lnTo>
                <a:lnTo>
                  <a:pt x="1152" y="502"/>
                </a:lnTo>
                <a:lnTo>
                  <a:pt x="1163" y="497"/>
                </a:lnTo>
                <a:lnTo>
                  <a:pt x="1172" y="506"/>
                </a:lnTo>
                <a:lnTo>
                  <a:pt x="1172" y="542"/>
                </a:lnTo>
                <a:lnTo>
                  <a:pt x="1176" y="544"/>
                </a:lnTo>
                <a:lnTo>
                  <a:pt x="1178" y="553"/>
                </a:lnTo>
                <a:lnTo>
                  <a:pt x="1186" y="555"/>
                </a:lnTo>
                <a:lnTo>
                  <a:pt x="1212" y="553"/>
                </a:lnTo>
                <a:lnTo>
                  <a:pt x="1233" y="534"/>
                </a:lnTo>
                <a:lnTo>
                  <a:pt x="1236" y="538"/>
                </a:lnTo>
                <a:lnTo>
                  <a:pt x="1227" y="548"/>
                </a:lnTo>
                <a:lnTo>
                  <a:pt x="1229" y="551"/>
                </a:lnTo>
                <a:lnTo>
                  <a:pt x="1255" y="550"/>
                </a:lnTo>
                <a:lnTo>
                  <a:pt x="1240" y="557"/>
                </a:lnTo>
                <a:lnTo>
                  <a:pt x="1236" y="551"/>
                </a:lnTo>
                <a:lnTo>
                  <a:pt x="1204" y="572"/>
                </a:lnTo>
                <a:lnTo>
                  <a:pt x="1208" y="570"/>
                </a:lnTo>
                <a:lnTo>
                  <a:pt x="1204" y="581"/>
                </a:lnTo>
                <a:lnTo>
                  <a:pt x="1204" y="591"/>
                </a:lnTo>
                <a:lnTo>
                  <a:pt x="1217" y="598"/>
                </a:lnTo>
                <a:lnTo>
                  <a:pt x="1238" y="578"/>
                </a:lnTo>
                <a:lnTo>
                  <a:pt x="1242" y="570"/>
                </a:lnTo>
                <a:lnTo>
                  <a:pt x="1251" y="572"/>
                </a:lnTo>
                <a:lnTo>
                  <a:pt x="1251" y="566"/>
                </a:lnTo>
                <a:lnTo>
                  <a:pt x="1265" y="566"/>
                </a:lnTo>
                <a:lnTo>
                  <a:pt x="1298" y="551"/>
                </a:lnTo>
                <a:lnTo>
                  <a:pt x="1293" y="550"/>
                </a:lnTo>
                <a:lnTo>
                  <a:pt x="1293" y="544"/>
                </a:lnTo>
                <a:lnTo>
                  <a:pt x="1283" y="542"/>
                </a:lnTo>
                <a:lnTo>
                  <a:pt x="1281" y="536"/>
                </a:lnTo>
                <a:lnTo>
                  <a:pt x="1266" y="542"/>
                </a:lnTo>
                <a:lnTo>
                  <a:pt x="1244" y="534"/>
                </a:lnTo>
                <a:lnTo>
                  <a:pt x="1248" y="531"/>
                </a:lnTo>
                <a:lnTo>
                  <a:pt x="1233" y="525"/>
                </a:lnTo>
                <a:lnTo>
                  <a:pt x="1229" y="519"/>
                </a:lnTo>
                <a:lnTo>
                  <a:pt x="1227" y="504"/>
                </a:lnTo>
                <a:lnTo>
                  <a:pt x="1219" y="504"/>
                </a:lnTo>
                <a:lnTo>
                  <a:pt x="1229" y="486"/>
                </a:lnTo>
                <a:lnTo>
                  <a:pt x="1223" y="482"/>
                </a:lnTo>
                <a:lnTo>
                  <a:pt x="1212" y="487"/>
                </a:lnTo>
                <a:lnTo>
                  <a:pt x="1210" y="482"/>
                </a:lnTo>
                <a:lnTo>
                  <a:pt x="1195" y="478"/>
                </a:lnTo>
                <a:lnTo>
                  <a:pt x="1208" y="474"/>
                </a:lnTo>
                <a:lnTo>
                  <a:pt x="1219" y="478"/>
                </a:lnTo>
                <a:lnTo>
                  <a:pt x="1238" y="463"/>
                </a:lnTo>
                <a:lnTo>
                  <a:pt x="1236" y="452"/>
                </a:lnTo>
                <a:lnTo>
                  <a:pt x="1223" y="444"/>
                </a:lnTo>
                <a:lnTo>
                  <a:pt x="1195" y="446"/>
                </a:lnTo>
                <a:lnTo>
                  <a:pt x="1161" y="463"/>
                </a:lnTo>
                <a:lnTo>
                  <a:pt x="1138" y="480"/>
                </a:lnTo>
                <a:lnTo>
                  <a:pt x="1118" y="506"/>
                </a:lnTo>
                <a:lnTo>
                  <a:pt x="1110" y="510"/>
                </a:lnTo>
                <a:lnTo>
                  <a:pt x="1125" y="493"/>
                </a:lnTo>
                <a:lnTo>
                  <a:pt x="1135" y="474"/>
                </a:lnTo>
                <a:lnTo>
                  <a:pt x="1142" y="470"/>
                </a:lnTo>
                <a:lnTo>
                  <a:pt x="1152" y="455"/>
                </a:lnTo>
                <a:lnTo>
                  <a:pt x="1167" y="442"/>
                </a:lnTo>
                <a:lnTo>
                  <a:pt x="1182" y="440"/>
                </a:lnTo>
                <a:lnTo>
                  <a:pt x="1189" y="423"/>
                </a:lnTo>
                <a:lnTo>
                  <a:pt x="1201" y="416"/>
                </a:lnTo>
                <a:lnTo>
                  <a:pt x="1276" y="416"/>
                </a:lnTo>
                <a:lnTo>
                  <a:pt x="1287" y="420"/>
                </a:lnTo>
                <a:lnTo>
                  <a:pt x="1313" y="410"/>
                </a:lnTo>
                <a:lnTo>
                  <a:pt x="1313" y="414"/>
                </a:lnTo>
                <a:lnTo>
                  <a:pt x="1317" y="416"/>
                </a:lnTo>
                <a:lnTo>
                  <a:pt x="1347" y="384"/>
                </a:lnTo>
                <a:lnTo>
                  <a:pt x="1379" y="378"/>
                </a:lnTo>
                <a:lnTo>
                  <a:pt x="1396" y="359"/>
                </a:lnTo>
                <a:lnTo>
                  <a:pt x="1391" y="352"/>
                </a:lnTo>
                <a:lnTo>
                  <a:pt x="1396" y="354"/>
                </a:lnTo>
                <a:lnTo>
                  <a:pt x="1391" y="346"/>
                </a:lnTo>
                <a:lnTo>
                  <a:pt x="1394" y="344"/>
                </a:lnTo>
                <a:lnTo>
                  <a:pt x="1392" y="335"/>
                </a:lnTo>
                <a:lnTo>
                  <a:pt x="1383" y="329"/>
                </a:lnTo>
                <a:lnTo>
                  <a:pt x="1396" y="329"/>
                </a:lnTo>
                <a:lnTo>
                  <a:pt x="1391" y="320"/>
                </a:lnTo>
                <a:lnTo>
                  <a:pt x="1392" y="318"/>
                </a:lnTo>
                <a:lnTo>
                  <a:pt x="1374" y="310"/>
                </a:lnTo>
                <a:lnTo>
                  <a:pt x="1368" y="322"/>
                </a:lnTo>
                <a:lnTo>
                  <a:pt x="1368" y="297"/>
                </a:lnTo>
                <a:lnTo>
                  <a:pt x="1351" y="299"/>
                </a:lnTo>
                <a:lnTo>
                  <a:pt x="1359" y="301"/>
                </a:lnTo>
                <a:lnTo>
                  <a:pt x="1342" y="303"/>
                </a:lnTo>
                <a:lnTo>
                  <a:pt x="1312" y="327"/>
                </a:lnTo>
                <a:lnTo>
                  <a:pt x="1312" y="318"/>
                </a:lnTo>
                <a:lnTo>
                  <a:pt x="1296" y="312"/>
                </a:lnTo>
                <a:lnTo>
                  <a:pt x="1302" y="309"/>
                </a:lnTo>
                <a:lnTo>
                  <a:pt x="1313" y="316"/>
                </a:lnTo>
                <a:lnTo>
                  <a:pt x="1319" y="307"/>
                </a:lnTo>
                <a:lnTo>
                  <a:pt x="1342" y="299"/>
                </a:lnTo>
                <a:lnTo>
                  <a:pt x="1328" y="301"/>
                </a:lnTo>
                <a:lnTo>
                  <a:pt x="1364" y="286"/>
                </a:lnTo>
                <a:lnTo>
                  <a:pt x="1353" y="273"/>
                </a:lnTo>
                <a:lnTo>
                  <a:pt x="1347" y="278"/>
                </a:lnTo>
                <a:lnTo>
                  <a:pt x="1340" y="277"/>
                </a:lnTo>
                <a:lnTo>
                  <a:pt x="1332" y="265"/>
                </a:lnTo>
                <a:lnTo>
                  <a:pt x="1323" y="275"/>
                </a:lnTo>
                <a:lnTo>
                  <a:pt x="1327" y="265"/>
                </a:lnTo>
                <a:lnTo>
                  <a:pt x="1323" y="262"/>
                </a:lnTo>
                <a:lnTo>
                  <a:pt x="1308" y="263"/>
                </a:lnTo>
                <a:lnTo>
                  <a:pt x="1312" y="258"/>
                </a:lnTo>
                <a:lnTo>
                  <a:pt x="1312" y="247"/>
                </a:lnTo>
                <a:lnTo>
                  <a:pt x="1293" y="243"/>
                </a:lnTo>
                <a:lnTo>
                  <a:pt x="1293" y="231"/>
                </a:lnTo>
                <a:lnTo>
                  <a:pt x="1281" y="233"/>
                </a:lnTo>
                <a:lnTo>
                  <a:pt x="1285" y="230"/>
                </a:lnTo>
                <a:lnTo>
                  <a:pt x="1280" y="224"/>
                </a:lnTo>
                <a:lnTo>
                  <a:pt x="1283" y="220"/>
                </a:lnTo>
                <a:lnTo>
                  <a:pt x="1263" y="218"/>
                </a:lnTo>
                <a:lnTo>
                  <a:pt x="1276" y="215"/>
                </a:lnTo>
                <a:lnTo>
                  <a:pt x="1274" y="213"/>
                </a:lnTo>
                <a:lnTo>
                  <a:pt x="1285" y="216"/>
                </a:lnTo>
                <a:lnTo>
                  <a:pt x="1283" y="213"/>
                </a:lnTo>
                <a:lnTo>
                  <a:pt x="1291" y="205"/>
                </a:lnTo>
                <a:lnTo>
                  <a:pt x="1281" y="190"/>
                </a:lnTo>
                <a:lnTo>
                  <a:pt x="1272" y="192"/>
                </a:lnTo>
                <a:lnTo>
                  <a:pt x="1283" y="184"/>
                </a:lnTo>
                <a:lnTo>
                  <a:pt x="1276" y="175"/>
                </a:lnTo>
                <a:lnTo>
                  <a:pt x="1268" y="175"/>
                </a:lnTo>
                <a:lnTo>
                  <a:pt x="1274" y="171"/>
                </a:lnTo>
                <a:lnTo>
                  <a:pt x="1270" y="166"/>
                </a:lnTo>
                <a:lnTo>
                  <a:pt x="1257" y="169"/>
                </a:lnTo>
                <a:lnTo>
                  <a:pt x="1270" y="158"/>
                </a:lnTo>
                <a:lnTo>
                  <a:pt x="1251" y="154"/>
                </a:lnTo>
                <a:lnTo>
                  <a:pt x="1265" y="149"/>
                </a:lnTo>
                <a:lnTo>
                  <a:pt x="1257" y="143"/>
                </a:lnTo>
                <a:lnTo>
                  <a:pt x="1257" y="134"/>
                </a:lnTo>
                <a:lnTo>
                  <a:pt x="1238" y="137"/>
                </a:lnTo>
                <a:lnTo>
                  <a:pt x="1255" y="128"/>
                </a:lnTo>
                <a:lnTo>
                  <a:pt x="1242" y="120"/>
                </a:lnTo>
                <a:lnTo>
                  <a:pt x="1248" y="117"/>
                </a:lnTo>
                <a:lnTo>
                  <a:pt x="1240" y="115"/>
                </a:lnTo>
                <a:lnTo>
                  <a:pt x="1238" y="103"/>
                </a:lnTo>
                <a:lnTo>
                  <a:pt x="1233" y="103"/>
                </a:lnTo>
                <a:lnTo>
                  <a:pt x="1236" y="98"/>
                </a:lnTo>
                <a:lnTo>
                  <a:pt x="1233" y="88"/>
                </a:lnTo>
                <a:lnTo>
                  <a:pt x="1227" y="88"/>
                </a:lnTo>
                <a:lnTo>
                  <a:pt x="1214" y="109"/>
                </a:lnTo>
                <a:lnTo>
                  <a:pt x="1219" y="119"/>
                </a:lnTo>
                <a:lnTo>
                  <a:pt x="1210" y="124"/>
                </a:lnTo>
                <a:lnTo>
                  <a:pt x="1212" y="130"/>
                </a:lnTo>
                <a:lnTo>
                  <a:pt x="1210" y="139"/>
                </a:lnTo>
                <a:lnTo>
                  <a:pt x="1202" y="139"/>
                </a:lnTo>
                <a:lnTo>
                  <a:pt x="1208" y="147"/>
                </a:lnTo>
                <a:lnTo>
                  <a:pt x="1204" y="156"/>
                </a:lnTo>
                <a:lnTo>
                  <a:pt x="1204" y="147"/>
                </a:lnTo>
                <a:lnTo>
                  <a:pt x="1197" y="141"/>
                </a:lnTo>
                <a:lnTo>
                  <a:pt x="1191" y="154"/>
                </a:lnTo>
                <a:lnTo>
                  <a:pt x="1172" y="167"/>
                </a:lnTo>
                <a:lnTo>
                  <a:pt x="1170" y="156"/>
                </a:lnTo>
                <a:lnTo>
                  <a:pt x="1169" y="158"/>
                </a:lnTo>
                <a:lnTo>
                  <a:pt x="1170" y="149"/>
                </a:lnTo>
                <a:lnTo>
                  <a:pt x="1163" y="167"/>
                </a:lnTo>
                <a:lnTo>
                  <a:pt x="1150" y="169"/>
                </a:lnTo>
                <a:lnTo>
                  <a:pt x="1163" y="166"/>
                </a:lnTo>
                <a:lnTo>
                  <a:pt x="1163" y="156"/>
                </a:lnTo>
                <a:lnTo>
                  <a:pt x="1159" y="139"/>
                </a:lnTo>
                <a:lnTo>
                  <a:pt x="1123" y="147"/>
                </a:lnTo>
                <a:lnTo>
                  <a:pt x="1133" y="143"/>
                </a:lnTo>
                <a:lnTo>
                  <a:pt x="1129" y="137"/>
                </a:lnTo>
                <a:lnTo>
                  <a:pt x="1137" y="141"/>
                </a:lnTo>
                <a:lnTo>
                  <a:pt x="1144" y="137"/>
                </a:lnTo>
                <a:lnTo>
                  <a:pt x="1140" y="130"/>
                </a:lnTo>
                <a:lnTo>
                  <a:pt x="1144" y="124"/>
                </a:lnTo>
                <a:lnTo>
                  <a:pt x="1137" y="124"/>
                </a:lnTo>
                <a:lnTo>
                  <a:pt x="1142" y="113"/>
                </a:lnTo>
                <a:lnTo>
                  <a:pt x="1137" y="103"/>
                </a:lnTo>
                <a:lnTo>
                  <a:pt x="1106" y="98"/>
                </a:lnTo>
                <a:lnTo>
                  <a:pt x="1142" y="96"/>
                </a:lnTo>
                <a:lnTo>
                  <a:pt x="1135" y="81"/>
                </a:lnTo>
                <a:lnTo>
                  <a:pt x="1142" y="66"/>
                </a:lnTo>
                <a:lnTo>
                  <a:pt x="1137" y="60"/>
                </a:lnTo>
                <a:lnTo>
                  <a:pt x="1129" y="68"/>
                </a:lnTo>
                <a:lnTo>
                  <a:pt x="1125" y="60"/>
                </a:lnTo>
                <a:lnTo>
                  <a:pt x="1101" y="56"/>
                </a:lnTo>
                <a:lnTo>
                  <a:pt x="1095" y="45"/>
                </a:lnTo>
                <a:lnTo>
                  <a:pt x="1101" y="39"/>
                </a:lnTo>
                <a:lnTo>
                  <a:pt x="1088" y="41"/>
                </a:lnTo>
                <a:lnTo>
                  <a:pt x="1091" y="38"/>
                </a:lnTo>
                <a:lnTo>
                  <a:pt x="1088" y="26"/>
                </a:lnTo>
                <a:lnTo>
                  <a:pt x="1078" y="32"/>
                </a:lnTo>
                <a:lnTo>
                  <a:pt x="1082" y="17"/>
                </a:lnTo>
                <a:lnTo>
                  <a:pt x="1059" y="4"/>
                </a:lnTo>
                <a:lnTo>
                  <a:pt x="1037" y="17"/>
                </a:lnTo>
                <a:lnTo>
                  <a:pt x="992" y="0"/>
                </a:lnTo>
                <a:lnTo>
                  <a:pt x="979" y="13"/>
                </a:lnTo>
                <a:lnTo>
                  <a:pt x="980" y="32"/>
                </a:lnTo>
                <a:lnTo>
                  <a:pt x="994" y="34"/>
                </a:lnTo>
                <a:lnTo>
                  <a:pt x="980" y="68"/>
                </a:lnTo>
                <a:lnTo>
                  <a:pt x="992" y="71"/>
                </a:lnTo>
                <a:lnTo>
                  <a:pt x="986" y="73"/>
                </a:lnTo>
                <a:lnTo>
                  <a:pt x="988" y="83"/>
                </a:lnTo>
                <a:lnTo>
                  <a:pt x="992" y="92"/>
                </a:lnTo>
                <a:lnTo>
                  <a:pt x="988" y="100"/>
                </a:lnTo>
                <a:lnTo>
                  <a:pt x="997" y="100"/>
                </a:lnTo>
                <a:lnTo>
                  <a:pt x="994" y="111"/>
                </a:lnTo>
                <a:lnTo>
                  <a:pt x="999" y="115"/>
                </a:lnTo>
                <a:lnTo>
                  <a:pt x="988" y="113"/>
                </a:lnTo>
                <a:lnTo>
                  <a:pt x="988" y="126"/>
                </a:lnTo>
                <a:lnTo>
                  <a:pt x="969" y="134"/>
                </a:lnTo>
                <a:lnTo>
                  <a:pt x="969" y="143"/>
                </a:lnTo>
                <a:lnTo>
                  <a:pt x="992" y="162"/>
                </a:lnTo>
                <a:lnTo>
                  <a:pt x="1003" y="207"/>
                </a:lnTo>
                <a:lnTo>
                  <a:pt x="1007" y="230"/>
                </a:lnTo>
                <a:lnTo>
                  <a:pt x="1012" y="220"/>
                </a:lnTo>
                <a:lnTo>
                  <a:pt x="1016" y="231"/>
                </a:lnTo>
                <a:lnTo>
                  <a:pt x="1007" y="233"/>
                </a:lnTo>
                <a:lnTo>
                  <a:pt x="990" y="262"/>
                </a:lnTo>
                <a:lnTo>
                  <a:pt x="952" y="288"/>
                </a:lnTo>
                <a:lnTo>
                  <a:pt x="965" y="307"/>
                </a:lnTo>
                <a:lnTo>
                  <a:pt x="969" y="350"/>
                </a:lnTo>
                <a:lnTo>
                  <a:pt x="977" y="356"/>
                </a:lnTo>
                <a:lnTo>
                  <a:pt x="984" y="358"/>
                </a:lnTo>
                <a:lnTo>
                  <a:pt x="975" y="358"/>
                </a:lnTo>
                <a:lnTo>
                  <a:pt x="964" y="369"/>
                </a:lnTo>
                <a:lnTo>
                  <a:pt x="971" y="378"/>
                </a:lnTo>
                <a:lnTo>
                  <a:pt x="967" y="386"/>
                </a:lnTo>
                <a:lnTo>
                  <a:pt x="956" y="378"/>
                </a:lnTo>
                <a:lnTo>
                  <a:pt x="954" y="382"/>
                </a:lnTo>
                <a:lnTo>
                  <a:pt x="950" y="382"/>
                </a:lnTo>
                <a:lnTo>
                  <a:pt x="952" y="391"/>
                </a:lnTo>
                <a:lnTo>
                  <a:pt x="939" y="384"/>
                </a:lnTo>
                <a:lnTo>
                  <a:pt x="924" y="393"/>
                </a:lnTo>
                <a:lnTo>
                  <a:pt x="935" y="382"/>
                </a:lnTo>
                <a:lnTo>
                  <a:pt x="933" y="373"/>
                </a:lnTo>
                <a:lnTo>
                  <a:pt x="924" y="363"/>
                </a:lnTo>
                <a:lnTo>
                  <a:pt x="905" y="363"/>
                </a:lnTo>
                <a:lnTo>
                  <a:pt x="918" y="356"/>
                </a:lnTo>
                <a:lnTo>
                  <a:pt x="903" y="335"/>
                </a:lnTo>
                <a:lnTo>
                  <a:pt x="905" y="327"/>
                </a:lnTo>
                <a:lnTo>
                  <a:pt x="901" y="299"/>
                </a:lnTo>
                <a:lnTo>
                  <a:pt x="903" y="269"/>
                </a:lnTo>
                <a:lnTo>
                  <a:pt x="847" y="263"/>
                </a:lnTo>
                <a:lnTo>
                  <a:pt x="839" y="278"/>
                </a:lnTo>
                <a:lnTo>
                  <a:pt x="847" y="260"/>
                </a:lnTo>
                <a:lnTo>
                  <a:pt x="836" y="250"/>
                </a:lnTo>
                <a:lnTo>
                  <a:pt x="806" y="241"/>
                </a:lnTo>
                <a:lnTo>
                  <a:pt x="794" y="224"/>
                </a:lnTo>
                <a:lnTo>
                  <a:pt x="775" y="213"/>
                </a:lnTo>
                <a:lnTo>
                  <a:pt x="740" y="196"/>
                </a:lnTo>
                <a:lnTo>
                  <a:pt x="708" y="209"/>
                </a:lnTo>
                <a:lnTo>
                  <a:pt x="715" y="201"/>
                </a:lnTo>
                <a:lnTo>
                  <a:pt x="715" y="190"/>
                </a:lnTo>
                <a:lnTo>
                  <a:pt x="700" y="147"/>
                </a:lnTo>
                <a:lnTo>
                  <a:pt x="683" y="143"/>
                </a:lnTo>
                <a:lnTo>
                  <a:pt x="681" y="154"/>
                </a:lnTo>
                <a:lnTo>
                  <a:pt x="678" y="141"/>
                </a:lnTo>
                <a:lnTo>
                  <a:pt x="0" y="141"/>
                </a:lnTo>
                <a:lnTo>
                  <a:pt x="0" y="22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5" name=""/>
          <p:cNvSpPr/>
          <p:nvPr/>
        </p:nvSpPr>
        <p:spPr>
          <a:xfrm>
            <a:off x="968400" y="852480"/>
            <a:ext cx="2433600" cy="1290600"/>
          </a:xfrm>
          <a:custGeom>
            <a:avLst/>
            <a:gdLst/>
            <a:ahLst/>
            <a:rect l="l" t="t" r="r" b="b"/>
            <a:pathLst>
              <a:path w="1396" h="636">
                <a:moveTo>
                  <a:pt x="0" y="228"/>
                </a:moveTo>
                <a:lnTo>
                  <a:pt x="19" y="239"/>
                </a:lnTo>
                <a:lnTo>
                  <a:pt x="19" y="271"/>
                </a:lnTo>
                <a:lnTo>
                  <a:pt x="19" y="282"/>
                </a:lnTo>
                <a:lnTo>
                  <a:pt x="15" y="282"/>
                </a:lnTo>
                <a:lnTo>
                  <a:pt x="14" y="290"/>
                </a:lnTo>
                <a:lnTo>
                  <a:pt x="23" y="297"/>
                </a:lnTo>
                <a:lnTo>
                  <a:pt x="19" y="305"/>
                </a:lnTo>
                <a:lnTo>
                  <a:pt x="34" y="322"/>
                </a:lnTo>
                <a:lnTo>
                  <a:pt x="38" y="320"/>
                </a:lnTo>
                <a:lnTo>
                  <a:pt x="38" y="335"/>
                </a:lnTo>
                <a:lnTo>
                  <a:pt x="44" y="348"/>
                </a:lnTo>
                <a:lnTo>
                  <a:pt x="53" y="346"/>
                </a:lnTo>
                <a:lnTo>
                  <a:pt x="53" y="354"/>
                </a:lnTo>
                <a:lnTo>
                  <a:pt x="61" y="350"/>
                </a:lnTo>
                <a:lnTo>
                  <a:pt x="62" y="374"/>
                </a:lnTo>
                <a:lnTo>
                  <a:pt x="68" y="371"/>
                </a:lnTo>
                <a:lnTo>
                  <a:pt x="68" y="378"/>
                </a:lnTo>
                <a:lnTo>
                  <a:pt x="72" y="378"/>
                </a:lnTo>
                <a:lnTo>
                  <a:pt x="62" y="382"/>
                </a:lnTo>
                <a:lnTo>
                  <a:pt x="70" y="384"/>
                </a:lnTo>
                <a:lnTo>
                  <a:pt x="62" y="386"/>
                </a:lnTo>
                <a:lnTo>
                  <a:pt x="64" y="391"/>
                </a:lnTo>
                <a:lnTo>
                  <a:pt x="74" y="397"/>
                </a:lnTo>
                <a:lnTo>
                  <a:pt x="91" y="393"/>
                </a:lnTo>
                <a:lnTo>
                  <a:pt x="89" y="397"/>
                </a:lnTo>
                <a:lnTo>
                  <a:pt x="96" y="403"/>
                </a:lnTo>
                <a:lnTo>
                  <a:pt x="93" y="406"/>
                </a:lnTo>
                <a:lnTo>
                  <a:pt x="121" y="410"/>
                </a:lnTo>
                <a:lnTo>
                  <a:pt x="119" y="420"/>
                </a:lnTo>
                <a:lnTo>
                  <a:pt x="121" y="425"/>
                </a:lnTo>
                <a:lnTo>
                  <a:pt x="128" y="429"/>
                </a:lnTo>
                <a:lnTo>
                  <a:pt x="132" y="427"/>
                </a:lnTo>
                <a:lnTo>
                  <a:pt x="132" y="422"/>
                </a:lnTo>
                <a:lnTo>
                  <a:pt x="140" y="431"/>
                </a:lnTo>
                <a:lnTo>
                  <a:pt x="140" y="438"/>
                </a:lnTo>
                <a:lnTo>
                  <a:pt x="147" y="431"/>
                </a:lnTo>
                <a:lnTo>
                  <a:pt x="147" y="444"/>
                </a:lnTo>
                <a:lnTo>
                  <a:pt x="158" y="444"/>
                </a:lnTo>
                <a:lnTo>
                  <a:pt x="151" y="448"/>
                </a:lnTo>
                <a:lnTo>
                  <a:pt x="155" y="452"/>
                </a:lnTo>
                <a:lnTo>
                  <a:pt x="666" y="454"/>
                </a:lnTo>
                <a:lnTo>
                  <a:pt x="666" y="440"/>
                </a:lnTo>
                <a:lnTo>
                  <a:pt x="676" y="459"/>
                </a:lnTo>
                <a:lnTo>
                  <a:pt x="710" y="463"/>
                </a:lnTo>
                <a:lnTo>
                  <a:pt x="736" y="478"/>
                </a:lnTo>
                <a:lnTo>
                  <a:pt x="745" y="476"/>
                </a:lnTo>
                <a:lnTo>
                  <a:pt x="764" y="480"/>
                </a:lnTo>
                <a:lnTo>
                  <a:pt x="772" y="476"/>
                </a:lnTo>
                <a:lnTo>
                  <a:pt x="781" y="463"/>
                </a:lnTo>
                <a:lnTo>
                  <a:pt x="783" y="469"/>
                </a:lnTo>
                <a:lnTo>
                  <a:pt x="790" y="457"/>
                </a:lnTo>
                <a:lnTo>
                  <a:pt x="790" y="467"/>
                </a:lnTo>
                <a:lnTo>
                  <a:pt x="796" y="452"/>
                </a:lnTo>
                <a:lnTo>
                  <a:pt x="809" y="455"/>
                </a:lnTo>
                <a:lnTo>
                  <a:pt x="815" y="470"/>
                </a:lnTo>
                <a:lnTo>
                  <a:pt x="815" y="457"/>
                </a:lnTo>
                <a:lnTo>
                  <a:pt x="828" y="459"/>
                </a:lnTo>
                <a:lnTo>
                  <a:pt x="839" y="482"/>
                </a:lnTo>
                <a:lnTo>
                  <a:pt x="854" y="480"/>
                </a:lnTo>
                <a:lnTo>
                  <a:pt x="853" y="489"/>
                </a:lnTo>
                <a:lnTo>
                  <a:pt x="858" y="497"/>
                </a:lnTo>
                <a:lnTo>
                  <a:pt x="858" y="508"/>
                </a:lnTo>
                <a:lnTo>
                  <a:pt x="864" y="510"/>
                </a:lnTo>
                <a:lnTo>
                  <a:pt x="862" y="521"/>
                </a:lnTo>
                <a:lnTo>
                  <a:pt x="866" y="521"/>
                </a:lnTo>
                <a:lnTo>
                  <a:pt x="866" y="519"/>
                </a:lnTo>
                <a:lnTo>
                  <a:pt x="869" y="525"/>
                </a:lnTo>
                <a:lnTo>
                  <a:pt x="932" y="536"/>
                </a:lnTo>
                <a:lnTo>
                  <a:pt x="945" y="551"/>
                </a:lnTo>
                <a:lnTo>
                  <a:pt x="945" y="557"/>
                </a:lnTo>
                <a:lnTo>
                  <a:pt x="952" y="565"/>
                </a:lnTo>
                <a:lnTo>
                  <a:pt x="945" y="563"/>
                </a:lnTo>
                <a:lnTo>
                  <a:pt x="945" y="572"/>
                </a:lnTo>
                <a:lnTo>
                  <a:pt x="932" y="566"/>
                </a:lnTo>
                <a:lnTo>
                  <a:pt x="928" y="570"/>
                </a:lnTo>
                <a:lnTo>
                  <a:pt x="928" y="561"/>
                </a:lnTo>
                <a:lnTo>
                  <a:pt x="924" y="563"/>
                </a:lnTo>
                <a:lnTo>
                  <a:pt x="922" y="553"/>
                </a:lnTo>
                <a:lnTo>
                  <a:pt x="915" y="553"/>
                </a:lnTo>
                <a:lnTo>
                  <a:pt x="920" y="566"/>
                </a:lnTo>
                <a:lnTo>
                  <a:pt x="913" y="581"/>
                </a:lnTo>
                <a:lnTo>
                  <a:pt x="913" y="602"/>
                </a:lnTo>
                <a:lnTo>
                  <a:pt x="900" y="610"/>
                </a:lnTo>
                <a:lnTo>
                  <a:pt x="898" y="621"/>
                </a:lnTo>
                <a:lnTo>
                  <a:pt x="900" y="627"/>
                </a:lnTo>
                <a:lnTo>
                  <a:pt x="892" y="627"/>
                </a:lnTo>
                <a:lnTo>
                  <a:pt x="888" y="636"/>
                </a:lnTo>
                <a:lnTo>
                  <a:pt x="900" y="636"/>
                </a:lnTo>
                <a:lnTo>
                  <a:pt x="924" y="619"/>
                </a:lnTo>
                <a:lnTo>
                  <a:pt x="935" y="621"/>
                </a:lnTo>
                <a:lnTo>
                  <a:pt x="945" y="615"/>
                </a:lnTo>
                <a:lnTo>
                  <a:pt x="967" y="615"/>
                </a:lnTo>
                <a:lnTo>
                  <a:pt x="964" y="606"/>
                </a:lnTo>
                <a:lnTo>
                  <a:pt x="950" y="604"/>
                </a:lnTo>
                <a:lnTo>
                  <a:pt x="962" y="593"/>
                </a:lnTo>
                <a:lnTo>
                  <a:pt x="980" y="587"/>
                </a:lnTo>
                <a:lnTo>
                  <a:pt x="1001" y="589"/>
                </a:lnTo>
                <a:lnTo>
                  <a:pt x="997" y="581"/>
                </a:lnTo>
                <a:lnTo>
                  <a:pt x="1003" y="583"/>
                </a:lnTo>
                <a:lnTo>
                  <a:pt x="1026" y="572"/>
                </a:lnTo>
                <a:lnTo>
                  <a:pt x="1039" y="561"/>
                </a:lnTo>
                <a:lnTo>
                  <a:pt x="1101" y="561"/>
                </a:lnTo>
                <a:lnTo>
                  <a:pt x="1105" y="553"/>
                </a:lnTo>
                <a:lnTo>
                  <a:pt x="1120" y="551"/>
                </a:lnTo>
                <a:lnTo>
                  <a:pt x="1131" y="512"/>
                </a:lnTo>
                <a:lnTo>
                  <a:pt x="1142" y="495"/>
                </a:lnTo>
                <a:lnTo>
                  <a:pt x="1152" y="502"/>
                </a:lnTo>
                <a:lnTo>
                  <a:pt x="1163" y="497"/>
                </a:lnTo>
                <a:lnTo>
                  <a:pt x="1172" y="506"/>
                </a:lnTo>
                <a:lnTo>
                  <a:pt x="1172" y="542"/>
                </a:lnTo>
                <a:lnTo>
                  <a:pt x="1176" y="544"/>
                </a:lnTo>
                <a:lnTo>
                  <a:pt x="1178" y="553"/>
                </a:lnTo>
                <a:lnTo>
                  <a:pt x="1186" y="555"/>
                </a:lnTo>
                <a:lnTo>
                  <a:pt x="1212" y="553"/>
                </a:lnTo>
                <a:lnTo>
                  <a:pt x="1233" y="534"/>
                </a:lnTo>
                <a:lnTo>
                  <a:pt x="1236" y="538"/>
                </a:lnTo>
                <a:lnTo>
                  <a:pt x="1227" y="548"/>
                </a:lnTo>
                <a:lnTo>
                  <a:pt x="1229" y="551"/>
                </a:lnTo>
                <a:lnTo>
                  <a:pt x="1255" y="550"/>
                </a:lnTo>
                <a:lnTo>
                  <a:pt x="1240" y="557"/>
                </a:lnTo>
                <a:lnTo>
                  <a:pt x="1236" y="551"/>
                </a:lnTo>
                <a:lnTo>
                  <a:pt x="1204" y="572"/>
                </a:lnTo>
                <a:lnTo>
                  <a:pt x="1208" y="570"/>
                </a:lnTo>
                <a:lnTo>
                  <a:pt x="1204" y="581"/>
                </a:lnTo>
                <a:lnTo>
                  <a:pt x="1204" y="591"/>
                </a:lnTo>
                <a:lnTo>
                  <a:pt x="1217" y="598"/>
                </a:lnTo>
                <a:lnTo>
                  <a:pt x="1238" y="578"/>
                </a:lnTo>
                <a:lnTo>
                  <a:pt x="1242" y="570"/>
                </a:lnTo>
                <a:lnTo>
                  <a:pt x="1251" y="572"/>
                </a:lnTo>
                <a:lnTo>
                  <a:pt x="1251" y="566"/>
                </a:lnTo>
                <a:lnTo>
                  <a:pt x="1265" y="566"/>
                </a:lnTo>
                <a:lnTo>
                  <a:pt x="1298" y="551"/>
                </a:lnTo>
                <a:lnTo>
                  <a:pt x="1293" y="550"/>
                </a:lnTo>
                <a:lnTo>
                  <a:pt x="1293" y="544"/>
                </a:lnTo>
                <a:lnTo>
                  <a:pt x="1283" y="542"/>
                </a:lnTo>
                <a:lnTo>
                  <a:pt x="1281" y="536"/>
                </a:lnTo>
                <a:lnTo>
                  <a:pt x="1266" y="542"/>
                </a:lnTo>
                <a:lnTo>
                  <a:pt x="1244" y="534"/>
                </a:lnTo>
                <a:lnTo>
                  <a:pt x="1248" y="531"/>
                </a:lnTo>
                <a:lnTo>
                  <a:pt x="1233" y="525"/>
                </a:lnTo>
                <a:lnTo>
                  <a:pt x="1229" y="519"/>
                </a:lnTo>
                <a:lnTo>
                  <a:pt x="1227" y="504"/>
                </a:lnTo>
                <a:lnTo>
                  <a:pt x="1219" y="504"/>
                </a:lnTo>
                <a:lnTo>
                  <a:pt x="1229" y="486"/>
                </a:lnTo>
                <a:lnTo>
                  <a:pt x="1223" y="482"/>
                </a:lnTo>
                <a:lnTo>
                  <a:pt x="1212" y="487"/>
                </a:lnTo>
                <a:lnTo>
                  <a:pt x="1210" y="482"/>
                </a:lnTo>
                <a:lnTo>
                  <a:pt x="1195" y="478"/>
                </a:lnTo>
                <a:lnTo>
                  <a:pt x="1208" y="474"/>
                </a:lnTo>
                <a:lnTo>
                  <a:pt x="1219" y="478"/>
                </a:lnTo>
                <a:lnTo>
                  <a:pt x="1238" y="463"/>
                </a:lnTo>
                <a:lnTo>
                  <a:pt x="1236" y="452"/>
                </a:lnTo>
                <a:lnTo>
                  <a:pt x="1223" y="444"/>
                </a:lnTo>
                <a:lnTo>
                  <a:pt x="1195" y="446"/>
                </a:lnTo>
                <a:lnTo>
                  <a:pt x="1161" y="463"/>
                </a:lnTo>
                <a:lnTo>
                  <a:pt x="1138" y="480"/>
                </a:lnTo>
                <a:lnTo>
                  <a:pt x="1118" y="506"/>
                </a:lnTo>
                <a:lnTo>
                  <a:pt x="1110" y="510"/>
                </a:lnTo>
                <a:lnTo>
                  <a:pt x="1125" y="493"/>
                </a:lnTo>
                <a:lnTo>
                  <a:pt x="1135" y="474"/>
                </a:lnTo>
                <a:lnTo>
                  <a:pt x="1142" y="470"/>
                </a:lnTo>
                <a:lnTo>
                  <a:pt x="1152" y="455"/>
                </a:lnTo>
                <a:lnTo>
                  <a:pt x="1167" y="442"/>
                </a:lnTo>
                <a:lnTo>
                  <a:pt x="1182" y="440"/>
                </a:lnTo>
                <a:lnTo>
                  <a:pt x="1189" y="423"/>
                </a:lnTo>
                <a:lnTo>
                  <a:pt x="1201" y="416"/>
                </a:lnTo>
                <a:lnTo>
                  <a:pt x="1276" y="416"/>
                </a:lnTo>
                <a:lnTo>
                  <a:pt x="1287" y="420"/>
                </a:lnTo>
                <a:lnTo>
                  <a:pt x="1313" y="410"/>
                </a:lnTo>
                <a:lnTo>
                  <a:pt x="1313" y="414"/>
                </a:lnTo>
                <a:lnTo>
                  <a:pt x="1317" y="416"/>
                </a:lnTo>
                <a:lnTo>
                  <a:pt x="1347" y="384"/>
                </a:lnTo>
                <a:lnTo>
                  <a:pt x="1379" y="378"/>
                </a:lnTo>
                <a:lnTo>
                  <a:pt x="1396" y="359"/>
                </a:lnTo>
                <a:lnTo>
                  <a:pt x="1391" y="352"/>
                </a:lnTo>
                <a:lnTo>
                  <a:pt x="1396" y="354"/>
                </a:lnTo>
                <a:lnTo>
                  <a:pt x="1391" y="346"/>
                </a:lnTo>
                <a:lnTo>
                  <a:pt x="1394" y="344"/>
                </a:lnTo>
                <a:lnTo>
                  <a:pt x="1392" y="335"/>
                </a:lnTo>
                <a:lnTo>
                  <a:pt x="1383" y="329"/>
                </a:lnTo>
                <a:lnTo>
                  <a:pt x="1396" y="329"/>
                </a:lnTo>
                <a:lnTo>
                  <a:pt x="1391" y="320"/>
                </a:lnTo>
                <a:lnTo>
                  <a:pt x="1392" y="318"/>
                </a:lnTo>
                <a:lnTo>
                  <a:pt x="1374" y="310"/>
                </a:lnTo>
                <a:lnTo>
                  <a:pt x="1368" y="322"/>
                </a:lnTo>
                <a:lnTo>
                  <a:pt x="1368" y="297"/>
                </a:lnTo>
                <a:lnTo>
                  <a:pt x="1351" y="299"/>
                </a:lnTo>
                <a:lnTo>
                  <a:pt x="1359" y="301"/>
                </a:lnTo>
                <a:lnTo>
                  <a:pt x="1342" y="303"/>
                </a:lnTo>
                <a:lnTo>
                  <a:pt x="1312" y="327"/>
                </a:lnTo>
                <a:lnTo>
                  <a:pt x="1312" y="318"/>
                </a:lnTo>
                <a:lnTo>
                  <a:pt x="1296" y="312"/>
                </a:lnTo>
                <a:lnTo>
                  <a:pt x="1302" y="309"/>
                </a:lnTo>
                <a:lnTo>
                  <a:pt x="1313" y="316"/>
                </a:lnTo>
                <a:lnTo>
                  <a:pt x="1319" y="307"/>
                </a:lnTo>
                <a:lnTo>
                  <a:pt x="1342" y="299"/>
                </a:lnTo>
                <a:lnTo>
                  <a:pt x="1328" y="301"/>
                </a:lnTo>
                <a:lnTo>
                  <a:pt x="1364" y="286"/>
                </a:lnTo>
                <a:lnTo>
                  <a:pt x="1353" y="273"/>
                </a:lnTo>
                <a:lnTo>
                  <a:pt x="1347" y="278"/>
                </a:lnTo>
                <a:lnTo>
                  <a:pt x="1340" y="277"/>
                </a:lnTo>
                <a:lnTo>
                  <a:pt x="1332" y="265"/>
                </a:lnTo>
                <a:lnTo>
                  <a:pt x="1323" y="275"/>
                </a:lnTo>
                <a:lnTo>
                  <a:pt x="1327" y="265"/>
                </a:lnTo>
                <a:lnTo>
                  <a:pt x="1323" y="262"/>
                </a:lnTo>
                <a:lnTo>
                  <a:pt x="1308" y="263"/>
                </a:lnTo>
                <a:lnTo>
                  <a:pt x="1312" y="258"/>
                </a:lnTo>
                <a:lnTo>
                  <a:pt x="1312" y="247"/>
                </a:lnTo>
                <a:lnTo>
                  <a:pt x="1293" y="243"/>
                </a:lnTo>
                <a:lnTo>
                  <a:pt x="1293" y="231"/>
                </a:lnTo>
                <a:lnTo>
                  <a:pt x="1281" y="233"/>
                </a:lnTo>
                <a:lnTo>
                  <a:pt x="1285" y="230"/>
                </a:lnTo>
                <a:lnTo>
                  <a:pt x="1280" y="224"/>
                </a:lnTo>
                <a:lnTo>
                  <a:pt x="1283" y="220"/>
                </a:lnTo>
                <a:lnTo>
                  <a:pt x="1263" y="218"/>
                </a:lnTo>
                <a:lnTo>
                  <a:pt x="1276" y="215"/>
                </a:lnTo>
                <a:lnTo>
                  <a:pt x="1274" y="213"/>
                </a:lnTo>
                <a:lnTo>
                  <a:pt x="1285" y="216"/>
                </a:lnTo>
                <a:lnTo>
                  <a:pt x="1283" y="213"/>
                </a:lnTo>
                <a:lnTo>
                  <a:pt x="1291" y="205"/>
                </a:lnTo>
                <a:lnTo>
                  <a:pt x="1281" y="190"/>
                </a:lnTo>
                <a:lnTo>
                  <a:pt x="1272" y="192"/>
                </a:lnTo>
                <a:lnTo>
                  <a:pt x="1283" y="184"/>
                </a:lnTo>
                <a:lnTo>
                  <a:pt x="1276" y="175"/>
                </a:lnTo>
                <a:lnTo>
                  <a:pt x="1268" y="175"/>
                </a:lnTo>
                <a:lnTo>
                  <a:pt x="1274" y="171"/>
                </a:lnTo>
                <a:lnTo>
                  <a:pt x="1270" y="166"/>
                </a:lnTo>
                <a:lnTo>
                  <a:pt x="1257" y="169"/>
                </a:lnTo>
                <a:lnTo>
                  <a:pt x="1270" y="158"/>
                </a:lnTo>
                <a:lnTo>
                  <a:pt x="1251" y="154"/>
                </a:lnTo>
                <a:lnTo>
                  <a:pt x="1265" y="149"/>
                </a:lnTo>
                <a:lnTo>
                  <a:pt x="1257" y="143"/>
                </a:lnTo>
                <a:lnTo>
                  <a:pt x="1257" y="134"/>
                </a:lnTo>
                <a:lnTo>
                  <a:pt x="1238" y="137"/>
                </a:lnTo>
                <a:lnTo>
                  <a:pt x="1255" y="128"/>
                </a:lnTo>
                <a:lnTo>
                  <a:pt x="1242" y="120"/>
                </a:lnTo>
                <a:lnTo>
                  <a:pt x="1248" y="117"/>
                </a:lnTo>
                <a:lnTo>
                  <a:pt x="1240" y="115"/>
                </a:lnTo>
                <a:lnTo>
                  <a:pt x="1238" y="103"/>
                </a:lnTo>
                <a:lnTo>
                  <a:pt x="1233" y="103"/>
                </a:lnTo>
                <a:lnTo>
                  <a:pt x="1236" y="98"/>
                </a:lnTo>
                <a:lnTo>
                  <a:pt x="1233" y="88"/>
                </a:lnTo>
                <a:lnTo>
                  <a:pt x="1227" y="88"/>
                </a:lnTo>
                <a:lnTo>
                  <a:pt x="1214" y="109"/>
                </a:lnTo>
                <a:lnTo>
                  <a:pt x="1219" y="119"/>
                </a:lnTo>
                <a:lnTo>
                  <a:pt x="1210" y="124"/>
                </a:lnTo>
                <a:lnTo>
                  <a:pt x="1212" y="130"/>
                </a:lnTo>
                <a:lnTo>
                  <a:pt x="1210" y="139"/>
                </a:lnTo>
                <a:lnTo>
                  <a:pt x="1202" y="139"/>
                </a:lnTo>
                <a:lnTo>
                  <a:pt x="1208" y="147"/>
                </a:lnTo>
                <a:lnTo>
                  <a:pt x="1204" y="156"/>
                </a:lnTo>
                <a:lnTo>
                  <a:pt x="1204" y="147"/>
                </a:lnTo>
                <a:lnTo>
                  <a:pt x="1197" y="141"/>
                </a:lnTo>
                <a:lnTo>
                  <a:pt x="1191" y="154"/>
                </a:lnTo>
                <a:lnTo>
                  <a:pt x="1172" y="167"/>
                </a:lnTo>
                <a:lnTo>
                  <a:pt x="1170" y="156"/>
                </a:lnTo>
                <a:lnTo>
                  <a:pt x="1169" y="158"/>
                </a:lnTo>
                <a:lnTo>
                  <a:pt x="1170" y="149"/>
                </a:lnTo>
                <a:lnTo>
                  <a:pt x="1163" y="167"/>
                </a:lnTo>
                <a:lnTo>
                  <a:pt x="1150" y="169"/>
                </a:lnTo>
                <a:lnTo>
                  <a:pt x="1163" y="166"/>
                </a:lnTo>
                <a:lnTo>
                  <a:pt x="1163" y="156"/>
                </a:lnTo>
                <a:lnTo>
                  <a:pt x="1159" y="139"/>
                </a:lnTo>
                <a:lnTo>
                  <a:pt x="1123" y="147"/>
                </a:lnTo>
                <a:lnTo>
                  <a:pt x="1133" y="143"/>
                </a:lnTo>
                <a:lnTo>
                  <a:pt x="1129" y="137"/>
                </a:lnTo>
                <a:lnTo>
                  <a:pt x="1137" y="141"/>
                </a:lnTo>
                <a:lnTo>
                  <a:pt x="1144" y="137"/>
                </a:lnTo>
                <a:lnTo>
                  <a:pt x="1140" y="130"/>
                </a:lnTo>
                <a:lnTo>
                  <a:pt x="1144" y="124"/>
                </a:lnTo>
                <a:lnTo>
                  <a:pt x="1137" y="124"/>
                </a:lnTo>
                <a:lnTo>
                  <a:pt x="1142" y="113"/>
                </a:lnTo>
                <a:lnTo>
                  <a:pt x="1137" y="103"/>
                </a:lnTo>
                <a:lnTo>
                  <a:pt x="1106" y="98"/>
                </a:lnTo>
                <a:lnTo>
                  <a:pt x="1142" y="96"/>
                </a:lnTo>
                <a:lnTo>
                  <a:pt x="1135" y="81"/>
                </a:lnTo>
                <a:lnTo>
                  <a:pt x="1142" y="66"/>
                </a:lnTo>
                <a:lnTo>
                  <a:pt x="1137" y="60"/>
                </a:lnTo>
                <a:lnTo>
                  <a:pt x="1129" y="68"/>
                </a:lnTo>
                <a:lnTo>
                  <a:pt x="1125" y="60"/>
                </a:lnTo>
                <a:lnTo>
                  <a:pt x="1101" y="56"/>
                </a:lnTo>
                <a:lnTo>
                  <a:pt x="1095" y="45"/>
                </a:lnTo>
                <a:lnTo>
                  <a:pt x="1101" y="39"/>
                </a:lnTo>
                <a:lnTo>
                  <a:pt x="1088" y="41"/>
                </a:lnTo>
                <a:lnTo>
                  <a:pt x="1091" y="38"/>
                </a:lnTo>
                <a:lnTo>
                  <a:pt x="1088" y="26"/>
                </a:lnTo>
                <a:lnTo>
                  <a:pt x="1078" y="32"/>
                </a:lnTo>
                <a:lnTo>
                  <a:pt x="1082" y="17"/>
                </a:lnTo>
                <a:lnTo>
                  <a:pt x="1059" y="4"/>
                </a:lnTo>
                <a:lnTo>
                  <a:pt x="1037" y="17"/>
                </a:lnTo>
                <a:lnTo>
                  <a:pt x="992" y="0"/>
                </a:lnTo>
                <a:lnTo>
                  <a:pt x="979" y="13"/>
                </a:lnTo>
                <a:lnTo>
                  <a:pt x="980" y="32"/>
                </a:lnTo>
                <a:lnTo>
                  <a:pt x="994" y="34"/>
                </a:lnTo>
                <a:lnTo>
                  <a:pt x="980" y="68"/>
                </a:lnTo>
                <a:lnTo>
                  <a:pt x="992" y="71"/>
                </a:lnTo>
                <a:lnTo>
                  <a:pt x="986" y="73"/>
                </a:lnTo>
                <a:lnTo>
                  <a:pt x="988" y="83"/>
                </a:lnTo>
                <a:lnTo>
                  <a:pt x="992" y="92"/>
                </a:lnTo>
                <a:lnTo>
                  <a:pt x="988" y="100"/>
                </a:lnTo>
                <a:lnTo>
                  <a:pt x="997" y="100"/>
                </a:lnTo>
                <a:lnTo>
                  <a:pt x="994" y="111"/>
                </a:lnTo>
                <a:lnTo>
                  <a:pt x="999" y="115"/>
                </a:lnTo>
                <a:lnTo>
                  <a:pt x="988" y="113"/>
                </a:lnTo>
                <a:lnTo>
                  <a:pt x="988" y="126"/>
                </a:lnTo>
                <a:lnTo>
                  <a:pt x="969" y="134"/>
                </a:lnTo>
                <a:lnTo>
                  <a:pt x="969" y="143"/>
                </a:lnTo>
                <a:lnTo>
                  <a:pt x="992" y="162"/>
                </a:lnTo>
                <a:lnTo>
                  <a:pt x="1003" y="207"/>
                </a:lnTo>
                <a:lnTo>
                  <a:pt x="1007" y="230"/>
                </a:lnTo>
                <a:lnTo>
                  <a:pt x="1012" y="220"/>
                </a:lnTo>
                <a:lnTo>
                  <a:pt x="1016" y="231"/>
                </a:lnTo>
                <a:lnTo>
                  <a:pt x="1007" y="233"/>
                </a:lnTo>
                <a:lnTo>
                  <a:pt x="990" y="262"/>
                </a:lnTo>
                <a:lnTo>
                  <a:pt x="952" y="288"/>
                </a:lnTo>
                <a:lnTo>
                  <a:pt x="965" y="307"/>
                </a:lnTo>
                <a:lnTo>
                  <a:pt x="969" y="350"/>
                </a:lnTo>
                <a:lnTo>
                  <a:pt x="977" y="356"/>
                </a:lnTo>
                <a:lnTo>
                  <a:pt x="984" y="358"/>
                </a:lnTo>
                <a:lnTo>
                  <a:pt x="975" y="358"/>
                </a:lnTo>
                <a:lnTo>
                  <a:pt x="964" y="369"/>
                </a:lnTo>
                <a:lnTo>
                  <a:pt x="971" y="378"/>
                </a:lnTo>
                <a:lnTo>
                  <a:pt x="967" y="386"/>
                </a:lnTo>
                <a:lnTo>
                  <a:pt x="956" y="378"/>
                </a:lnTo>
                <a:lnTo>
                  <a:pt x="954" y="382"/>
                </a:lnTo>
                <a:lnTo>
                  <a:pt x="950" y="382"/>
                </a:lnTo>
                <a:lnTo>
                  <a:pt x="952" y="391"/>
                </a:lnTo>
                <a:lnTo>
                  <a:pt x="939" y="384"/>
                </a:lnTo>
                <a:lnTo>
                  <a:pt x="924" y="393"/>
                </a:lnTo>
                <a:lnTo>
                  <a:pt x="935" y="382"/>
                </a:lnTo>
                <a:lnTo>
                  <a:pt x="933" y="373"/>
                </a:lnTo>
                <a:lnTo>
                  <a:pt x="924" y="363"/>
                </a:lnTo>
                <a:lnTo>
                  <a:pt x="905" y="363"/>
                </a:lnTo>
                <a:lnTo>
                  <a:pt x="918" y="356"/>
                </a:lnTo>
                <a:lnTo>
                  <a:pt x="903" y="335"/>
                </a:lnTo>
                <a:lnTo>
                  <a:pt x="905" y="327"/>
                </a:lnTo>
                <a:lnTo>
                  <a:pt x="901" y="299"/>
                </a:lnTo>
                <a:lnTo>
                  <a:pt x="903" y="269"/>
                </a:lnTo>
                <a:lnTo>
                  <a:pt x="847" y="263"/>
                </a:lnTo>
                <a:lnTo>
                  <a:pt x="839" y="278"/>
                </a:lnTo>
                <a:lnTo>
                  <a:pt x="847" y="260"/>
                </a:lnTo>
                <a:lnTo>
                  <a:pt x="836" y="250"/>
                </a:lnTo>
                <a:lnTo>
                  <a:pt x="806" y="241"/>
                </a:lnTo>
                <a:lnTo>
                  <a:pt x="794" y="224"/>
                </a:lnTo>
                <a:lnTo>
                  <a:pt x="775" y="213"/>
                </a:lnTo>
                <a:lnTo>
                  <a:pt x="740" y="196"/>
                </a:lnTo>
                <a:lnTo>
                  <a:pt x="708" y="209"/>
                </a:lnTo>
                <a:lnTo>
                  <a:pt x="715" y="201"/>
                </a:lnTo>
                <a:lnTo>
                  <a:pt x="715" y="190"/>
                </a:lnTo>
                <a:lnTo>
                  <a:pt x="700" y="147"/>
                </a:lnTo>
                <a:lnTo>
                  <a:pt x="683" y="143"/>
                </a:lnTo>
                <a:lnTo>
                  <a:pt x="681" y="154"/>
                </a:lnTo>
                <a:lnTo>
                  <a:pt x="678" y="141"/>
                </a:lnTo>
                <a:lnTo>
                  <a:pt x="0" y="141"/>
                </a:lnTo>
                <a:lnTo>
                  <a:pt x="0" y="228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6" name=""/>
          <p:cNvSpPr/>
          <p:nvPr/>
        </p:nvSpPr>
        <p:spPr>
          <a:xfrm>
            <a:off x="2427120" y="3419640"/>
            <a:ext cx="33480" cy="37800"/>
          </a:xfrm>
          <a:custGeom>
            <a:avLst/>
            <a:gdLst/>
            <a:ahLst/>
            <a:rect l="l" t="t" r="r" b="b"/>
            <a:pathLst>
              <a:path w="19" h="18">
                <a:moveTo>
                  <a:pt x="4" y="0"/>
                </a:moveTo>
                <a:lnTo>
                  <a:pt x="16" y="9"/>
                </a:lnTo>
                <a:lnTo>
                  <a:pt x="19" y="18"/>
                </a:lnTo>
                <a:lnTo>
                  <a:pt x="4" y="15"/>
                </a:lnTo>
                <a:lnTo>
                  <a:pt x="0" y="0"/>
                </a:lnTo>
                <a:lnTo>
                  <a:pt x="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7" name=""/>
          <p:cNvSpPr/>
          <p:nvPr/>
        </p:nvSpPr>
        <p:spPr>
          <a:xfrm>
            <a:off x="2427120" y="3419640"/>
            <a:ext cx="33480" cy="37800"/>
          </a:xfrm>
          <a:custGeom>
            <a:avLst/>
            <a:gdLst/>
            <a:ahLst/>
            <a:rect l="l" t="t" r="r" b="b"/>
            <a:pathLst>
              <a:path w="19" h="18">
                <a:moveTo>
                  <a:pt x="4" y="0"/>
                </a:moveTo>
                <a:lnTo>
                  <a:pt x="16" y="9"/>
                </a:lnTo>
                <a:lnTo>
                  <a:pt x="19" y="18"/>
                </a:lnTo>
                <a:lnTo>
                  <a:pt x="4" y="15"/>
                </a:lnTo>
                <a:lnTo>
                  <a:pt x="0" y="0"/>
                </a:lnTo>
                <a:lnTo>
                  <a:pt x="4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8" name=""/>
          <p:cNvSpPr/>
          <p:nvPr/>
        </p:nvSpPr>
        <p:spPr>
          <a:xfrm>
            <a:off x="2228760" y="1770120"/>
            <a:ext cx="528840" cy="395280"/>
          </a:xfrm>
          <a:custGeom>
            <a:avLst/>
            <a:gdLst/>
            <a:ahLst/>
            <a:rect l="l" t="t" r="r" b="b"/>
            <a:pathLst>
              <a:path w="303" h="195">
                <a:moveTo>
                  <a:pt x="139" y="69"/>
                </a:moveTo>
                <a:lnTo>
                  <a:pt x="130" y="67"/>
                </a:lnTo>
                <a:lnTo>
                  <a:pt x="128" y="62"/>
                </a:lnTo>
                <a:lnTo>
                  <a:pt x="109" y="64"/>
                </a:lnTo>
                <a:lnTo>
                  <a:pt x="98" y="71"/>
                </a:lnTo>
                <a:lnTo>
                  <a:pt x="86" y="69"/>
                </a:lnTo>
                <a:lnTo>
                  <a:pt x="75" y="58"/>
                </a:lnTo>
                <a:lnTo>
                  <a:pt x="66" y="62"/>
                </a:lnTo>
                <a:lnTo>
                  <a:pt x="66" y="56"/>
                </a:lnTo>
                <a:lnTo>
                  <a:pt x="77" y="43"/>
                </a:lnTo>
                <a:lnTo>
                  <a:pt x="34" y="66"/>
                </a:lnTo>
                <a:lnTo>
                  <a:pt x="22" y="67"/>
                </a:lnTo>
                <a:lnTo>
                  <a:pt x="20" y="58"/>
                </a:lnTo>
                <a:lnTo>
                  <a:pt x="0" y="66"/>
                </a:lnTo>
                <a:lnTo>
                  <a:pt x="15" y="49"/>
                </a:lnTo>
                <a:lnTo>
                  <a:pt x="41" y="28"/>
                </a:lnTo>
                <a:lnTo>
                  <a:pt x="49" y="24"/>
                </a:lnTo>
                <a:lnTo>
                  <a:pt x="58" y="11"/>
                </a:lnTo>
                <a:lnTo>
                  <a:pt x="60" y="17"/>
                </a:lnTo>
                <a:lnTo>
                  <a:pt x="67" y="5"/>
                </a:lnTo>
                <a:lnTo>
                  <a:pt x="67" y="15"/>
                </a:lnTo>
                <a:lnTo>
                  <a:pt x="73" y="0"/>
                </a:lnTo>
                <a:lnTo>
                  <a:pt x="86" y="3"/>
                </a:lnTo>
                <a:lnTo>
                  <a:pt x="92" y="18"/>
                </a:lnTo>
                <a:lnTo>
                  <a:pt x="92" y="5"/>
                </a:lnTo>
                <a:lnTo>
                  <a:pt x="105" y="7"/>
                </a:lnTo>
                <a:lnTo>
                  <a:pt x="116" y="30"/>
                </a:lnTo>
                <a:lnTo>
                  <a:pt x="131" y="28"/>
                </a:lnTo>
                <a:lnTo>
                  <a:pt x="130" y="37"/>
                </a:lnTo>
                <a:lnTo>
                  <a:pt x="135" y="45"/>
                </a:lnTo>
                <a:lnTo>
                  <a:pt x="135" y="56"/>
                </a:lnTo>
                <a:lnTo>
                  <a:pt x="141" y="58"/>
                </a:lnTo>
                <a:lnTo>
                  <a:pt x="139" y="69"/>
                </a:lnTo>
                <a:lnTo>
                  <a:pt x="143" y="69"/>
                </a:lnTo>
                <a:lnTo>
                  <a:pt x="143" y="67"/>
                </a:lnTo>
                <a:lnTo>
                  <a:pt x="146" y="73"/>
                </a:lnTo>
                <a:lnTo>
                  <a:pt x="209" y="84"/>
                </a:lnTo>
                <a:lnTo>
                  <a:pt x="222" y="99"/>
                </a:lnTo>
                <a:lnTo>
                  <a:pt x="222" y="105"/>
                </a:lnTo>
                <a:lnTo>
                  <a:pt x="229" y="113"/>
                </a:lnTo>
                <a:lnTo>
                  <a:pt x="222" y="111"/>
                </a:lnTo>
                <a:lnTo>
                  <a:pt x="222" y="120"/>
                </a:lnTo>
                <a:lnTo>
                  <a:pt x="209" y="114"/>
                </a:lnTo>
                <a:lnTo>
                  <a:pt x="205" y="118"/>
                </a:lnTo>
                <a:lnTo>
                  <a:pt x="205" y="109"/>
                </a:lnTo>
                <a:lnTo>
                  <a:pt x="201" y="111"/>
                </a:lnTo>
                <a:lnTo>
                  <a:pt x="199" y="101"/>
                </a:lnTo>
                <a:lnTo>
                  <a:pt x="192" y="101"/>
                </a:lnTo>
                <a:lnTo>
                  <a:pt x="197" y="114"/>
                </a:lnTo>
                <a:lnTo>
                  <a:pt x="190" y="129"/>
                </a:lnTo>
                <a:lnTo>
                  <a:pt x="190" y="150"/>
                </a:lnTo>
                <a:lnTo>
                  <a:pt x="177" y="158"/>
                </a:lnTo>
                <a:lnTo>
                  <a:pt x="175" y="169"/>
                </a:lnTo>
                <a:lnTo>
                  <a:pt x="177" y="175"/>
                </a:lnTo>
                <a:lnTo>
                  <a:pt x="169" y="175"/>
                </a:lnTo>
                <a:lnTo>
                  <a:pt x="165" y="184"/>
                </a:lnTo>
                <a:lnTo>
                  <a:pt x="177" y="184"/>
                </a:lnTo>
                <a:lnTo>
                  <a:pt x="201" y="167"/>
                </a:lnTo>
                <a:lnTo>
                  <a:pt x="212" y="169"/>
                </a:lnTo>
                <a:lnTo>
                  <a:pt x="222" y="163"/>
                </a:lnTo>
                <a:lnTo>
                  <a:pt x="244" y="163"/>
                </a:lnTo>
                <a:lnTo>
                  <a:pt x="241" y="154"/>
                </a:lnTo>
                <a:lnTo>
                  <a:pt x="227" y="152"/>
                </a:lnTo>
                <a:lnTo>
                  <a:pt x="239" y="141"/>
                </a:lnTo>
                <a:lnTo>
                  <a:pt x="257" y="135"/>
                </a:lnTo>
                <a:lnTo>
                  <a:pt x="278" y="137"/>
                </a:lnTo>
                <a:lnTo>
                  <a:pt x="274" y="129"/>
                </a:lnTo>
                <a:lnTo>
                  <a:pt x="280" y="131"/>
                </a:lnTo>
                <a:lnTo>
                  <a:pt x="303" y="120"/>
                </a:lnTo>
                <a:lnTo>
                  <a:pt x="291" y="131"/>
                </a:lnTo>
                <a:lnTo>
                  <a:pt x="295" y="133"/>
                </a:lnTo>
                <a:lnTo>
                  <a:pt x="293" y="137"/>
                </a:lnTo>
                <a:lnTo>
                  <a:pt x="295" y="146"/>
                </a:lnTo>
                <a:lnTo>
                  <a:pt x="280" y="152"/>
                </a:lnTo>
                <a:lnTo>
                  <a:pt x="257" y="148"/>
                </a:lnTo>
                <a:lnTo>
                  <a:pt x="241" y="154"/>
                </a:lnTo>
                <a:lnTo>
                  <a:pt x="244" y="163"/>
                </a:lnTo>
                <a:lnTo>
                  <a:pt x="224" y="178"/>
                </a:lnTo>
                <a:lnTo>
                  <a:pt x="190" y="195"/>
                </a:lnTo>
                <a:lnTo>
                  <a:pt x="167" y="195"/>
                </a:lnTo>
                <a:lnTo>
                  <a:pt x="160" y="192"/>
                </a:lnTo>
                <a:lnTo>
                  <a:pt x="165" y="184"/>
                </a:lnTo>
                <a:lnTo>
                  <a:pt x="169" y="175"/>
                </a:lnTo>
                <a:lnTo>
                  <a:pt x="171" y="169"/>
                </a:lnTo>
                <a:lnTo>
                  <a:pt x="175" y="169"/>
                </a:lnTo>
                <a:lnTo>
                  <a:pt x="177" y="158"/>
                </a:lnTo>
                <a:lnTo>
                  <a:pt x="169" y="133"/>
                </a:lnTo>
                <a:lnTo>
                  <a:pt x="162" y="135"/>
                </a:lnTo>
                <a:lnTo>
                  <a:pt x="154" y="143"/>
                </a:lnTo>
                <a:lnTo>
                  <a:pt x="150" y="141"/>
                </a:lnTo>
                <a:lnTo>
                  <a:pt x="162" y="124"/>
                </a:lnTo>
                <a:lnTo>
                  <a:pt x="158" y="101"/>
                </a:lnTo>
                <a:lnTo>
                  <a:pt x="141" y="90"/>
                </a:lnTo>
                <a:lnTo>
                  <a:pt x="130" y="90"/>
                </a:lnTo>
                <a:lnTo>
                  <a:pt x="130" y="99"/>
                </a:lnTo>
                <a:lnTo>
                  <a:pt x="122" y="101"/>
                </a:lnTo>
                <a:lnTo>
                  <a:pt x="122" y="111"/>
                </a:lnTo>
                <a:lnTo>
                  <a:pt x="118" y="113"/>
                </a:lnTo>
                <a:lnTo>
                  <a:pt x="116" y="105"/>
                </a:lnTo>
                <a:lnTo>
                  <a:pt x="107" y="116"/>
                </a:lnTo>
                <a:lnTo>
                  <a:pt x="101" y="143"/>
                </a:lnTo>
                <a:lnTo>
                  <a:pt x="107" y="156"/>
                </a:lnTo>
                <a:lnTo>
                  <a:pt x="107" y="169"/>
                </a:lnTo>
                <a:lnTo>
                  <a:pt x="98" y="186"/>
                </a:lnTo>
                <a:lnTo>
                  <a:pt x="90" y="193"/>
                </a:lnTo>
                <a:lnTo>
                  <a:pt x="83" y="188"/>
                </a:lnTo>
                <a:lnTo>
                  <a:pt x="77" y="177"/>
                </a:lnTo>
                <a:lnTo>
                  <a:pt x="77" y="154"/>
                </a:lnTo>
                <a:lnTo>
                  <a:pt x="84" y="120"/>
                </a:lnTo>
                <a:lnTo>
                  <a:pt x="92" y="105"/>
                </a:lnTo>
                <a:lnTo>
                  <a:pt x="90" y="101"/>
                </a:lnTo>
                <a:lnTo>
                  <a:pt x="86" y="113"/>
                </a:lnTo>
                <a:lnTo>
                  <a:pt x="75" y="120"/>
                </a:lnTo>
                <a:lnTo>
                  <a:pt x="77" y="113"/>
                </a:lnTo>
                <a:lnTo>
                  <a:pt x="90" y="92"/>
                </a:lnTo>
                <a:lnTo>
                  <a:pt x="99" y="86"/>
                </a:lnTo>
                <a:lnTo>
                  <a:pt x="99" y="92"/>
                </a:lnTo>
                <a:lnTo>
                  <a:pt x="124" y="81"/>
                </a:lnTo>
                <a:lnTo>
                  <a:pt x="133" y="86"/>
                </a:lnTo>
                <a:lnTo>
                  <a:pt x="137" y="81"/>
                </a:lnTo>
                <a:lnTo>
                  <a:pt x="148" y="82"/>
                </a:lnTo>
                <a:lnTo>
                  <a:pt x="143" y="69"/>
                </a:lnTo>
                <a:lnTo>
                  <a:pt x="139" y="6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9" name=""/>
          <p:cNvSpPr/>
          <p:nvPr/>
        </p:nvSpPr>
        <p:spPr>
          <a:xfrm>
            <a:off x="2228760" y="1770120"/>
            <a:ext cx="528840" cy="395280"/>
          </a:xfrm>
          <a:custGeom>
            <a:avLst/>
            <a:gdLst/>
            <a:ahLst/>
            <a:rect l="l" t="t" r="r" b="b"/>
            <a:pathLst>
              <a:path w="303" h="195">
                <a:moveTo>
                  <a:pt x="139" y="69"/>
                </a:moveTo>
                <a:lnTo>
                  <a:pt x="130" y="67"/>
                </a:lnTo>
                <a:lnTo>
                  <a:pt x="128" y="62"/>
                </a:lnTo>
                <a:lnTo>
                  <a:pt x="109" y="64"/>
                </a:lnTo>
                <a:lnTo>
                  <a:pt x="98" y="71"/>
                </a:lnTo>
                <a:lnTo>
                  <a:pt x="86" y="69"/>
                </a:lnTo>
                <a:lnTo>
                  <a:pt x="75" y="58"/>
                </a:lnTo>
                <a:lnTo>
                  <a:pt x="66" y="62"/>
                </a:lnTo>
                <a:lnTo>
                  <a:pt x="66" y="56"/>
                </a:lnTo>
                <a:lnTo>
                  <a:pt x="77" y="43"/>
                </a:lnTo>
                <a:lnTo>
                  <a:pt x="34" y="66"/>
                </a:lnTo>
                <a:lnTo>
                  <a:pt x="22" y="67"/>
                </a:lnTo>
                <a:lnTo>
                  <a:pt x="20" y="58"/>
                </a:lnTo>
                <a:lnTo>
                  <a:pt x="0" y="66"/>
                </a:lnTo>
                <a:lnTo>
                  <a:pt x="15" y="49"/>
                </a:lnTo>
                <a:lnTo>
                  <a:pt x="41" y="28"/>
                </a:lnTo>
                <a:lnTo>
                  <a:pt x="49" y="24"/>
                </a:lnTo>
                <a:lnTo>
                  <a:pt x="58" y="11"/>
                </a:lnTo>
                <a:lnTo>
                  <a:pt x="60" y="17"/>
                </a:lnTo>
                <a:lnTo>
                  <a:pt x="67" y="5"/>
                </a:lnTo>
                <a:lnTo>
                  <a:pt x="67" y="15"/>
                </a:lnTo>
                <a:lnTo>
                  <a:pt x="73" y="0"/>
                </a:lnTo>
                <a:lnTo>
                  <a:pt x="86" y="3"/>
                </a:lnTo>
                <a:lnTo>
                  <a:pt x="92" y="18"/>
                </a:lnTo>
                <a:lnTo>
                  <a:pt x="92" y="5"/>
                </a:lnTo>
                <a:lnTo>
                  <a:pt x="105" y="7"/>
                </a:lnTo>
                <a:lnTo>
                  <a:pt x="116" y="30"/>
                </a:lnTo>
                <a:lnTo>
                  <a:pt x="131" y="28"/>
                </a:lnTo>
                <a:lnTo>
                  <a:pt x="130" y="37"/>
                </a:lnTo>
                <a:lnTo>
                  <a:pt x="135" y="45"/>
                </a:lnTo>
                <a:lnTo>
                  <a:pt x="135" y="56"/>
                </a:lnTo>
                <a:lnTo>
                  <a:pt x="141" y="58"/>
                </a:lnTo>
                <a:lnTo>
                  <a:pt x="139" y="69"/>
                </a:lnTo>
                <a:lnTo>
                  <a:pt x="143" y="69"/>
                </a:lnTo>
                <a:lnTo>
                  <a:pt x="143" y="67"/>
                </a:lnTo>
                <a:lnTo>
                  <a:pt x="146" y="73"/>
                </a:lnTo>
                <a:lnTo>
                  <a:pt x="209" y="84"/>
                </a:lnTo>
                <a:lnTo>
                  <a:pt x="222" y="99"/>
                </a:lnTo>
                <a:lnTo>
                  <a:pt x="222" y="105"/>
                </a:lnTo>
                <a:lnTo>
                  <a:pt x="229" y="113"/>
                </a:lnTo>
                <a:lnTo>
                  <a:pt x="222" y="111"/>
                </a:lnTo>
                <a:lnTo>
                  <a:pt x="222" y="120"/>
                </a:lnTo>
                <a:lnTo>
                  <a:pt x="209" y="114"/>
                </a:lnTo>
                <a:lnTo>
                  <a:pt x="205" y="118"/>
                </a:lnTo>
                <a:lnTo>
                  <a:pt x="205" y="109"/>
                </a:lnTo>
                <a:lnTo>
                  <a:pt x="201" y="111"/>
                </a:lnTo>
                <a:lnTo>
                  <a:pt x="199" y="101"/>
                </a:lnTo>
                <a:lnTo>
                  <a:pt x="192" y="101"/>
                </a:lnTo>
                <a:lnTo>
                  <a:pt x="197" y="114"/>
                </a:lnTo>
                <a:lnTo>
                  <a:pt x="190" y="129"/>
                </a:lnTo>
                <a:lnTo>
                  <a:pt x="190" y="150"/>
                </a:lnTo>
                <a:lnTo>
                  <a:pt x="177" y="158"/>
                </a:lnTo>
                <a:lnTo>
                  <a:pt x="175" y="169"/>
                </a:lnTo>
                <a:lnTo>
                  <a:pt x="177" y="175"/>
                </a:lnTo>
                <a:lnTo>
                  <a:pt x="169" y="175"/>
                </a:lnTo>
                <a:lnTo>
                  <a:pt x="165" y="184"/>
                </a:lnTo>
                <a:lnTo>
                  <a:pt x="177" y="184"/>
                </a:lnTo>
                <a:lnTo>
                  <a:pt x="201" y="167"/>
                </a:lnTo>
                <a:lnTo>
                  <a:pt x="212" y="169"/>
                </a:lnTo>
                <a:lnTo>
                  <a:pt x="222" y="163"/>
                </a:lnTo>
                <a:lnTo>
                  <a:pt x="244" y="163"/>
                </a:lnTo>
                <a:lnTo>
                  <a:pt x="241" y="154"/>
                </a:lnTo>
                <a:lnTo>
                  <a:pt x="227" y="152"/>
                </a:lnTo>
                <a:lnTo>
                  <a:pt x="239" y="141"/>
                </a:lnTo>
                <a:lnTo>
                  <a:pt x="257" y="135"/>
                </a:lnTo>
                <a:lnTo>
                  <a:pt x="278" y="137"/>
                </a:lnTo>
                <a:lnTo>
                  <a:pt x="274" y="129"/>
                </a:lnTo>
                <a:lnTo>
                  <a:pt x="280" y="131"/>
                </a:lnTo>
                <a:lnTo>
                  <a:pt x="303" y="120"/>
                </a:lnTo>
                <a:lnTo>
                  <a:pt x="291" y="131"/>
                </a:lnTo>
                <a:lnTo>
                  <a:pt x="295" y="133"/>
                </a:lnTo>
                <a:lnTo>
                  <a:pt x="293" y="137"/>
                </a:lnTo>
                <a:lnTo>
                  <a:pt x="295" y="146"/>
                </a:lnTo>
                <a:lnTo>
                  <a:pt x="280" y="152"/>
                </a:lnTo>
                <a:lnTo>
                  <a:pt x="257" y="148"/>
                </a:lnTo>
                <a:lnTo>
                  <a:pt x="241" y="154"/>
                </a:lnTo>
                <a:lnTo>
                  <a:pt x="244" y="163"/>
                </a:lnTo>
                <a:lnTo>
                  <a:pt x="224" y="178"/>
                </a:lnTo>
                <a:lnTo>
                  <a:pt x="190" y="195"/>
                </a:lnTo>
                <a:lnTo>
                  <a:pt x="167" y="195"/>
                </a:lnTo>
                <a:lnTo>
                  <a:pt x="160" y="192"/>
                </a:lnTo>
                <a:lnTo>
                  <a:pt x="165" y="184"/>
                </a:lnTo>
                <a:lnTo>
                  <a:pt x="169" y="175"/>
                </a:lnTo>
                <a:lnTo>
                  <a:pt x="171" y="169"/>
                </a:lnTo>
                <a:lnTo>
                  <a:pt x="175" y="169"/>
                </a:lnTo>
                <a:lnTo>
                  <a:pt x="177" y="158"/>
                </a:lnTo>
                <a:lnTo>
                  <a:pt x="169" y="133"/>
                </a:lnTo>
                <a:lnTo>
                  <a:pt x="162" y="135"/>
                </a:lnTo>
                <a:lnTo>
                  <a:pt x="154" y="143"/>
                </a:lnTo>
                <a:lnTo>
                  <a:pt x="150" y="141"/>
                </a:lnTo>
                <a:lnTo>
                  <a:pt x="162" y="124"/>
                </a:lnTo>
                <a:lnTo>
                  <a:pt x="158" y="101"/>
                </a:lnTo>
                <a:lnTo>
                  <a:pt x="141" y="90"/>
                </a:lnTo>
                <a:lnTo>
                  <a:pt x="130" y="90"/>
                </a:lnTo>
                <a:lnTo>
                  <a:pt x="130" y="99"/>
                </a:lnTo>
                <a:lnTo>
                  <a:pt x="122" y="101"/>
                </a:lnTo>
                <a:lnTo>
                  <a:pt x="122" y="111"/>
                </a:lnTo>
                <a:lnTo>
                  <a:pt x="118" y="113"/>
                </a:lnTo>
                <a:lnTo>
                  <a:pt x="116" y="105"/>
                </a:lnTo>
                <a:lnTo>
                  <a:pt x="107" y="116"/>
                </a:lnTo>
                <a:lnTo>
                  <a:pt x="101" y="143"/>
                </a:lnTo>
                <a:lnTo>
                  <a:pt x="107" y="156"/>
                </a:lnTo>
                <a:lnTo>
                  <a:pt x="107" y="169"/>
                </a:lnTo>
                <a:lnTo>
                  <a:pt x="98" y="186"/>
                </a:lnTo>
                <a:lnTo>
                  <a:pt x="90" y="193"/>
                </a:lnTo>
                <a:lnTo>
                  <a:pt x="83" y="188"/>
                </a:lnTo>
                <a:lnTo>
                  <a:pt x="77" y="177"/>
                </a:lnTo>
                <a:lnTo>
                  <a:pt x="77" y="154"/>
                </a:lnTo>
                <a:lnTo>
                  <a:pt x="84" y="120"/>
                </a:lnTo>
                <a:lnTo>
                  <a:pt x="92" y="105"/>
                </a:lnTo>
                <a:lnTo>
                  <a:pt x="90" y="101"/>
                </a:lnTo>
                <a:lnTo>
                  <a:pt x="86" y="113"/>
                </a:lnTo>
                <a:lnTo>
                  <a:pt x="75" y="120"/>
                </a:lnTo>
                <a:lnTo>
                  <a:pt x="77" y="113"/>
                </a:lnTo>
                <a:lnTo>
                  <a:pt x="90" y="92"/>
                </a:lnTo>
                <a:lnTo>
                  <a:pt x="99" y="86"/>
                </a:lnTo>
                <a:lnTo>
                  <a:pt x="99" y="92"/>
                </a:lnTo>
                <a:lnTo>
                  <a:pt x="124" y="81"/>
                </a:lnTo>
                <a:lnTo>
                  <a:pt x="133" y="86"/>
                </a:lnTo>
                <a:lnTo>
                  <a:pt x="137" y="81"/>
                </a:lnTo>
                <a:lnTo>
                  <a:pt x="148" y="82"/>
                </a:lnTo>
                <a:lnTo>
                  <a:pt x="143" y="69"/>
                </a:lnTo>
                <a:lnTo>
                  <a:pt x="139" y="69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0" name=""/>
          <p:cNvSpPr/>
          <p:nvPr/>
        </p:nvSpPr>
        <p:spPr>
          <a:xfrm>
            <a:off x="968400" y="852480"/>
            <a:ext cx="2433600" cy="1290600"/>
          </a:xfrm>
          <a:custGeom>
            <a:avLst/>
            <a:gdLst/>
            <a:ahLst/>
            <a:rect l="l" t="t" r="r" b="b"/>
            <a:pathLst>
              <a:path w="1396" h="636">
                <a:moveTo>
                  <a:pt x="0" y="228"/>
                </a:moveTo>
                <a:lnTo>
                  <a:pt x="19" y="239"/>
                </a:lnTo>
                <a:lnTo>
                  <a:pt x="19" y="271"/>
                </a:lnTo>
                <a:lnTo>
                  <a:pt x="19" y="282"/>
                </a:lnTo>
                <a:lnTo>
                  <a:pt x="15" y="282"/>
                </a:lnTo>
                <a:lnTo>
                  <a:pt x="14" y="290"/>
                </a:lnTo>
                <a:lnTo>
                  <a:pt x="23" y="297"/>
                </a:lnTo>
                <a:lnTo>
                  <a:pt x="19" y="305"/>
                </a:lnTo>
                <a:lnTo>
                  <a:pt x="34" y="322"/>
                </a:lnTo>
                <a:lnTo>
                  <a:pt x="38" y="320"/>
                </a:lnTo>
                <a:lnTo>
                  <a:pt x="38" y="335"/>
                </a:lnTo>
                <a:lnTo>
                  <a:pt x="44" y="348"/>
                </a:lnTo>
                <a:lnTo>
                  <a:pt x="53" y="346"/>
                </a:lnTo>
                <a:lnTo>
                  <a:pt x="53" y="354"/>
                </a:lnTo>
                <a:lnTo>
                  <a:pt x="61" y="350"/>
                </a:lnTo>
                <a:lnTo>
                  <a:pt x="62" y="374"/>
                </a:lnTo>
                <a:lnTo>
                  <a:pt x="68" y="371"/>
                </a:lnTo>
                <a:lnTo>
                  <a:pt x="68" y="378"/>
                </a:lnTo>
                <a:lnTo>
                  <a:pt x="72" y="378"/>
                </a:lnTo>
                <a:lnTo>
                  <a:pt x="62" y="382"/>
                </a:lnTo>
                <a:lnTo>
                  <a:pt x="70" y="384"/>
                </a:lnTo>
                <a:lnTo>
                  <a:pt x="62" y="386"/>
                </a:lnTo>
                <a:lnTo>
                  <a:pt x="64" y="391"/>
                </a:lnTo>
                <a:lnTo>
                  <a:pt x="74" y="397"/>
                </a:lnTo>
                <a:lnTo>
                  <a:pt x="91" y="393"/>
                </a:lnTo>
                <a:lnTo>
                  <a:pt x="89" y="397"/>
                </a:lnTo>
                <a:lnTo>
                  <a:pt x="96" y="403"/>
                </a:lnTo>
                <a:lnTo>
                  <a:pt x="93" y="406"/>
                </a:lnTo>
                <a:lnTo>
                  <a:pt x="121" y="410"/>
                </a:lnTo>
                <a:lnTo>
                  <a:pt x="119" y="420"/>
                </a:lnTo>
                <a:lnTo>
                  <a:pt x="121" y="425"/>
                </a:lnTo>
                <a:lnTo>
                  <a:pt x="128" y="429"/>
                </a:lnTo>
                <a:lnTo>
                  <a:pt x="132" y="427"/>
                </a:lnTo>
                <a:lnTo>
                  <a:pt x="132" y="422"/>
                </a:lnTo>
                <a:lnTo>
                  <a:pt x="140" y="431"/>
                </a:lnTo>
                <a:lnTo>
                  <a:pt x="140" y="438"/>
                </a:lnTo>
                <a:lnTo>
                  <a:pt x="147" y="431"/>
                </a:lnTo>
                <a:lnTo>
                  <a:pt x="147" y="444"/>
                </a:lnTo>
                <a:lnTo>
                  <a:pt x="158" y="444"/>
                </a:lnTo>
                <a:lnTo>
                  <a:pt x="151" y="448"/>
                </a:lnTo>
                <a:lnTo>
                  <a:pt x="155" y="452"/>
                </a:lnTo>
                <a:lnTo>
                  <a:pt x="666" y="454"/>
                </a:lnTo>
                <a:lnTo>
                  <a:pt x="666" y="440"/>
                </a:lnTo>
                <a:lnTo>
                  <a:pt x="676" y="459"/>
                </a:lnTo>
                <a:lnTo>
                  <a:pt x="710" y="463"/>
                </a:lnTo>
                <a:lnTo>
                  <a:pt x="736" y="478"/>
                </a:lnTo>
                <a:lnTo>
                  <a:pt x="745" y="476"/>
                </a:lnTo>
                <a:lnTo>
                  <a:pt x="764" y="480"/>
                </a:lnTo>
                <a:lnTo>
                  <a:pt x="772" y="476"/>
                </a:lnTo>
                <a:lnTo>
                  <a:pt x="781" y="463"/>
                </a:lnTo>
                <a:lnTo>
                  <a:pt x="783" y="469"/>
                </a:lnTo>
                <a:lnTo>
                  <a:pt x="790" y="457"/>
                </a:lnTo>
                <a:lnTo>
                  <a:pt x="790" y="467"/>
                </a:lnTo>
                <a:lnTo>
                  <a:pt x="796" y="452"/>
                </a:lnTo>
                <a:lnTo>
                  <a:pt x="809" y="455"/>
                </a:lnTo>
                <a:lnTo>
                  <a:pt x="815" y="470"/>
                </a:lnTo>
                <a:lnTo>
                  <a:pt x="815" y="457"/>
                </a:lnTo>
                <a:lnTo>
                  <a:pt x="828" y="459"/>
                </a:lnTo>
                <a:lnTo>
                  <a:pt x="839" y="482"/>
                </a:lnTo>
                <a:lnTo>
                  <a:pt x="854" y="480"/>
                </a:lnTo>
                <a:lnTo>
                  <a:pt x="853" y="489"/>
                </a:lnTo>
                <a:lnTo>
                  <a:pt x="858" y="497"/>
                </a:lnTo>
                <a:lnTo>
                  <a:pt x="858" y="508"/>
                </a:lnTo>
                <a:lnTo>
                  <a:pt x="864" y="510"/>
                </a:lnTo>
                <a:lnTo>
                  <a:pt x="862" y="521"/>
                </a:lnTo>
                <a:lnTo>
                  <a:pt x="866" y="521"/>
                </a:lnTo>
                <a:lnTo>
                  <a:pt x="866" y="519"/>
                </a:lnTo>
                <a:lnTo>
                  <a:pt x="869" y="525"/>
                </a:lnTo>
                <a:lnTo>
                  <a:pt x="932" y="536"/>
                </a:lnTo>
                <a:lnTo>
                  <a:pt x="945" y="551"/>
                </a:lnTo>
                <a:lnTo>
                  <a:pt x="945" y="557"/>
                </a:lnTo>
                <a:lnTo>
                  <a:pt x="952" y="565"/>
                </a:lnTo>
                <a:lnTo>
                  <a:pt x="945" y="563"/>
                </a:lnTo>
                <a:lnTo>
                  <a:pt x="945" y="572"/>
                </a:lnTo>
                <a:lnTo>
                  <a:pt x="932" y="566"/>
                </a:lnTo>
                <a:lnTo>
                  <a:pt x="928" y="570"/>
                </a:lnTo>
                <a:lnTo>
                  <a:pt x="928" y="561"/>
                </a:lnTo>
                <a:lnTo>
                  <a:pt x="924" y="563"/>
                </a:lnTo>
                <a:lnTo>
                  <a:pt x="922" y="553"/>
                </a:lnTo>
                <a:lnTo>
                  <a:pt x="915" y="553"/>
                </a:lnTo>
                <a:lnTo>
                  <a:pt x="920" y="566"/>
                </a:lnTo>
                <a:lnTo>
                  <a:pt x="913" y="581"/>
                </a:lnTo>
                <a:lnTo>
                  <a:pt x="913" y="602"/>
                </a:lnTo>
                <a:lnTo>
                  <a:pt x="900" y="610"/>
                </a:lnTo>
                <a:lnTo>
                  <a:pt x="898" y="621"/>
                </a:lnTo>
                <a:lnTo>
                  <a:pt x="900" y="627"/>
                </a:lnTo>
                <a:lnTo>
                  <a:pt x="892" y="627"/>
                </a:lnTo>
                <a:lnTo>
                  <a:pt x="888" y="636"/>
                </a:lnTo>
                <a:lnTo>
                  <a:pt x="900" y="636"/>
                </a:lnTo>
                <a:lnTo>
                  <a:pt x="924" y="619"/>
                </a:lnTo>
                <a:lnTo>
                  <a:pt x="935" y="621"/>
                </a:lnTo>
                <a:lnTo>
                  <a:pt x="945" y="615"/>
                </a:lnTo>
                <a:lnTo>
                  <a:pt x="967" y="615"/>
                </a:lnTo>
                <a:lnTo>
                  <a:pt x="964" y="606"/>
                </a:lnTo>
                <a:lnTo>
                  <a:pt x="950" y="604"/>
                </a:lnTo>
                <a:lnTo>
                  <a:pt x="962" y="593"/>
                </a:lnTo>
                <a:lnTo>
                  <a:pt x="980" y="587"/>
                </a:lnTo>
                <a:lnTo>
                  <a:pt x="1001" y="589"/>
                </a:lnTo>
                <a:lnTo>
                  <a:pt x="997" y="581"/>
                </a:lnTo>
                <a:lnTo>
                  <a:pt x="1003" y="583"/>
                </a:lnTo>
                <a:lnTo>
                  <a:pt x="1026" y="572"/>
                </a:lnTo>
                <a:lnTo>
                  <a:pt x="1039" y="561"/>
                </a:lnTo>
                <a:lnTo>
                  <a:pt x="1101" y="561"/>
                </a:lnTo>
                <a:lnTo>
                  <a:pt x="1105" y="553"/>
                </a:lnTo>
                <a:lnTo>
                  <a:pt x="1120" y="551"/>
                </a:lnTo>
                <a:lnTo>
                  <a:pt x="1131" y="512"/>
                </a:lnTo>
                <a:lnTo>
                  <a:pt x="1142" y="495"/>
                </a:lnTo>
                <a:lnTo>
                  <a:pt x="1152" y="502"/>
                </a:lnTo>
                <a:lnTo>
                  <a:pt x="1163" y="497"/>
                </a:lnTo>
                <a:lnTo>
                  <a:pt x="1172" y="506"/>
                </a:lnTo>
                <a:lnTo>
                  <a:pt x="1172" y="542"/>
                </a:lnTo>
                <a:lnTo>
                  <a:pt x="1176" y="544"/>
                </a:lnTo>
                <a:lnTo>
                  <a:pt x="1178" y="553"/>
                </a:lnTo>
                <a:lnTo>
                  <a:pt x="1186" y="555"/>
                </a:lnTo>
                <a:lnTo>
                  <a:pt x="1212" y="553"/>
                </a:lnTo>
                <a:lnTo>
                  <a:pt x="1233" y="534"/>
                </a:lnTo>
                <a:lnTo>
                  <a:pt x="1236" y="538"/>
                </a:lnTo>
                <a:lnTo>
                  <a:pt x="1227" y="548"/>
                </a:lnTo>
                <a:lnTo>
                  <a:pt x="1229" y="551"/>
                </a:lnTo>
                <a:lnTo>
                  <a:pt x="1255" y="550"/>
                </a:lnTo>
                <a:lnTo>
                  <a:pt x="1240" y="557"/>
                </a:lnTo>
                <a:lnTo>
                  <a:pt x="1236" y="551"/>
                </a:lnTo>
                <a:lnTo>
                  <a:pt x="1204" y="572"/>
                </a:lnTo>
                <a:lnTo>
                  <a:pt x="1208" y="570"/>
                </a:lnTo>
                <a:lnTo>
                  <a:pt x="1204" y="581"/>
                </a:lnTo>
                <a:lnTo>
                  <a:pt x="1204" y="591"/>
                </a:lnTo>
                <a:lnTo>
                  <a:pt x="1217" y="598"/>
                </a:lnTo>
                <a:lnTo>
                  <a:pt x="1238" y="578"/>
                </a:lnTo>
                <a:lnTo>
                  <a:pt x="1242" y="570"/>
                </a:lnTo>
                <a:lnTo>
                  <a:pt x="1251" y="572"/>
                </a:lnTo>
                <a:lnTo>
                  <a:pt x="1251" y="566"/>
                </a:lnTo>
                <a:lnTo>
                  <a:pt x="1265" y="566"/>
                </a:lnTo>
                <a:lnTo>
                  <a:pt x="1298" y="551"/>
                </a:lnTo>
                <a:lnTo>
                  <a:pt x="1293" y="550"/>
                </a:lnTo>
                <a:lnTo>
                  <a:pt x="1293" y="544"/>
                </a:lnTo>
                <a:lnTo>
                  <a:pt x="1283" y="542"/>
                </a:lnTo>
                <a:lnTo>
                  <a:pt x="1281" y="536"/>
                </a:lnTo>
                <a:lnTo>
                  <a:pt x="1266" y="542"/>
                </a:lnTo>
                <a:lnTo>
                  <a:pt x="1244" y="534"/>
                </a:lnTo>
                <a:lnTo>
                  <a:pt x="1248" y="531"/>
                </a:lnTo>
                <a:lnTo>
                  <a:pt x="1233" y="525"/>
                </a:lnTo>
                <a:lnTo>
                  <a:pt x="1229" y="519"/>
                </a:lnTo>
                <a:lnTo>
                  <a:pt x="1227" y="504"/>
                </a:lnTo>
                <a:lnTo>
                  <a:pt x="1219" y="504"/>
                </a:lnTo>
                <a:lnTo>
                  <a:pt x="1229" y="486"/>
                </a:lnTo>
                <a:lnTo>
                  <a:pt x="1223" y="482"/>
                </a:lnTo>
                <a:lnTo>
                  <a:pt x="1212" y="487"/>
                </a:lnTo>
                <a:lnTo>
                  <a:pt x="1210" y="482"/>
                </a:lnTo>
                <a:lnTo>
                  <a:pt x="1195" y="478"/>
                </a:lnTo>
                <a:lnTo>
                  <a:pt x="1208" y="474"/>
                </a:lnTo>
                <a:lnTo>
                  <a:pt x="1219" y="478"/>
                </a:lnTo>
                <a:lnTo>
                  <a:pt x="1238" y="463"/>
                </a:lnTo>
                <a:lnTo>
                  <a:pt x="1236" y="452"/>
                </a:lnTo>
                <a:lnTo>
                  <a:pt x="1223" y="444"/>
                </a:lnTo>
                <a:lnTo>
                  <a:pt x="1195" y="446"/>
                </a:lnTo>
                <a:lnTo>
                  <a:pt x="1161" y="463"/>
                </a:lnTo>
                <a:lnTo>
                  <a:pt x="1138" y="480"/>
                </a:lnTo>
                <a:lnTo>
                  <a:pt x="1118" y="506"/>
                </a:lnTo>
                <a:lnTo>
                  <a:pt x="1110" y="510"/>
                </a:lnTo>
                <a:lnTo>
                  <a:pt x="1125" y="493"/>
                </a:lnTo>
                <a:lnTo>
                  <a:pt x="1135" y="474"/>
                </a:lnTo>
                <a:lnTo>
                  <a:pt x="1142" y="470"/>
                </a:lnTo>
                <a:lnTo>
                  <a:pt x="1152" y="455"/>
                </a:lnTo>
                <a:lnTo>
                  <a:pt x="1167" y="442"/>
                </a:lnTo>
                <a:lnTo>
                  <a:pt x="1182" y="440"/>
                </a:lnTo>
                <a:lnTo>
                  <a:pt x="1189" y="423"/>
                </a:lnTo>
                <a:lnTo>
                  <a:pt x="1201" y="416"/>
                </a:lnTo>
                <a:lnTo>
                  <a:pt x="1276" y="416"/>
                </a:lnTo>
                <a:lnTo>
                  <a:pt x="1287" y="420"/>
                </a:lnTo>
                <a:lnTo>
                  <a:pt x="1313" y="410"/>
                </a:lnTo>
                <a:lnTo>
                  <a:pt x="1313" y="414"/>
                </a:lnTo>
                <a:lnTo>
                  <a:pt x="1317" y="416"/>
                </a:lnTo>
                <a:lnTo>
                  <a:pt x="1347" y="384"/>
                </a:lnTo>
                <a:lnTo>
                  <a:pt x="1379" y="378"/>
                </a:lnTo>
                <a:lnTo>
                  <a:pt x="1396" y="359"/>
                </a:lnTo>
                <a:lnTo>
                  <a:pt x="1391" y="352"/>
                </a:lnTo>
                <a:lnTo>
                  <a:pt x="1396" y="354"/>
                </a:lnTo>
                <a:lnTo>
                  <a:pt x="1391" y="346"/>
                </a:lnTo>
                <a:lnTo>
                  <a:pt x="1394" y="344"/>
                </a:lnTo>
                <a:lnTo>
                  <a:pt x="1392" y="335"/>
                </a:lnTo>
                <a:lnTo>
                  <a:pt x="1383" y="329"/>
                </a:lnTo>
                <a:lnTo>
                  <a:pt x="1396" y="329"/>
                </a:lnTo>
                <a:lnTo>
                  <a:pt x="1391" y="320"/>
                </a:lnTo>
                <a:lnTo>
                  <a:pt x="1392" y="318"/>
                </a:lnTo>
                <a:lnTo>
                  <a:pt x="1374" y="310"/>
                </a:lnTo>
                <a:lnTo>
                  <a:pt x="1368" y="322"/>
                </a:lnTo>
                <a:lnTo>
                  <a:pt x="1368" y="297"/>
                </a:lnTo>
                <a:lnTo>
                  <a:pt x="1351" y="299"/>
                </a:lnTo>
                <a:lnTo>
                  <a:pt x="1359" y="301"/>
                </a:lnTo>
                <a:lnTo>
                  <a:pt x="1342" y="303"/>
                </a:lnTo>
                <a:lnTo>
                  <a:pt x="1312" y="327"/>
                </a:lnTo>
                <a:lnTo>
                  <a:pt x="1312" y="318"/>
                </a:lnTo>
                <a:lnTo>
                  <a:pt x="1296" y="312"/>
                </a:lnTo>
                <a:lnTo>
                  <a:pt x="1302" y="309"/>
                </a:lnTo>
                <a:lnTo>
                  <a:pt x="1313" y="316"/>
                </a:lnTo>
                <a:lnTo>
                  <a:pt x="1319" y="307"/>
                </a:lnTo>
                <a:lnTo>
                  <a:pt x="1342" y="299"/>
                </a:lnTo>
                <a:lnTo>
                  <a:pt x="1328" y="301"/>
                </a:lnTo>
                <a:lnTo>
                  <a:pt x="1364" y="286"/>
                </a:lnTo>
                <a:lnTo>
                  <a:pt x="1353" y="273"/>
                </a:lnTo>
                <a:lnTo>
                  <a:pt x="1347" y="278"/>
                </a:lnTo>
                <a:lnTo>
                  <a:pt x="1340" y="277"/>
                </a:lnTo>
                <a:lnTo>
                  <a:pt x="1332" y="265"/>
                </a:lnTo>
                <a:lnTo>
                  <a:pt x="1323" y="275"/>
                </a:lnTo>
                <a:lnTo>
                  <a:pt x="1327" y="265"/>
                </a:lnTo>
                <a:lnTo>
                  <a:pt x="1323" y="262"/>
                </a:lnTo>
                <a:lnTo>
                  <a:pt x="1308" y="263"/>
                </a:lnTo>
                <a:lnTo>
                  <a:pt x="1312" y="258"/>
                </a:lnTo>
                <a:lnTo>
                  <a:pt x="1312" y="247"/>
                </a:lnTo>
                <a:lnTo>
                  <a:pt x="1293" y="243"/>
                </a:lnTo>
                <a:lnTo>
                  <a:pt x="1293" y="231"/>
                </a:lnTo>
                <a:lnTo>
                  <a:pt x="1281" y="233"/>
                </a:lnTo>
                <a:lnTo>
                  <a:pt x="1285" y="230"/>
                </a:lnTo>
                <a:lnTo>
                  <a:pt x="1280" y="224"/>
                </a:lnTo>
                <a:lnTo>
                  <a:pt x="1283" y="220"/>
                </a:lnTo>
                <a:lnTo>
                  <a:pt x="1263" y="218"/>
                </a:lnTo>
                <a:lnTo>
                  <a:pt x="1276" y="215"/>
                </a:lnTo>
                <a:lnTo>
                  <a:pt x="1274" y="213"/>
                </a:lnTo>
                <a:lnTo>
                  <a:pt x="1285" y="216"/>
                </a:lnTo>
                <a:lnTo>
                  <a:pt x="1283" y="213"/>
                </a:lnTo>
                <a:lnTo>
                  <a:pt x="1291" y="205"/>
                </a:lnTo>
                <a:lnTo>
                  <a:pt x="1281" y="190"/>
                </a:lnTo>
                <a:lnTo>
                  <a:pt x="1272" y="192"/>
                </a:lnTo>
                <a:lnTo>
                  <a:pt x="1283" y="184"/>
                </a:lnTo>
                <a:lnTo>
                  <a:pt x="1276" y="175"/>
                </a:lnTo>
                <a:lnTo>
                  <a:pt x="1268" y="175"/>
                </a:lnTo>
                <a:lnTo>
                  <a:pt x="1274" y="171"/>
                </a:lnTo>
                <a:lnTo>
                  <a:pt x="1270" y="166"/>
                </a:lnTo>
                <a:lnTo>
                  <a:pt x="1257" y="169"/>
                </a:lnTo>
                <a:lnTo>
                  <a:pt x="1270" y="158"/>
                </a:lnTo>
                <a:lnTo>
                  <a:pt x="1251" y="154"/>
                </a:lnTo>
                <a:lnTo>
                  <a:pt x="1265" y="149"/>
                </a:lnTo>
                <a:lnTo>
                  <a:pt x="1257" y="143"/>
                </a:lnTo>
                <a:lnTo>
                  <a:pt x="1257" y="134"/>
                </a:lnTo>
                <a:lnTo>
                  <a:pt x="1238" y="137"/>
                </a:lnTo>
                <a:lnTo>
                  <a:pt x="1255" y="128"/>
                </a:lnTo>
                <a:lnTo>
                  <a:pt x="1242" y="120"/>
                </a:lnTo>
                <a:lnTo>
                  <a:pt x="1248" y="117"/>
                </a:lnTo>
                <a:lnTo>
                  <a:pt x="1240" y="115"/>
                </a:lnTo>
                <a:lnTo>
                  <a:pt x="1238" y="103"/>
                </a:lnTo>
                <a:lnTo>
                  <a:pt x="1233" y="103"/>
                </a:lnTo>
                <a:lnTo>
                  <a:pt x="1236" y="98"/>
                </a:lnTo>
                <a:lnTo>
                  <a:pt x="1233" y="88"/>
                </a:lnTo>
                <a:lnTo>
                  <a:pt x="1227" y="88"/>
                </a:lnTo>
                <a:lnTo>
                  <a:pt x="1214" y="109"/>
                </a:lnTo>
                <a:lnTo>
                  <a:pt x="1219" y="119"/>
                </a:lnTo>
                <a:lnTo>
                  <a:pt x="1210" y="124"/>
                </a:lnTo>
                <a:lnTo>
                  <a:pt x="1212" y="130"/>
                </a:lnTo>
                <a:lnTo>
                  <a:pt x="1210" y="139"/>
                </a:lnTo>
                <a:lnTo>
                  <a:pt x="1202" y="139"/>
                </a:lnTo>
                <a:lnTo>
                  <a:pt x="1208" y="147"/>
                </a:lnTo>
                <a:lnTo>
                  <a:pt x="1204" y="156"/>
                </a:lnTo>
                <a:lnTo>
                  <a:pt x="1204" y="147"/>
                </a:lnTo>
                <a:lnTo>
                  <a:pt x="1197" y="141"/>
                </a:lnTo>
                <a:lnTo>
                  <a:pt x="1191" y="154"/>
                </a:lnTo>
                <a:lnTo>
                  <a:pt x="1172" y="167"/>
                </a:lnTo>
                <a:lnTo>
                  <a:pt x="1170" y="156"/>
                </a:lnTo>
                <a:lnTo>
                  <a:pt x="1169" y="158"/>
                </a:lnTo>
                <a:lnTo>
                  <a:pt x="1170" y="149"/>
                </a:lnTo>
                <a:lnTo>
                  <a:pt x="1163" y="167"/>
                </a:lnTo>
                <a:lnTo>
                  <a:pt x="1150" y="169"/>
                </a:lnTo>
                <a:lnTo>
                  <a:pt x="1163" y="166"/>
                </a:lnTo>
                <a:lnTo>
                  <a:pt x="1163" y="156"/>
                </a:lnTo>
                <a:lnTo>
                  <a:pt x="1159" y="139"/>
                </a:lnTo>
                <a:lnTo>
                  <a:pt x="1123" y="147"/>
                </a:lnTo>
                <a:lnTo>
                  <a:pt x="1133" y="143"/>
                </a:lnTo>
                <a:lnTo>
                  <a:pt x="1129" y="137"/>
                </a:lnTo>
                <a:lnTo>
                  <a:pt x="1137" y="141"/>
                </a:lnTo>
                <a:lnTo>
                  <a:pt x="1144" y="137"/>
                </a:lnTo>
                <a:lnTo>
                  <a:pt x="1140" y="130"/>
                </a:lnTo>
                <a:lnTo>
                  <a:pt x="1144" y="124"/>
                </a:lnTo>
                <a:lnTo>
                  <a:pt x="1137" y="124"/>
                </a:lnTo>
                <a:lnTo>
                  <a:pt x="1142" y="113"/>
                </a:lnTo>
                <a:lnTo>
                  <a:pt x="1137" y="103"/>
                </a:lnTo>
                <a:lnTo>
                  <a:pt x="1106" y="98"/>
                </a:lnTo>
                <a:lnTo>
                  <a:pt x="1142" y="96"/>
                </a:lnTo>
                <a:lnTo>
                  <a:pt x="1135" y="81"/>
                </a:lnTo>
                <a:lnTo>
                  <a:pt x="1142" y="66"/>
                </a:lnTo>
                <a:lnTo>
                  <a:pt x="1137" y="60"/>
                </a:lnTo>
                <a:lnTo>
                  <a:pt x="1129" y="68"/>
                </a:lnTo>
                <a:lnTo>
                  <a:pt x="1125" y="60"/>
                </a:lnTo>
                <a:lnTo>
                  <a:pt x="1101" y="56"/>
                </a:lnTo>
                <a:lnTo>
                  <a:pt x="1095" y="45"/>
                </a:lnTo>
                <a:lnTo>
                  <a:pt x="1101" y="39"/>
                </a:lnTo>
                <a:lnTo>
                  <a:pt x="1088" y="41"/>
                </a:lnTo>
                <a:lnTo>
                  <a:pt x="1091" y="38"/>
                </a:lnTo>
                <a:lnTo>
                  <a:pt x="1088" y="26"/>
                </a:lnTo>
                <a:lnTo>
                  <a:pt x="1078" y="32"/>
                </a:lnTo>
                <a:lnTo>
                  <a:pt x="1082" y="17"/>
                </a:lnTo>
                <a:lnTo>
                  <a:pt x="1059" y="4"/>
                </a:lnTo>
                <a:lnTo>
                  <a:pt x="1037" y="17"/>
                </a:lnTo>
                <a:lnTo>
                  <a:pt x="992" y="0"/>
                </a:lnTo>
                <a:lnTo>
                  <a:pt x="979" y="13"/>
                </a:lnTo>
                <a:lnTo>
                  <a:pt x="980" y="32"/>
                </a:lnTo>
                <a:lnTo>
                  <a:pt x="994" y="34"/>
                </a:lnTo>
                <a:lnTo>
                  <a:pt x="980" y="68"/>
                </a:lnTo>
                <a:lnTo>
                  <a:pt x="992" y="71"/>
                </a:lnTo>
                <a:lnTo>
                  <a:pt x="986" y="73"/>
                </a:lnTo>
                <a:lnTo>
                  <a:pt x="988" y="83"/>
                </a:lnTo>
                <a:lnTo>
                  <a:pt x="992" y="92"/>
                </a:lnTo>
                <a:lnTo>
                  <a:pt x="988" y="100"/>
                </a:lnTo>
                <a:lnTo>
                  <a:pt x="997" y="100"/>
                </a:lnTo>
                <a:lnTo>
                  <a:pt x="994" y="111"/>
                </a:lnTo>
                <a:lnTo>
                  <a:pt x="999" y="115"/>
                </a:lnTo>
                <a:lnTo>
                  <a:pt x="988" y="113"/>
                </a:lnTo>
                <a:lnTo>
                  <a:pt x="988" y="126"/>
                </a:lnTo>
                <a:lnTo>
                  <a:pt x="969" y="134"/>
                </a:lnTo>
                <a:lnTo>
                  <a:pt x="969" y="143"/>
                </a:lnTo>
                <a:lnTo>
                  <a:pt x="992" y="162"/>
                </a:lnTo>
                <a:lnTo>
                  <a:pt x="1003" y="207"/>
                </a:lnTo>
                <a:lnTo>
                  <a:pt x="1007" y="230"/>
                </a:lnTo>
                <a:lnTo>
                  <a:pt x="1012" y="220"/>
                </a:lnTo>
                <a:lnTo>
                  <a:pt x="1016" y="231"/>
                </a:lnTo>
                <a:lnTo>
                  <a:pt x="1007" y="233"/>
                </a:lnTo>
                <a:lnTo>
                  <a:pt x="990" y="262"/>
                </a:lnTo>
                <a:lnTo>
                  <a:pt x="952" y="288"/>
                </a:lnTo>
                <a:lnTo>
                  <a:pt x="965" y="307"/>
                </a:lnTo>
                <a:lnTo>
                  <a:pt x="969" y="350"/>
                </a:lnTo>
                <a:lnTo>
                  <a:pt x="977" y="356"/>
                </a:lnTo>
                <a:lnTo>
                  <a:pt x="984" y="358"/>
                </a:lnTo>
                <a:lnTo>
                  <a:pt x="975" y="358"/>
                </a:lnTo>
                <a:lnTo>
                  <a:pt x="964" y="369"/>
                </a:lnTo>
                <a:lnTo>
                  <a:pt x="971" y="378"/>
                </a:lnTo>
                <a:lnTo>
                  <a:pt x="967" y="386"/>
                </a:lnTo>
                <a:lnTo>
                  <a:pt x="956" y="378"/>
                </a:lnTo>
                <a:lnTo>
                  <a:pt x="954" y="382"/>
                </a:lnTo>
                <a:lnTo>
                  <a:pt x="950" y="382"/>
                </a:lnTo>
                <a:lnTo>
                  <a:pt x="952" y="391"/>
                </a:lnTo>
                <a:lnTo>
                  <a:pt x="939" y="384"/>
                </a:lnTo>
                <a:lnTo>
                  <a:pt x="924" y="393"/>
                </a:lnTo>
                <a:lnTo>
                  <a:pt x="935" y="382"/>
                </a:lnTo>
                <a:lnTo>
                  <a:pt x="933" y="373"/>
                </a:lnTo>
                <a:lnTo>
                  <a:pt x="924" y="363"/>
                </a:lnTo>
                <a:lnTo>
                  <a:pt x="905" y="363"/>
                </a:lnTo>
                <a:lnTo>
                  <a:pt x="918" y="356"/>
                </a:lnTo>
                <a:lnTo>
                  <a:pt x="903" y="335"/>
                </a:lnTo>
                <a:lnTo>
                  <a:pt x="905" y="327"/>
                </a:lnTo>
                <a:lnTo>
                  <a:pt x="901" y="299"/>
                </a:lnTo>
                <a:lnTo>
                  <a:pt x="903" y="269"/>
                </a:lnTo>
                <a:lnTo>
                  <a:pt x="847" y="263"/>
                </a:lnTo>
                <a:lnTo>
                  <a:pt x="839" y="278"/>
                </a:lnTo>
                <a:lnTo>
                  <a:pt x="847" y="260"/>
                </a:lnTo>
                <a:lnTo>
                  <a:pt x="836" y="250"/>
                </a:lnTo>
                <a:lnTo>
                  <a:pt x="806" y="241"/>
                </a:lnTo>
                <a:lnTo>
                  <a:pt x="794" y="224"/>
                </a:lnTo>
                <a:lnTo>
                  <a:pt x="775" y="213"/>
                </a:lnTo>
                <a:lnTo>
                  <a:pt x="740" y="196"/>
                </a:lnTo>
                <a:lnTo>
                  <a:pt x="708" y="209"/>
                </a:lnTo>
                <a:lnTo>
                  <a:pt x="715" y="201"/>
                </a:lnTo>
                <a:lnTo>
                  <a:pt x="715" y="190"/>
                </a:lnTo>
                <a:lnTo>
                  <a:pt x="700" y="147"/>
                </a:lnTo>
                <a:lnTo>
                  <a:pt x="683" y="143"/>
                </a:lnTo>
                <a:lnTo>
                  <a:pt x="681" y="154"/>
                </a:lnTo>
                <a:lnTo>
                  <a:pt x="678" y="141"/>
                </a:lnTo>
                <a:lnTo>
                  <a:pt x="0" y="141"/>
                </a:lnTo>
                <a:lnTo>
                  <a:pt x="0" y="22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1" name=""/>
          <p:cNvSpPr/>
          <p:nvPr/>
        </p:nvSpPr>
        <p:spPr>
          <a:xfrm>
            <a:off x="968400" y="852480"/>
            <a:ext cx="2433600" cy="1290600"/>
          </a:xfrm>
          <a:custGeom>
            <a:avLst/>
            <a:gdLst/>
            <a:ahLst/>
            <a:rect l="l" t="t" r="r" b="b"/>
            <a:pathLst>
              <a:path w="1396" h="636">
                <a:moveTo>
                  <a:pt x="0" y="228"/>
                </a:moveTo>
                <a:lnTo>
                  <a:pt x="19" y="239"/>
                </a:lnTo>
                <a:lnTo>
                  <a:pt x="19" y="271"/>
                </a:lnTo>
                <a:lnTo>
                  <a:pt x="19" y="282"/>
                </a:lnTo>
                <a:lnTo>
                  <a:pt x="15" y="282"/>
                </a:lnTo>
                <a:lnTo>
                  <a:pt x="14" y="290"/>
                </a:lnTo>
                <a:lnTo>
                  <a:pt x="23" y="297"/>
                </a:lnTo>
                <a:lnTo>
                  <a:pt x="19" y="305"/>
                </a:lnTo>
                <a:lnTo>
                  <a:pt x="34" y="322"/>
                </a:lnTo>
                <a:lnTo>
                  <a:pt x="38" y="320"/>
                </a:lnTo>
                <a:lnTo>
                  <a:pt x="38" y="335"/>
                </a:lnTo>
                <a:lnTo>
                  <a:pt x="44" y="348"/>
                </a:lnTo>
                <a:lnTo>
                  <a:pt x="53" y="346"/>
                </a:lnTo>
                <a:lnTo>
                  <a:pt x="53" y="354"/>
                </a:lnTo>
                <a:lnTo>
                  <a:pt x="61" y="350"/>
                </a:lnTo>
                <a:lnTo>
                  <a:pt x="62" y="374"/>
                </a:lnTo>
                <a:lnTo>
                  <a:pt x="68" y="371"/>
                </a:lnTo>
                <a:lnTo>
                  <a:pt x="68" y="378"/>
                </a:lnTo>
                <a:lnTo>
                  <a:pt x="72" y="378"/>
                </a:lnTo>
                <a:lnTo>
                  <a:pt x="62" y="382"/>
                </a:lnTo>
                <a:lnTo>
                  <a:pt x="70" y="384"/>
                </a:lnTo>
                <a:lnTo>
                  <a:pt x="62" y="386"/>
                </a:lnTo>
                <a:lnTo>
                  <a:pt x="64" y="391"/>
                </a:lnTo>
                <a:lnTo>
                  <a:pt x="74" y="397"/>
                </a:lnTo>
                <a:lnTo>
                  <a:pt x="91" y="393"/>
                </a:lnTo>
                <a:lnTo>
                  <a:pt x="89" y="397"/>
                </a:lnTo>
                <a:lnTo>
                  <a:pt x="96" y="403"/>
                </a:lnTo>
                <a:lnTo>
                  <a:pt x="93" y="406"/>
                </a:lnTo>
                <a:lnTo>
                  <a:pt x="121" y="410"/>
                </a:lnTo>
                <a:lnTo>
                  <a:pt x="119" y="420"/>
                </a:lnTo>
                <a:lnTo>
                  <a:pt x="121" y="425"/>
                </a:lnTo>
                <a:lnTo>
                  <a:pt x="128" y="429"/>
                </a:lnTo>
                <a:lnTo>
                  <a:pt x="132" y="427"/>
                </a:lnTo>
                <a:lnTo>
                  <a:pt x="132" y="422"/>
                </a:lnTo>
                <a:lnTo>
                  <a:pt x="140" y="431"/>
                </a:lnTo>
                <a:lnTo>
                  <a:pt x="140" y="438"/>
                </a:lnTo>
                <a:lnTo>
                  <a:pt x="147" y="431"/>
                </a:lnTo>
                <a:lnTo>
                  <a:pt x="147" y="444"/>
                </a:lnTo>
                <a:lnTo>
                  <a:pt x="158" y="444"/>
                </a:lnTo>
                <a:lnTo>
                  <a:pt x="151" y="448"/>
                </a:lnTo>
                <a:lnTo>
                  <a:pt x="155" y="452"/>
                </a:lnTo>
                <a:lnTo>
                  <a:pt x="666" y="454"/>
                </a:lnTo>
                <a:lnTo>
                  <a:pt x="666" y="440"/>
                </a:lnTo>
                <a:lnTo>
                  <a:pt x="676" y="459"/>
                </a:lnTo>
                <a:lnTo>
                  <a:pt x="710" y="463"/>
                </a:lnTo>
                <a:lnTo>
                  <a:pt x="736" y="478"/>
                </a:lnTo>
                <a:lnTo>
                  <a:pt x="745" y="476"/>
                </a:lnTo>
                <a:lnTo>
                  <a:pt x="764" y="480"/>
                </a:lnTo>
                <a:lnTo>
                  <a:pt x="772" y="476"/>
                </a:lnTo>
                <a:lnTo>
                  <a:pt x="781" y="463"/>
                </a:lnTo>
                <a:lnTo>
                  <a:pt x="783" y="469"/>
                </a:lnTo>
                <a:lnTo>
                  <a:pt x="790" y="457"/>
                </a:lnTo>
                <a:lnTo>
                  <a:pt x="790" y="467"/>
                </a:lnTo>
                <a:lnTo>
                  <a:pt x="796" y="452"/>
                </a:lnTo>
                <a:lnTo>
                  <a:pt x="809" y="455"/>
                </a:lnTo>
                <a:lnTo>
                  <a:pt x="815" y="470"/>
                </a:lnTo>
                <a:lnTo>
                  <a:pt x="815" y="457"/>
                </a:lnTo>
                <a:lnTo>
                  <a:pt x="828" y="459"/>
                </a:lnTo>
                <a:lnTo>
                  <a:pt x="839" y="482"/>
                </a:lnTo>
                <a:lnTo>
                  <a:pt x="854" y="480"/>
                </a:lnTo>
                <a:lnTo>
                  <a:pt x="853" y="489"/>
                </a:lnTo>
                <a:lnTo>
                  <a:pt x="858" y="497"/>
                </a:lnTo>
                <a:lnTo>
                  <a:pt x="858" y="508"/>
                </a:lnTo>
                <a:lnTo>
                  <a:pt x="864" y="510"/>
                </a:lnTo>
                <a:lnTo>
                  <a:pt x="862" y="521"/>
                </a:lnTo>
                <a:lnTo>
                  <a:pt x="866" y="521"/>
                </a:lnTo>
                <a:lnTo>
                  <a:pt x="866" y="519"/>
                </a:lnTo>
                <a:lnTo>
                  <a:pt x="869" y="525"/>
                </a:lnTo>
                <a:lnTo>
                  <a:pt x="932" y="536"/>
                </a:lnTo>
                <a:lnTo>
                  <a:pt x="945" y="551"/>
                </a:lnTo>
                <a:lnTo>
                  <a:pt x="945" y="557"/>
                </a:lnTo>
                <a:lnTo>
                  <a:pt x="952" y="565"/>
                </a:lnTo>
                <a:lnTo>
                  <a:pt x="945" y="563"/>
                </a:lnTo>
                <a:lnTo>
                  <a:pt x="945" y="572"/>
                </a:lnTo>
                <a:lnTo>
                  <a:pt x="932" y="566"/>
                </a:lnTo>
                <a:lnTo>
                  <a:pt x="928" y="570"/>
                </a:lnTo>
                <a:lnTo>
                  <a:pt x="928" y="561"/>
                </a:lnTo>
                <a:lnTo>
                  <a:pt x="924" y="563"/>
                </a:lnTo>
                <a:lnTo>
                  <a:pt x="922" y="553"/>
                </a:lnTo>
                <a:lnTo>
                  <a:pt x="915" y="553"/>
                </a:lnTo>
                <a:lnTo>
                  <a:pt x="920" y="566"/>
                </a:lnTo>
                <a:lnTo>
                  <a:pt x="913" y="581"/>
                </a:lnTo>
                <a:lnTo>
                  <a:pt x="913" y="602"/>
                </a:lnTo>
                <a:lnTo>
                  <a:pt x="900" y="610"/>
                </a:lnTo>
                <a:lnTo>
                  <a:pt x="898" y="621"/>
                </a:lnTo>
                <a:lnTo>
                  <a:pt x="900" y="627"/>
                </a:lnTo>
                <a:lnTo>
                  <a:pt x="892" y="627"/>
                </a:lnTo>
                <a:lnTo>
                  <a:pt x="888" y="636"/>
                </a:lnTo>
                <a:lnTo>
                  <a:pt x="900" y="636"/>
                </a:lnTo>
                <a:lnTo>
                  <a:pt x="924" y="619"/>
                </a:lnTo>
                <a:lnTo>
                  <a:pt x="935" y="621"/>
                </a:lnTo>
                <a:lnTo>
                  <a:pt x="945" y="615"/>
                </a:lnTo>
                <a:lnTo>
                  <a:pt x="967" y="615"/>
                </a:lnTo>
                <a:lnTo>
                  <a:pt x="964" y="606"/>
                </a:lnTo>
                <a:lnTo>
                  <a:pt x="950" y="604"/>
                </a:lnTo>
                <a:lnTo>
                  <a:pt x="962" y="593"/>
                </a:lnTo>
                <a:lnTo>
                  <a:pt x="980" y="587"/>
                </a:lnTo>
                <a:lnTo>
                  <a:pt x="1001" y="589"/>
                </a:lnTo>
                <a:lnTo>
                  <a:pt x="997" y="581"/>
                </a:lnTo>
                <a:lnTo>
                  <a:pt x="1003" y="583"/>
                </a:lnTo>
                <a:lnTo>
                  <a:pt x="1026" y="572"/>
                </a:lnTo>
                <a:lnTo>
                  <a:pt x="1039" y="561"/>
                </a:lnTo>
                <a:lnTo>
                  <a:pt x="1101" y="561"/>
                </a:lnTo>
                <a:lnTo>
                  <a:pt x="1105" y="553"/>
                </a:lnTo>
                <a:lnTo>
                  <a:pt x="1120" y="551"/>
                </a:lnTo>
                <a:lnTo>
                  <a:pt x="1131" y="512"/>
                </a:lnTo>
                <a:lnTo>
                  <a:pt x="1142" y="495"/>
                </a:lnTo>
                <a:lnTo>
                  <a:pt x="1152" y="502"/>
                </a:lnTo>
                <a:lnTo>
                  <a:pt x="1163" y="497"/>
                </a:lnTo>
                <a:lnTo>
                  <a:pt x="1172" y="506"/>
                </a:lnTo>
                <a:lnTo>
                  <a:pt x="1172" y="542"/>
                </a:lnTo>
                <a:lnTo>
                  <a:pt x="1176" y="544"/>
                </a:lnTo>
                <a:lnTo>
                  <a:pt x="1178" y="553"/>
                </a:lnTo>
                <a:lnTo>
                  <a:pt x="1186" y="555"/>
                </a:lnTo>
                <a:lnTo>
                  <a:pt x="1212" y="553"/>
                </a:lnTo>
                <a:lnTo>
                  <a:pt x="1233" y="534"/>
                </a:lnTo>
                <a:lnTo>
                  <a:pt x="1236" y="538"/>
                </a:lnTo>
                <a:lnTo>
                  <a:pt x="1227" y="548"/>
                </a:lnTo>
                <a:lnTo>
                  <a:pt x="1229" y="551"/>
                </a:lnTo>
                <a:lnTo>
                  <a:pt x="1255" y="550"/>
                </a:lnTo>
                <a:lnTo>
                  <a:pt x="1240" y="557"/>
                </a:lnTo>
                <a:lnTo>
                  <a:pt x="1236" y="551"/>
                </a:lnTo>
                <a:lnTo>
                  <a:pt x="1204" y="572"/>
                </a:lnTo>
                <a:lnTo>
                  <a:pt x="1208" y="570"/>
                </a:lnTo>
                <a:lnTo>
                  <a:pt x="1204" y="581"/>
                </a:lnTo>
                <a:lnTo>
                  <a:pt x="1204" y="591"/>
                </a:lnTo>
                <a:lnTo>
                  <a:pt x="1217" y="598"/>
                </a:lnTo>
                <a:lnTo>
                  <a:pt x="1238" y="578"/>
                </a:lnTo>
                <a:lnTo>
                  <a:pt x="1242" y="570"/>
                </a:lnTo>
                <a:lnTo>
                  <a:pt x="1251" y="572"/>
                </a:lnTo>
                <a:lnTo>
                  <a:pt x="1251" y="566"/>
                </a:lnTo>
                <a:lnTo>
                  <a:pt x="1265" y="566"/>
                </a:lnTo>
                <a:lnTo>
                  <a:pt x="1298" y="551"/>
                </a:lnTo>
                <a:lnTo>
                  <a:pt x="1293" y="550"/>
                </a:lnTo>
                <a:lnTo>
                  <a:pt x="1293" y="544"/>
                </a:lnTo>
                <a:lnTo>
                  <a:pt x="1283" y="542"/>
                </a:lnTo>
                <a:lnTo>
                  <a:pt x="1281" y="536"/>
                </a:lnTo>
                <a:lnTo>
                  <a:pt x="1266" y="542"/>
                </a:lnTo>
                <a:lnTo>
                  <a:pt x="1244" y="534"/>
                </a:lnTo>
                <a:lnTo>
                  <a:pt x="1248" y="531"/>
                </a:lnTo>
                <a:lnTo>
                  <a:pt x="1233" y="525"/>
                </a:lnTo>
                <a:lnTo>
                  <a:pt x="1229" y="519"/>
                </a:lnTo>
                <a:lnTo>
                  <a:pt x="1227" y="504"/>
                </a:lnTo>
                <a:lnTo>
                  <a:pt x="1219" y="504"/>
                </a:lnTo>
                <a:lnTo>
                  <a:pt x="1229" y="486"/>
                </a:lnTo>
                <a:lnTo>
                  <a:pt x="1223" y="482"/>
                </a:lnTo>
                <a:lnTo>
                  <a:pt x="1212" y="487"/>
                </a:lnTo>
                <a:lnTo>
                  <a:pt x="1210" y="482"/>
                </a:lnTo>
                <a:lnTo>
                  <a:pt x="1195" y="478"/>
                </a:lnTo>
                <a:lnTo>
                  <a:pt x="1208" y="474"/>
                </a:lnTo>
                <a:lnTo>
                  <a:pt x="1219" y="478"/>
                </a:lnTo>
                <a:lnTo>
                  <a:pt x="1238" y="463"/>
                </a:lnTo>
                <a:lnTo>
                  <a:pt x="1236" y="452"/>
                </a:lnTo>
                <a:lnTo>
                  <a:pt x="1223" y="444"/>
                </a:lnTo>
                <a:lnTo>
                  <a:pt x="1195" y="446"/>
                </a:lnTo>
                <a:lnTo>
                  <a:pt x="1161" y="463"/>
                </a:lnTo>
                <a:lnTo>
                  <a:pt x="1138" y="480"/>
                </a:lnTo>
                <a:lnTo>
                  <a:pt x="1118" y="506"/>
                </a:lnTo>
                <a:lnTo>
                  <a:pt x="1110" y="510"/>
                </a:lnTo>
                <a:lnTo>
                  <a:pt x="1125" y="493"/>
                </a:lnTo>
                <a:lnTo>
                  <a:pt x="1135" y="474"/>
                </a:lnTo>
                <a:lnTo>
                  <a:pt x="1142" y="470"/>
                </a:lnTo>
                <a:lnTo>
                  <a:pt x="1152" y="455"/>
                </a:lnTo>
                <a:lnTo>
                  <a:pt x="1167" y="442"/>
                </a:lnTo>
                <a:lnTo>
                  <a:pt x="1182" y="440"/>
                </a:lnTo>
                <a:lnTo>
                  <a:pt x="1189" y="423"/>
                </a:lnTo>
                <a:lnTo>
                  <a:pt x="1201" y="416"/>
                </a:lnTo>
                <a:lnTo>
                  <a:pt x="1276" y="416"/>
                </a:lnTo>
                <a:lnTo>
                  <a:pt x="1287" y="420"/>
                </a:lnTo>
                <a:lnTo>
                  <a:pt x="1313" y="410"/>
                </a:lnTo>
                <a:lnTo>
                  <a:pt x="1313" y="414"/>
                </a:lnTo>
                <a:lnTo>
                  <a:pt x="1317" y="416"/>
                </a:lnTo>
                <a:lnTo>
                  <a:pt x="1347" y="384"/>
                </a:lnTo>
                <a:lnTo>
                  <a:pt x="1379" y="378"/>
                </a:lnTo>
                <a:lnTo>
                  <a:pt x="1396" y="359"/>
                </a:lnTo>
                <a:lnTo>
                  <a:pt x="1391" y="352"/>
                </a:lnTo>
                <a:lnTo>
                  <a:pt x="1396" y="354"/>
                </a:lnTo>
                <a:lnTo>
                  <a:pt x="1391" y="346"/>
                </a:lnTo>
                <a:lnTo>
                  <a:pt x="1394" y="344"/>
                </a:lnTo>
                <a:lnTo>
                  <a:pt x="1392" y="335"/>
                </a:lnTo>
                <a:lnTo>
                  <a:pt x="1383" y="329"/>
                </a:lnTo>
                <a:lnTo>
                  <a:pt x="1396" y="329"/>
                </a:lnTo>
                <a:lnTo>
                  <a:pt x="1391" y="320"/>
                </a:lnTo>
                <a:lnTo>
                  <a:pt x="1392" y="318"/>
                </a:lnTo>
                <a:lnTo>
                  <a:pt x="1374" y="310"/>
                </a:lnTo>
                <a:lnTo>
                  <a:pt x="1368" y="322"/>
                </a:lnTo>
                <a:lnTo>
                  <a:pt x="1368" y="297"/>
                </a:lnTo>
                <a:lnTo>
                  <a:pt x="1351" y="299"/>
                </a:lnTo>
                <a:lnTo>
                  <a:pt x="1359" y="301"/>
                </a:lnTo>
                <a:lnTo>
                  <a:pt x="1342" y="303"/>
                </a:lnTo>
                <a:lnTo>
                  <a:pt x="1312" y="327"/>
                </a:lnTo>
                <a:lnTo>
                  <a:pt x="1312" y="318"/>
                </a:lnTo>
                <a:lnTo>
                  <a:pt x="1296" y="312"/>
                </a:lnTo>
                <a:lnTo>
                  <a:pt x="1302" y="309"/>
                </a:lnTo>
                <a:lnTo>
                  <a:pt x="1313" y="316"/>
                </a:lnTo>
                <a:lnTo>
                  <a:pt x="1319" y="307"/>
                </a:lnTo>
                <a:lnTo>
                  <a:pt x="1342" y="299"/>
                </a:lnTo>
                <a:lnTo>
                  <a:pt x="1328" y="301"/>
                </a:lnTo>
                <a:lnTo>
                  <a:pt x="1364" y="286"/>
                </a:lnTo>
                <a:lnTo>
                  <a:pt x="1353" y="273"/>
                </a:lnTo>
                <a:lnTo>
                  <a:pt x="1347" y="278"/>
                </a:lnTo>
                <a:lnTo>
                  <a:pt x="1340" y="277"/>
                </a:lnTo>
                <a:lnTo>
                  <a:pt x="1332" y="265"/>
                </a:lnTo>
                <a:lnTo>
                  <a:pt x="1323" y="275"/>
                </a:lnTo>
                <a:lnTo>
                  <a:pt x="1327" y="265"/>
                </a:lnTo>
                <a:lnTo>
                  <a:pt x="1323" y="262"/>
                </a:lnTo>
                <a:lnTo>
                  <a:pt x="1308" y="263"/>
                </a:lnTo>
                <a:lnTo>
                  <a:pt x="1312" y="258"/>
                </a:lnTo>
                <a:lnTo>
                  <a:pt x="1312" y="247"/>
                </a:lnTo>
                <a:lnTo>
                  <a:pt x="1293" y="243"/>
                </a:lnTo>
                <a:lnTo>
                  <a:pt x="1293" y="231"/>
                </a:lnTo>
                <a:lnTo>
                  <a:pt x="1281" y="233"/>
                </a:lnTo>
                <a:lnTo>
                  <a:pt x="1285" y="230"/>
                </a:lnTo>
                <a:lnTo>
                  <a:pt x="1280" y="224"/>
                </a:lnTo>
                <a:lnTo>
                  <a:pt x="1283" y="220"/>
                </a:lnTo>
                <a:lnTo>
                  <a:pt x="1263" y="218"/>
                </a:lnTo>
                <a:lnTo>
                  <a:pt x="1276" y="215"/>
                </a:lnTo>
                <a:lnTo>
                  <a:pt x="1274" y="213"/>
                </a:lnTo>
                <a:lnTo>
                  <a:pt x="1285" y="216"/>
                </a:lnTo>
                <a:lnTo>
                  <a:pt x="1283" y="213"/>
                </a:lnTo>
                <a:lnTo>
                  <a:pt x="1291" y="205"/>
                </a:lnTo>
                <a:lnTo>
                  <a:pt x="1281" y="190"/>
                </a:lnTo>
                <a:lnTo>
                  <a:pt x="1272" y="192"/>
                </a:lnTo>
                <a:lnTo>
                  <a:pt x="1283" y="184"/>
                </a:lnTo>
                <a:lnTo>
                  <a:pt x="1276" y="175"/>
                </a:lnTo>
                <a:lnTo>
                  <a:pt x="1268" y="175"/>
                </a:lnTo>
                <a:lnTo>
                  <a:pt x="1274" y="171"/>
                </a:lnTo>
                <a:lnTo>
                  <a:pt x="1270" y="166"/>
                </a:lnTo>
                <a:lnTo>
                  <a:pt x="1257" y="169"/>
                </a:lnTo>
                <a:lnTo>
                  <a:pt x="1270" y="158"/>
                </a:lnTo>
                <a:lnTo>
                  <a:pt x="1251" y="154"/>
                </a:lnTo>
                <a:lnTo>
                  <a:pt x="1265" y="149"/>
                </a:lnTo>
                <a:lnTo>
                  <a:pt x="1257" y="143"/>
                </a:lnTo>
                <a:lnTo>
                  <a:pt x="1257" y="134"/>
                </a:lnTo>
                <a:lnTo>
                  <a:pt x="1238" y="137"/>
                </a:lnTo>
                <a:lnTo>
                  <a:pt x="1255" y="128"/>
                </a:lnTo>
                <a:lnTo>
                  <a:pt x="1242" y="120"/>
                </a:lnTo>
                <a:lnTo>
                  <a:pt x="1248" y="117"/>
                </a:lnTo>
                <a:lnTo>
                  <a:pt x="1240" y="115"/>
                </a:lnTo>
                <a:lnTo>
                  <a:pt x="1238" y="103"/>
                </a:lnTo>
                <a:lnTo>
                  <a:pt x="1233" y="103"/>
                </a:lnTo>
                <a:lnTo>
                  <a:pt x="1236" y="98"/>
                </a:lnTo>
                <a:lnTo>
                  <a:pt x="1233" y="88"/>
                </a:lnTo>
                <a:lnTo>
                  <a:pt x="1227" y="88"/>
                </a:lnTo>
                <a:lnTo>
                  <a:pt x="1214" y="109"/>
                </a:lnTo>
                <a:lnTo>
                  <a:pt x="1219" y="119"/>
                </a:lnTo>
                <a:lnTo>
                  <a:pt x="1210" y="124"/>
                </a:lnTo>
                <a:lnTo>
                  <a:pt x="1212" y="130"/>
                </a:lnTo>
                <a:lnTo>
                  <a:pt x="1210" y="139"/>
                </a:lnTo>
                <a:lnTo>
                  <a:pt x="1202" y="139"/>
                </a:lnTo>
                <a:lnTo>
                  <a:pt x="1208" y="147"/>
                </a:lnTo>
                <a:lnTo>
                  <a:pt x="1204" y="156"/>
                </a:lnTo>
                <a:lnTo>
                  <a:pt x="1204" y="147"/>
                </a:lnTo>
                <a:lnTo>
                  <a:pt x="1197" y="141"/>
                </a:lnTo>
                <a:lnTo>
                  <a:pt x="1191" y="154"/>
                </a:lnTo>
                <a:lnTo>
                  <a:pt x="1172" y="167"/>
                </a:lnTo>
                <a:lnTo>
                  <a:pt x="1170" y="156"/>
                </a:lnTo>
                <a:lnTo>
                  <a:pt x="1169" y="158"/>
                </a:lnTo>
                <a:lnTo>
                  <a:pt x="1170" y="149"/>
                </a:lnTo>
                <a:lnTo>
                  <a:pt x="1163" y="167"/>
                </a:lnTo>
                <a:lnTo>
                  <a:pt x="1150" y="169"/>
                </a:lnTo>
                <a:lnTo>
                  <a:pt x="1163" y="166"/>
                </a:lnTo>
                <a:lnTo>
                  <a:pt x="1163" y="156"/>
                </a:lnTo>
                <a:lnTo>
                  <a:pt x="1159" y="139"/>
                </a:lnTo>
                <a:lnTo>
                  <a:pt x="1123" y="147"/>
                </a:lnTo>
                <a:lnTo>
                  <a:pt x="1133" y="143"/>
                </a:lnTo>
                <a:lnTo>
                  <a:pt x="1129" y="137"/>
                </a:lnTo>
                <a:lnTo>
                  <a:pt x="1137" y="141"/>
                </a:lnTo>
                <a:lnTo>
                  <a:pt x="1144" y="137"/>
                </a:lnTo>
                <a:lnTo>
                  <a:pt x="1140" y="130"/>
                </a:lnTo>
                <a:lnTo>
                  <a:pt x="1144" y="124"/>
                </a:lnTo>
                <a:lnTo>
                  <a:pt x="1137" y="124"/>
                </a:lnTo>
                <a:lnTo>
                  <a:pt x="1142" y="113"/>
                </a:lnTo>
                <a:lnTo>
                  <a:pt x="1137" y="103"/>
                </a:lnTo>
                <a:lnTo>
                  <a:pt x="1106" y="98"/>
                </a:lnTo>
                <a:lnTo>
                  <a:pt x="1142" y="96"/>
                </a:lnTo>
                <a:lnTo>
                  <a:pt x="1135" y="81"/>
                </a:lnTo>
                <a:lnTo>
                  <a:pt x="1142" y="66"/>
                </a:lnTo>
                <a:lnTo>
                  <a:pt x="1137" y="60"/>
                </a:lnTo>
                <a:lnTo>
                  <a:pt x="1129" y="68"/>
                </a:lnTo>
                <a:lnTo>
                  <a:pt x="1125" y="60"/>
                </a:lnTo>
                <a:lnTo>
                  <a:pt x="1101" y="56"/>
                </a:lnTo>
                <a:lnTo>
                  <a:pt x="1095" y="45"/>
                </a:lnTo>
                <a:lnTo>
                  <a:pt x="1101" y="39"/>
                </a:lnTo>
                <a:lnTo>
                  <a:pt x="1088" y="41"/>
                </a:lnTo>
                <a:lnTo>
                  <a:pt x="1091" y="38"/>
                </a:lnTo>
                <a:lnTo>
                  <a:pt x="1088" y="26"/>
                </a:lnTo>
                <a:lnTo>
                  <a:pt x="1078" y="32"/>
                </a:lnTo>
                <a:lnTo>
                  <a:pt x="1082" y="17"/>
                </a:lnTo>
                <a:lnTo>
                  <a:pt x="1059" y="4"/>
                </a:lnTo>
                <a:lnTo>
                  <a:pt x="1037" y="17"/>
                </a:lnTo>
                <a:lnTo>
                  <a:pt x="992" y="0"/>
                </a:lnTo>
                <a:lnTo>
                  <a:pt x="979" y="13"/>
                </a:lnTo>
                <a:lnTo>
                  <a:pt x="980" y="32"/>
                </a:lnTo>
                <a:lnTo>
                  <a:pt x="994" y="34"/>
                </a:lnTo>
                <a:lnTo>
                  <a:pt x="980" y="68"/>
                </a:lnTo>
                <a:lnTo>
                  <a:pt x="992" y="71"/>
                </a:lnTo>
                <a:lnTo>
                  <a:pt x="986" y="73"/>
                </a:lnTo>
                <a:lnTo>
                  <a:pt x="988" y="83"/>
                </a:lnTo>
                <a:lnTo>
                  <a:pt x="992" y="92"/>
                </a:lnTo>
                <a:lnTo>
                  <a:pt x="988" y="100"/>
                </a:lnTo>
                <a:lnTo>
                  <a:pt x="997" y="100"/>
                </a:lnTo>
                <a:lnTo>
                  <a:pt x="994" y="111"/>
                </a:lnTo>
                <a:lnTo>
                  <a:pt x="999" y="115"/>
                </a:lnTo>
                <a:lnTo>
                  <a:pt x="988" y="113"/>
                </a:lnTo>
                <a:lnTo>
                  <a:pt x="988" y="126"/>
                </a:lnTo>
                <a:lnTo>
                  <a:pt x="969" y="134"/>
                </a:lnTo>
                <a:lnTo>
                  <a:pt x="969" y="143"/>
                </a:lnTo>
                <a:lnTo>
                  <a:pt x="992" y="162"/>
                </a:lnTo>
                <a:lnTo>
                  <a:pt x="1003" y="207"/>
                </a:lnTo>
                <a:lnTo>
                  <a:pt x="1007" y="230"/>
                </a:lnTo>
                <a:lnTo>
                  <a:pt x="1012" y="220"/>
                </a:lnTo>
                <a:lnTo>
                  <a:pt x="1016" y="231"/>
                </a:lnTo>
                <a:lnTo>
                  <a:pt x="1007" y="233"/>
                </a:lnTo>
                <a:lnTo>
                  <a:pt x="990" y="262"/>
                </a:lnTo>
                <a:lnTo>
                  <a:pt x="952" y="288"/>
                </a:lnTo>
                <a:lnTo>
                  <a:pt x="965" y="307"/>
                </a:lnTo>
                <a:lnTo>
                  <a:pt x="969" y="350"/>
                </a:lnTo>
                <a:lnTo>
                  <a:pt x="977" y="356"/>
                </a:lnTo>
                <a:lnTo>
                  <a:pt x="984" y="358"/>
                </a:lnTo>
                <a:lnTo>
                  <a:pt x="975" y="358"/>
                </a:lnTo>
                <a:lnTo>
                  <a:pt x="964" y="369"/>
                </a:lnTo>
                <a:lnTo>
                  <a:pt x="971" y="378"/>
                </a:lnTo>
                <a:lnTo>
                  <a:pt x="967" y="386"/>
                </a:lnTo>
                <a:lnTo>
                  <a:pt x="956" y="378"/>
                </a:lnTo>
                <a:lnTo>
                  <a:pt x="954" y="382"/>
                </a:lnTo>
                <a:lnTo>
                  <a:pt x="950" y="382"/>
                </a:lnTo>
                <a:lnTo>
                  <a:pt x="952" y="391"/>
                </a:lnTo>
                <a:lnTo>
                  <a:pt x="939" y="384"/>
                </a:lnTo>
                <a:lnTo>
                  <a:pt x="924" y="393"/>
                </a:lnTo>
                <a:lnTo>
                  <a:pt x="935" y="382"/>
                </a:lnTo>
                <a:lnTo>
                  <a:pt x="933" y="373"/>
                </a:lnTo>
                <a:lnTo>
                  <a:pt x="924" y="363"/>
                </a:lnTo>
                <a:lnTo>
                  <a:pt x="905" y="363"/>
                </a:lnTo>
                <a:lnTo>
                  <a:pt x="918" y="356"/>
                </a:lnTo>
                <a:lnTo>
                  <a:pt x="903" y="335"/>
                </a:lnTo>
                <a:lnTo>
                  <a:pt x="905" y="327"/>
                </a:lnTo>
                <a:lnTo>
                  <a:pt x="901" y="299"/>
                </a:lnTo>
                <a:lnTo>
                  <a:pt x="903" y="269"/>
                </a:lnTo>
                <a:lnTo>
                  <a:pt x="847" y="263"/>
                </a:lnTo>
                <a:lnTo>
                  <a:pt x="839" y="278"/>
                </a:lnTo>
                <a:lnTo>
                  <a:pt x="847" y="260"/>
                </a:lnTo>
                <a:lnTo>
                  <a:pt x="836" y="250"/>
                </a:lnTo>
                <a:lnTo>
                  <a:pt x="806" y="241"/>
                </a:lnTo>
                <a:lnTo>
                  <a:pt x="794" y="224"/>
                </a:lnTo>
                <a:lnTo>
                  <a:pt x="775" y="213"/>
                </a:lnTo>
                <a:lnTo>
                  <a:pt x="740" y="196"/>
                </a:lnTo>
                <a:lnTo>
                  <a:pt x="708" y="209"/>
                </a:lnTo>
                <a:lnTo>
                  <a:pt x="715" y="201"/>
                </a:lnTo>
                <a:lnTo>
                  <a:pt x="715" y="190"/>
                </a:lnTo>
                <a:lnTo>
                  <a:pt x="700" y="147"/>
                </a:lnTo>
                <a:lnTo>
                  <a:pt x="683" y="143"/>
                </a:lnTo>
                <a:lnTo>
                  <a:pt x="681" y="154"/>
                </a:lnTo>
                <a:lnTo>
                  <a:pt x="678" y="141"/>
                </a:lnTo>
                <a:lnTo>
                  <a:pt x="0" y="141"/>
                </a:lnTo>
                <a:lnTo>
                  <a:pt x="0" y="228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2" name=""/>
          <p:cNvSpPr/>
          <p:nvPr/>
        </p:nvSpPr>
        <p:spPr>
          <a:xfrm>
            <a:off x="968400" y="852480"/>
            <a:ext cx="2433600" cy="1290600"/>
          </a:xfrm>
          <a:custGeom>
            <a:avLst/>
            <a:gdLst/>
            <a:ahLst/>
            <a:rect l="l" t="t" r="r" b="b"/>
            <a:pathLst>
              <a:path w="1396" h="636">
                <a:moveTo>
                  <a:pt x="0" y="228"/>
                </a:moveTo>
                <a:lnTo>
                  <a:pt x="19" y="239"/>
                </a:lnTo>
                <a:lnTo>
                  <a:pt x="19" y="271"/>
                </a:lnTo>
                <a:lnTo>
                  <a:pt x="19" y="282"/>
                </a:lnTo>
                <a:lnTo>
                  <a:pt x="15" y="282"/>
                </a:lnTo>
                <a:lnTo>
                  <a:pt x="14" y="290"/>
                </a:lnTo>
                <a:lnTo>
                  <a:pt x="23" y="297"/>
                </a:lnTo>
                <a:lnTo>
                  <a:pt x="19" y="305"/>
                </a:lnTo>
                <a:lnTo>
                  <a:pt x="34" y="322"/>
                </a:lnTo>
                <a:lnTo>
                  <a:pt x="38" y="320"/>
                </a:lnTo>
                <a:lnTo>
                  <a:pt x="38" y="335"/>
                </a:lnTo>
                <a:lnTo>
                  <a:pt x="44" y="348"/>
                </a:lnTo>
                <a:lnTo>
                  <a:pt x="53" y="346"/>
                </a:lnTo>
                <a:lnTo>
                  <a:pt x="53" y="354"/>
                </a:lnTo>
                <a:lnTo>
                  <a:pt x="61" y="350"/>
                </a:lnTo>
                <a:lnTo>
                  <a:pt x="62" y="374"/>
                </a:lnTo>
                <a:lnTo>
                  <a:pt x="68" y="371"/>
                </a:lnTo>
                <a:lnTo>
                  <a:pt x="68" y="378"/>
                </a:lnTo>
                <a:lnTo>
                  <a:pt x="72" y="378"/>
                </a:lnTo>
                <a:lnTo>
                  <a:pt x="62" y="382"/>
                </a:lnTo>
                <a:lnTo>
                  <a:pt x="70" y="384"/>
                </a:lnTo>
                <a:lnTo>
                  <a:pt x="62" y="386"/>
                </a:lnTo>
                <a:lnTo>
                  <a:pt x="64" y="391"/>
                </a:lnTo>
                <a:lnTo>
                  <a:pt x="74" y="397"/>
                </a:lnTo>
                <a:lnTo>
                  <a:pt x="91" y="393"/>
                </a:lnTo>
                <a:lnTo>
                  <a:pt x="89" y="397"/>
                </a:lnTo>
                <a:lnTo>
                  <a:pt x="96" y="403"/>
                </a:lnTo>
                <a:lnTo>
                  <a:pt x="93" y="406"/>
                </a:lnTo>
                <a:lnTo>
                  <a:pt x="121" y="410"/>
                </a:lnTo>
                <a:lnTo>
                  <a:pt x="119" y="420"/>
                </a:lnTo>
                <a:lnTo>
                  <a:pt x="121" y="425"/>
                </a:lnTo>
                <a:lnTo>
                  <a:pt x="128" y="429"/>
                </a:lnTo>
                <a:lnTo>
                  <a:pt x="132" y="427"/>
                </a:lnTo>
                <a:lnTo>
                  <a:pt x="132" y="422"/>
                </a:lnTo>
                <a:lnTo>
                  <a:pt x="140" y="431"/>
                </a:lnTo>
                <a:lnTo>
                  <a:pt x="140" y="438"/>
                </a:lnTo>
                <a:lnTo>
                  <a:pt x="147" y="431"/>
                </a:lnTo>
                <a:lnTo>
                  <a:pt x="147" y="444"/>
                </a:lnTo>
                <a:lnTo>
                  <a:pt x="158" y="444"/>
                </a:lnTo>
                <a:lnTo>
                  <a:pt x="151" y="448"/>
                </a:lnTo>
                <a:lnTo>
                  <a:pt x="155" y="452"/>
                </a:lnTo>
                <a:lnTo>
                  <a:pt x="666" y="454"/>
                </a:lnTo>
                <a:lnTo>
                  <a:pt x="666" y="440"/>
                </a:lnTo>
                <a:lnTo>
                  <a:pt x="676" y="459"/>
                </a:lnTo>
                <a:lnTo>
                  <a:pt x="710" y="463"/>
                </a:lnTo>
                <a:lnTo>
                  <a:pt x="736" y="478"/>
                </a:lnTo>
                <a:lnTo>
                  <a:pt x="745" y="476"/>
                </a:lnTo>
                <a:lnTo>
                  <a:pt x="764" y="480"/>
                </a:lnTo>
                <a:lnTo>
                  <a:pt x="772" y="476"/>
                </a:lnTo>
                <a:lnTo>
                  <a:pt x="781" y="463"/>
                </a:lnTo>
                <a:lnTo>
                  <a:pt x="783" y="469"/>
                </a:lnTo>
                <a:lnTo>
                  <a:pt x="790" y="457"/>
                </a:lnTo>
                <a:lnTo>
                  <a:pt x="790" y="467"/>
                </a:lnTo>
                <a:lnTo>
                  <a:pt x="796" y="452"/>
                </a:lnTo>
                <a:lnTo>
                  <a:pt x="809" y="455"/>
                </a:lnTo>
                <a:lnTo>
                  <a:pt x="815" y="470"/>
                </a:lnTo>
                <a:lnTo>
                  <a:pt x="815" y="457"/>
                </a:lnTo>
                <a:lnTo>
                  <a:pt x="828" y="459"/>
                </a:lnTo>
                <a:lnTo>
                  <a:pt x="839" y="482"/>
                </a:lnTo>
                <a:lnTo>
                  <a:pt x="854" y="480"/>
                </a:lnTo>
                <a:lnTo>
                  <a:pt x="853" y="489"/>
                </a:lnTo>
                <a:lnTo>
                  <a:pt x="858" y="497"/>
                </a:lnTo>
                <a:lnTo>
                  <a:pt x="858" y="508"/>
                </a:lnTo>
                <a:lnTo>
                  <a:pt x="864" y="510"/>
                </a:lnTo>
                <a:lnTo>
                  <a:pt x="862" y="521"/>
                </a:lnTo>
                <a:lnTo>
                  <a:pt x="866" y="521"/>
                </a:lnTo>
                <a:lnTo>
                  <a:pt x="866" y="519"/>
                </a:lnTo>
                <a:lnTo>
                  <a:pt x="869" y="525"/>
                </a:lnTo>
                <a:lnTo>
                  <a:pt x="932" y="536"/>
                </a:lnTo>
                <a:lnTo>
                  <a:pt x="945" y="551"/>
                </a:lnTo>
                <a:lnTo>
                  <a:pt x="945" y="557"/>
                </a:lnTo>
                <a:lnTo>
                  <a:pt x="952" y="565"/>
                </a:lnTo>
                <a:lnTo>
                  <a:pt x="945" y="563"/>
                </a:lnTo>
                <a:lnTo>
                  <a:pt x="945" y="572"/>
                </a:lnTo>
                <a:lnTo>
                  <a:pt x="932" y="566"/>
                </a:lnTo>
                <a:lnTo>
                  <a:pt x="928" y="570"/>
                </a:lnTo>
                <a:lnTo>
                  <a:pt x="928" y="561"/>
                </a:lnTo>
                <a:lnTo>
                  <a:pt x="924" y="563"/>
                </a:lnTo>
                <a:lnTo>
                  <a:pt x="922" y="553"/>
                </a:lnTo>
                <a:lnTo>
                  <a:pt x="915" y="553"/>
                </a:lnTo>
                <a:lnTo>
                  <a:pt x="920" y="566"/>
                </a:lnTo>
                <a:lnTo>
                  <a:pt x="913" y="581"/>
                </a:lnTo>
                <a:lnTo>
                  <a:pt x="913" y="602"/>
                </a:lnTo>
                <a:lnTo>
                  <a:pt x="900" y="610"/>
                </a:lnTo>
                <a:lnTo>
                  <a:pt x="898" y="621"/>
                </a:lnTo>
                <a:lnTo>
                  <a:pt x="900" y="627"/>
                </a:lnTo>
                <a:lnTo>
                  <a:pt x="892" y="627"/>
                </a:lnTo>
                <a:lnTo>
                  <a:pt x="888" y="636"/>
                </a:lnTo>
                <a:lnTo>
                  <a:pt x="900" y="636"/>
                </a:lnTo>
                <a:lnTo>
                  <a:pt x="924" y="619"/>
                </a:lnTo>
                <a:lnTo>
                  <a:pt x="935" y="621"/>
                </a:lnTo>
                <a:lnTo>
                  <a:pt x="945" y="615"/>
                </a:lnTo>
                <a:lnTo>
                  <a:pt x="967" y="615"/>
                </a:lnTo>
                <a:lnTo>
                  <a:pt x="964" y="606"/>
                </a:lnTo>
                <a:lnTo>
                  <a:pt x="950" y="604"/>
                </a:lnTo>
                <a:lnTo>
                  <a:pt x="962" y="593"/>
                </a:lnTo>
                <a:lnTo>
                  <a:pt x="980" y="587"/>
                </a:lnTo>
                <a:lnTo>
                  <a:pt x="1001" y="589"/>
                </a:lnTo>
                <a:lnTo>
                  <a:pt x="997" y="581"/>
                </a:lnTo>
                <a:lnTo>
                  <a:pt x="1003" y="583"/>
                </a:lnTo>
                <a:lnTo>
                  <a:pt x="1026" y="572"/>
                </a:lnTo>
                <a:lnTo>
                  <a:pt x="1039" y="561"/>
                </a:lnTo>
                <a:lnTo>
                  <a:pt x="1101" y="561"/>
                </a:lnTo>
                <a:lnTo>
                  <a:pt x="1105" y="553"/>
                </a:lnTo>
                <a:lnTo>
                  <a:pt x="1120" y="551"/>
                </a:lnTo>
                <a:lnTo>
                  <a:pt x="1131" y="512"/>
                </a:lnTo>
                <a:lnTo>
                  <a:pt x="1142" y="495"/>
                </a:lnTo>
                <a:lnTo>
                  <a:pt x="1152" y="502"/>
                </a:lnTo>
                <a:lnTo>
                  <a:pt x="1163" y="497"/>
                </a:lnTo>
                <a:lnTo>
                  <a:pt x="1172" y="506"/>
                </a:lnTo>
                <a:lnTo>
                  <a:pt x="1172" y="542"/>
                </a:lnTo>
                <a:lnTo>
                  <a:pt x="1176" y="544"/>
                </a:lnTo>
                <a:lnTo>
                  <a:pt x="1178" y="553"/>
                </a:lnTo>
                <a:lnTo>
                  <a:pt x="1186" y="555"/>
                </a:lnTo>
                <a:lnTo>
                  <a:pt x="1212" y="553"/>
                </a:lnTo>
                <a:lnTo>
                  <a:pt x="1233" y="534"/>
                </a:lnTo>
                <a:lnTo>
                  <a:pt x="1236" y="538"/>
                </a:lnTo>
                <a:lnTo>
                  <a:pt x="1227" y="548"/>
                </a:lnTo>
                <a:lnTo>
                  <a:pt x="1229" y="551"/>
                </a:lnTo>
                <a:lnTo>
                  <a:pt x="1255" y="550"/>
                </a:lnTo>
                <a:lnTo>
                  <a:pt x="1240" y="557"/>
                </a:lnTo>
                <a:lnTo>
                  <a:pt x="1236" y="551"/>
                </a:lnTo>
                <a:lnTo>
                  <a:pt x="1204" y="572"/>
                </a:lnTo>
                <a:lnTo>
                  <a:pt x="1208" y="570"/>
                </a:lnTo>
                <a:lnTo>
                  <a:pt x="1204" y="581"/>
                </a:lnTo>
                <a:lnTo>
                  <a:pt x="1204" y="591"/>
                </a:lnTo>
                <a:lnTo>
                  <a:pt x="1217" y="598"/>
                </a:lnTo>
                <a:lnTo>
                  <a:pt x="1238" y="578"/>
                </a:lnTo>
                <a:lnTo>
                  <a:pt x="1242" y="570"/>
                </a:lnTo>
                <a:lnTo>
                  <a:pt x="1251" y="572"/>
                </a:lnTo>
                <a:lnTo>
                  <a:pt x="1251" y="566"/>
                </a:lnTo>
                <a:lnTo>
                  <a:pt x="1265" y="566"/>
                </a:lnTo>
                <a:lnTo>
                  <a:pt x="1298" y="551"/>
                </a:lnTo>
                <a:lnTo>
                  <a:pt x="1293" y="550"/>
                </a:lnTo>
                <a:lnTo>
                  <a:pt x="1293" y="544"/>
                </a:lnTo>
                <a:lnTo>
                  <a:pt x="1283" y="542"/>
                </a:lnTo>
                <a:lnTo>
                  <a:pt x="1281" y="536"/>
                </a:lnTo>
                <a:lnTo>
                  <a:pt x="1266" y="542"/>
                </a:lnTo>
                <a:lnTo>
                  <a:pt x="1244" y="534"/>
                </a:lnTo>
                <a:lnTo>
                  <a:pt x="1248" y="531"/>
                </a:lnTo>
                <a:lnTo>
                  <a:pt x="1233" y="525"/>
                </a:lnTo>
                <a:lnTo>
                  <a:pt x="1229" y="519"/>
                </a:lnTo>
                <a:lnTo>
                  <a:pt x="1227" y="504"/>
                </a:lnTo>
                <a:lnTo>
                  <a:pt x="1219" y="504"/>
                </a:lnTo>
                <a:lnTo>
                  <a:pt x="1229" y="486"/>
                </a:lnTo>
                <a:lnTo>
                  <a:pt x="1223" y="482"/>
                </a:lnTo>
                <a:lnTo>
                  <a:pt x="1212" y="487"/>
                </a:lnTo>
                <a:lnTo>
                  <a:pt x="1210" y="482"/>
                </a:lnTo>
                <a:lnTo>
                  <a:pt x="1195" y="478"/>
                </a:lnTo>
                <a:lnTo>
                  <a:pt x="1208" y="474"/>
                </a:lnTo>
                <a:lnTo>
                  <a:pt x="1219" y="478"/>
                </a:lnTo>
                <a:lnTo>
                  <a:pt x="1238" y="463"/>
                </a:lnTo>
                <a:lnTo>
                  <a:pt x="1236" y="452"/>
                </a:lnTo>
                <a:lnTo>
                  <a:pt x="1223" y="444"/>
                </a:lnTo>
                <a:lnTo>
                  <a:pt x="1195" y="446"/>
                </a:lnTo>
                <a:lnTo>
                  <a:pt x="1161" y="463"/>
                </a:lnTo>
                <a:lnTo>
                  <a:pt x="1138" y="480"/>
                </a:lnTo>
                <a:lnTo>
                  <a:pt x="1118" y="506"/>
                </a:lnTo>
                <a:lnTo>
                  <a:pt x="1110" y="510"/>
                </a:lnTo>
                <a:lnTo>
                  <a:pt x="1125" y="493"/>
                </a:lnTo>
                <a:lnTo>
                  <a:pt x="1135" y="474"/>
                </a:lnTo>
                <a:lnTo>
                  <a:pt x="1142" y="470"/>
                </a:lnTo>
                <a:lnTo>
                  <a:pt x="1152" y="455"/>
                </a:lnTo>
                <a:lnTo>
                  <a:pt x="1167" y="442"/>
                </a:lnTo>
                <a:lnTo>
                  <a:pt x="1182" y="440"/>
                </a:lnTo>
                <a:lnTo>
                  <a:pt x="1189" y="423"/>
                </a:lnTo>
                <a:lnTo>
                  <a:pt x="1201" y="416"/>
                </a:lnTo>
                <a:lnTo>
                  <a:pt x="1276" y="416"/>
                </a:lnTo>
                <a:lnTo>
                  <a:pt x="1287" y="420"/>
                </a:lnTo>
                <a:lnTo>
                  <a:pt x="1313" y="410"/>
                </a:lnTo>
                <a:lnTo>
                  <a:pt x="1313" y="414"/>
                </a:lnTo>
                <a:lnTo>
                  <a:pt x="1317" y="416"/>
                </a:lnTo>
                <a:lnTo>
                  <a:pt x="1347" y="384"/>
                </a:lnTo>
                <a:lnTo>
                  <a:pt x="1379" y="378"/>
                </a:lnTo>
                <a:lnTo>
                  <a:pt x="1396" y="359"/>
                </a:lnTo>
                <a:lnTo>
                  <a:pt x="1391" y="352"/>
                </a:lnTo>
                <a:lnTo>
                  <a:pt x="1396" y="354"/>
                </a:lnTo>
                <a:lnTo>
                  <a:pt x="1391" y="346"/>
                </a:lnTo>
                <a:lnTo>
                  <a:pt x="1394" y="344"/>
                </a:lnTo>
                <a:lnTo>
                  <a:pt x="1392" y="335"/>
                </a:lnTo>
                <a:lnTo>
                  <a:pt x="1383" y="329"/>
                </a:lnTo>
                <a:lnTo>
                  <a:pt x="1396" y="329"/>
                </a:lnTo>
                <a:lnTo>
                  <a:pt x="1391" y="320"/>
                </a:lnTo>
                <a:lnTo>
                  <a:pt x="1392" y="318"/>
                </a:lnTo>
                <a:lnTo>
                  <a:pt x="1374" y="310"/>
                </a:lnTo>
                <a:lnTo>
                  <a:pt x="1368" y="322"/>
                </a:lnTo>
                <a:lnTo>
                  <a:pt x="1368" y="297"/>
                </a:lnTo>
                <a:lnTo>
                  <a:pt x="1351" y="299"/>
                </a:lnTo>
                <a:lnTo>
                  <a:pt x="1359" y="301"/>
                </a:lnTo>
                <a:lnTo>
                  <a:pt x="1342" y="303"/>
                </a:lnTo>
                <a:lnTo>
                  <a:pt x="1312" y="327"/>
                </a:lnTo>
                <a:lnTo>
                  <a:pt x="1312" y="318"/>
                </a:lnTo>
                <a:lnTo>
                  <a:pt x="1296" y="312"/>
                </a:lnTo>
                <a:lnTo>
                  <a:pt x="1302" y="309"/>
                </a:lnTo>
                <a:lnTo>
                  <a:pt x="1313" y="316"/>
                </a:lnTo>
                <a:lnTo>
                  <a:pt x="1319" y="307"/>
                </a:lnTo>
                <a:lnTo>
                  <a:pt x="1342" y="299"/>
                </a:lnTo>
                <a:lnTo>
                  <a:pt x="1328" y="301"/>
                </a:lnTo>
                <a:lnTo>
                  <a:pt x="1364" y="286"/>
                </a:lnTo>
                <a:lnTo>
                  <a:pt x="1353" y="273"/>
                </a:lnTo>
                <a:lnTo>
                  <a:pt x="1347" y="278"/>
                </a:lnTo>
                <a:lnTo>
                  <a:pt x="1340" y="277"/>
                </a:lnTo>
                <a:lnTo>
                  <a:pt x="1332" y="265"/>
                </a:lnTo>
                <a:lnTo>
                  <a:pt x="1323" y="275"/>
                </a:lnTo>
                <a:lnTo>
                  <a:pt x="1327" y="265"/>
                </a:lnTo>
                <a:lnTo>
                  <a:pt x="1323" y="262"/>
                </a:lnTo>
                <a:lnTo>
                  <a:pt x="1308" y="263"/>
                </a:lnTo>
                <a:lnTo>
                  <a:pt x="1312" y="258"/>
                </a:lnTo>
                <a:lnTo>
                  <a:pt x="1312" y="247"/>
                </a:lnTo>
                <a:lnTo>
                  <a:pt x="1293" y="243"/>
                </a:lnTo>
                <a:lnTo>
                  <a:pt x="1293" y="231"/>
                </a:lnTo>
                <a:lnTo>
                  <a:pt x="1281" y="233"/>
                </a:lnTo>
                <a:lnTo>
                  <a:pt x="1285" y="230"/>
                </a:lnTo>
                <a:lnTo>
                  <a:pt x="1280" y="224"/>
                </a:lnTo>
                <a:lnTo>
                  <a:pt x="1283" y="220"/>
                </a:lnTo>
                <a:lnTo>
                  <a:pt x="1263" y="218"/>
                </a:lnTo>
                <a:lnTo>
                  <a:pt x="1276" y="215"/>
                </a:lnTo>
                <a:lnTo>
                  <a:pt x="1274" y="213"/>
                </a:lnTo>
                <a:lnTo>
                  <a:pt x="1285" y="216"/>
                </a:lnTo>
                <a:lnTo>
                  <a:pt x="1283" y="213"/>
                </a:lnTo>
                <a:lnTo>
                  <a:pt x="1291" y="205"/>
                </a:lnTo>
                <a:lnTo>
                  <a:pt x="1281" y="190"/>
                </a:lnTo>
                <a:lnTo>
                  <a:pt x="1272" y="192"/>
                </a:lnTo>
                <a:lnTo>
                  <a:pt x="1283" y="184"/>
                </a:lnTo>
                <a:lnTo>
                  <a:pt x="1276" y="175"/>
                </a:lnTo>
                <a:lnTo>
                  <a:pt x="1268" y="175"/>
                </a:lnTo>
                <a:lnTo>
                  <a:pt x="1274" y="171"/>
                </a:lnTo>
                <a:lnTo>
                  <a:pt x="1270" y="166"/>
                </a:lnTo>
                <a:lnTo>
                  <a:pt x="1257" y="169"/>
                </a:lnTo>
                <a:lnTo>
                  <a:pt x="1270" y="158"/>
                </a:lnTo>
                <a:lnTo>
                  <a:pt x="1251" y="154"/>
                </a:lnTo>
                <a:lnTo>
                  <a:pt x="1265" y="149"/>
                </a:lnTo>
                <a:lnTo>
                  <a:pt x="1257" y="143"/>
                </a:lnTo>
                <a:lnTo>
                  <a:pt x="1257" y="134"/>
                </a:lnTo>
                <a:lnTo>
                  <a:pt x="1238" y="137"/>
                </a:lnTo>
                <a:lnTo>
                  <a:pt x="1255" y="128"/>
                </a:lnTo>
                <a:lnTo>
                  <a:pt x="1242" y="120"/>
                </a:lnTo>
                <a:lnTo>
                  <a:pt x="1248" y="117"/>
                </a:lnTo>
                <a:lnTo>
                  <a:pt x="1240" y="115"/>
                </a:lnTo>
                <a:lnTo>
                  <a:pt x="1238" y="103"/>
                </a:lnTo>
                <a:lnTo>
                  <a:pt x="1233" y="103"/>
                </a:lnTo>
                <a:lnTo>
                  <a:pt x="1236" y="98"/>
                </a:lnTo>
                <a:lnTo>
                  <a:pt x="1233" y="88"/>
                </a:lnTo>
                <a:lnTo>
                  <a:pt x="1227" y="88"/>
                </a:lnTo>
                <a:lnTo>
                  <a:pt x="1214" y="109"/>
                </a:lnTo>
                <a:lnTo>
                  <a:pt x="1219" y="119"/>
                </a:lnTo>
                <a:lnTo>
                  <a:pt x="1210" y="124"/>
                </a:lnTo>
                <a:lnTo>
                  <a:pt x="1212" y="130"/>
                </a:lnTo>
                <a:lnTo>
                  <a:pt x="1210" y="139"/>
                </a:lnTo>
                <a:lnTo>
                  <a:pt x="1202" y="139"/>
                </a:lnTo>
                <a:lnTo>
                  <a:pt x="1208" y="147"/>
                </a:lnTo>
                <a:lnTo>
                  <a:pt x="1204" y="156"/>
                </a:lnTo>
                <a:lnTo>
                  <a:pt x="1204" y="147"/>
                </a:lnTo>
                <a:lnTo>
                  <a:pt x="1197" y="141"/>
                </a:lnTo>
                <a:lnTo>
                  <a:pt x="1191" y="154"/>
                </a:lnTo>
                <a:lnTo>
                  <a:pt x="1172" y="167"/>
                </a:lnTo>
                <a:lnTo>
                  <a:pt x="1170" y="156"/>
                </a:lnTo>
                <a:lnTo>
                  <a:pt x="1169" y="158"/>
                </a:lnTo>
                <a:lnTo>
                  <a:pt x="1170" y="149"/>
                </a:lnTo>
                <a:lnTo>
                  <a:pt x="1163" y="167"/>
                </a:lnTo>
                <a:lnTo>
                  <a:pt x="1150" y="169"/>
                </a:lnTo>
                <a:lnTo>
                  <a:pt x="1163" y="166"/>
                </a:lnTo>
                <a:lnTo>
                  <a:pt x="1163" y="156"/>
                </a:lnTo>
                <a:lnTo>
                  <a:pt x="1159" y="139"/>
                </a:lnTo>
                <a:lnTo>
                  <a:pt x="1123" y="147"/>
                </a:lnTo>
                <a:lnTo>
                  <a:pt x="1133" y="143"/>
                </a:lnTo>
                <a:lnTo>
                  <a:pt x="1129" y="137"/>
                </a:lnTo>
                <a:lnTo>
                  <a:pt x="1137" y="141"/>
                </a:lnTo>
                <a:lnTo>
                  <a:pt x="1144" y="137"/>
                </a:lnTo>
                <a:lnTo>
                  <a:pt x="1140" y="130"/>
                </a:lnTo>
                <a:lnTo>
                  <a:pt x="1144" y="124"/>
                </a:lnTo>
                <a:lnTo>
                  <a:pt x="1137" y="124"/>
                </a:lnTo>
                <a:lnTo>
                  <a:pt x="1142" y="113"/>
                </a:lnTo>
                <a:lnTo>
                  <a:pt x="1137" y="103"/>
                </a:lnTo>
                <a:lnTo>
                  <a:pt x="1106" y="98"/>
                </a:lnTo>
                <a:lnTo>
                  <a:pt x="1142" y="96"/>
                </a:lnTo>
                <a:lnTo>
                  <a:pt x="1135" y="81"/>
                </a:lnTo>
                <a:lnTo>
                  <a:pt x="1142" y="66"/>
                </a:lnTo>
                <a:lnTo>
                  <a:pt x="1137" y="60"/>
                </a:lnTo>
                <a:lnTo>
                  <a:pt x="1129" y="68"/>
                </a:lnTo>
                <a:lnTo>
                  <a:pt x="1125" y="60"/>
                </a:lnTo>
                <a:lnTo>
                  <a:pt x="1101" y="56"/>
                </a:lnTo>
                <a:lnTo>
                  <a:pt x="1095" y="45"/>
                </a:lnTo>
                <a:lnTo>
                  <a:pt x="1101" y="39"/>
                </a:lnTo>
                <a:lnTo>
                  <a:pt x="1088" y="41"/>
                </a:lnTo>
                <a:lnTo>
                  <a:pt x="1091" y="38"/>
                </a:lnTo>
                <a:lnTo>
                  <a:pt x="1088" y="26"/>
                </a:lnTo>
                <a:lnTo>
                  <a:pt x="1078" y="32"/>
                </a:lnTo>
                <a:lnTo>
                  <a:pt x="1082" y="17"/>
                </a:lnTo>
                <a:lnTo>
                  <a:pt x="1059" y="4"/>
                </a:lnTo>
                <a:lnTo>
                  <a:pt x="1037" y="17"/>
                </a:lnTo>
                <a:lnTo>
                  <a:pt x="992" y="0"/>
                </a:lnTo>
                <a:lnTo>
                  <a:pt x="979" y="13"/>
                </a:lnTo>
                <a:lnTo>
                  <a:pt x="980" y="32"/>
                </a:lnTo>
                <a:lnTo>
                  <a:pt x="994" y="34"/>
                </a:lnTo>
                <a:lnTo>
                  <a:pt x="980" y="68"/>
                </a:lnTo>
                <a:lnTo>
                  <a:pt x="992" y="71"/>
                </a:lnTo>
                <a:lnTo>
                  <a:pt x="986" y="73"/>
                </a:lnTo>
                <a:lnTo>
                  <a:pt x="988" y="83"/>
                </a:lnTo>
                <a:lnTo>
                  <a:pt x="992" y="92"/>
                </a:lnTo>
                <a:lnTo>
                  <a:pt x="988" y="100"/>
                </a:lnTo>
                <a:lnTo>
                  <a:pt x="997" y="100"/>
                </a:lnTo>
                <a:lnTo>
                  <a:pt x="994" y="111"/>
                </a:lnTo>
                <a:lnTo>
                  <a:pt x="999" y="115"/>
                </a:lnTo>
                <a:lnTo>
                  <a:pt x="988" y="113"/>
                </a:lnTo>
                <a:lnTo>
                  <a:pt x="988" y="126"/>
                </a:lnTo>
                <a:lnTo>
                  <a:pt x="969" y="134"/>
                </a:lnTo>
                <a:lnTo>
                  <a:pt x="969" y="143"/>
                </a:lnTo>
                <a:lnTo>
                  <a:pt x="992" y="162"/>
                </a:lnTo>
                <a:lnTo>
                  <a:pt x="1003" y="207"/>
                </a:lnTo>
                <a:lnTo>
                  <a:pt x="1007" y="230"/>
                </a:lnTo>
                <a:lnTo>
                  <a:pt x="1012" y="220"/>
                </a:lnTo>
                <a:lnTo>
                  <a:pt x="1016" y="231"/>
                </a:lnTo>
                <a:lnTo>
                  <a:pt x="1007" y="233"/>
                </a:lnTo>
                <a:lnTo>
                  <a:pt x="990" y="262"/>
                </a:lnTo>
                <a:lnTo>
                  <a:pt x="952" y="288"/>
                </a:lnTo>
                <a:lnTo>
                  <a:pt x="965" y="307"/>
                </a:lnTo>
                <a:lnTo>
                  <a:pt x="969" y="350"/>
                </a:lnTo>
                <a:lnTo>
                  <a:pt x="977" y="356"/>
                </a:lnTo>
                <a:lnTo>
                  <a:pt x="984" y="358"/>
                </a:lnTo>
                <a:lnTo>
                  <a:pt x="975" y="358"/>
                </a:lnTo>
                <a:lnTo>
                  <a:pt x="964" y="369"/>
                </a:lnTo>
                <a:lnTo>
                  <a:pt x="971" y="378"/>
                </a:lnTo>
                <a:lnTo>
                  <a:pt x="967" y="386"/>
                </a:lnTo>
                <a:lnTo>
                  <a:pt x="956" y="378"/>
                </a:lnTo>
                <a:lnTo>
                  <a:pt x="954" y="382"/>
                </a:lnTo>
                <a:lnTo>
                  <a:pt x="950" y="382"/>
                </a:lnTo>
                <a:lnTo>
                  <a:pt x="952" y="391"/>
                </a:lnTo>
                <a:lnTo>
                  <a:pt x="939" y="384"/>
                </a:lnTo>
                <a:lnTo>
                  <a:pt x="924" y="393"/>
                </a:lnTo>
                <a:lnTo>
                  <a:pt x="935" y="382"/>
                </a:lnTo>
                <a:lnTo>
                  <a:pt x="933" y="373"/>
                </a:lnTo>
                <a:lnTo>
                  <a:pt x="924" y="363"/>
                </a:lnTo>
                <a:lnTo>
                  <a:pt x="905" y="363"/>
                </a:lnTo>
                <a:lnTo>
                  <a:pt x="918" y="356"/>
                </a:lnTo>
                <a:lnTo>
                  <a:pt x="903" y="335"/>
                </a:lnTo>
                <a:lnTo>
                  <a:pt x="905" y="327"/>
                </a:lnTo>
                <a:lnTo>
                  <a:pt x="901" y="299"/>
                </a:lnTo>
                <a:lnTo>
                  <a:pt x="903" y="269"/>
                </a:lnTo>
                <a:lnTo>
                  <a:pt x="847" y="263"/>
                </a:lnTo>
                <a:lnTo>
                  <a:pt x="839" y="278"/>
                </a:lnTo>
                <a:lnTo>
                  <a:pt x="847" y="260"/>
                </a:lnTo>
                <a:lnTo>
                  <a:pt x="836" y="250"/>
                </a:lnTo>
                <a:lnTo>
                  <a:pt x="806" y="241"/>
                </a:lnTo>
                <a:lnTo>
                  <a:pt x="794" y="224"/>
                </a:lnTo>
                <a:lnTo>
                  <a:pt x="775" y="213"/>
                </a:lnTo>
                <a:lnTo>
                  <a:pt x="740" y="196"/>
                </a:lnTo>
                <a:lnTo>
                  <a:pt x="708" y="209"/>
                </a:lnTo>
                <a:lnTo>
                  <a:pt x="715" y="201"/>
                </a:lnTo>
                <a:lnTo>
                  <a:pt x="715" y="190"/>
                </a:lnTo>
                <a:lnTo>
                  <a:pt x="700" y="147"/>
                </a:lnTo>
                <a:lnTo>
                  <a:pt x="683" y="143"/>
                </a:lnTo>
                <a:lnTo>
                  <a:pt x="681" y="154"/>
                </a:lnTo>
                <a:lnTo>
                  <a:pt x="678" y="141"/>
                </a:lnTo>
                <a:lnTo>
                  <a:pt x="681" y="154"/>
                </a:lnTo>
                <a:lnTo>
                  <a:pt x="683" y="143"/>
                </a:lnTo>
                <a:lnTo>
                  <a:pt x="700" y="147"/>
                </a:lnTo>
                <a:lnTo>
                  <a:pt x="715" y="190"/>
                </a:lnTo>
                <a:lnTo>
                  <a:pt x="715" y="201"/>
                </a:lnTo>
                <a:lnTo>
                  <a:pt x="708" y="209"/>
                </a:lnTo>
                <a:lnTo>
                  <a:pt x="740" y="196"/>
                </a:lnTo>
                <a:lnTo>
                  <a:pt x="775" y="213"/>
                </a:lnTo>
                <a:lnTo>
                  <a:pt x="794" y="224"/>
                </a:lnTo>
                <a:lnTo>
                  <a:pt x="806" y="241"/>
                </a:lnTo>
                <a:lnTo>
                  <a:pt x="836" y="250"/>
                </a:lnTo>
                <a:lnTo>
                  <a:pt x="847" y="260"/>
                </a:lnTo>
                <a:lnTo>
                  <a:pt x="839" y="278"/>
                </a:lnTo>
                <a:lnTo>
                  <a:pt x="847" y="263"/>
                </a:lnTo>
                <a:lnTo>
                  <a:pt x="903" y="269"/>
                </a:lnTo>
                <a:lnTo>
                  <a:pt x="901" y="299"/>
                </a:lnTo>
                <a:lnTo>
                  <a:pt x="905" y="327"/>
                </a:lnTo>
                <a:lnTo>
                  <a:pt x="903" y="335"/>
                </a:lnTo>
                <a:lnTo>
                  <a:pt x="918" y="356"/>
                </a:lnTo>
                <a:lnTo>
                  <a:pt x="905" y="363"/>
                </a:lnTo>
                <a:lnTo>
                  <a:pt x="924" y="363"/>
                </a:lnTo>
                <a:lnTo>
                  <a:pt x="933" y="373"/>
                </a:lnTo>
                <a:lnTo>
                  <a:pt x="935" y="382"/>
                </a:lnTo>
                <a:lnTo>
                  <a:pt x="924" y="393"/>
                </a:lnTo>
                <a:lnTo>
                  <a:pt x="939" y="384"/>
                </a:lnTo>
                <a:lnTo>
                  <a:pt x="952" y="391"/>
                </a:lnTo>
                <a:lnTo>
                  <a:pt x="950" y="382"/>
                </a:lnTo>
                <a:lnTo>
                  <a:pt x="954" y="382"/>
                </a:lnTo>
                <a:lnTo>
                  <a:pt x="956" y="378"/>
                </a:lnTo>
                <a:lnTo>
                  <a:pt x="967" y="386"/>
                </a:lnTo>
                <a:lnTo>
                  <a:pt x="971" y="378"/>
                </a:lnTo>
                <a:lnTo>
                  <a:pt x="964" y="369"/>
                </a:lnTo>
                <a:lnTo>
                  <a:pt x="975" y="358"/>
                </a:lnTo>
                <a:lnTo>
                  <a:pt x="984" y="358"/>
                </a:lnTo>
                <a:lnTo>
                  <a:pt x="977" y="356"/>
                </a:lnTo>
                <a:lnTo>
                  <a:pt x="969" y="350"/>
                </a:lnTo>
                <a:lnTo>
                  <a:pt x="965" y="307"/>
                </a:lnTo>
                <a:lnTo>
                  <a:pt x="952" y="288"/>
                </a:lnTo>
                <a:lnTo>
                  <a:pt x="990" y="262"/>
                </a:lnTo>
                <a:lnTo>
                  <a:pt x="1007" y="233"/>
                </a:lnTo>
                <a:lnTo>
                  <a:pt x="1016" y="231"/>
                </a:lnTo>
                <a:lnTo>
                  <a:pt x="1012" y="220"/>
                </a:lnTo>
                <a:lnTo>
                  <a:pt x="1007" y="230"/>
                </a:lnTo>
                <a:lnTo>
                  <a:pt x="1003" y="207"/>
                </a:lnTo>
                <a:lnTo>
                  <a:pt x="992" y="162"/>
                </a:lnTo>
                <a:lnTo>
                  <a:pt x="969" y="143"/>
                </a:lnTo>
                <a:lnTo>
                  <a:pt x="969" y="134"/>
                </a:lnTo>
                <a:lnTo>
                  <a:pt x="988" y="126"/>
                </a:lnTo>
                <a:lnTo>
                  <a:pt x="988" y="113"/>
                </a:lnTo>
                <a:lnTo>
                  <a:pt x="999" y="115"/>
                </a:lnTo>
                <a:lnTo>
                  <a:pt x="994" y="111"/>
                </a:lnTo>
                <a:lnTo>
                  <a:pt x="997" y="100"/>
                </a:lnTo>
                <a:lnTo>
                  <a:pt x="988" y="100"/>
                </a:lnTo>
                <a:lnTo>
                  <a:pt x="992" y="92"/>
                </a:lnTo>
                <a:lnTo>
                  <a:pt x="988" y="83"/>
                </a:lnTo>
                <a:lnTo>
                  <a:pt x="986" y="73"/>
                </a:lnTo>
                <a:lnTo>
                  <a:pt x="992" y="71"/>
                </a:lnTo>
                <a:lnTo>
                  <a:pt x="980" y="68"/>
                </a:lnTo>
                <a:lnTo>
                  <a:pt x="994" y="34"/>
                </a:lnTo>
                <a:lnTo>
                  <a:pt x="980" y="32"/>
                </a:lnTo>
                <a:lnTo>
                  <a:pt x="979" y="13"/>
                </a:lnTo>
                <a:lnTo>
                  <a:pt x="992" y="0"/>
                </a:lnTo>
                <a:lnTo>
                  <a:pt x="1037" y="17"/>
                </a:lnTo>
                <a:lnTo>
                  <a:pt x="1059" y="4"/>
                </a:lnTo>
                <a:lnTo>
                  <a:pt x="1082" y="17"/>
                </a:lnTo>
                <a:lnTo>
                  <a:pt x="1078" y="32"/>
                </a:lnTo>
                <a:lnTo>
                  <a:pt x="1088" y="26"/>
                </a:lnTo>
                <a:lnTo>
                  <a:pt x="1091" y="38"/>
                </a:lnTo>
                <a:lnTo>
                  <a:pt x="1088" y="41"/>
                </a:lnTo>
                <a:lnTo>
                  <a:pt x="1101" y="39"/>
                </a:lnTo>
                <a:lnTo>
                  <a:pt x="1095" y="45"/>
                </a:lnTo>
                <a:lnTo>
                  <a:pt x="1101" y="56"/>
                </a:lnTo>
                <a:lnTo>
                  <a:pt x="1125" y="60"/>
                </a:lnTo>
                <a:lnTo>
                  <a:pt x="1129" y="68"/>
                </a:lnTo>
                <a:lnTo>
                  <a:pt x="1137" y="60"/>
                </a:lnTo>
                <a:lnTo>
                  <a:pt x="1142" y="66"/>
                </a:lnTo>
                <a:lnTo>
                  <a:pt x="1135" y="81"/>
                </a:lnTo>
                <a:lnTo>
                  <a:pt x="1142" y="96"/>
                </a:lnTo>
                <a:lnTo>
                  <a:pt x="1106" y="98"/>
                </a:lnTo>
                <a:lnTo>
                  <a:pt x="1137" y="103"/>
                </a:lnTo>
                <a:lnTo>
                  <a:pt x="1142" y="113"/>
                </a:lnTo>
                <a:lnTo>
                  <a:pt x="1137" y="124"/>
                </a:lnTo>
                <a:lnTo>
                  <a:pt x="1144" y="124"/>
                </a:lnTo>
                <a:lnTo>
                  <a:pt x="1140" y="130"/>
                </a:lnTo>
                <a:lnTo>
                  <a:pt x="1144" y="137"/>
                </a:lnTo>
                <a:lnTo>
                  <a:pt x="1137" y="141"/>
                </a:lnTo>
                <a:lnTo>
                  <a:pt x="1129" y="137"/>
                </a:lnTo>
                <a:lnTo>
                  <a:pt x="1133" y="143"/>
                </a:lnTo>
                <a:lnTo>
                  <a:pt x="1123" y="147"/>
                </a:lnTo>
                <a:lnTo>
                  <a:pt x="1159" y="139"/>
                </a:lnTo>
                <a:lnTo>
                  <a:pt x="1163" y="156"/>
                </a:lnTo>
                <a:lnTo>
                  <a:pt x="1163" y="166"/>
                </a:lnTo>
                <a:lnTo>
                  <a:pt x="1150" y="169"/>
                </a:lnTo>
                <a:lnTo>
                  <a:pt x="1163" y="167"/>
                </a:lnTo>
                <a:lnTo>
                  <a:pt x="1170" y="149"/>
                </a:lnTo>
                <a:lnTo>
                  <a:pt x="1169" y="158"/>
                </a:lnTo>
                <a:lnTo>
                  <a:pt x="1170" y="156"/>
                </a:lnTo>
                <a:lnTo>
                  <a:pt x="1172" y="167"/>
                </a:lnTo>
                <a:lnTo>
                  <a:pt x="1191" y="154"/>
                </a:lnTo>
                <a:lnTo>
                  <a:pt x="1197" y="141"/>
                </a:lnTo>
                <a:lnTo>
                  <a:pt x="1204" y="147"/>
                </a:lnTo>
                <a:lnTo>
                  <a:pt x="1204" y="156"/>
                </a:lnTo>
                <a:lnTo>
                  <a:pt x="1208" y="147"/>
                </a:lnTo>
                <a:lnTo>
                  <a:pt x="1202" y="139"/>
                </a:lnTo>
                <a:lnTo>
                  <a:pt x="1210" y="139"/>
                </a:lnTo>
                <a:lnTo>
                  <a:pt x="1212" y="130"/>
                </a:lnTo>
                <a:lnTo>
                  <a:pt x="1210" y="124"/>
                </a:lnTo>
                <a:lnTo>
                  <a:pt x="1219" y="119"/>
                </a:lnTo>
                <a:lnTo>
                  <a:pt x="1214" y="109"/>
                </a:lnTo>
                <a:lnTo>
                  <a:pt x="1227" y="88"/>
                </a:lnTo>
                <a:lnTo>
                  <a:pt x="1233" y="88"/>
                </a:lnTo>
                <a:lnTo>
                  <a:pt x="1236" y="98"/>
                </a:lnTo>
                <a:lnTo>
                  <a:pt x="1233" y="103"/>
                </a:lnTo>
                <a:lnTo>
                  <a:pt x="1238" y="103"/>
                </a:lnTo>
                <a:lnTo>
                  <a:pt x="1240" y="115"/>
                </a:lnTo>
                <a:lnTo>
                  <a:pt x="1248" y="117"/>
                </a:lnTo>
                <a:lnTo>
                  <a:pt x="1242" y="120"/>
                </a:lnTo>
                <a:lnTo>
                  <a:pt x="1255" y="128"/>
                </a:lnTo>
                <a:lnTo>
                  <a:pt x="1238" y="137"/>
                </a:lnTo>
                <a:lnTo>
                  <a:pt x="1257" y="134"/>
                </a:lnTo>
                <a:lnTo>
                  <a:pt x="1257" y="143"/>
                </a:lnTo>
                <a:lnTo>
                  <a:pt x="1265" y="149"/>
                </a:lnTo>
                <a:lnTo>
                  <a:pt x="1251" y="154"/>
                </a:lnTo>
                <a:lnTo>
                  <a:pt x="1270" y="158"/>
                </a:lnTo>
                <a:lnTo>
                  <a:pt x="1257" y="169"/>
                </a:lnTo>
                <a:lnTo>
                  <a:pt x="1270" y="166"/>
                </a:lnTo>
                <a:lnTo>
                  <a:pt x="1274" y="171"/>
                </a:lnTo>
                <a:lnTo>
                  <a:pt x="1268" y="175"/>
                </a:lnTo>
                <a:lnTo>
                  <a:pt x="1276" y="175"/>
                </a:lnTo>
                <a:lnTo>
                  <a:pt x="1283" y="184"/>
                </a:lnTo>
                <a:lnTo>
                  <a:pt x="1272" y="192"/>
                </a:lnTo>
                <a:lnTo>
                  <a:pt x="1281" y="190"/>
                </a:lnTo>
                <a:lnTo>
                  <a:pt x="1291" y="205"/>
                </a:lnTo>
                <a:lnTo>
                  <a:pt x="1283" y="213"/>
                </a:lnTo>
                <a:lnTo>
                  <a:pt x="1285" y="216"/>
                </a:lnTo>
                <a:lnTo>
                  <a:pt x="1274" y="213"/>
                </a:lnTo>
                <a:lnTo>
                  <a:pt x="1276" y="215"/>
                </a:lnTo>
                <a:lnTo>
                  <a:pt x="1263" y="218"/>
                </a:lnTo>
                <a:lnTo>
                  <a:pt x="1283" y="220"/>
                </a:lnTo>
                <a:lnTo>
                  <a:pt x="1280" y="224"/>
                </a:lnTo>
                <a:lnTo>
                  <a:pt x="1285" y="230"/>
                </a:lnTo>
                <a:lnTo>
                  <a:pt x="1281" y="233"/>
                </a:lnTo>
                <a:lnTo>
                  <a:pt x="1293" y="231"/>
                </a:lnTo>
                <a:lnTo>
                  <a:pt x="1293" y="243"/>
                </a:lnTo>
                <a:lnTo>
                  <a:pt x="1312" y="247"/>
                </a:lnTo>
                <a:lnTo>
                  <a:pt x="1312" y="258"/>
                </a:lnTo>
                <a:lnTo>
                  <a:pt x="1308" y="263"/>
                </a:lnTo>
                <a:lnTo>
                  <a:pt x="1323" y="262"/>
                </a:lnTo>
                <a:lnTo>
                  <a:pt x="1327" y="265"/>
                </a:lnTo>
                <a:lnTo>
                  <a:pt x="1323" y="275"/>
                </a:lnTo>
                <a:lnTo>
                  <a:pt x="1332" y="265"/>
                </a:lnTo>
                <a:lnTo>
                  <a:pt x="1340" y="277"/>
                </a:lnTo>
                <a:lnTo>
                  <a:pt x="1347" y="278"/>
                </a:lnTo>
                <a:lnTo>
                  <a:pt x="1353" y="273"/>
                </a:lnTo>
                <a:lnTo>
                  <a:pt x="1364" y="286"/>
                </a:lnTo>
                <a:lnTo>
                  <a:pt x="1328" y="301"/>
                </a:lnTo>
                <a:lnTo>
                  <a:pt x="1342" y="299"/>
                </a:lnTo>
                <a:lnTo>
                  <a:pt x="1319" y="307"/>
                </a:lnTo>
                <a:lnTo>
                  <a:pt x="1313" y="316"/>
                </a:lnTo>
                <a:lnTo>
                  <a:pt x="1302" y="309"/>
                </a:lnTo>
                <a:lnTo>
                  <a:pt x="1296" y="312"/>
                </a:lnTo>
                <a:lnTo>
                  <a:pt x="1312" y="318"/>
                </a:lnTo>
                <a:lnTo>
                  <a:pt x="1312" y="327"/>
                </a:lnTo>
                <a:lnTo>
                  <a:pt x="1342" y="303"/>
                </a:lnTo>
                <a:lnTo>
                  <a:pt x="1359" y="301"/>
                </a:lnTo>
                <a:lnTo>
                  <a:pt x="1351" y="299"/>
                </a:lnTo>
                <a:lnTo>
                  <a:pt x="1368" y="297"/>
                </a:lnTo>
                <a:lnTo>
                  <a:pt x="1368" y="322"/>
                </a:lnTo>
                <a:lnTo>
                  <a:pt x="1374" y="310"/>
                </a:lnTo>
                <a:lnTo>
                  <a:pt x="1392" y="318"/>
                </a:lnTo>
                <a:lnTo>
                  <a:pt x="1391" y="320"/>
                </a:lnTo>
                <a:lnTo>
                  <a:pt x="1396" y="329"/>
                </a:lnTo>
                <a:lnTo>
                  <a:pt x="1383" y="329"/>
                </a:lnTo>
                <a:lnTo>
                  <a:pt x="1392" y="335"/>
                </a:lnTo>
                <a:lnTo>
                  <a:pt x="1394" y="344"/>
                </a:lnTo>
                <a:lnTo>
                  <a:pt x="1391" y="346"/>
                </a:lnTo>
                <a:lnTo>
                  <a:pt x="1396" y="354"/>
                </a:lnTo>
                <a:lnTo>
                  <a:pt x="1391" y="352"/>
                </a:lnTo>
                <a:lnTo>
                  <a:pt x="1396" y="359"/>
                </a:lnTo>
                <a:lnTo>
                  <a:pt x="1379" y="378"/>
                </a:lnTo>
                <a:lnTo>
                  <a:pt x="1347" y="384"/>
                </a:lnTo>
                <a:lnTo>
                  <a:pt x="1317" y="416"/>
                </a:lnTo>
                <a:lnTo>
                  <a:pt x="1313" y="414"/>
                </a:lnTo>
                <a:lnTo>
                  <a:pt x="1313" y="410"/>
                </a:lnTo>
                <a:lnTo>
                  <a:pt x="1287" y="420"/>
                </a:lnTo>
                <a:lnTo>
                  <a:pt x="1276" y="416"/>
                </a:lnTo>
                <a:lnTo>
                  <a:pt x="1201" y="416"/>
                </a:lnTo>
                <a:lnTo>
                  <a:pt x="1189" y="423"/>
                </a:lnTo>
                <a:lnTo>
                  <a:pt x="1182" y="440"/>
                </a:lnTo>
                <a:lnTo>
                  <a:pt x="1167" y="442"/>
                </a:lnTo>
                <a:lnTo>
                  <a:pt x="1152" y="455"/>
                </a:lnTo>
                <a:lnTo>
                  <a:pt x="1142" y="470"/>
                </a:lnTo>
                <a:lnTo>
                  <a:pt x="1135" y="474"/>
                </a:lnTo>
                <a:lnTo>
                  <a:pt x="1125" y="493"/>
                </a:lnTo>
                <a:lnTo>
                  <a:pt x="1110" y="510"/>
                </a:lnTo>
                <a:lnTo>
                  <a:pt x="1118" y="506"/>
                </a:lnTo>
                <a:lnTo>
                  <a:pt x="1138" y="480"/>
                </a:lnTo>
                <a:lnTo>
                  <a:pt x="1161" y="463"/>
                </a:lnTo>
                <a:lnTo>
                  <a:pt x="1195" y="446"/>
                </a:lnTo>
                <a:lnTo>
                  <a:pt x="1223" y="444"/>
                </a:lnTo>
                <a:lnTo>
                  <a:pt x="1236" y="452"/>
                </a:lnTo>
                <a:lnTo>
                  <a:pt x="1238" y="463"/>
                </a:lnTo>
                <a:lnTo>
                  <a:pt x="1219" y="478"/>
                </a:lnTo>
                <a:lnTo>
                  <a:pt x="1208" y="474"/>
                </a:lnTo>
                <a:lnTo>
                  <a:pt x="1195" y="478"/>
                </a:lnTo>
                <a:lnTo>
                  <a:pt x="1210" y="482"/>
                </a:lnTo>
                <a:lnTo>
                  <a:pt x="1212" y="487"/>
                </a:lnTo>
                <a:lnTo>
                  <a:pt x="1223" y="482"/>
                </a:lnTo>
                <a:lnTo>
                  <a:pt x="1229" y="486"/>
                </a:lnTo>
                <a:lnTo>
                  <a:pt x="1219" y="504"/>
                </a:lnTo>
                <a:lnTo>
                  <a:pt x="1227" y="504"/>
                </a:lnTo>
                <a:lnTo>
                  <a:pt x="1229" y="519"/>
                </a:lnTo>
                <a:lnTo>
                  <a:pt x="1233" y="525"/>
                </a:lnTo>
                <a:lnTo>
                  <a:pt x="1248" y="531"/>
                </a:lnTo>
                <a:lnTo>
                  <a:pt x="1244" y="534"/>
                </a:lnTo>
                <a:lnTo>
                  <a:pt x="1266" y="542"/>
                </a:lnTo>
                <a:lnTo>
                  <a:pt x="1281" y="536"/>
                </a:lnTo>
                <a:lnTo>
                  <a:pt x="1283" y="542"/>
                </a:lnTo>
                <a:lnTo>
                  <a:pt x="1293" y="544"/>
                </a:lnTo>
                <a:lnTo>
                  <a:pt x="1293" y="550"/>
                </a:lnTo>
                <a:lnTo>
                  <a:pt x="1298" y="551"/>
                </a:lnTo>
                <a:lnTo>
                  <a:pt x="1265" y="566"/>
                </a:lnTo>
                <a:lnTo>
                  <a:pt x="1251" y="566"/>
                </a:lnTo>
                <a:lnTo>
                  <a:pt x="1251" y="572"/>
                </a:lnTo>
                <a:lnTo>
                  <a:pt x="1242" y="570"/>
                </a:lnTo>
                <a:lnTo>
                  <a:pt x="1238" y="578"/>
                </a:lnTo>
                <a:lnTo>
                  <a:pt x="1217" y="598"/>
                </a:lnTo>
                <a:lnTo>
                  <a:pt x="1204" y="591"/>
                </a:lnTo>
                <a:lnTo>
                  <a:pt x="1204" y="581"/>
                </a:lnTo>
                <a:lnTo>
                  <a:pt x="1208" y="570"/>
                </a:lnTo>
                <a:lnTo>
                  <a:pt x="1204" y="572"/>
                </a:lnTo>
                <a:lnTo>
                  <a:pt x="1236" y="551"/>
                </a:lnTo>
                <a:lnTo>
                  <a:pt x="1240" y="557"/>
                </a:lnTo>
                <a:lnTo>
                  <a:pt x="1255" y="550"/>
                </a:lnTo>
                <a:lnTo>
                  <a:pt x="1229" y="551"/>
                </a:lnTo>
                <a:lnTo>
                  <a:pt x="1227" y="548"/>
                </a:lnTo>
                <a:lnTo>
                  <a:pt x="1236" y="538"/>
                </a:lnTo>
                <a:lnTo>
                  <a:pt x="1233" y="534"/>
                </a:lnTo>
                <a:lnTo>
                  <a:pt x="1212" y="553"/>
                </a:lnTo>
                <a:lnTo>
                  <a:pt x="1186" y="555"/>
                </a:lnTo>
                <a:lnTo>
                  <a:pt x="1178" y="553"/>
                </a:lnTo>
                <a:lnTo>
                  <a:pt x="1176" y="544"/>
                </a:lnTo>
                <a:lnTo>
                  <a:pt x="1172" y="542"/>
                </a:lnTo>
                <a:lnTo>
                  <a:pt x="1172" y="506"/>
                </a:lnTo>
                <a:lnTo>
                  <a:pt x="1163" y="497"/>
                </a:lnTo>
                <a:lnTo>
                  <a:pt x="1152" y="502"/>
                </a:lnTo>
                <a:lnTo>
                  <a:pt x="1142" y="495"/>
                </a:lnTo>
                <a:lnTo>
                  <a:pt x="1131" y="512"/>
                </a:lnTo>
                <a:lnTo>
                  <a:pt x="1120" y="551"/>
                </a:lnTo>
                <a:lnTo>
                  <a:pt x="1105" y="553"/>
                </a:lnTo>
                <a:lnTo>
                  <a:pt x="1101" y="561"/>
                </a:lnTo>
                <a:lnTo>
                  <a:pt x="1039" y="561"/>
                </a:lnTo>
                <a:lnTo>
                  <a:pt x="1026" y="572"/>
                </a:lnTo>
                <a:lnTo>
                  <a:pt x="1003" y="583"/>
                </a:lnTo>
                <a:lnTo>
                  <a:pt x="997" y="581"/>
                </a:lnTo>
                <a:lnTo>
                  <a:pt x="1001" y="589"/>
                </a:lnTo>
                <a:lnTo>
                  <a:pt x="980" y="587"/>
                </a:lnTo>
                <a:lnTo>
                  <a:pt x="962" y="593"/>
                </a:lnTo>
                <a:lnTo>
                  <a:pt x="950" y="604"/>
                </a:lnTo>
                <a:lnTo>
                  <a:pt x="964" y="606"/>
                </a:lnTo>
                <a:lnTo>
                  <a:pt x="967" y="615"/>
                </a:lnTo>
                <a:lnTo>
                  <a:pt x="945" y="615"/>
                </a:lnTo>
                <a:lnTo>
                  <a:pt x="935" y="621"/>
                </a:lnTo>
                <a:lnTo>
                  <a:pt x="924" y="619"/>
                </a:lnTo>
                <a:lnTo>
                  <a:pt x="900" y="636"/>
                </a:lnTo>
                <a:lnTo>
                  <a:pt x="888" y="636"/>
                </a:lnTo>
                <a:lnTo>
                  <a:pt x="892" y="627"/>
                </a:lnTo>
                <a:lnTo>
                  <a:pt x="900" y="627"/>
                </a:lnTo>
                <a:lnTo>
                  <a:pt x="898" y="621"/>
                </a:lnTo>
                <a:lnTo>
                  <a:pt x="900" y="610"/>
                </a:lnTo>
                <a:lnTo>
                  <a:pt x="913" y="602"/>
                </a:lnTo>
                <a:lnTo>
                  <a:pt x="913" y="581"/>
                </a:lnTo>
                <a:lnTo>
                  <a:pt x="920" y="566"/>
                </a:lnTo>
                <a:lnTo>
                  <a:pt x="915" y="553"/>
                </a:lnTo>
                <a:lnTo>
                  <a:pt x="922" y="553"/>
                </a:lnTo>
                <a:lnTo>
                  <a:pt x="924" y="563"/>
                </a:lnTo>
                <a:lnTo>
                  <a:pt x="928" y="561"/>
                </a:lnTo>
                <a:lnTo>
                  <a:pt x="928" y="570"/>
                </a:lnTo>
                <a:lnTo>
                  <a:pt x="932" y="566"/>
                </a:lnTo>
                <a:lnTo>
                  <a:pt x="945" y="572"/>
                </a:lnTo>
                <a:lnTo>
                  <a:pt x="945" y="563"/>
                </a:lnTo>
                <a:lnTo>
                  <a:pt x="952" y="565"/>
                </a:lnTo>
                <a:lnTo>
                  <a:pt x="945" y="557"/>
                </a:lnTo>
                <a:lnTo>
                  <a:pt x="945" y="551"/>
                </a:lnTo>
                <a:lnTo>
                  <a:pt x="932" y="536"/>
                </a:lnTo>
                <a:lnTo>
                  <a:pt x="869" y="525"/>
                </a:lnTo>
                <a:lnTo>
                  <a:pt x="866" y="519"/>
                </a:lnTo>
                <a:lnTo>
                  <a:pt x="866" y="521"/>
                </a:lnTo>
                <a:lnTo>
                  <a:pt x="862" y="521"/>
                </a:lnTo>
                <a:lnTo>
                  <a:pt x="864" y="510"/>
                </a:lnTo>
                <a:lnTo>
                  <a:pt x="858" y="508"/>
                </a:lnTo>
                <a:lnTo>
                  <a:pt x="858" y="497"/>
                </a:lnTo>
                <a:lnTo>
                  <a:pt x="853" y="489"/>
                </a:lnTo>
                <a:lnTo>
                  <a:pt x="854" y="480"/>
                </a:lnTo>
                <a:lnTo>
                  <a:pt x="839" y="482"/>
                </a:lnTo>
                <a:lnTo>
                  <a:pt x="828" y="459"/>
                </a:lnTo>
                <a:lnTo>
                  <a:pt x="815" y="457"/>
                </a:lnTo>
                <a:lnTo>
                  <a:pt x="815" y="470"/>
                </a:lnTo>
                <a:lnTo>
                  <a:pt x="809" y="455"/>
                </a:lnTo>
                <a:lnTo>
                  <a:pt x="796" y="452"/>
                </a:lnTo>
                <a:lnTo>
                  <a:pt x="790" y="467"/>
                </a:lnTo>
                <a:lnTo>
                  <a:pt x="790" y="457"/>
                </a:lnTo>
                <a:lnTo>
                  <a:pt x="783" y="469"/>
                </a:lnTo>
                <a:lnTo>
                  <a:pt x="781" y="463"/>
                </a:lnTo>
                <a:lnTo>
                  <a:pt x="772" y="476"/>
                </a:lnTo>
                <a:lnTo>
                  <a:pt x="764" y="480"/>
                </a:lnTo>
                <a:lnTo>
                  <a:pt x="745" y="476"/>
                </a:lnTo>
                <a:lnTo>
                  <a:pt x="736" y="478"/>
                </a:lnTo>
                <a:lnTo>
                  <a:pt x="710" y="463"/>
                </a:lnTo>
                <a:lnTo>
                  <a:pt x="676" y="459"/>
                </a:lnTo>
                <a:lnTo>
                  <a:pt x="666" y="440"/>
                </a:lnTo>
                <a:lnTo>
                  <a:pt x="666" y="454"/>
                </a:lnTo>
                <a:lnTo>
                  <a:pt x="155" y="452"/>
                </a:lnTo>
                <a:lnTo>
                  <a:pt x="151" y="448"/>
                </a:lnTo>
                <a:lnTo>
                  <a:pt x="158" y="444"/>
                </a:lnTo>
                <a:lnTo>
                  <a:pt x="147" y="444"/>
                </a:lnTo>
                <a:lnTo>
                  <a:pt x="147" y="431"/>
                </a:lnTo>
                <a:lnTo>
                  <a:pt x="140" y="438"/>
                </a:lnTo>
                <a:lnTo>
                  <a:pt x="140" y="431"/>
                </a:lnTo>
                <a:lnTo>
                  <a:pt x="132" y="422"/>
                </a:lnTo>
                <a:lnTo>
                  <a:pt x="132" y="427"/>
                </a:lnTo>
                <a:lnTo>
                  <a:pt x="128" y="429"/>
                </a:lnTo>
                <a:lnTo>
                  <a:pt x="121" y="425"/>
                </a:lnTo>
                <a:lnTo>
                  <a:pt x="119" y="420"/>
                </a:lnTo>
                <a:lnTo>
                  <a:pt x="121" y="410"/>
                </a:lnTo>
                <a:lnTo>
                  <a:pt x="93" y="406"/>
                </a:lnTo>
                <a:lnTo>
                  <a:pt x="96" y="403"/>
                </a:lnTo>
                <a:lnTo>
                  <a:pt x="89" y="397"/>
                </a:lnTo>
                <a:lnTo>
                  <a:pt x="91" y="393"/>
                </a:lnTo>
                <a:lnTo>
                  <a:pt x="74" y="397"/>
                </a:lnTo>
                <a:lnTo>
                  <a:pt x="64" y="391"/>
                </a:lnTo>
                <a:lnTo>
                  <a:pt x="62" y="386"/>
                </a:lnTo>
                <a:lnTo>
                  <a:pt x="70" y="384"/>
                </a:lnTo>
                <a:lnTo>
                  <a:pt x="62" y="382"/>
                </a:lnTo>
                <a:lnTo>
                  <a:pt x="72" y="378"/>
                </a:lnTo>
                <a:lnTo>
                  <a:pt x="68" y="378"/>
                </a:lnTo>
                <a:lnTo>
                  <a:pt x="68" y="371"/>
                </a:lnTo>
                <a:lnTo>
                  <a:pt x="62" y="374"/>
                </a:lnTo>
                <a:lnTo>
                  <a:pt x="61" y="350"/>
                </a:lnTo>
                <a:lnTo>
                  <a:pt x="53" y="354"/>
                </a:lnTo>
                <a:lnTo>
                  <a:pt x="53" y="346"/>
                </a:lnTo>
                <a:lnTo>
                  <a:pt x="44" y="348"/>
                </a:lnTo>
                <a:lnTo>
                  <a:pt x="38" y="335"/>
                </a:lnTo>
                <a:lnTo>
                  <a:pt x="38" y="320"/>
                </a:lnTo>
                <a:lnTo>
                  <a:pt x="34" y="322"/>
                </a:lnTo>
                <a:lnTo>
                  <a:pt x="19" y="305"/>
                </a:lnTo>
                <a:lnTo>
                  <a:pt x="23" y="297"/>
                </a:lnTo>
                <a:lnTo>
                  <a:pt x="14" y="290"/>
                </a:lnTo>
                <a:lnTo>
                  <a:pt x="15" y="282"/>
                </a:lnTo>
                <a:lnTo>
                  <a:pt x="19" y="282"/>
                </a:lnTo>
                <a:lnTo>
                  <a:pt x="19" y="271"/>
                </a:lnTo>
                <a:lnTo>
                  <a:pt x="19" y="239"/>
                </a:lnTo>
                <a:lnTo>
                  <a:pt x="0" y="22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3" name=""/>
          <p:cNvSpPr/>
          <p:nvPr/>
        </p:nvSpPr>
        <p:spPr>
          <a:xfrm>
            <a:off x="968400" y="852480"/>
            <a:ext cx="2433600" cy="1290600"/>
          </a:xfrm>
          <a:custGeom>
            <a:avLst/>
            <a:gdLst/>
            <a:ahLst/>
            <a:rect l="l" t="t" r="r" b="b"/>
            <a:pathLst>
              <a:path w="1396" h="636">
                <a:moveTo>
                  <a:pt x="0" y="228"/>
                </a:moveTo>
                <a:lnTo>
                  <a:pt x="19" y="239"/>
                </a:lnTo>
                <a:lnTo>
                  <a:pt x="19" y="271"/>
                </a:lnTo>
                <a:lnTo>
                  <a:pt x="19" y="282"/>
                </a:lnTo>
                <a:lnTo>
                  <a:pt x="15" y="282"/>
                </a:lnTo>
                <a:lnTo>
                  <a:pt x="14" y="290"/>
                </a:lnTo>
                <a:lnTo>
                  <a:pt x="23" y="297"/>
                </a:lnTo>
                <a:lnTo>
                  <a:pt x="19" y="305"/>
                </a:lnTo>
                <a:lnTo>
                  <a:pt x="34" y="322"/>
                </a:lnTo>
                <a:lnTo>
                  <a:pt x="38" y="320"/>
                </a:lnTo>
                <a:lnTo>
                  <a:pt x="38" y="335"/>
                </a:lnTo>
                <a:lnTo>
                  <a:pt x="44" y="348"/>
                </a:lnTo>
                <a:lnTo>
                  <a:pt x="53" y="346"/>
                </a:lnTo>
                <a:lnTo>
                  <a:pt x="53" y="354"/>
                </a:lnTo>
                <a:lnTo>
                  <a:pt x="61" y="350"/>
                </a:lnTo>
                <a:lnTo>
                  <a:pt x="62" y="374"/>
                </a:lnTo>
                <a:lnTo>
                  <a:pt x="68" y="371"/>
                </a:lnTo>
                <a:lnTo>
                  <a:pt x="68" y="378"/>
                </a:lnTo>
                <a:lnTo>
                  <a:pt x="72" y="378"/>
                </a:lnTo>
                <a:lnTo>
                  <a:pt x="62" y="382"/>
                </a:lnTo>
                <a:lnTo>
                  <a:pt x="70" y="384"/>
                </a:lnTo>
                <a:lnTo>
                  <a:pt x="62" y="386"/>
                </a:lnTo>
                <a:lnTo>
                  <a:pt x="64" y="391"/>
                </a:lnTo>
                <a:lnTo>
                  <a:pt x="74" y="397"/>
                </a:lnTo>
                <a:lnTo>
                  <a:pt x="91" y="393"/>
                </a:lnTo>
                <a:lnTo>
                  <a:pt x="89" y="397"/>
                </a:lnTo>
                <a:lnTo>
                  <a:pt x="96" y="403"/>
                </a:lnTo>
                <a:lnTo>
                  <a:pt x="93" y="406"/>
                </a:lnTo>
                <a:lnTo>
                  <a:pt x="121" y="410"/>
                </a:lnTo>
                <a:lnTo>
                  <a:pt x="119" y="420"/>
                </a:lnTo>
                <a:lnTo>
                  <a:pt x="121" y="425"/>
                </a:lnTo>
                <a:lnTo>
                  <a:pt x="128" y="429"/>
                </a:lnTo>
                <a:lnTo>
                  <a:pt x="132" y="427"/>
                </a:lnTo>
                <a:lnTo>
                  <a:pt x="132" y="422"/>
                </a:lnTo>
                <a:lnTo>
                  <a:pt x="140" y="431"/>
                </a:lnTo>
                <a:lnTo>
                  <a:pt x="140" y="438"/>
                </a:lnTo>
                <a:lnTo>
                  <a:pt x="147" y="431"/>
                </a:lnTo>
                <a:lnTo>
                  <a:pt x="147" y="444"/>
                </a:lnTo>
                <a:lnTo>
                  <a:pt x="158" y="444"/>
                </a:lnTo>
                <a:lnTo>
                  <a:pt x="151" y="448"/>
                </a:lnTo>
                <a:lnTo>
                  <a:pt x="155" y="452"/>
                </a:lnTo>
                <a:lnTo>
                  <a:pt x="666" y="454"/>
                </a:lnTo>
                <a:lnTo>
                  <a:pt x="666" y="440"/>
                </a:lnTo>
                <a:lnTo>
                  <a:pt x="676" y="459"/>
                </a:lnTo>
                <a:lnTo>
                  <a:pt x="710" y="463"/>
                </a:lnTo>
                <a:lnTo>
                  <a:pt x="736" y="478"/>
                </a:lnTo>
                <a:lnTo>
                  <a:pt x="745" y="476"/>
                </a:lnTo>
                <a:lnTo>
                  <a:pt x="764" y="480"/>
                </a:lnTo>
                <a:lnTo>
                  <a:pt x="772" y="476"/>
                </a:lnTo>
                <a:lnTo>
                  <a:pt x="781" y="463"/>
                </a:lnTo>
                <a:lnTo>
                  <a:pt x="783" y="469"/>
                </a:lnTo>
                <a:lnTo>
                  <a:pt x="790" y="457"/>
                </a:lnTo>
                <a:lnTo>
                  <a:pt x="790" y="467"/>
                </a:lnTo>
                <a:lnTo>
                  <a:pt x="796" y="452"/>
                </a:lnTo>
                <a:lnTo>
                  <a:pt x="809" y="455"/>
                </a:lnTo>
                <a:lnTo>
                  <a:pt x="815" y="470"/>
                </a:lnTo>
                <a:lnTo>
                  <a:pt x="815" y="457"/>
                </a:lnTo>
                <a:lnTo>
                  <a:pt x="828" y="459"/>
                </a:lnTo>
                <a:lnTo>
                  <a:pt x="839" y="482"/>
                </a:lnTo>
                <a:lnTo>
                  <a:pt x="854" y="480"/>
                </a:lnTo>
                <a:lnTo>
                  <a:pt x="853" y="489"/>
                </a:lnTo>
                <a:lnTo>
                  <a:pt x="858" y="497"/>
                </a:lnTo>
                <a:lnTo>
                  <a:pt x="858" y="508"/>
                </a:lnTo>
                <a:lnTo>
                  <a:pt x="864" y="510"/>
                </a:lnTo>
                <a:lnTo>
                  <a:pt x="862" y="521"/>
                </a:lnTo>
                <a:lnTo>
                  <a:pt x="866" y="521"/>
                </a:lnTo>
                <a:lnTo>
                  <a:pt x="866" y="519"/>
                </a:lnTo>
                <a:lnTo>
                  <a:pt x="869" y="525"/>
                </a:lnTo>
                <a:lnTo>
                  <a:pt x="932" y="536"/>
                </a:lnTo>
                <a:lnTo>
                  <a:pt x="945" y="551"/>
                </a:lnTo>
                <a:lnTo>
                  <a:pt x="945" y="557"/>
                </a:lnTo>
                <a:lnTo>
                  <a:pt x="952" y="565"/>
                </a:lnTo>
                <a:lnTo>
                  <a:pt x="945" y="563"/>
                </a:lnTo>
                <a:lnTo>
                  <a:pt x="945" y="572"/>
                </a:lnTo>
                <a:lnTo>
                  <a:pt x="932" y="566"/>
                </a:lnTo>
                <a:lnTo>
                  <a:pt x="928" y="570"/>
                </a:lnTo>
                <a:lnTo>
                  <a:pt x="928" y="561"/>
                </a:lnTo>
                <a:lnTo>
                  <a:pt x="924" y="563"/>
                </a:lnTo>
                <a:lnTo>
                  <a:pt x="922" y="553"/>
                </a:lnTo>
                <a:lnTo>
                  <a:pt x="915" y="553"/>
                </a:lnTo>
                <a:lnTo>
                  <a:pt x="920" y="566"/>
                </a:lnTo>
                <a:lnTo>
                  <a:pt x="913" y="581"/>
                </a:lnTo>
                <a:lnTo>
                  <a:pt x="913" y="602"/>
                </a:lnTo>
                <a:lnTo>
                  <a:pt x="900" y="610"/>
                </a:lnTo>
                <a:lnTo>
                  <a:pt x="898" y="621"/>
                </a:lnTo>
                <a:lnTo>
                  <a:pt x="900" y="627"/>
                </a:lnTo>
                <a:lnTo>
                  <a:pt x="892" y="627"/>
                </a:lnTo>
                <a:lnTo>
                  <a:pt x="888" y="636"/>
                </a:lnTo>
                <a:lnTo>
                  <a:pt x="900" y="636"/>
                </a:lnTo>
                <a:lnTo>
                  <a:pt x="924" y="619"/>
                </a:lnTo>
                <a:lnTo>
                  <a:pt x="935" y="621"/>
                </a:lnTo>
                <a:lnTo>
                  <a:pt x="945" y="615"/>
                </a:lnTo>
                <a:lnTo>
                  <a:pt x="967" y="615"/>
                </a:lnTo>
                <a:lnTo>
                  <a:pt x="964" y="606"/>
                </a:lnTo>
                <a:lnTo>
                  <a:pt x="950" y="604"/>
                </a:lnTo>
                <a:lnTo>
                  <a:pt x="962" y="593"/>
                </a:lnTo>
                <a:lnTo>
                  <a:pt x="980" y="587"/>
                </a:lnTo>
                <a:lnTo>
                  <a:pt x="1001" y="589"/>
                </a:lnTo>
                <a:lnTo>
                  <a:pt x="997" y="581"/>
                </a:lnTo>
                <a:lnTo>
                  <a:pt x="1003" y="583"/>
                </a:lnTo>
                <a:lnTo>
                  <a:pt x="1026" y="572"/>
                </a:lnTo>
                <a:lnTo>
                  <a:pt x="1039" y="561"/>
                </a:lnTo>
                <a:lnTo>
                  <a:pt x="1101" y="561"/>
                </a:lnTo>
                <a:lnTo>
                  <a:pt x="1105" y="553"/>
                </a:lnTo>
                <a:lnTo>
                  <a:pt x="1120" y="551"/>
                </a:lnTo>
                <a:lnTo>
                  <a:pt x="1131" y="512"/>
                </a:lnTo>
                <a:lnTo>
                  <a:pt x="1142" y="495"/>
                </a:lnTo>
                <a:lnTo>
                  <a:pt x="1152" y="502"/>
                </a:lnTo>
                <a:lnTo>
                  <a:pt x="1163" y="497"/>
                </a:lnTo>
                <a:lnTo>
                  <a:pt x="1172" y="506"/>
                </a:lnTo>
                <a:lnTo>
                  <a:pt x="1172" y="542"/>
                </a:lnTo>
                <a:lnTo>
                  <a:pt x="1176" y="544"/>
                </a:lnTo>
                <a:lnTo>
                  <a:pt x="1178" y="553"/>
                </a:lnTo>
                <a:lnTo>
                  <a:pt x="1186" y="555"/>
                </a:lnTo>
                <a:lnTo>
                  <a:pt x="1212" y="553"/>
                </a:lnTo>
                <a:lnTo>
                  <a:pt x="1233" y="534"/>
                </a:lnTo>
                <a:lnTo>
                  <a:pt x="1236" y="538"/>
                </a:lnTo>
                <a:lnTo>
                  <a:pt x="1227" y="548"/>
                </a:lnTo>
                <a:lnTo>
                  <a:pt x="1229" y="551"/>
                </a:lnTo>
                <a:lnTo>
                  <a:pt x="1255" y="550"/>
                </a:lnTo>
                <a:lnTo>
                  <a:pt x="1240" y="557"/>
                </a:lnTo>
                <a:lnTo>
                  <a:pt x="1236" y="551"/>
                </a:lnTo>
                <a:lnTo>
                  <a:pt x="1204" y="572"/>
                </a:lnTo>
                <a:lnTo>
                  <a:pt x="1208" y="570"/>
                </a:lnTo>
                <a:lnTo>
                  <a:pt x="1204" y="581"/>
                </a:lnTo>
                <a:lnTo>
                  <a:pt x="1204" y="591"/>
                </a:lnTo>
                <a:lnTo>
                  <a:pt x="1217" y="598"/>
                </a:lnTo>
                <a:lnTo>
                  <a:pt x="1238" y="578"/>
                </a:lnTo>
                <a:lnTo>
                  <a:pt x="1242" y="570"/>
                </a:lnTo>
                <a:lnTo>
                  <a:pt x="1251" y="572"/>
                </a:lnTo>
                <a:lnTo>
                  <a:pt x="1251" y="566"/>
                </a:lnTo>
                <a:lnTo>
                  <a:pt x="1265" y="566"/>
                </a:lnTo>
                <a:lnTo>
                  <a:pt x="1298" y="551"/>
                </a:lnTo>
                <a:lnTo>
                  <a:pt x="1293" y="550"/>
                </a:lnTo>
                <a:lnTo>
                  <a:pt x="1293" y="544"/>
                </a:lnTo>
                <a:lnTo>
                  <a:pt x="1283" y="542"/>
                </a:lnTo>
                <a:lnTo>
                  <a:pt x="1281" y="536"/>
                </a:lnTo>
                <a:lnTo>
                  <a:pt x="1266" y="542"/>
                </a:lnTo>
                <a:lnTo>
                  <a:pt x="1244" y="534"/>
                </a:lnTo>
                <a:lnTo>
                  <a:pt x="1248" y="531"/>
                </a:lnTo>
                <a:lnTo>
                  <a:pt x="1233" y="525"/>
                </a:lnTo>
                <a:lnTo>
                  <a:pt x="1229" y="519"/>
                </a:lnTo>
                <a:lnTo>
                  <a:pt x="1227" y="504"/>
                </a:lnTo>
                <a:lnTo>
                  <a:pt x="1219" y="504"/>
                </a:lnTo>
                <a:lnTo>
                  <a:pt x="1229" y="486"/>
                </a:lnTo>
                <a:lnTo>
                  <a:pt x="1223" y="482"/>
                </a:lnTo>
                <a:lnTo>
                  <a:pt x="1212" y="487"/>
                </a:lnTo>
                <a:lnTo>
                  <a:pt x="1210" y="482"/>
                </a:lnTo>
                <a:lnTo>
                  <a:pt x="1195" y="478"/>
                </a:lnTo>
                <a:lnTo>
                  <a:pt x="1208" y="474"/>
                </a:lnTo>
                <a:lnTo>
                  <a:pt x="1219" y="478"/>
                </a:lnTo>
                <a:lnTo>
                  <a:pt x="1238" y="463"/>
                </a:lnTo>
                <a:lnTo>
                  <a:pt x="1236" y="452"/>
                </a:lnTo>
                <a:lnTo>
                  <a:pt x="1223" y="444"/>
                </a:lnTo>
                <a:lnTo>
                  <a:pt x="1195" y="446"/>
                </a:lnTo>
                <a:lnTo>
                  <a:pt x="1161" y="463"/>
                </a:lnTo>
                <a:lnTo>
                  <a:pt x="1138" y="480"/>
                </a:lnTo>
                <a:lnTo>
                  <a:pt x="1118" y="506"/>
                </a:lnTo>
                <a:lnTo>
                  <a:pt x="1110" y="510"/>
                </a:lnTo>
                <a:lnTo>
                  <a:pt x="1125" y="493"/>
                </a:lnTo>
                <a:lnTo>
                  <a:pt x="1135" y="474"/>
                </a:lnTo>
                <a:lnTo>
                  <a:pt x="1142" y="470"/>
                </a:lnTo>
                <a:lnTo>
                  <a:pt x="1152" y="455"/>
                </a:lnTo>
                <a:lnTo>
                  <a:pt x="1167" y="442"/>
                </a:lnTo>
                <a:lnTo>
                  <a:pt x="1182" y="440"/>
                </a:lnTo>
                <a:lnTo>
                  <a:pt x="1189" y="423"/>
                </a:lnTo>
                <a:lnTo>
                  <a:pt x="1201" y="416"/>
                </a:lnTo>
                <a:lnTo>
                  <a:pt x="1276" y="416"/>
                </a:lnTo>
                <a:lnTo>
                  <a:pt x="1287" y="420"/>
                </a:lnTo>
                <a:lnTo>
                  <a:pt x="1313" y="410"/>
                </a:lnTo>
                <a:lnTo>
                  <a:pt x="1313" y="414"/>
                </a:lnTo>
                <a:lnTo>
                  <a:pt x="1317" y="416"/>
                </a:lnTo>
                <a:lnTo>
                  <a:pt x="1347" y="384"/>
                </a:lnTo>
                <a:lnTo>
                  <a:pt x="1379" y="378"/>
                </a:lnTo>
                <a:lnTo>
                  <a:pt x="1396" y="359"/>
                </a:lnTo>
                <a:lnTo>
                  <a:pt x="1391" y="352"/>
                </a:lnTo>
                <a:lnTo>
                  <a:pt x="1396" y="354"/>
                </a:lnTo>
                <a:lnTo>
                  <a:pt x="1391" y="346"/>
                </a:lnTo>
                <a:lnTo>
                  <a:pt x="1394" y="344"/>
                </a:lnTo>
                <a:lnTo>
                  <a:pt x="1392" y="335"/>
                </a:lnTo>
                <a:lnTo>
                  <a:pt x="1383" y="329"/>
                </a:lnTo>
                <a:lnTo>
                  <a:pt x="1396" y="329"/>
                </a:lnTo>
                <a:lnTo>
                  <a:pt x="1391" y="320"/>
                </a:lnTo>
                <a:lnTo>
                  <a:pt x="1392" y="318"/>
                </a:lnTo>
                <a:lnTo>
                  <a:pt x="1374" y="310"/>
                </a:lnTo>
                <a:lnTo>
                  <a:pt x="1368" y="322"/>
                </a:lnTo>
                <a:lnTo>
                  <a:pt x="1368" y="297"/>
                </a:lnTo>
                <a:lnTo>
                  <a:pt x="1351" y="299"/>
                </a:lnTo>
                <a:lnTo>
                  <a:pt x="1359" y="301"/>
                </a:lnTo>
                <a:lnTo>
                  <a:pt x="1342" y="303"/>
                </a:lnTo>
                <a:lnTo>
                  <a:pt x="1312" y="327"/>
                </a:lnTo>
                <a:lnTo>
                  <a:pt x="1312" y="318"/>
                </a:lnTo>
                <a:lnTo>
                  <a:pt x="1296" y="312"/>
                </a:lnTo>
                <a:lnTo>
                  <a:pt x="1302" y="309"/>
                </a:lnTo>
                <a:lnTo>
                  <a:pt x="1313" y="316"/>
                </a:lnTo>
                <a:lnTo>
                  <a:pt x="1319" y="307"/>
                </a:lnTo>
                <a:lnTo>
                  <a:pt x="1342" y="299"/>
                </a:lnTo>
                <a:lnTo>
                  <a:pt x="1328" y="301"/>
                </a:lnTo>
                <a:lnTo>
                  <a:pt x="1364" y="286"/>
                </a:lnTo>
                <a:lnTo>
                  <a:pt x="1353" y="273"/>
                </a:lnTo>
                <a:lnTo>
                  <a:pt x="1347" y="278"/>
                </a:lnTo>
                <a:lnTo>
                  <a:pt x="1340" y="277"/>
                </a:lnTo>
                <a:lnTo>
                  <a:pt x="1332" y="265"/>
                </a:lnTo>
                <a:lnTo>
                  <a:pt x="1323" y="275"/>
                </a:lnTo>
                <a:lnTo>
                  <a:pt x="1327" y="265"/>
                </a:lnTo>
                <a:lnTo>
                  <a:pt x="1323" y="262"/>
                </a:lnTo>
                <a:lnTo>
                  <a:pt x="1308" y="263"/>
                </a:lnTo>
                <a:lnTo>
                  <a:pt x="1312" y="258"/>
                </a:lnTo>
                <a:lnTo>
                  <a:pt x="1312" y="247"/>
                </a:lnTo>
                <a:lnTo>
                  <a:pt x="1293" y="243"/>
                </a:lnTo>
                <a:lnTo>
                  <a:pt x="1293" y="231"/>
                </a:lnTo>
                <a:lnTo>
                  <a:pt x="1281" y="233"/>
                </a:lnTo>
                <a:lnTo>
                  <a:pt x="1285" y="230"/>
                </a:lnTo>
                <a:lnTo>
                  <a:pt x="1280" y="224"/>
                </a:lnTo>
                <a:lnTo>
                  <a:pt x="1283" y="220"/>
                </a:lnTo>
                <a:lnTo>
                  <a:pt x="1263" y="218"/>
                </a:lnTo>
                <a:lnTo>
                  <a:pt x="1276" y="215"/>
                </a:lnTo>
                <a:lnTo>
                  <a:pt x="1274" y="213"/>
                </a:lnTo>
                <a:lnTo>
                  <a:pt x="1285" y="216"/>
                </a:lnTo>
                <a:lnTo>
                  <a:pt x="1283" y="213"/>
                </a:lnTo>
                <a:lnTo>
                  <a:pt x="1291" y="205"/>
                </a:lnTo>
                <a:lnTo>
                  <a:pt x="1281" y="190"/>
                </a:lnTo>
                <a:lnTo>
                  <a:pt x="1272" y="192"/>
                </a:lnTo>
                <a:lnTo>
                  <a:pt x="1283" y="184"/>
                </a:lnTo>
                <a:lnTo>
                  <a:pt x="1276" y="175"/>
                </a:lnTo>
                <a:lnTo>
                  <a:pt x="1268" y="175"/>
                </a:lnTo>
                <a:lnTo>
                  <a:pt x="1274" y="171"/>
                </a:lnTo>
                <a:lnTo>
                  <a:pt x="1270" y="166"/>
                </a:lnTo>
                <a:lnTo>
                  <a:pt x="1257" y="169"/>
                </a:lnTo>
                <a:lnTo>
                  <a:pt x="1270" y="158"/>
                </a:lnTo>
                <a:lnTo>
                  <a:pt x="1251" y="154"/>
                </a:lnTo>
                <a:lnTo>
                  <a:pt x="1265" y="149"/>
                </a:lnTo>
                <a:lnTo>
                  <a:pt x="1257" y="143"/>
                </a:lnTo>
                <a:lnTo>
                  <a:pt x="1257" y="134"/>
                </a:lnTo>
                <a:lnTo>
                  <a:pt x="1238" y="137"/>
                </a:lnTo>
                <a:lnTo>
                  <a:pt x="1255" y="128"/>
                </a:lnTo>
                <a:lnTo>
                  <a:pt x="1242" y="120"/>
                </a:lnTo>
                <a:lnTo>
                  <a:pt x="1248" y="117"/>
                </a:lnTo>
                <a:lnTo>
                  <a:pt x="1240" y="115"/>
                </a:lnTo>
                <a:lnTo>
                  <a:pt x="1238" y="103"/>
                </a:lnTo>
                <a:lnTo>
                  <a:pt x="1233" y="103"/>
                </a:lnTo>
                <a:lnTo>
                  <a:pt x="1236" y="98"/>
                </a:lnTo>
                <a:lnTo>
                  <a:pt x="1233" y="88"/>
                </a:lnTo>
                <a:lnTo>
                  <a:pt x="1227" y="88"/>
                </a:lnTo>
                <a:lnTo>
                  <a:pt x="1214" y="109"/>
                </a:lnTo>
                <a:lnTo>
                  <a:pt x="1219" y="119"/>
                </a:lnTo>
                <a:lnTo>
                  <a:pt x="1210" y="124"/>
                </a:lnTo>
                <a:lnTo>
                  <a:pt x="1212" y="130"/>
                </a:lnTo>
                <a:lnTo>
                  <a:pt x="1210" y="139"/>
                </a:lnTo>
                <a:lnTo>
                  <a:pt x="1202" y="139"/>
                </a:lnTo>
                <a:lnTo>
                  <a:pt x="1208" y="147"/>
                </a:lnTo>
                <a:lnTo>
                  <a:pt x="1204" y="156"/>
                </a:lnTo>
                <a:lnTo>
                  <a:pt x="1204" y="147"/>
                </a:lnTo>
                <a:lnTo>
                  <a:pt x="1197" y="141"/>
                </a:lnTo>
                <a:lnTo>
                  <a:pt x="1191" y="154"/>
                </a:lnTo>
                <a:lnTo>
                  <a:pt x="1172" y="167"/>
                </a:lnTo>
                <a:lnTo>
                  <a:pt x="1170" y="156"/>
                </a:lnTo>
                <a:lnTo>
                  <a:pt x="1169" y="158"/>
                </a:lnTo>
                <a:lnTo>
                  <a:pt x="1170" y="149"/>
                </a:lnTo>
                <a:lnTo>
                  <a:pt x="1163" y="167"/>
                </a:lnTo>
                <a:lnTo>
                  <a:pt x="1150" y="169"/>
                </a:lnTo>
                <a:lnTo>
                  <a:pt x="1163" y="166"/>
                </a:lnTo>
                <a:lnTo>
                  <a:pt x="1163" y="156"/>
                </a:lnTo>
                <a:lnTo>
                  <a:pt x="1159" y="139"/>
                </a:lnTo>
                <a:lnTo>
                  <a:pt x="1123" y="147"/>
                </a:lnTo>
                <a:lnTo>
                  <a:pt x="1133" y="143"/>
                </a:lnTo>
                <a:lnTo>
                  <a:pt x="1129" y="137"/>
                </a:lnTo>
                <a:lnTo>
                  <a:pt x="1137" y="141"/>
                </a:lnTo>
                <a:lnTo>
                  <a:pt x="1144" y="137"/>
                </a:lnTo>
                <a:lnTo>
                  <a:pt x="1140" y="130"/>
                </a:lnTo>
                <a:lnTo>
                  <a:pt x="1144" y="124"/>
                </a:lnTo>
                <a:lnTo>
                  <a:pt x="1137" y="124"/>
                </a:lnTo>
                <a:lnTo>
                  <a:pt x="1142" y="113"/>
                </a:lnTo>
                <a:lnTo>
                  <a:pt x="1137" y="103"/>
                </a:lnTo>
                <a:lnTo>
                  <a:pt x="1106" y="98"/>
                </a:lnTo>
                <a:lnTo>
                  <a:pt x="1142" y="96"/>
                </a:lnTo>
                <a:lnTo>
                  <a:pt x="1135" y="81"/>
                </a:lnTo>
                <a:lnTo>
                  <a:pt x="1142" y="66"/>
                </a:lnTo>
                <a:lnTo>
                  <a:pt x="1137" y="60"/>
                </a:lnTo>
                <a:lnTo>
                  <a:pt x="1129" y="68"/>
                </a:lnTo>
                <a:lnTo>
                  <a:pt x="1125" y="60"/>
                </a:lnTo>
                <a:lnTo>
                  <a:pt x="1101" y="56"/>
                </a:lnTo>
                <a:lnTo>
                  <a:pt x="1095" y="45"/>
                </a:lnTo>
                <a:lnTo>
                  <a:pt x="1101" y="39"/>
                </a:lnTo>
                <a:lnTo>
                  <a:pt x="1088" y="41"/>
                </a:lnTo>
                <a:lnTo>
                  <a:pt x="1091" y="38"/>
                </a:lnTo>
                <a:lnTo>
                  <a:pt x="1088" y="26"/>
                </a:lnTo>
                <a:lnTo>
                  <a:pt x="1078" y="32"/>
                </a:lnTo>
                <a:lnTo>
                  <a:pt x="1082" y="17"/>
                </a:lnTo>
                <a:lnTo>
                  <a:pt x="1059" y="4"/>
                </a:lnTo>
                <a:lnTo>
                  <a:pt x="1037" y="17"/>
                </a:lnTo>
                <a:lnTo>
                  <a:pt x="992" y="0"/>
                </a:lnTo>
                <a:lnTo>
                  <a:pt x="979" y="13"/>
                </a:lnTo>
                <a:lnTo>
                  <a:pt x="980" y="32"/>
                </a:lnTo>
                <a:lnTo>
                  <a:pt x="994" y="34"/>
                </a:lnTo>
                <a:lnTo>
                  <a:pt x="980" y="68"/>
                </a:lnTo>
                <a:lnTo>
                  <a:pt x="992" y="71"/>
                </a:lnTo>
                <a:lnTo>
                  <a:pt x="986" y="73"/>
                </a:lnTo>
                <a:lnTo>
                  <a:pt x="988" y="83"/>
                </a:lnTo>
                <a:lnTo>
                  <a:pt x="992" y="92"/>
                </a:lnTo>
                <a:lnTo>
                  <a:pt x="988" y="100"/>
                </a:lnTo>
                <a:lnTo>
                  <a:pt x="997" y="100"/>
                </a:lnTo>
                <a:lnTo>
                  <a:pt x="994" y="111"/>
                </a:lnTo>
                <a:lnTo>
                  <a:pt x="999" y="115"/>
                </a:lnTo>
                <a:lnTo>
                  <a:pt x="988" y="113"/>
                </a:lnTo>
                <a:lnTo>
                  <a:pt x="988" y="126"/>
                </a:lnTo>
                <a:lnTo>
                  <a:pt x="969" y="134"/>
                </a:lnTo>
                <a:lnTo>
                  <a:pt x="969" y="143"/>
                </a:lnTo>
                <a:lnTo>
                  <a:pt x="992" y="162"/>
                </a:lnTo>
                <a:lnTo>
                  <a:pt x="1003" y="207"/>
                </a:lnTo>
                <a:lnTo>
                  <a:pt x="1007" y="230"/>
                </a:lnTo>
                <a:lnTo>
                  <a:pt x="1012" y="220"/>
                </a:lnTo>
                <a:lnTo>
                  <a:pt x="1016" y="231"/>
                </a:lnTo>
                <a:lnTo>
                  <a:pt x="1007" y="233"/>
                </a:lnTo>
                <a:lnTo>
                  <a:pt x="990" y="262"/>
                </a:lnTo>
                <a:lnTo>
                  <a:pt x="952" y="288"/>
                </a:lnTo>
                <a:lnTo>
                  <a:pt x="965" y="307"/>
                </a:lnTo>
                <a:lnTo>
                  <a:pt x="969" y="350"/>
                </a:lnTo>
                <a:lnTo>
                  <a:pt x="977" y="356"/>
                </a:lnTo>
                <a:lnTo>
                  <a:pt x="984" y="358"/>
                </a:lnTo>
                <a:lnTo>
                  <a:pt x="975" y="358"/>
                </a:lnTo>
                <a:lnTo>
                  <a:pt x="964" y="369"/>
                </a:lnTo>
                <a:lnTo>
                  <a:pt x="971" y="378"/>
                </a:lnTo>
                <a:lnTo>
                  <a:pt x="967" y="386"/>
                </a:lnTo>
                <a:lnTo>
                  <a:pt x="956" y="378"/>
                </a:lnTo>
                <a:lnTo>
                  <a:pt x="954" y="382"/>
                </a:lnTo>
                <a:lnTo>
                  <a:pt x="950" y="382"/>
                </a:lnTo>
                <a:lnTo>
                  <a:pt x="952" y="391"/>
                </a:lnTo>
                <a:lnTo>
                  <a:pt x="939" y="384"/>
                </a:lnTo>
                <a:lnTo>
                  <a:pt x="924" y="393"/>
                </a:lnTo>
                <a:lnTo>
                  <a:pt x="935" y="382"/>
                </a:lnTo>
                <a:lnTo>
                  <a:pt x="933" y="373"/>
                </a:lnTo>
                <a:lnTo>
                  <a:pt x="924" y="363"/>
                </a:lnTo>
                <a:lnTo>
                  <a:pt x="905" y="363"/>
                </a:lnTo>
                <a:lnTo>
                  <a:pt x="918" y="356"/>
                </a:lnTo>
                <a:lnTo>
                  <a:pt x="903" y="335"/>
                </a:lnTo>
                <a:lnTo>
                  <a:pt x="905" y="327"/>
                </a:lnTo>
                <a:lnTo>
                  <a:pt x="901" y="299"/>
                </a:lnTo>
                <a:lnTo>
                  <a:pt x="903" y="269"/>
                </a:lnTo>
                <a:lnTo>
                  <a:pt x="847" y="263"/>
                </a:lnTo>
                <a:lnTo>
                  <a:pt x="839" y="278"/>
                </a:lnTo>
                <a:lnTo>
                  <a:pt x="847" y="260"/>
                </a:lnTo>
                <a:lnTo>
                  <a:pt x="836" y="250"/>
                </a:lnTo>
                <a:lnTo>
                  <a:pt x="806" y="241"/>
                </a:lnTo>
                <a:lnTo>
                  <a:pt x="794" y="224"/>
                </a:lnTo>
                <a:lnTo>
                  <a:pt x="775" y="213"/>
                </a:lnTo>
                <a:lnTo>
                  <a:pt x="740" y="196"/>
                </a:lnTo>
                <a:lnTo>
                  <a:pt x="708" y="209"/>
                </a:lnTo>
                <a:lnTo>
                  <a:pt x="715" y="201"/>
                </a:lnTo>
                <a:lnTo>
                  <a:pt x="715" y="190"/>
                </a:lnTo>
                <a:lnTo>
                  <a:pt x="700" y="147"/>
                </a:lnTo>
                <a:lnTo>
                  <a:pt x="683" y="143"/>
                </a:lnTo>
                <a:lnTo>
                  <a:pt x="681" y="154"/>
                </a:lnTo>
                <a:lnTo>
                  <a:pt x="678" y="141"/>
                </a:lnTo>
                <a:lnTo>
                  <a:pt x="681" y="154"/>
                </a:lnTo>
                <a:lnTo>
                  <a:pt x="683" y="143"/>
                </a:lnTo>
                <a:lnTo>
                  <a:pt x="700" y="147"/>
                </a:lnTo>
                <a:lnTo>
                  <a:pt x="715" y="190"/>
                </a:lnTo>
                <a:lnTo>
                  <a:pt x="715" y="201"/>
                </a:lnTo>
                <a:lnTo>
                  <a:pt x="708" y="209"/>
                </a:lnTo>
                <a:lnTo>
                  <a:pt x="740" y="196"/>
                </a:lnTo>
                <a:lnTo>
                  <a:pt x="775" y="213"/>
                </a:lnTo>
                <a:lnTo>
                  <a:pt x="794" y="224"/>
                </a:lnTo>
                <a:lnTo>
                  <a:pt x="806" y="241"/>
                </a:lnTo>
                <a:lnTo>
                  <a:pt x="836" y="250"/>
                </a:lnTo>
                <a:lnTo>
                  <a:pt x="847" y="260"/>
                </a:lnTo>
                <a:lnTo>
                  <a:pt x="839" y="278"/>
                </a:lnTo>
                <a:lnTo>
                  <a:pt x="847" y="263"/>
                </a:lnTo>
                <a:lnTo>
                  <a:pt x="903" y="269"/>
                </a:lnTo>
                <a:lnTo>
                  <a:pt x="901" y="299"/>
                </a:lnTo>
                <a:lnTo>
                  <a:pt x="905" y="327"/>
                </a:lnTo>
                <a:lnTo>
                  <a:pt x="903" y="335"/>
                </a:lnTo>
                <a:lnTo>
                  <a:pt x="918" y="356"/>
                </a:lnTo>
                <a:lnTo>
                  <a:pt x="905" y="363"/>
                </a:lnTo>
                <a:lnTo>
                  <a:pt x="924" y="363"/>
                </a:lnTo>
                <a:lnTo>
                  <a:pt x="933" y="373"/>
                </a:lnTo>
                <a:lnTo>
                  <a:pt x="935" y="382"/>
                </a:lnTo>
                <a:lnTo>
                  <a:pt x="924" y="393"/>
                </a:lnTo>
                <a:lnTo>
                  <a:pt x="939" y="384"/>
                </a:lnTo>
                <a:lnTo>
                  <a:pt x="952" y="391"/>
                </a:lnTo>
                <a:lnTo>
                  <a:pt x="950" y="382"/>
                </a:lnTo>
                <a:lnTo>
                  <a:pt x="954" y="382"/>
                </a:lnTo>
                <a:lnTo>
                  <a:pt x="956" y="378"/>
                </a:lnTo>
                <a:lnTo>
                  <a:pt x="967" y="386"/>
                </a:lnTo>
                <a:lnTo>
                  <a:pt x="971" y="378"/>
                </a:lnTo>
                <a:lnTo>
                  <a:pt x="964" y="369"/>
                </a:lnTo>
                <a:lnTo>
                  <a:pt x="975" y="358"/>
                </a:lnTo>
                <a:lnTo>
                  <a:pt x="984" y="358"/>
                </a:lnTo>
                <a:lnTo>
                  <a:pt x="977" y="356"/>
                </a:lnTo>
                <a:lnTo>
                  <a:pt x="969" y="350"/>
                </a:lnTo>
                <a:lnTo>
                  <a:pt x="965" y="307"/>
                </a:lnTo>
                <a:lnTo>
                  <a:pt x="952" y="288"/>
                </a:lnTo>
                <a:lnTo>
                  <a:pt x="990" y="262"/>
                </a:lnTo>
                <a:lnTo>
                  <a:pt x="1007" y="233"/>
                </a:lnTo>
                <a:lnTo>
                  <a:pt x="1016" y="231"/>
                </a:lnTo>
                <a:lnTo>
                  <a:pt x="1012" y="220"/>
                </a:lnTo>
                <a:lnTo>
                  <a:pt x="1007" y="230"/>
                </a:lnTo>
                <a:lnTo>
                  <a:pt x="1003" y="207"/>
                </a:lnTo>
                <a:lnTo>
                  <a:pt x="992" y="162"/>
                </a:lnTo>
                <a:lnTo>
                  <a:pt x="969" y="143"/>
                </a:lnTo>
                <a:lnTo>
                  <a:pt x="969" y="134"/>
                </a:lnTo>
                <a:lnTo>
                  <a:pt x="988" y="126"/>
                </a:lnTo>
                <a:lnTo>
                  <a:pt x="988" y="113"/>
                </a:lnTo>
                <a:lnTo>
                  <a:pt x="999" y="115"/>
                </a:lnTo>
                <a:lnTo>
                  <a:pt x="994" y="111"/>
                </a:lnTo>
                <a:lnTo>
                  <a:pt x="997" y="100"/>
                </a:lnTo>
                <a:lnTo>
                  <a:pt x="988" y="100"/>
                </a:lnTo>
                <a:lnTo>
                  <a:pt x="992" y="92"/>
                </a:lnTo>
                <a:lnTo>
                  <a:pt x="988" y="83"/>
                </a:lnTo>
                <a:lnTo>
                  <a:pt x="986" y="73"/>
                </a:lnTo>
                <a:lnTo>
                  <a:pt x="992" y="71"/>
                </a:lnTo>
                <a:lnTo>
                  <a:pt x="980" y="68"/>
                </a:lnTo>
                <a:lnTo>
                  <a:pt x="994" y="34"/>
                </a:lnTo>
                <a:lnTo>
                  <a:pt x="980" y="32"/>
                </a:lnTo>
                <a:lnTo>
                  <a:pt x="979" y="13"/>
                </a:lnTo>
                <a:lnTo>
                  <a:pt x="992" y="0"/>
                </a:lnTo>
                <a:lnTo>
                  <a:pt x="1037" y="17"/>
                </a:lnTo>
                <a:lnTo>
                  <a:pt x="1059" y="4"/>
                </a:lnTo>
                <a:lnTo>
                  <a:pt x="1082" y="17"/>
                </a:lnTo>
                <a:lnTo>
                  <a:pt x="1078" y="32"/>
                </a:lnTo>
                <a:lnTo>
                  <a:pt x="1088" y="26"/>
                </a:lnTo>
                <a:lnTo>
                  <a:pt x="1091" y="38"/>
                </a:lnTo>
                <a:lnTo>
                  <a:pt x="1088" y="41"/>
                </a:lnTo>
                <a:lnTo>
                  <a:pt x="1101" y="39"/>
                </a:lnTo>
                <a:lnTo>
                  <a:pt x="1095" y="45"/>
                </a:lnTo>
                <a:lnTo>
                  <a:pt x="1101" y="56"/>
                </a:lnTo>
                <a:lnTo>
                  <a:pt x="1125" y="60"/>
                </a:lnTo>
                <a:lnTo>
                  <a:pt x="1129" y="68"/>
                </a:lnTo>
                <a:lnTo>
                  <a:pt x="1137" y="60"/>
                </a:lnTo>
                <a:lnTo>
                  <a:pt x="1142" y="66"/>
                </a:lnTo>
                <a:lnTo>
                  <a:pt x="1135" y="81"/>
                </a:lnTo>
                <a:lnTo>
                  <a:pt x="1142" y="96"/>
                </a:lnTo>
                <a:lnTo>
                  <a:pt x="1106" y="98"/>
                </a:lnTo>
                <a:lnTo>
                  <a:pt x="1137" y="103"/>
                </a:lnTo>
                <a:lnTo>
                  <a:pt x="1142" y="113"/>
                </a:lnTo>
                <a:lnTo>
                  <a:pt x="1137" y="124"/>
                </a:lnTo>
                <a:lnTo>
                  <a:pt x="1144" y="124"/>
                </a:lnTo>
                <a:lnTo>
                  <a:pt x="1140" y="130"/>
                </a:lnTo>
                <a:lnTo>
                  <a:pt x="1144" y="137"/>
                </a:lnTo>
                <a:lnTo>
                  <a:pt x="1137" y="141"/>
                </a:lnTo>
                <a:lnTo>
                  <a:pt x="1129" y="137"/>
                </a:lnTo>
                <a:lnTo>
                  <a:pt x="1133" y="143"/>
                </a:lnTo>
                <a:lnTo>
                  <a:pt x="1123" y="147"/>
                </a:lnTo>
                <a:lnTo>
                  <a:pt x="1159" y="139"/>
                </a:lnTo>
                <a:lnTo>
                  <a:pt x="1163" y="156"/>
                </a:lnTo>
                <a:lnTo>
                  <a:pt x="1163" y="166"/>
                </a:lnTo>
                <a:lnTo>
                  <a:pt x="1150" y="169"/>
                </a:lnTo>
                <a:lnTo>
                  <a:pt x="1163" y="167"/>
                </a:lnTo>
                <a:lnTo>
                  <a:pt x="1170" y="149"/>
                </a:lnTo>
                <a:lnTo>
                  <a:pt x="1169" y="158"/>
                </a:lnTo>
                <a:lnTo>
                  <a:pt x="1170" y="156"/>
                </a:lnTo>
                <a:lnTo>
                  <a:pt x="1172" y="167"/>
                </a:lnTo>
                <a:lnTo>
                  <a:pt x="1191" y="154"/>
                </a:lnTo>
                <a:lnTo>
                  <a:pt x="1197" y="141"/>
                </a:lnTo>
                <a:lnTo>
                  <a:pt x="1204" y="147"/>
                </a:lnTo>
                <a:lnTo>
                  <a:pt x="1204" y="156"/>
                </a:lnTo>
                <a:lnTo>
                  <a:pt x="1208" y="147"/>
                </a:lnTo>
                <a:lnTo>
                  <a:pt x="1202" y="139"/>
                </a:lnTo>
                <a:lnTo>
                  <a:pt x="1210" y="139"/>
                </a:lnTo>
                <a:lnTo>
                  <a:pt x="1212" y="130"/>
                </a:lnTo>
                <a:lnTo>
                  <a:pt x="1210" y="124"/>
                </a:lnTo>
                <a:lnTo>
                  <a:pt x="1219" y="119"/>
                </a:lnTo>
                <a:lnTo>
                  <a:pt x="1214" y="109"/>
                </a:lnTo>
                <a:lnTo>
                  <a:pt x="1227" y="88"/>
                </a:lnTo>
                <a:lnTo>
                  <a:pt x="1233" y="88"/>
                </a:lnTo>
                <a:lnTo>
                  <a:pt x="1236" y="98"/>
                </a:lnTo>
                <a:lnTo>
                  <a:pt x="1233" y="103"/>
                </a:lnTo>
                <a:lnTo>
                  <a:pt x="1238" y="103"/>
                </a:lnTo>
                <a:lnTo>
                  <a:pt x="1240" y="115"/>
                </a:lnTo>
                <a:lnTo>
                  <a:pt x="1248" y="117"/>
                </a:lnTo>
                <a:lnTo>
                  <a:pt x="1242" y="120"/>
                </a:lnTo>
                <a:lnTo>
                  <a:pt x="1255" y="128"/>
                </a:lnTo>
                <a:lnTo>
                  <a:pt x="1238" y="137"/>
                </a:lnTo>
                <a:lnTo>
                  <a:pt x="1257" y="134"/>
                </a:lnTo>
                <a:lnTo>
                  <a:pt x="1257" y="143"/>
                </a:lnTo>
                <a:lnTo>
                  <a:pt x="1265" y="149"/>
                </a:lnTo>
                <a:lnTo>
                  <a:pt x="1251" y="154"/>
                </a:lnTo>
                <a:lnTo>
                  <a:pt x="1270" y="158"/>
                </a:lnTo>
                <a:lnTo>
                  <a:pt x="1257" y="169"/>
                </a:lnTo>
                <a:lnTo>
                  <a:pt x="1270" y="166"/>
                </a:lnTo>
                <a:lnTo>
                  <a:pt x="1274" y="171"/>
                </a:lnTo>
                <a:lnTo>
                  <a:pt x="1268" y="175"/>
                </a:lnTo>
                <a:lnTo>
                  <a:pt x="1276" y="175"/>
                </a:lnTo>
                <a:lnTo>
                  <a:pt x="1283" y="184"/>
                </a:lnTo>
                <a:lnTo>
                  <a:pt x="1272" y="192"/>
                </a:lnTo>
                <a:lnTo>
                  <a:pt x="1281" y="190"/>
                </a:lnTo>
                <a:lnTo>
                  <a:pt x="1291" y="205"/>
                </a:lnTo>
                <a:lnTo>
                  <a:pt x="1283" y="213"/>
                </a:lnTo>
                <a:lnTo>
                  <a:pt x="1285" y="216"/>
                </a:lnTo>
                <a:lnTo>
                  <a:pt x="1274" y="213"/>
                </a:lnTo>
                <a:lnTo>
                  <a:pt x="1276" y="215"/>
                </a:lnTo>
                <a:lnTo>
                  <a:pt x="1263" y="218"/>
                </a:lnTo>
                <a:lnTo>
                  <a:pt x="1283" y="220"/>
                </a:lnTo>
                <a:lnTo>
                  <a:pt x="1280" y="224"/>
                </a:lnTo>
                <a:lnTo>
                  <a:pt x="1285" y="230"/>
                </a:lnTo>
                <a:lnTo>
                  <a:pt x="1281" y="233"/>
                </a:lnTo>
                <a:lnTo>
                  <a:pt x="1293" y="231"/>
                </a:lnTo>
                <a:lnTo>
                  <a:pt x="1293" y="243"/>
                </a:lnTo>
                <a:lnTo>
                  <a:pt x="1312" y="247"/>
                </a:lnTo>
                <a:lnTo>
                  <a:pt x="1312" y="258"/>
                </a:lnTo>
                <a:lnTo>
                  <a:pt x="1308" y="263"/>
                </a:lnTo>
                <a:lnTo>
                  <a:pt x="1323" y="262"/>
                </a:lnTo>
                <a:lnTo>
                  <a:pt x="1327" y="265"/>
                </a:lnTo>
                <a:lnTo>
                  <a:pt x="1323" y="275"/>
                </a:lnTo>
                <a:lnTo>
                  <a:pt x="1332" y="265"/>
                </a:lnTo>
                <a:lnTo>
                  <a:pt x="1340" y="277"/>
                </a:lnTo>
                <a:lnTo>
                  <a:pt x="1347" y="278"/>
                </a:lnTo>
                <a:lnTo>
                  <a:pt x="1353" y="273"/>
                </a:lnTo>
                <a:lnTo>
                  <a:pt x="1364" y="286"/>
                </a:lnTo>
                <a:lnTo>
                  <a:pt x="1328" y="301"/>
                </a:lnTo>
                <a:lnTo>
                  <a:pt x="1342" y="299"/>
                </a:lnTo>
                <a:lnTo>
                  <a:pt x="1319" y="307"/>
                </a:lnTo>
                <a:lnTo>
                  <a:pt x="1313" y="316"/>
                </a:lnTo>
                <a:lnTo>
                  <a:pt x="1302" y="309"/>
                </a:lnTo>
                <a:lnTo>
                  <a:pt x="1296" y="312"/>
                </a:lnTo>
                <a:lnTo>
                  <a:pt x="1312" y="318"/>
                </a:lnTo>
                <a:lnTo>
                  <a:pt x="1312" y="327"/>
                </a:lnTo>
                <a:lnTo>
                  <a:pt x="1342" y="303"/>
                </a:lnTo>
                <a:lnTo>
                  <a:pt x="1359" y="301"/>
                </a:lnTo>
                <a:lnTo>
                  <a:pt x="1351" y="299"/>
                </a:lnTo>
                <a:lnTo>
                  <a:pt x="1368" y="297"/>
                </a:lnTo>
                <a:lnTo>
                  <a:pt x="1368" y="322"/>
                </a:lnTo>
                <a:lnTo>
                  <a:pt x="1374" y="310"/>
                </a:lnTo>
                <a:lnTo>
                  <a:pt x="1392" y="318"/>
                </a:lnTo>
                <a:lnTo>
                  <a:pt x="1391" y="320"/>
                </a:lnTo>
                <a:lnTo>
                  <a:pt x="1396" y="329"/>
                </a:lnTo>
                <a:lnTo>
                  <a:pt x="1383" y="329"/>
                </a:lnTo>
                <a:lnTo>
                  <a:pt x="1392" y="335"/>
                </a:lnTo>
                <a:lnTo>
                  <a:pt x="1394" y="344"/>
                </a:lnTo>
                <a:lnTo>
                  <a:pt x="1391" y="346"/>
                </a:lnTo>
                <a:lnTo>
                  <a:pt x="1396" y="354"/>
                </a:lnTo>
                <a:lnTo>
                  <a:pt x="1391" y="352"/>
                </a:lnTo>
                <a:lnTo>
                  <a:pt x="1396" y="359"/>
                </a:lnTo>
                <a:lnTo>
                  <a:pt x="1379" y="378"/>
                </a:lnTo>
                <a:lnTo>
                  <a:pt x="1347" y="384"/>
                </a:lnTo>
                <a:lnTo>
                  <a:pt x="1317" y="416"/>
                </a:lnTo>
                <a:lnTo>
                  <a:pt x="1313" y="414"/>
                </a:lnTo>
                <a:lnTo>
                  <a:pt x="1313" y="410"/>
                </a:lnTo>
                <a:lnTo>
                  <a:pt x="1287" y="420"/>
                </a:lnTo>
                <a:lnTo>
                  <a:pt x="1276" y="416"/>
                </a:lnTo>
                <a:lnTo>
                  <a:pt x="1201" y="416"/>
                </a:lnTo>
                <a:lnTo>
                  <a:pt x="1189" y="423"/>
                </a:lnTo>
                <a:lnTo>
                  <a:pt x="1182" y="440"/>
                </a:lnTo>
                <a:lnTo>
                  <a:pt x="1167" y="442"/>
                </a:lnTo>
                <a:lnTo>
                  <a:pt x="1152" y="455"/>
                </a:lnTo>
                <a:lnTo>
                  <a:pt x="1142" y="470"/>
                </a:lnTo>
                <a:lnTo>
                  <a:pt x="1135" y="474"/>
                </a:lnTo>
                <a:lnTo>
                  <a:pt x="1125" y="493"/>
                </a:lnTo>
                <a:lnTo>
                  <a:pt x="1110" y="510"/>
                </a:lnTo>
                <a:lnTo>
                  <a:pt x="1118" y="506"/>
                </a:lnTo>
                <a:lnTo>
                  <a:pt x="1138" y="480"/>
                </a:lnTo>
                <a:lnTo>
                  <a:pt x="1161" y="463"/>
                </a:lnTo>
                <a:lnTo>
                  <a:pt x="1195" y="446"/>
                </a:lnTo>
                <a:lnTo>
                  <a:pt x="1223" y="444"/>
                </a:lnTo>
                <a:lnTo>
                  <a:pt x="1236" y="452"/>
                </a:lnTo>
                <a:lnTo>
                  <a:pt x="1238" y="463"/>
                </a:lnTo>
                <a:lnTo>
                  <a:pt x="1219" y="478"/>
                </a:lnTo>
                <a:lnTo>
                  <a:pt x="1208" y="474"/>
                </a:lnTo>
                <a:lnTo>
                  <a:pt x="1195" y="478"/>
                </a:lnTo>
                <a:lnTo>
                  <a:pt x="1210" y="482"/>
                </a:lnTo>
                <a:lnTo>
                  <a:pt x="1212" y="487"/>
                </a:lnTo>
                <a:lnTo>
                  <a:pt x="1223" y="482"/>
                </a:lnTo>
                <a:lnTo>
                  <a:pt x="1229" y="486"/>
                </a:lnTo>
                <a:lnTo>
                  <a:pt x="1219" y="504"/>
                </a:lnTo>
                <a:lnTo>
                  <a:pt x="1227" y="504"/>
                </a:lnTo>
                <a:lnTo>
                  <a:pt x="1229" y="519"/>
                </a:lnTo>
                <a:lnTo>
                  <a:pt x="1233" y="525"/>
                </a:lnTo>
                <a:lnTo>
                  <a:pt x="1248" y="531"/>
                </a:lnTo>
                <a:lnTo>
                  <a:pt x="1244" y="534"/>
                </a:lnTo>
                <a:lnTo>
                  <a:pt x="1266" y="542"/>
                </a:lnTo>
                <a:lnTo>
                  <a:pt x="1281" y="536"/>
                </a:lnTo>
                <a:lnTo>
                  <a:pt x="1283" y="542"/>
                </a:lnTo>
                <a:lnTo>
                  <a:pt x="1293" y="544"/>
                </a:lnTo>
                <a:lnTo>
                  <a:pt x="1293" y="550"/>
                </a:lnTo>
                <a:lnTo>
                  <a:pt x="1298" y="551"/>
                </a:lnTo>
                <a:lnTo>
                  <a:pt x="1265" y="566"/>
                </a:lnTo>
                <a:lnTo>
                  <a:pt x="1251" y="566"/>
                </a:lnTo>
                <a:lnTo>
                  <a:pt x="1251" y="572"/>
                </a:lnTo>
                <a:lnTo>
                  <a:pt x="1242" y="570"/>
                </a:lnTo>
                <a:lnTo>
                  <a:pt x="1238" y="578"/>
                </a:lnTo>
                <a:lnTo>
                  <a:pt x="1217" y="598"/>
                </a:lnTo>
                <a:lnTo>
                  <a:pt x="1204" y="591"/>
                </a:lnTo>
                <a:lnTo>
                  <a:pt x="1204" y="581"/>
                </a:lnTo>
                <a:lnTo>
                  <a:pt x="1208" y="570"/>
                </a:lnTo>
                <a:lnTo>
                  <a:pt x="1204" y="572"/>
                </a:lnTo>
                <a:lnTo>
                  <a:pt x="1236" y="551"/>
                </a:lnTo>
                <a:lnTo>
                  <a:pt x="1240" y="557"/>
                </a:lnTo>
                <a:lnTo>
                  <a:pt x="1255" y="550"/>
                </a:lnTo>
                <a:lnTo>
                  <a:pt x="1229" y="551"/>
                </a:lnTo>
                <a:lnTo>
                  <a:pt x="1227" y="548"/>
                </a:lnTo>
                <a:lnTo>
                  <a:pt x="1236" y="538"/>
                </a:lnTo>
                <a:lnTo>
                  <a:pt x="1233" y="534"/>
                </a:lnTo>
                <a:lnTo>
                  <a:pt x="1212" y="553"/>
                </a:lnTo>
                <a:lnTo>
                  <a:pt x="1186" y="555"/>
                </a:lnTo>
                <a:lnTo>
                  <a:pt x="1178" y="553"/>
                </a:lnTo>
                <a:lnTo>
                  <a:pt x="1176" y="544"/>
                </a:lnTo>
                <a:lnTo>
                  <a:pt x="1172" y="542"/>
                </a:lnTo>
                <a:lnTo>
                  <a:pt x="1172" y="506"/>
                </a:lnTo>
                <a:lnTo>
                  <a:pt x="1163" y="497"/>
                </a:lnTo>
                <a:lnTo>
                  <a:pt x="1152" y="502"/>
                </a:lnTo>
                <a:lnTo>
                  <a:pt x="1142" y="495"/>
                </a:lnTo>
                <a:lnTo>
                  <a:pt x="1131" y="512"/>
                </a:lnTo>
                <a:lnTo>
                  <a:pt x="1120" y="551"/>
                </a:lnTo>
                <a:lnTo>
                  <a:pt x="1105" y="553"/>
                </a:lnTo>
                <a:lnTo>
                  <a:pt x="1101" y="561"/>
                </a:lnTo>
                <a:lnTo>
                  <a:pt x="1039" y="561"/>
                </a:lnTo>
                <a:lnTo>
                  <a:pt x="1026" y="572"/>
                </a:lnTo>
                <a:lnTo>
                  <a:pt x="1003" y="583"/>
                </a:lnTo>
                <a:lnTo>
                  <a:pt x="997" y="581"/>
                </a:lnTo>
                <a:lnTo>
                  <a:pt x="1001" y="589"/>
                </a:lnTo>
                <a:lnTo>
                  <a:pt x="980" y="587"/>
                </a:lnTo>
                <a:lnTo>
                  <a:pt x="962" y="593"/>
                </a:lnTo>
                <a:lnTo>
                  <a:pt x="950" y="604"/>
                </a:lnTo>
                <a:lnTo>
                  <a:pt x="964" y="606"/>
                </a:lnTo>
                <a:lnTo>
                  <a:pt x="967" y="615"/>
                </a:lnTo>
                <a:lnTo>
                  <a:pt x="945" y="615"/>
                </a:lnTo>
                <a:lnTo>
                  <a:pt x="935" y="621"/>
                </a:lnTo>
                <a:lnTo>
                  <a:pt x="924" y="619"/>
                </a:lnTo>
                <a:lnTo>
                  <a:pt x="900" y="636"/>
                </a:lnTo>
                <a:lnTo>
                  <a:pt x="888" y="636"/>
                </a:lnTo>
                <a:lnTo>
                  <a:pt x="892" y="627"/>
                </a:lnTo>
                <a:lnTo>
                  <a:pt x="900" y="627"/>
                </a:lnTo>
                <a:lnTo>
                  <a:pt x="898" y="621"/>
                </a:lnTo>
                <a:lnTo>
                  <a:pt x="900" y="610"/>
                </a:lnTo>
                <a:lnTo>
                  <a:pt x="913" y="602"/>
                </a:lnTo>
                <a:lnTo>
                  <a:pt x="913" y="581"/>
                </a:lnTo>
                <a:lnTo>
                  <a:pt x="920" y="566"/>
                </a:lnTo>
                <a:lnTo>
                  <a:pt x="915" y="553"/>
                </a:lnTo>
                <a:lnTo>
                  <a:pt x="922" y="553"/>
                </a:lnTo>
                <a:lnTo>
                  <a:pt x="924" y="563"/>
                </a:lnTo>
                <a:lnTo>
                  <a:pt x="928" y="561"/>
                </a:lnTo>
                <a:lnTo>
                  <a:pt x="928" y="570"/>
                </a:lnTo>
                <a:lnTo>
                  <a:pt x="932" y="566"/>
                </a:lnTo>
                <a:lnTo>
                  <a:pt x="945" y="572"/>
                </a:lnTo>
                <a:lnTo>
                  <a:pt x="945" y="563"/>
                </a:lnTo>
                <a:lnTo>
                  <a:pt x="952" y="565"/>
                </a:lnTo>
                <a:lnTo>
                  <a:pt x="945" y="557"/>
                </a:lnTo>
                <a:lnTo>
                  <a:pt x="945" y="551"/>
                </a:lnTo>
                <a:lnTo>
                  <a:pt x="932" y="536"/>
                </a:lnTo>
                <a:lnTo>
                  <a:pt x="869" y="525"/>
                </a:lnTo>
                <a:lnTo>
                  <a:pt x="866" y="519"/>
                </a:lnTo>
                <a:lnTo>
                  <a:pt x="866" y="521"/>
                </a:lnTo>
                <a:lnTo>
                  <a:pt x="862" y="521"/>
                </a:lnTo>
                <a:lnTo>
                  <a:pt x="864" y="510"/>
                </a:lnTo>
                <a:lnTo>
                  <a:pt x="858" y="508"/>
                </a:lnTo>
                <a:lnTo>
                  <a:pt x="858" y="497"/>
                </a:lnTo>
                <a:lnTo>
                  <a:pt x="853" y="489"/>
                </a:lnTo>
                <a:lnTo>
                  <a:pt x="854" y="480"/>
                </a:lnTo>
                <a:lnTo>
                  <a:pt x="839" y="482"/>
                </a:lnTo>
                <a:lnTo>
                  <a:pt x="828" y="459"/>
                </a:lnTo>
                <a:lnTo>
                  <a:pt x="815" y="457"/>
                </a:lnTo>
                <a:lnTo>
                  <a:pt x="815" y="470"/>
                </a:lnTo>
                <a:lnTo>
                  <a:pt x="809" y="455"/>
                </a:lnTo>
                <a:lnTo>
                  <a:pt x="796" y="452"/>
                </a:lnTo>
                <a:lnTo>
                  <a:pt x="790" y="467"/>
                </a:lnTo>
                <a:lnTo>
                  <a:pt x="790" y="457"/>
                </a:lnTo>
                <a:lnTo>
                  <a:pt x="783" y="469"/>
                </a:lnTo>
                <a:lnTo>
                  <a:pt x="781" y="463"/>
                </a:lnTo>
                <a:lnTo>
                  <a:pt x="772" y="476"/>
                </a:lnTo>
                <a:lnTo>
                  <a:pt x="764" y="480"/>
                </a:lnTo>
                <a:lnTo>
                  <a:pt x="745" y="476"/>
                </a:lnTo>
                <a:lnTo>
                  <a:pt x="736" y="478"/>
                </a:lnTo>
                <a:lnTo>
                  <a:pt x="710" y="463"/>
                </a:lnTo>
                <a:lnTo>
                  <a:pt x="676" y="459"/>
                </a:lnTo>
                <a:lnTo>
                  <a:pt x="666" y="440"/>
                </a:lnTo>
                <a:lnTo>
                  <a:pt x="666" y="454"/>
                </a:lnTo>
                <a:lnTo>
                  <a:pt x="155" y="452"/>
                </a:lnTo>
                <a:lnTo>
                  <a:pt x="151" y="448"/>
                </a:lnTo>
                <a:lnTo>
                  <a:pt x="158" y="444"/>
                </a:lnTo>
                <a:lnTo>
                  <a:pt x="147" y="444"/>
                </a:lnTo>
                <a:lnTo>
                  <a:pt x="147" y="431"/>
                </a:lnTo>
                <a:lnTo>
                  <a:pt x="140" y="438"/>
                </a:lnTo>
                <a:lnTo>
                  <a:pt x="140" y="431"/>
                </a:lnTo>
                <a:lnTo>
                  <a:pt x="132" y="422"/>
                </a:lnTo>
                <a:lnTo>
                  <a:pt x="132" y="427"/>
                </a:lnTo>
                <a:lnTo>
                  <a:pt x="128" y="429"/>
                </a:lnTo>
                <a:lnTo>
                  <a:pt x="121" y="425"/>
                </a:lnTo>
                <a:lnTo>
                  <a:pt x="119" y="420"/>
                </a:lnTo>
                <a:lnTo>
                  <a:pt x="121" y="410"/>
                </a:lnTo>
                <a:lnTo>
                  <a:pt x="93" y="406"/>
                </a:lnTo>
                <a:lnTo>
                  <a:pt x="96" y="403"/>
                </a:lnTo>
                <a:lnTo>
                  <a:pt x="89" y="397"/>
                </a:lnTo>
                <a:lnTo>
                  <a:pt x="91" y="393"/>
                </a:lnTo>
                <a:lnTo>
                  <a:pt x="74" y="397"/>
                </a:lnTo>
                <a:lnTo>
                  <a:pt x="64" y="391"/>
                </a:lnTo>
                <a:lnTo>
                  <a:pt x="62" y="386"/>
                </a:lnTo>
                <a:lnTo>
                  <a:pt x="70" y="384"/>
                </a:lnTo>
                <a:lnTo>
                  <a:pt x="62" y="382"/>
                </a:lnTo>
                <a:lnTo>
                  <a:pt x="72" y="378"/>
                </a:lnTo>
                <a:lnTo>
                  <a:pt x="68" y="378"/>
                </a:lnTo>
                <a:lnTo>
                  <a:pt x="68" y="371"/>
                </a:lnTo>
                <a:lnTo>
                  <a:pt x="62" y="374"/>
                </a:lnTo>
                <a:lnTo>
                  <a:pt x="61" y="350"/>
                </a:lnTo>
                <a:lnTo>
                  <a:pt x="53" y="354"/>
                </a:lnTo>
                <a:lnTo>
                  <a:pt x="53" y="346"/>
                </a:lnTo>
                <a:lnTo>
                  <a:pt x="44" y="348"/>
                </a:lnTo>
                <a:lnTo>
                  <a:pt x="38" y="335"/>
                </a:lnTo>
                <a:lnTo>
                  <a:pt x="38" y="320"/>
                </a:lnTo>
                <a:lnTo>
                  <a:pt x="34" y="322"/>
                </a:lnTo>
                <a:lnTo>
                  <a:pt x="19" y="305"/>
                </a:lnTo>
                <a:lnTo>
                  <a:pt x="23" y="297"/>
                </a:lnTo>
                <a:lnTo>
                  <a:pt x="14" y="290"/>
                </a:lnTo>
                <a:lnTo>
                  <a:pt x="15" y="282"/>
                </a:lnTo>
                <a:lnTo>
                  <a:pt x="19" y="282"/>
                </a:lnTo>
                <a:lnTo>
                  <a:pt x="19" y="271"/>
                </a:lnTo>
                <a:lnTo>
                  <a:pt x="19" y="239"/>
                </a:lnTo>
                <a:lnTo>
                  <a:pt x="0" y="228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4" name=""/>
          <p:cNvSpPr/>
          <p:nvPr/>
        </p:nvSpPr>
        <p:spPr>
          <a:xfrm>
            <a:off x="3029040" y="3170160"/>
            <a:ext cx="48960" cy="20880"/>
          </a:xfrm>
          <a:custGeom>
            <a:avLst/>
            <a:gdLst/>
            <a:ahLst/>
            <a:rect l="l" t="t" r="r" b="b"/>
            <a:pathLst>
              <a:path w="28" h="10">
                <a:moveTo>
                  <a:pt x="26" y="2"/>
                </a:moveTo>
                <a:lnTo>
                  <a:pt x="28" y="6"/>
                </a:lnTo>
                <a:lnTo>
                  <a:pt x="17" y="10"/>
                </a:lnTo>
                <a:lnTo>
                  <a:pt x="4" y="10"/>
                </a:lnTo>
                <a:lnTo>
                  <a:pt x="0" y="6"/>
                </a:lnTo>
                <a:lnTo>
                  <a:pt x="2" y="0"/>
                </a:lnTo>
                <a:lnTo>
                  <a:pt x="26" y="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5" name=""/>
          <p:cNvSpPr/>
          <p:nvPr/>
        </p:nvSpPr>
        <p:spPr>
          <a:xfrm>
            <a:off x="3029040" y="3170160"/>
            <a:ext cx="48960" cy="20880"/>
          </a:xfrm>
          <a:custGeom>
            <a:avLst/>
            <a:gdLst/>
            <a:ahLst/>
            <a:rect l="l" t="t" r="r" b="b"/>
            <a:pathLst>
              <a:path w="28" h="10">
                <a:moveTo>
                  <a:pt x="26" y="2"/>
                </a:moveTo>
                <a:lnTo>
                  <a:pt x="28" y="6"/>
                </a:lnTo>
                <a:lnTo>
                  <a:pt x="17" y="10"/>
                </a:lnTo>
                <a:lnTo>
                  <a:pt x="4" y="10"/>
                </a:lnTo>
                <a:lnTo>
                  <a:pt x="0" y="6"/>
                </a:lnTo>
                <a:lnTo>
                  <a:pt x="2" y="0"/>
                </a:lnTo>
                <a:lnTo>
                  <a:pt x="26" y="2"/>
                </a:lnTo>
                <a:lnTo>
                  <a:pt x="26" y="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6" name=""/>
          <p:cNvSpPr/>
          <p:nvPr/>
        </p:nvSpPr>
        <p:spPr>
          <a:xfrm>
            <a:off x="1179360" y="1746360"/>
            <a:ext cx="1857600" cy="1158840"/>
          </a:xfrm>
          <a:custGeom>
            <a:avLst/>
            <a:gdLst/>
            <a:ahLst/>
            <a:rect l="l" t="t" r="r" b="b"/>
            <a:pathLst>
              <a:path w="1066" h="571">
                <a:moveTo>
                  <a:pt x="741" y="81"/>
                </a:moveTo>
                <a:lnTo>
                  <a:pt x="732" y="79"/>
                </a:lnTo>
                <a:lnTo>
                  <a:pt x="730" y="74"/>
                </a:lnTo>
                <a:lnTo>
                  <a:pt x="711" y="76"/>
                </a:lnTo>
                <a:lnTo>
                  <a:pt x="700" y="83"/>
                </a:lnTo>
                <a:lnTo>
                  <a:pt x="688" y="81"/>
                </a:lnTo>
                <a:lnTo>
                  <a:pt x="677" y="70"/>
                </a:lnTo>
                <a:lnTo>
                  <a:pt x="668" y="74"/>
                </a:lnTo>
                <a:lnTo>
                  <a:pt x="668" y="68"/>
                </a:lnTo>
                <a:lnTo>
                  <a:pt x="679" y="55"/>
                </a:lnTo>
                <a:lnTo>
                  <a:pt x="636" y="78"/>
                </a:lnTo>
                <a:lnTo>
                  <a:pt x="624" y="79"/>
                </a:lnTo>
                <a:lnTo>
                  <a:pt x="622" y="70"/>
                </a:lnTo>
                <a:lnTo>
                  <a:pt x="602" y="78"/>
                </a:lnTo>
                <a:lnTo>
                  <a:pt x="617" y="61"/>
                </a:lnTo>
                <a:lnTo>
                  <a:pt x="643" y="40"/>
                </a:lnTo>
                <a:lnTo>
                  <a:pt x="624" y="36"/>
                </a:lnTo>
                <a:lnTo>
                  <a:pt x="615" y="38"/>
                </a:lnTo>
                <a:lnTo>
                  <a:pt x="589" y="23"/>
                </a:lnTo>
                <a:lnTo>
                  <a:pt x="555" y="19"/>
                </a:lnTo>
                <a:lnTo>
                  <a:pt x="545" y="0"/>
                </a:lnTo>
                <a:lnTo>
                  <a:pt x="545" y="14"/>
                </a:lnTo>
                <a:lnTo>
                  <a:pt x="34" y="12"/>
                </a:lnTo>
                <a:lnTo>
                  <a:pt x="43" y="19"/>
                </a:lnTo>
                <a:lnTo>
                  <a:pt x="37" y="27"/>
                </a:lnTo>
                <a:lnTo>
                  <a:pt x="41" y="29"/>
                </a:lnTo>
                <a:lnTo>
                  <a:pt x="43" y="42"/>
                </a:lnTo>
                <a:lnTo>
                  <a:pt x="32" y="55"/>
                </a:lnTo>
                <a:lnTo>
                  <a:pt x="30" y="51"/>
                </a:lnTo>
                <a:lnTo>
                  <a:pt x="36" y="42"/>
                </a:lnTo>
                <a:lnTo>
                  <a:pt x="36" y="36"/>
                </a:lnTo>
                <a:lnTo>
                  <a:pt x="2" y="29"/>
                </a:lnTo>
                <a:lnTo>
                  <a:pt x="0" y="32"/>
                </a:lnTo>
                <a:lnTo>
                  <a:pt x="9" y="66"/>
                </a:lnTo>
                <a:lnTo>
                  <a:pt x="11" y="66"/>
                </a:lnTo>
                <a:lnTo>
                  <a:pt x="11" y="72"/>
                </a:lnTo>
                <a:lnTo>
                  <a:pt x="15" y="74"/>
                </a:lnTo>
                <a:lnTo>
                  <a:pt x="15" y="79"/>
                </a:lnTo>
                <a:lnTo>
                  <a:pt x="11" y="76"/>
                </a:lnTo>
                <a:lnTo>
                  <a:pt x="11" y="83"/>
                </a:lnTo>
                <a:lnTo>
                  <a:pt x="26" y="89"/>
                </a:lnTo>
                <a:lnTo>
                  <a:pt x="13" y="93"/>
                </a:lnTo>
                <a:lnTo>
                  <a:pt x="9" y="160"/>
                </a:lnTo>
                <a:lnTo>
                  <a:pt x="5" y="173"/>
                </a:lnTo>
                <a:lnTo>
                  <a:pt x="9" y="200"/>
                </a:lnTo>
                <a:lnTo>
                  <a:pt x="11" y="211"/>
                </a:lnTo>
                <a:lnTo>
                  <a:pt x="7" y="237"/>
                </a:lnTo>
                <a:lnTo>
                  <a:pt x="17" y="253"/>
                </a:lnTo>
                <a:lnTo>
                  <a:pt x="19" y="271"/>
                </a:lnTo>
                <a:lnTo>
                  <a:pt x="32" y="290"/>
                </a:lnTo>
                <a:lnTo>
                  <a:pt x="37" y="294"/>
                </a:lnTo>
                <a:lnTo>
                  <a:pt x="39" y="288"/>
                </a:lnTo>
                <a:lnTo>
                  <a:pt x="49" y="290"/>
                </a:lnTo>
                <a:lnTo>
                  <a:pt x="43" y="294"/>
                </a:lnTo>
                <a:lnTo>
                  <a:pt x="47" y="303"/>
                </a:lnTo>
                <a:lnTo>
                  <a:pt x="41" y="298"/>
                </a:lnTo>
                <a:lnTo>
                  <a:pt x="39" y="300"/>
                </a:lnTo>
                <a:lnTo>
                  <a:pt x="43" y="313"/>
                </a:lnTo>
                <a:lnTo>
                  <a:pt x="52" y="318"/>
                </a:lnTo>
                <a:lnTo>
                  <a:pt x="52" y="332"/>
                </a:lnTo>
                <a:lnTo>
                  <a:pt x="75" y="360"/>
                </a:lnTo>
                <a:lnTo>
                  <a:pt x="77" y="371"/>
                </a:lnTo>
                <a:lnTo>
                  <a:pt x="113" y="382"/>
                </a:lnTo>
                <a:lnTo>
                  <a:pt x="116" y="390"/>
                </a:lnTo>
                <a:lnTo>
                  <a:pt x="124" y="392"/>
                </a:lnTo>
                <a:lnTo>
                  <a:pt x="135" y="403"/>
                </a:lnTo>
                <a:lnTo>
                  <a:pt x="139" y="416"/>
                </a:lnTo>
                <a:lnTo>
                  <a:pt x="182" y="413"/>
                </a:lnTo>
                <a:lnTo>
                  <a:pt x="252" y="443"/>
                </a:lnTo>
                <a:lnTo>
                  <a:pt x="303" y="441"/>
                </a:lnTo>
                <a:lnTo>
                  <a:pt x="303" y="433"/>
                </a:lnTo>
                <a:lnTo>
                  <a:pt x="335" y="433"/>
                </a:lnTo>
                <a:lnTo>
                  <a:pt x="363" y="456"/>
                </a:lnTo>
                <a:lnTo>
                  <a:pt x="367" y="469"/>
                </a:lnTo>
                <a:lnTo>
                  <a:pt x="372" y="478"/>
                </a:lnTo>
                <a:lnTo>
                  <a:pt x="393" y="492"/>
                </a:lnTo>
                <a:lnTo>
                  <a:pt x="404" y="475"/>
                </a:lnTo>
                <a:lnTo>
                  <a:pt x="427" y="473"/>
                </a:lnTo>
                <a:lnTo>
                  <a:pt x="442" y="488"/>
                </a:lnTo>
                <a:lnTo>
                  <a:pt x="448" y="505"/>
                </a:lnTo>
                <a:lnTo>
                  <a:pt x="461" y="520"/>
                </a:lnTo>
                <a:lnTo>
                  <a:pt x="472" y="544"/>
                </a:lnTo>
                <a:lnTo>
                  <a:pt x="510" y="557"/>
                </a:lnTo>
                <a:lnTo>
                  <a:pt x="504" y="539"/>
                </a:lnTo>
                <a:lnTo>
                  <a:pt x="504" y="531"/>
                </a:lnTo>
                <a:lnTo>
                  <a:pt x="502" y="529"/>
                </a:lnTo>
                <a:lnTo>
                  <a:pt x="506" y="527"/>
                </a:lnTo>
                <a:lnTo>
                  <a:pt x="504" y="516"/>
                </a:lnTo>
                <a:lnTo>
                  <a:pt x="521" y="505"/>
                </a:lnTo>
                <a:lnTo>
                  <a:pt x="521" y="497"/>
                </a:lnTo>
                <a:lnTo>
                  <a:pt x="536" y="497"/>
                </a:lnTo>
                <a:lnTo>
                  <a:pt x="545" y="493"/>
                </a:lnTo>
                <a:lnTo>
                  <a:pt x="549" y="475"/>
                </a:lnTo>
                <a:lnTo>
                  <a:pt x="555" y="478"/>
                </a:lnTo>
                <a:lnTo>
                  <a:pt x="551" y="482"/>
                </a:lnTo>
                <a:lnTo>
                  <a:pt x="568" y="475"/>
                </a:lnTo>
                <a:lnTo>
                  <a:pt x="598" y="478"/>
                </a:lnTo>
                <a:lnTo>
                  <a:pt x="604" y="475"/>
                </a:lnTo>
                <a:lnTo>
                  <a:pt x="624" y="488"/>
                </a:lnTo>
                <a:lnTo>
                  <a:pt x="636" y="488"/>
                </a:lnTo>
                <a:lnTo>
                  <a:pt x="639" y="482"/>
                </a:lnTo>
                <a:lnTo>
                  <a:pt x="651" y="492"/>
                </a:lnTo>
                <a:lnTo>
                  <a:pt x="654" y="488"/>
                </a:lnTo>
                <a:lnTo>
                  <a:pt x="645" y="478"/>
                </a:lnTo>
                <a:lnTo>
                  <a:pt x="651" y="467"/>
                </a:lnTo>
                <a:lnTo>
                  <a:pt x="634" y="469"/>
                </a:lnTo>
                <a:lnTo>
                  <a:pt x="632" y="463"/>
                </a:lnTo>
                <a:lnTo>
                  <a:pt x="671" y="461"/>
                </a:lnTo>
                <a:lnTo>
                  <a:pt x="675" y="450"/>
                </a:lnTo>
                <a:lnTo>
                  <a:pt x="677" y="463"/>
                </a:lnTo>
                <a:lnTo>
                  <a:pt x="694" y="458"/>
                </a:lnTo>
                <a:lnTo>
                  <a:pt x="694" y="460"/>
                </a:lnTo>
                <a:lnTo>
                  <a:pt x="707" y="460"/>
                </a:lnTo>
                <a:lnTo>
                  <a:pt x="726" y="476"/>
                </a:lnTo>
                <a:lnTo>
                  <a:pt x="750" y="467"/>
                </a:lnTo>
                <a:lnTo>
                  <a:pt x="773" y="488"/>
                </a:lnTo>
                <a:lnTo>
                  <a:pt x="773" y="516"/>
                </a:lnTo>
                <a:lnTo>
                  <a:pt x="779" y="514"/>
                </a:lnTo>
                <a:lnTo>
                  <a:pt x="775" y="525"/>
                </a:lnTo>
                <a:lnTo>
                  <a:pt x="782" y="535"/>
                </a:lnTo>
                <a:lnTo>
                  <a:pt x="786" y="535"/>
                </a:lnTo>
                <a:lnTo>
                  <a:pt x="792" y="554"/>
                </a:lnTo>
                <a:lnTo>
                  <a:pt x="799" y="557"/>
                </a:lnTo>
                <a:lnTo>
                  <a:pt x="803" y="571"/>
                </a:lnTo>
                <a:lnTo>
                  <a:pt x="818" y="567"/>
                </a:lnTo>
                <a:lnTo>
                  <a:pt x="822" y="552"/>
                </a:lnTo>
                <a:lnTo>
                  <a:pt x="822" y="535"/>
                </a:lnTo>
                <a:lnTo>
                  <a:pt x="796" y="458"/>
                </a:lnTo>
                <a:lnTo>
                  <a:pt x="807" y="426"/>
                </a:lnTo>
                <a:lnTo>
                  <a:pt x="814" y="422"/>
                </a:lnTo>
                <a:lnTo>
                  <a:pt x="812" y="416"/>
                </a:lnTo>
                <a:lnTo>
                  <a:pt x="824" y="416"/>
                </a:lnTo>
                <a:lnTo>
                  <a:pt x="839" y="403"/>
                </a:lnTo>
                <a:lnTo>
                  <a:pt x="846" y="392"/>
                </a:lnTo>
                <a:lnTo>
                  <a:pt x="867" y="382"/>
                </a:lnTo>
                <a:lnTo>
                  <a:pt x="873" y="373"/>
                </a:lnTo>
                <a:lnTo>
                  <a:pt x="891" y="365"/>
                </a:lnTo>
                <a:lnTo>
                  <a:pt x="891" y="362"/>
                </a:lnTo>
                <a:lnTo>
                  <a:pt x="888" y="362"/>
                </a:lnTo>
                <a:lnTo>
                  <a:pt x="891" y="356"/>
                </a:lnTo>
                <a:lnTo>
                  <a:pt x="886" y="352"/>
                </a:lnTo>
                <a:lnTo>
                  <a:pt x="891" y="350"/>
                </a:lnTo>
                <a:lnTo>
                  <a:pt x="897" y="354"/>
                </a:lnTo>
                <a:lnTo>
                  <a:pt x="905" y="347"/>
                </a:lnTo>
                <a:lnTo>
                  <a:pt x="903" y="341"/>
                </a:lnTo>
                <a:lnTo>
                  <a:pt x="901" y="347"/>
                </a:lnTo>
                <a:lnTo>
                  <a:pt x="897" y="341"/>
                </a:lnTo>
                <a:lnTo>
                  <a:pt x="888" y="341"/>
                </a:lnTo>
                <a:lnTo>
                  <a:pt x="888" y="332"/>
                </a:lnTo>
                <a:lnTo>
                  <a:pt x="891" y="337"/>
                </a:lnTo>
                <a:lnTo>
                  <a:pt x="897" y="335"/>
                </a:lnTo>
                <a:lnTo>
                  <a:pt x="905" y="337"/>
                </a:lnTo>
                <a:lnTo>
                  <a:pt x="901" y="318"/>
                </a:lnTo>
                <a:lnTo>
                  <a:pt x="891" y="317"/>
                </a:lnTo>
                <a:lnTo>
                  <a:pt x="895" y="315"/>
                </a:lnTo>
                <a:lnTo>
                  <a:pt x="891" y="301"/>
                </a:lnTo>
                <a:lnTo>
                  <a:pt x="895" y="298"/>
                </a:lnTo>
                <a:lnTo>
                  <a:pt x="876" y="283"/>
                </a:lnTo>
                <a:lnTo>
                  <a:pt x="876" y="279"/>
                </a:lnTo>
                <a:lnTo>
                  <a:pt x="893" y="290"/>
                </a:lnTo>
                <a:lnTo>
                  <a:pt x="890" y="281"/>
                </a:lnTo>
                <a:lnTo>
                  <a:pt x="890" y="264"/>
                </a:lnTo>
                <a:lnTo>
                  <a:pt x="901" y="256"/>
                </a:lnTo>
                <a:lnTo>
                  <a:pt x="895" y="271"/>
                </a:lnTo>
                <a:lnTo>
                  <a:pt x="897" y="271"/>
                </a:lnTo>
                <a:lnTo>
                  <a:pt x="895" y="283"/>
                </a:lnTo>
                <a:lnTo>
                  <a:pt x="906" y="294"/>
                </a:lnTo>
                <a:lnTo>
                  <a:pt x="901" y="305"/>
                </a:lnTo>
                <a:lnTo>
                  <a:pt x="903" y="313"/>
                </a:lnTo>
                <a:lnTo>
                  <a:pt x="918" y="279"/>
                </a:lnTo>
                <a:lnTo>
                  <a:pt x="908" y="254"/>
                </a:lnTo>
                <a:lnTo>
                  <a:pt x="920" y="264"/>
                </a:lnTo>
                <a:lnTo>
                  <a:pt x="922" y="269"/>
                </a:lnTo>
                <a:lnTo>
                  <a:pt x="933" y="253"/>
                </a:lnTo>
                <a:lnTo>
                  <a:pt x="938" y="241"/>
                </a:lnTo>
                <a:lnTo>
                  <a:pt x="933" y="234"/>
                </a:lnTo>
                <a:lnTo>
                  <a:pt x="935" y="228"/>
                </a:lnTo>
                <a:lnTo>
                  <a:pt x="955" y="215"/>
                </a:lnTo>
                <a:lnTo>
                  <a:pt x="982" y="211"/>
                </a:lnTo>
                <a:lnTo>
                  <a:pt x="987" y="204"/>
                </a:lnTo>
                <a:lnTo>
                  <a:pt x="991" y="207"/>
                </a:lnTo>
                <a:lnTo>
                  <a:pt x="1012" y="204"/>
                </a:lnTo>
                <a:lnTo>
                  <a:pt x="1012" y="196"/>
                </a:lnTo>
                <a:lnTo>
                  <a:pt x="1010" y="204"/>
                </a:lnTo>
                <a:lnTo>
                  <a:pt x="1004" y="204"/>
                </a:lnTo>
                <a:lnTo>
                  <a:pt x="993" y="189"/>
                </a:lnTo>
                <a:lnTo>
                  <a:pt x="1006" y="155"/>
                </a:lnTo>
                <a:lnTo>
                  <a:pt x="1027" y="145"/>
                </a:lnTo>
                <a:lnTo>
                  <a:pt x="1033" y="132"/>
                </a:lnTo>
                <a:lnTo>
                  <a:pt x="1042" y="140"/>
                </a:lnTo>
                <a:lnTo>
                  <a:pt x="1065" y="128"/>
                </a:lnTo>
                <a:lnTo>
                  <a:pt x="1066" y="126"/>
                </a:lnTo>
                <a:lnTo>
                  <a:pt x="1065" y="123"/>
                </a:lnTo>
                <a:lnTo>
                  <a:pt x="1065" y="115"/>
                </a:lnTo>
                <a:lnTo>
                  <a:pt x="1057" y="113"/>
                </a:lnTo>
                <a:lnTo>
                  <a:pt x="1055" y="104"/>
                </a:lnTo>
                <a:lnTo>
                  <a:pt x="1051" y="102"/>
                </a:lnTo>
                <a:lnTo>
                  <a:pt x="1051" y="66"/>
                </a:lnTo>
                <a:lnTo>
                  <a:pt x="1042" y="57"/>
                </a:lnTo>
                <a:lnTo>
                  <a:pt x="1031" y="62"/>
                </a:lnTo>
                <a:lnTo>
                  <a:pt x="1021" y="55"/>
                </a:lnTo>
                <a:lnTo>
                  <a:pt x="1010" y="72"/>
                </a:lnTo>
                <a:lnTo>
                  <a:pt x="999" y="111"/>
                </a:lnTo>
                <a:lnTo>
                  <a:pt x="984" y="113"/>
                </a:lnTo>
                <a:lnTo>
                  <a:pt x="980" y="121"/>
                </a:lnTo>
                <a:lnTo>
                  <a:pt x="918" y="121"/>
                </a:lnTo>
                <a:lnTo>
                  <a:pt x="905" y="132"/>
                </a:lnTo>
                <a:lnTo>
                  <a:pt x="893" y="143"/>
                </a:lnTo>
                <a:lnTo>
                  <a:pt x="897" y="145"/>
                </a:lnTo>
                <a:lnTo>
                  <a:pt x="895" y="149"/>
                </a:lnTo>
                <a:lnTo>
                  <a:pt x="897" y="158"/>
                </a:lnTo>
                <a:lnTo>
                  <a:pt x="882" y="164"/>
                </a:lnTo>
                <a:lnTo>
                  <a:pt x="859" y="160"/>
                </a:lnTo>
                <a:lnTo>
                  <a:pt x="843" y="166"/>
                </a:lnTo>
                <a:lnTo>
                  <a:pt x="846" y="175"/>
                </a:lnTo>
                <a:lnTo>
                  <a:pt x="826" y="190"/>
                </a:lnTo>
                <a:lnTo>
                  <a:pt x="792" y="207"/>
                </a:lnTo>
                <a:lnTo>
                  <a:pt x="769" y="207"/>
                </a:lnTo>
                <a:lnTo>
                  <a:pt x="762" y="204"/>
                </a:lnTo>
                <a:lnTo>
                  <a:pt x="767" y="196"/>
                </a:lnTo>
                <a:lnTo>
                  <a:pt x="771" y="187"/>
                </a:lnTo>
                <a:lnTo>
                  <a:pt x="773" y="181"/>
                </a:lnTo>
                <a:lnTo>
                  <a:pt x="777" y="181"/>
                </a:lnTo>
                <a:lnTo>
                  <a:pt x="779" y="170"/>
                </a:lnTo>
                <a:lnTo>
                  <a:pt x="771" y="145"/>
                </a:lnTo>
                <a:lnTo>
                  <a:pt x="764" y="147"/>
                </a:lnTo>
                <a:lnTo>
                  <a:pt x="756" y="155"/>
                </a:lnTo>
                <a:lnTo>
                  <a:pt x="752" y="153"/>
                </a:lnTo>
                <a:lnTo>
                  <a:pt x="764" y="136"/>
                </a:lnTo>
                <a:lnTo>
                  <a:pt x="760" y="113"/>
                </a:lnTo>
                <a:lnTo>
                  <a:pt x="743" y="102"/>
                </a:lnTo>
                <a:lnTo>
                  <a:pt x="732" y="102"/>
                </a:lnTo>
                <a:lnTo>
                  <a:pt x="732" y="111"/>
                </a:lnTo>
                <a:lnTo>
                  <a:pt x="724" y="113"/>
                </a:lnTo>
                <a:lnTo>
                  <a:pt x="724" y="123"/>
                </a:lnTo>
                <a:lnTo>
                  <a:pt x="720" y="125"/>
                </a:lnTo>
                <a:lnTo>
                  <a:pt x="718" y="117"/>
                </a:lnTo>
                <a:lnTo>
                  <a:pt x="709" y="128"/>
                </a:lnTo>
                <a:lnTo>
                  <a:pt x="703" y="155"/>
                </a:lnTo>
                <a:lnTo>
                  <a:pt x="709" y="168"/>
                </a:lnTo>
                <a:lnTo>
                  <a:pt x="709" y="181"/>
                </a:lnTo>
                <a:lnTo>
                  <a:pt x="700" y="198"/>
                </a:lnTo>
                <a:lnTo>
                  <a:pt x="692" y="205"/>
                </a:lnTo>
                <a:lnTo>
                  <a:pt x="685" y="200"/>
                </a:lnTo>
                <a:lnTo>
                  <a:pt x="679" y="189"/>
                </a:lnTo>
                <a:lnTo>
                  <a:pt x="679" y="166"/>
                </a:lnTo>
                <a:lnTo>
                  <a:pt x="686" y="132"/>
                </a:lnTo>
                <a:lnTo>
                  <a:pt x="694" y="117"/>
                </a:lnTo>
                <a:lnTo>
                  <a:pt x="692" y="113"/>
                </a:lnTo>
                <a:lnTo>
                  <a:pt x="688" y="125"/>
                </a:lnTo>
                <a:lnTo>
                  <a:pt x="677" y="132"/>
                </a:lnTo>
                <a:lnTo>
                  <a:pt x="679" y="125"/>
                </a:lnTo>
                <a:lnTo>
                  <a:pt x="692" y="104"/>
                </a:lnTo>
                <a:lnTo>
                  <a:pt x="701" y="98"/>
                </a:lnTo>
                <a:lnTo>
                  <a:pt x="701" y="104"/>
                </a:lnTo>
                <a:lnTo>
                  <a:pt x="726" y="93"/>
                </a:lnTo>
                <a:lnTo>
                  <a:pt x="735" y="98"/>
                </a:lnTo>
                <a:lnTo>
                  <a:pt x="739" y="93"/>
                </a:lnTo>
                <a:lnTo>
                  <a:pt x="750" y="94"/>
                </a:lnTo>
                <a:lnTo>
                  <a:pt x="745" y="81"/>
                </a:lnTo>
                <a:lnTo>
                  <a:pt x="741" y="81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7" name=""/>
          <p:cNvSpPr/>
          <p:nvPr/>
        </p:nvSpPr>
        <p:spPr>
          <a:xfrm>
            <a:off x="1179360" y="1746360"/>
            <a:ext cx="1857600" cy="1158840"/>
          </a:xfrm>
          <a:custGeom>
            <a:avLst/>
            <a:gdLst/>
            <a:ahLst/>
            <a:rect l="l" t="t" r="r" b="b"/>
            <a:pathLst>
              <a:path w="1066" h="571">
                <a:moveTo>
                  <a:pt x="741" y="81"/>
                </a:moveTo>
                <a:lnTo>
                  <a:pt x="732" y="79"/>
                </a:lnTo>
                <a:lnTo>
                  <a:pt x="730" y="74"/>
                </a:lnTo>
                <a:lnTo>
                  <a:pt x="711" y="76"/>
                </a:lnTo>
                <a:lnTo>
                  <a:pt x="700" y="83"/>
                </a:lnTo>
                <a:lnTo>
                  <a:pt x="688" y="81"/>
                </a:lnTo>
                <a:lnTo>
                  <a:pt x="677" y="70"/>
                </a:lnTo>
                <a:lnTo>
                  <a:pt x="668" y="74"/>
                </a:lnTo>
                <a:lnTo>
                  <a:pt x="668" y="68"/>
                </a:lnTo>
                <a:lnTo>
                  <a:pt x="679" y="55"/>
                </a:lnTo>
                <a:lnTo>
                  <a:pt x="636" y="78"/>
                </a:lnTo>
                <a:lnTo>
                  <a:pt x="624" y="79"/>
                </a:lnTo>
                <a:lnTo>
                  <a:pt x="622" y="70"/>
                </a:lnTo>
                <a:lnTo>
                  <a:pt x="602" y="78"/>
                </a:lnTo>
                <a:lnTo>
                  <a:pt x="617" y="61"/>
                </a:lnTo>
                <a:lnTo>
                  <a:pt x="643" y="40"/>
                </a:lnTo>
                <a:lnTo>
                  <a:pt x="624" y="36"/>
                </a:lnTo>
                <a:lnTo>
                  <a:pt x="615" y="38"/>
                </a:lnTo>
                <a:lnTo>
                  <a:pt x="589" y="23"/>
                </a:lnTo>
                <a:lnTo>
                  <a:pt x="555" y="19"/>
                </a:lnTo>
                <a:lnTo>
                  <a:pt x="545" y="0"/>
                </a:lnTo>
                <a:lnTo>
                  <a:pt x="545" y="14"/>
                </a:lnTo>
                <a:lnTo>
                  <a:pt x="34" y="12"/>
                </a:lnTo>
                <a:lnTo>
                  <a:pt x="43" y="19"/>
                </a:lnTo>
                <a:lnTo>
                  <a:pt x="37" y="27"/>
                </a:lnTo>
                <a:lnTo>
                  <a:pt x="41" y="29"/>
                </a:lnTo>
                <a:lnTo>
                  <a:pt x="43" y="42"/>
                </a:lnTo>
                <a:lnTo>
                  <a:pt x="32" y="55"/>
                </a:lnTo>
                <a:lnTo>
                  <a:pt x="30" y="51"/>
                </a:lnTo>
                <a:lnTo>
                  <a:pt x="36" y="42"/>
                </a:lnTo>
                <a:lnTo>
                  <a:pt x="36" y="36"/>
                </a:lnTo>
                <a:lnTo>
                  <a:pt x="2" y="29"/>
                </a:lnTo>
                <a:lnTo>
                  <a:pt x="0" y="32"/>
                </a:lnTo>
                <a:lnTo>
                  <a:pt x="9" y="66"/>
                </a:lnTo>
                <a:lnTo>
                  <a:pt x="11" y="66"/>
                </a:lnTo>
                <a:lnTo>
                  <a:pt x="11" y="72"/>
                </a:lnTo>
                <a:lnTo>
                  <a:pt x="15" y="74"/>
                </a:lnTo>
                <a:lnTo>
                  <a:pt x="15" y="79"/>
                </a:lnTo>
                <a:lnTo>
                  <a:pt x="11" y="76"/>
                </a:lnTo>
                <a:lnTo>
                  <a:pt x="11" y="83"/>
                </a:lnTo>
                <a:lnTo>
                  <a:pt x="26" y="89"/>
                </a:lnTo>
                <a:lnTo>
                  <a:pt x="13" y="93"/>
                </a:lnTo>
                <a:lnTo>
                  <a:pt x="9" y="160"/>
                </a:lnTo>
                <a:lnTo>
                  <a:pt x="5" y="173"/>
                </a:lnTo>
                <a:lnTo>
                  <a:pt x="9" y="200"/>
                </a:lnTo>
                <a:lnTo>
                  <a:pt x="11" y="211"/>
                </a:lnTo>
                <a:lnTo>
                  <a:pt x="7" y="237"/>
                </a:lnTo>
                <a:lnTo>
                  <a:pt x="17" y="253"/>
                </a:lnTo>
                <a:lnTo>
                  <a:pt x="19" y="271"/>
                </a:lnTo>
                <a:lnTo>
                  <a:pt x="32" y="290"/>
                </a:lnTo>
                <a:lnTo>
                  <a:pt x="37" y="294"/>
                </a:lnTo>
                <a:lnTo>
                  <a:pt x="39" y="288"/>
                </a:lnTo>
                <a:lnTo>
                  <a:pt x="49" y="290"/>
                </a:lnTo>
                <a:lnTo>
                  <a:pt x="43" y="294"/>
                </a:lnTo>
                <a:lnTo>
                  <a:pt x="47" y="303"/>
                </a:lnTo>
                <a:lnTo>
                  <a:pt x="41" y="298"/>
                </a:lnTo>
                <a:lnTo>
                  <a:pt x="39" y="300"/>
                </a:lnTo>
                <a:lnTo>
                  <a:pt x="43" y="313"/>
                </a:lnTo>
                <a:lnTo>
                  <a:pt x="52" y="318"/>
                </a:lnTo>
                <a:lnTo>
                  <a:pt x="52" y="332"/>
                </a:lnTo>
                <a:lnTo>
                  <a:pt x="75" y="360"/>
                </a:lnTo>
                <a:lnTo>
                  <a:pt x="77" y="371"/>
                </a:lnTo>
                <a:lnTo>
                  <a:pt x="113" y="382"/>
                </a:lnTo>
                <a:lnTo>
                  <a:pt x="116" y="390"/>
                </a:lnTo>
                <a:lnTo>
                  <a:pt x="124" y="392"/>
                </a:lnTo>
                <a:lnTo>
                  <a:pt x="135" y="403"/>
                </a:lnTo>
                <a:lnTo>
                  <a:pt x="139" y="416"/>
                </a:lnTo>
                <a:lnTo>
                  <a:pt x="182" y="413"/>
                </a:lnTo>
                <a:lnTo>
                  <a:pt x="252" y="443"/>
                </a:lnTo>
                <a:lnTo>
                  <a:pt x="303" y="441"/>
                </a:lnTo>
                <a:lnTo>
                  <a:pt x="303" y="433"/>
                </a:lnTo>
                <a:lnTo>
                  <a:pt x="335" y="433"/>
                </a:lnTo>
                <a:lnTo>
                  <a:pt x="363" y="456"/>
                </a:lnTo>
                <a:lnTo>
                  <a:pt x="367" y="469"/>
                </a:lnTo>
                <a:lnTo>
                  <a:pt x="372" y="478"/>
                </a:lnTo>
                <a:lnTo>
                  <a:pt x="393" y="492"/>
                </a:lnTo>
                <a:lnTo>
                  <a:pt x="404" y="475"/>
                </a:lnTo>
                <a:lnTo>
                  <a:pt x="427" y="473"/>
                </a:lnTo>
                <a:lnTo>
                  <a:pt x="442" y="488"/>
                </a:lnTo>
                <a:lnTo>
                  <a:pt x="448" y="505"/>
                </a:lnTo>
                <a:lnTo>
                  <a:pt x="461" y="520"/>
                </a:lnTo>
                <a:lnTo>
                  <a:pt x="472" y="544"/>
                </a:lnTo>
                <a:lnTo>
                  <a:pt x="510" y="557"/>
                </a:lnTo>
                <a:lnTo>
                  <a:pt x="504" y="539"/>
                </a:lnTo>
                <a:lnTo>
                  <a:pt x="504" y="531"/>
                </a:lnTo>
                <a:lnTo>
                  <a:pt x="502" y="529"/>
                </a:lnTo>
                <a:lnTo>
                  <a:pt x="506" y="527"/>
                </a:lnTo>
                <a:lnTo>
                  <a:pt x="504" y="516"/>
                </a:lnTo>
                <a:lnTo>
                  <a:pt x="521" y="505"/>
                </a:lnTo>
                <a:lnTo>
                  <a:pt x="521" y="497"/>
                </a:lnTo>
                <a:lnTo>
                  <a:pt x="536" y="497"/>
                </a:lnTo>
                <a:lnTo>
                  <a:pt x="545" y="493"/>
                </a:lnTo>
                <a:lnTo>
                  <a:pt x="549" y="475"/>
                </a:lnTo>
                <a:lnTo>
                  <a:pt x="555" y="478"/>
                </a:lnTo>
                <a:lnTo>
                  <a:pt x="551" y="482"/>
                </a:lnTo>
                <a:lnTo>
                  <a:pt x="568" y="475"/>
                </a:lnTo>
                <a:lnTo>
                  <a:pt x="598" y="478"/>
                </a:lnTo>
                <a:lnTo>
                  <a:pt x="604" y="475"/>
                </a:lnTo>
                <a:lnTo>
                  <a:pt x="624" y="488"/>
                </a:lnTo>
                <a:lnTo>
                  <a:pt x="636" y="488"/>
                </a:lnTo>
                <a:lnTo>
                  <a:pt x="639" y="482"/>
                </a:lnTo>
                <a:lnTo>
                  <a:pt x="651" y="492"/>
                </a:lnTo>
                <a:lnTo>
                  <a:pt x="654" y="488"/>
                </a:lnTo>
                <a:lnTo>
                  <a:pt x="645" y="478"/>
                </a:lnTo>
                <a:lnTo>
                  <a:pt x="651" y="467"/>
                </a:lnTo>
                <a:lnTo>
                  <a:pt x="634" y="469"/>
                </a:lnTo>
                <a:lnTo>
                  <a:pt x="632" y="463"/>
                </a:lnTo>
                <a:lnTo>
                  <a:pt x="671" y="461"/>
                </a:lnTo>
                <a:lnTo>
                  <a:pt x="675" y="450"/>
                </a:lnTo>
                <a:lnTo>
                  <a:pt x="677" y="463"/>
                </a:lnTo>
                <a:lnTo>
                  <a:pt x="694" y="458"/>
                </a:lnTo>
                <a:lnTo>
                  <a:pt x="694" y="460"/>
                </a:lnTo>
                <a:lnTo>
                  <a:pt x="707" y="460"/>
                </a:lnTo>
                <a:lnTo>
                  <a:pt x="726" y="476"/>
                </a:lnTo>
                <a:lnTo>
                  <a:pt x="750" y="467"/>
                </a:lnTo>
                <a:lnTo>
                  <a:pt x="773" y="488"/>
                </a:lnTo>
                <a:lnTo>
                  <a:pt x="773" y="516"/>
                </a:lnTo>
                <a:lnTo>
                  <a:pt x="779" y="514"/>
                </a:lnTo>
                <a:lnTo>
                  <a:pt x="775" y="525"/>
                </a:lnTo>
                <a:lnTo>
                  <a:pt x="782" y="535"/>
                </a:lnTo>
                <a:lnTo>
                  <a:pt x="786" y="535"/>
                </a:lnTo>
                <a:lnTo>
                  <a:pt x="792" y="554"/>
                </a:lnTo>
                <a:lnTo>
                  <a:pt x="799" y="557"/>
                </a:lnTo>
                <a:lnTo>
                  <a:pt x="803" y="571"/>
                </a:lnTo>
                <a:lnTo>
                  <a:pt x="818" y="567"/>
                </a:lnTo>
                <a:lnTo>
                  <a:pt x="822" y="552"/>
                </a:lnTo>
                <a:lnTo>
                  <a:pt x="822" y="535"/>
                </a:lnTo>
                <a:lnTo>
                  <a:pt x="796" y="458"/>
                </a:lnTo>
                <a:lnTo>
                  <a:pt x="807" y="426"/>
                </a:lnTo>
                <a:lnTo>
                  <a:pt x="814" y="422"/>
                </a:lnTo>
                <a:lnTo>
                  <a:pt x="812" y="416"/>
                </a:lnTo>
                <a:lnTo>
                  <a:pt x="824" y="416"/>
                </a:lnTo>
                <a:lnTo>
                  <a:pt x="839" y="403"/>
                </a:lnTo>
                <a:lnTo>
                  <a:pt x="846" y="392"/>
                </a:lnTo>
                <a:lnTo>
                  <a:pt x="867" y="382"/>
                </a:lnTo>
                <a:lnTo>
                  <a:pt x="873" y="373"/>
                </a:lnTo>
                <a:lnTo>
                  <a:pt x="891" y="365"/>
                </a:lnTo>
                <a:lnTo>
                  <a:pt x="891" y="362"/>
                </a:lnTo>
                <a:lnTo>
                  <a:pt x="888" y="362"/>
                </a:lnTo>
                <a:lnTo>
                  <a:pt x="891" y="356"/>
                </a:lnTo>
                <a:lnTo>
                  <a:pt x="886" y="352"/>
                </a:lnTo>
                <a:lnTo>
                  <a:pt x="891" y="350"/>
                </a:lnTo>
                <a:lnTo>
                  <a:pt x="897" y="354"/>
                </a:lnTo>
                <a:lnTo>
                  <a:pt x="905" y="347"/>
                </a:lnTo>
                <a:lnTo>
                  <a:pt x="903" y="341"/>
                </a:lnTo>
                <a:lnTo>
                  <a:pt x="901" y="347"/>
                </a:lnTo>
                <a:lnTo>
                  <a:pt x="897" y="341"/>
                </a:lnTo>
                <a:lnTo>
                  <a:pt x="888" y="341"/>
                </a:lnTo>
                <a:lnTo>
                  <a:pt x="888" y="332"/>
                </a:lnTo>
                <a:lnTo>
                  <a:pt x="891" y="337"/>
                </a:lnTo>
                <a:lnTo>
                  <a:pt x="897" y="335"/>
                </a:lnTo>
                <a:lnTo>
                  <a:pt x="905" y="337"/>
                </a:lnTo>
                <a:lnTo>
                  <a:pt x="901" y="318"/>
                </a:lnTo>
                <a:lnTo>
                  <a:pt x="891" y="317"/>
                </a:lnTo>
                <a:lnTo>
                  <a:pt x="895" y="315"/>
                </a:lnTo>
                <a:lnTo>
                  <a:pt x="891" y="301"/>
                </a:lnTo>
                <a:lnTo>
                  <a:pt x="895" y="298"/>
                </a:lnTo>
                <a:lnTo>
                  <a:pt x="876" y="283"/>
                </a:lnTo>
                <a:lnTo>
                  <a:pt x="876" y="279"/>
                </a:lnTo>
                <a:lnTo>
                  <a:pt x="893" y="290"/>
                </a:lnTo>
                <a:lnTo>
                  <a:pt x="890" y="281"/>
                </a:lnTo>
                <a:lnTo>
                  <a:pt x="890" y="264"/>
                </a:lnTo>
                <a:lnTo>
                  <a:pt x="901" y="256"/>
                </a:lnTo>
                <a:lnTo>
                  <a:pt x="895" y="271"/>
                </a:lnTo>
                <a:lnTo>
                  <a:pt x="897" y="271"/>
                </a:lnTo>
                <a:lnTo>
                  <a:pt x="895" y="283"/>
                </a:lnTo>
                <a:lnTo>
                  <a:pt x="906" y="294"/>
                </a:lnTo>
                <a:lnTo>
                  <a:pt x="901" y="305"/>
                </a:lnTo>
                <a:lnTo>
                  <a:pt x="903" y="313"/>
                </a:lnTo>
                <a:lnTo>
                  <a:pt x="918" y="279"/>
                </a:lnTo>
                <a:lnTo>
                  <a:pt x="908" y="254"/>
                </a:lnTo>
                <a:lnTo>
                  <a:pt x="920" y="264"/>
                </a:lnTo>
                <a:lnTo>
                  <a:pt x="922" y="269"/>
                </a:lnTo>
                <a:lnTo>
                  <a:pt x="933" y="253"/>
                </a:lnTo>
                <a:lnTo>
                  <a:pt x="938" y="241"/>
                </a:lnTo>
                <a:lnTo>
                  <a:pt x="933" y="234"/>
                </a:lnTo>
                <a:lnTo>
                  <a:pt x="935" y="228"/>
                </a:lnTo>
                <a:lnTo>
                  <a:pt x="955" y="215"/>
                </a:lnTo>
                <a:lnTo>
                  <a:pt x="982" y="211"/>
                </a:lnTo>
                <a:lnTo>
                  <a:pt x="987" y="204"/>
                </a:lnTo>
                <a:lnTo>
                  <a:pt x="991" y="207"/>
                </a:lnTo>
                <a:lnTo>
                  <a:pt x="1012" y="204"/>
                </a:lnTo>
                <a:lnTo>
                  <a:pt x="1012" y="196"/>
                </a:lnTo>
                <a:lnTo>
                  <a:pt x="1010" y="204"/>
                </a:lnTo>
                <a:lnTo>
                  <a:pt x="1004" y="204"/>
                </a:lnTo>
                <a:lnTo>
                  <a:pt x="993" y="189"/>
                </a:lnTo>
                <a:lnTo>
                  <a:pt x="1006" y="155"/>
                </a:lnTo>
                <a:lnTo>
                  <a:pt x="1027" y="145"/>
                </a:lnTo>
                <a:lnTo>
                  <a:pt x="1033" y="132"/>
                </a:lnTo>
                <a:lnTo>
                  <a:pt x="1042" y="140"/>
                </a:lnTo>
                <a:lnTo>
                  <a:pt x="1065" y="128"/>
                </a:lnTo>
                <a:lnTo>
                  <a:pt x="1066" y="126"/>
                </a:lnTo>
                <a:lnTo>
                  <a:pt x="1065" y="123"/>
                </a:lnTo>
                <a:lnTo>
                  <a:pt x="1065" y="115"/>
                </a:lnTo>
                <a:lnTo>
                  <a:pt x="1057" y="113"/>
                </a:lnTo>
                <a:lnTo>
                  <a:pt x="1055" y="104"/>
                </a:lnTo>
                <a:lnTo>
                  <a:pt x="1051" y="102"/>
                </a:lnTo>
                <a:lnTo>
                  <a:pt x="1051" y="66"/>
                </a:lnTo>
                <a:lnTo>
                  <a:pt x="1042" y="57"/>
                </a:lnTo>
                <a:lnTo>
                  <a:pt x="1031" y="62"/>
                </a:lnTo>
                <a:lnTo>
                  <a:pt x="1021" y="55"/>
                </a:lnTo>
                <a:lnTo>
                  <a:pt x="1010" y="72"/>
                </a:lnTo>
                <a:lnTo>
                  <a:pt x="999" y="111"/>
                </a:lnTo>
                <a:lnTo>
                  <a:pt x="984" y="113"/>
                </a:lnTo>
                <a:lnTo>
                  <a:pt x="980" y="121"/>
                </a:lnTo>
                <a:lnTo>
                  <a:pt x="918" y="121"/>
                </a:lnTo>
                <a:lnTo>
                  <a:pt x="905" y="132"/>
                </a:lnTo>
                <a:lnTo>
                  <a:pt x="893" y="143"/>
                </a:lnTo>
                <a:lnTo>
                  <a:pt x="897" y="145"/>
                </a:lnTo>
                <a:lnTo>
                  <a:pt x="895" y="149"/>
                </a:lnTo>
                <a:lnTo>
                  <a:pt x="897" y="158"/>
                </a:lnTo>
                <a:lnTo>
                  <a:pt x="882" y="164"/>
                </a:lnTo>
                <a:lnTo>
                  <a:pt x="859" y="160"/>
                </a:lnTo>
                <a:lnTo>
                  <a:pt x="843" y="166"/>
                </a:lnTo>
                <a:lnTo>
                  <a:pt x="846" y="175"/>
                </a:lnTo>
                <a:lnTo>
                  <a:pt x="826" y="190"/>
                </a:lnTo>
                <a:lnTo>
                  <a:pt x="792" y="207"/>
                </a:lnTo>
                <a:lnTo>
                  <a:pt x="769" y="207"/>
                </a:lnTo>
                <a:lnTo>
                  <a:pt x="762" y="204"/>
                </a:lnTo>
                <a:lnTo>
                  <a:pt x="767" y="196"/>
                </a:lnTo>
                <a:lnTo>
                  <a:pt x="771" y="187"/>
                </a:lnTo>
                <a:lnTo>
                  <a:pt x="773" y="181"/>
                </a:lnTo>
                <a:lnTo>
                  <a:pt x="777" y="181"/>
                </a:lnTo>
                <a:lnTo>
                  <a:pt x="779" y="170"/>
                </a:lnTo>
                <a:lnTo>
                  <a:pt x="771" y="145"/>
                </a:lnTo>
                <a:lnTo>
                  <a:pt x="764" y="147"/>
                </a:lnTo>
                <a:lnTo>
                  <a:pt x="756" y="155"/>
                </a:lnTo>
                <a:lnTo>
                  <a:pt x="752" y="153"/>
                </a:lnTo>
                <a:lnTo>
                  <a:pt x="764" y="136"/>
                </a:lnTo>
                <a:lnTo>
                  <a:pt x="760" y="113"/>
                </a:lnTo>
                <a:lnTo>
                  <a:pt x="743" y="102"/>
                </a:lnTo>
                <a:lnTo>
                  <a:pt x="732" y="102"/>
                </a:lnTo>
                <a:lnTo>
                  <a:pt x="732" y="111"/>
                </a:lnTo>
                <a:lnTo>
                  <a:pt x="724" y="113"/>
                </a:lnTo>
                <a:lnTo>
                  <a:pt x="724" y="123"/>
                </a:lnTo>
                <a:lnTo>
                  <a:pt x="720" y="125"/>
                </a:lnTo>
                <a:lnTo>
                  <a:pt x="718" y="117"/>
                </a:lnTo>
                <a:lnTo>
                  <a:pt x="709" y="128"/>
                </a:lnTo>
                <a:lnTo>
                  <a:pt x="703" y="155"/>
                </a:lnTo>
                <a:lnTo>
                  <a:pt x="709" y="168"/>
                </a:lnTo>
                <a:lnTo>
                  <a:pt x="709" y="181"/>
                </a:lnTo>
                <a:lnTo>
                  <a:pt x="700" y="198"/>
                </a:lnTo>
                <a:lnTo>
                  <a:pt x="692" y="205"/>
                </a:lnTo>
                <a:lnTo>
                  <a:pt x="685" y="200"/>
                </a:lnTo>
                <a:lnTo>
                  <a:pt x="679" y="189"/>
                </a:lnTo>
                <a:lnTo>
                  <a:pt x="679" y="166"/>
                </a:lnTo>
                <a:lnTo>
                  <a:pt x="686" y="132"/>
                </a:lnTo>
                <a:lnTo>
                  <a:pt x="694" y="117"/>
                </a:lnTo>
                <a:lnTo>
                  <a:pt x="692" y="113"/>
                </a:lnTo>
                <a:lnTo>
                  <a:pt x="688" y="125"/>
                </a:lnTo>
                <a:lnTo>
                  <a:pt x="677" y="132"/>
                </a:lnTo>
                <a:lnTo>
                  <a:pt x="679" y="125"/>
                </a:lnTo>
                <a:lnTo>
                  <a:pt x="692" y="104"/>
                </a:lnTo>
                <a:lnTo>
                  <a:pt x="701" y="98"/>
                </a:lnTo>
                <a:lnTo>
                  <a:pt x="701" y="104"/>
                </a:lnTo>
                <a:lnTo>
                  <a:pt x="726" y="93"/>
                </a:lnTo>
                <a:lnTo>
                  <a:pt x="735" y="98"/>
                </a:lnTo>
                <a:lnTo>
                  <a:pt x="739" y="93"/>
                </a:lnTo>
                <a:lnTo>
                  <a:pt x="750" y="94"/>
                </a:lnTo>
                <a:lnTo>
                  <a:pt x="745" y="81"/>
                </a:lnTo>
                <a:lnTo>
                  <a:pt x="741" y="81"/>
                </a:lnTo>
                <a:lnTo>
                  <a:pt x="741" y="81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8" name=""/>
          <p:cNvSpPr/>
          <p:nvPr/>
        </p:nvSpPr>
        <p:spPr>
          <a:xfrm>
            <a:off x="968400" y="1316160"/>
            <a:ext cx="33480" cy="101520"/>
          </a:xfrm>
          <a:custGeom>
            <a:avLst/>
            <a:gdLst/>
            <a:ahLst/>
            <a:rect l="l" t="t" r="r" b="b"/>
            <a:pathLst>
              <a:path w="19" h="50">
                <a:moveTo>
                  <a:pt x="0" y="9"/>
                </a:moveTo>
                <a:lnTo>
                  <a:pt x="4" y="34"/>
                </a:lnTo>
                <a:lnTo>
                  <a:pt x="10" y="34"/>
                </a:lnTo>
                <a:lnTo>
                  <a:pt x="10" y="39"/>
                </a:lnTo>
                <a:lnTo>
                  <a:pt x="4" y="43"/>
                </a:lnTo>
                <a:lnTo>
                  <a:pt x="4" y="50"/>
                </a:lnTo>
                <a:lnTo>
                  <a:pt x="19" y="43"/>
                </a:lnTo>
                <a:lnTo>
                  <a:pt x="19" y="11"/>
                </a:lnTo>
                <a:lnTo>
                  <a:pt x="0" y="0"/>
                </a:lnTo>
                <a:lnTo>
                  <a:pt x="0" y="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9" name=""/>
          <p:cNvSpPr/>
          <p:nvPr/>
        </p:nvSpPr>
        <p:spPr>
          <a:xfrm>
            <a:off x="968400" y="1316160"/>
            <a:ext cx="33480" cy="101520"/>
          </a:xfrm>
          <a:custGeom>
            <a:avLst/>
            <a:gdLst/>
            <a:ahLst/>
            <a:rect l="l" t="t" r="r" b="b"/>
            <a:pathLst>
              <a:path w="19" h="50">
                <a:moveTo>
                  <a:pt x="0" y="9"/>
                </a:moveTo>
                <a:lnTo>
                  <a:pt x="4" y="34"/>
                </a:lnTo>
                <a:lnTo>
                  <a:pt x="10" y="34"/>
                </a:lnTo>
                <a:lnTo>
                  <a:pt x="10" y="39"/>
                </a:lnTo>
                <a:lnTo>
                  <a:pt x="4" y="43"/>
                </a:lnTo>
                <a:lnTo>
                  <a:pt x="4" y="50"/>
                </a:lnTo>
                <a:lnTo>
                  <a:pt x="19" y="43"/>
                </a:lnTo>
                <a:lnTo>
                  <a:pt x="19" y="11"/>
                </a:lnTo>
                <a:lnTo>
                  <a:pt x="0" y="0"/>
                </a:lnTo>
                <a:lnTo>
                  <a:pt x="0" y="9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0" name=""/>
          <p:cNvSpPr/>
          <p:nvPr/>
        </p:nvSpPr>
        <p:spPr>
          <a:xfrm>
            <a:off x="2814480" y="2185920"/>
            <a:ext cx="55800" cy="30240"/>
          </a:xfrm>
          <a:custGeom>
            <a:avLst/>
            <a:gdLst/>
            <a:ahLst/>
            <a:rect l="l" t="t" r="r" b="b"/>
            <a:pathLst>
              <a:path w="32" h="15">
                <a:moveTo>
                  <a:pt x="32" y="0"/>
                </a:moveTo>
                <a:lnTo>
                  <a:pt x="27" y="5"/>
                </a:lnTo>
                <a:lnTo>
                  <a:pt x="0" y="15"/>
                </a:lnTo>
                <a:lnTo>
                  <a:pt x="6" y="7"/>
                </a:lnTo>
                <a:lnTo>
                  <a:pt x="32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1" name=""/>
          <p:cNvSpPr/>
          <p:nvPr/>
        </p:nvSpPr>
        <p:spPr>
          <a:xfrm>
            <a:off x="2814480" y="2185920"/>
            <a:ext cx="55800" cy="30240"/>
          </a:xfrm>
          <a:custGeom>
            <a:avLst/>
            <a:gdLst/>
            <a:ahLst/>
            <a:rect l="l" t="t" r="r" b="b"/>
            <a:pathLst>
              <a:path w="32" h="15">
                <a:moveTo>
                  <a:pt x="32" y="0"/>
                </a:moveTo>
                <a:lnTo>
                  <a:pt x="27" y="5"/>
                </a:lnTo>
                <a:lnTo>
                  <a:pt x="0" y="15"/>
                </a:lnTo>
                <a:lnTo>
                  <a:pt x="6" y="7"/>
                </a:lnTo>
                <a:lnTo>
                  <a:pt x="32" y="0"/>
                </a:lnTo>
                <a:lnTo>
                  <a:pt x="32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2" name=""/>
          <p:cNvSpPr/>
          <p:nvPr/>
        </p:nvSpPr>
        <p:spPr>
          <a:xfrm>
            <a:off x="2317680" y="3174840"/>
            <a:ext cx="38160" cy="95400"/>
          </a:xfrm>
          <a:custGeom>
            <a:avLst/>
            <a:gdLst/>
            <a:ahLst/>
            <a:rect l="l" t="t" r="r" b="b"/>
            <a:pathLst>
              <a:path w="22" h="47">
                <a:moveTo>
                  <a:pt x="7" y="47"/>
                </a:moveTo>
                <a:lnTo>
                  <a:pt x="18" y="28"/>
                </a:lnTo>
                <a:lnTo>
                  <a:pt x="22" y="4"/>
                </a:lnTo>
                <a:lnTo>
                  <a:pt x="16" y="0"/>
                </a:lnTo>
                <a:lnTo>
                  <a:pt x="13" y="0"/>
                </a:lnTo>
                <a:lnTo>
                  <a:pt x="7" y="10"/>
                </a:lnTo>
                <a:lnTo>
                  <a:pt x="1" y="11"/>
                </a:lnTo>
                <a:lnTo>
                  <a:pt x="0" y="47"/>
                </a:lnTo>
                <a:lnTo>
                  <a:pt x="7" y="4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3" name=""/>
          <p:cNvSpPr/>
          <p:nvPr/>
        </p:nvSpPr>
        <p:spPr>
          <a:xfrm>
            <a:off x="2317680" y="3174840"/>
            <a:ext cx="38160" cy="95400"/>
          </a:xfrm>
          <a:custGeom>
            <a:avLst/>
            <a:gdLst/>
            <a:ahLst/>
            <a:rect l="l" t="t" r="r" b="b"/>
            <a:pathLst>
              <a:path w="22" h="47">
                <a:moveTo>
                  <a:pt x="7" y="47"/>
                </a:moveTo>
                <a:lnTo>
                  <a:pt x="18" y="28"/>
                </a:lnTo>
                <a:lnTo>
                  <a:pt x="22" y="4"/>
                </a:lnTo>
                <a:lnTo>
                  <a:pt x="16" y="0"/>
                </a:lnTo>
                <a:lnTo>
                  <a:pt x="13" y="0"/>
                </a:lnTo>
                <a:lnTo>
                  <a:pt x="7" y="10"/>
                </a:lnTo>
                <a:lnTo>
                  <a:pt x="1" y="11"/>
                </a:lnTo>
                <a:lnTo>
                  <a:pt x="0" y="47"/>
                </a:lnTo>
                <a:lnTo>
                  <a:pt x="7" y="47"/>
                </a:lnTo>
                <a:lnTo>
                  <a:pt x="7" y="47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4" name=""/>
          <p:cNvSpPr/>
          <p:nvPr/>
        </p:nvSpPr>
        <p:spPr>
          <a:xfrm>
            <a:off x="3287880" y="1620720"/>
            <a:ext cx="209520" cy="284400"/>
          </a:xfrm>
          <a:custGeom>
            <a:avLst/>
            <a:gdLst/>
            <a:ahLst/>
            <a:rect l="l" t="t" r="r" b="b"/>
            <a:pathLst>
              <a:path w="121" h="140">
                <a:moveTo>
                  <a:pt x="57" y="0"/>
                </a:moveTo>
                <a:lnTo>
                  <a:pt x="47" y="6"/>
                </a:lnTo>
                <a:lnTo>
                  <a:pt x="34" y="25"/>
                </a:lnTo>
                <a:lnTo>
                  <a:pt x="38" y="27"/>
                </a:lnTo>
                <a:lnTo>
                  <a:pt x="34" y="38"/>
                </a:lnTo>
                <a:lnTo>
                  <a:pt x="36" y="40"/>
                </a:lnTo>
                <a:lnTo>
                  <a:pt x="30" y="42"/>
                </a:lnTo>
                <a:lnTo>
                  <a:pt x="27" y="59"/>
                </a:lnTo>
                <a:lnTo>
                  <a:pt x="21" y="62"/>
                </a:lnTo>
                <a:lnTo>
                  <a:pt x="23" y="72"/>
                </a:lnTo>
                <a:lnTo>
                  <a:pt x="17" y="72"/>
                </a:lnTo>
                <a:lnTo>
                  <a:pt x="12" y="83"/>
                </a:lnTo>
                <a:lnTo>
                  <a:pt x="2" y="87"/>
                </a:lnTo>
                <a:lnTo>
                  <a:pt x="15" y="91"/>
                </a:lnTo>
                <a:lnTo>
                  <a:pt x="0" y="104"/>
                </a:lnTo>
                <a:lnTo>
                  <a:pt x="0" y="109"/>
                </a:lnTo>
                <a:lnTo>
                  <a:pt x="6" y="113"/>
                </a:lnTo>
                <a:lnTo>
                  <a:pt x="47" y="113"/>
                </a:lnTo>
                <a:lnTo>
                  <a:pt x="64" y="106"/>
                </a:lnTo>
                <a:lnTo>
                  <a:pt x="62" y="111"/>
                </a:lnTo>
                <a:lnTo>
                  <a:pt x="57" y="117"/>
                </a:lnTo>
                <a:lnTo>
                  <a:pt x="70" y="117"/>
                </a:lnTo>
                <a:lnTo>
                  <a:pt x="72" y="109"/>
                </a:lnTo>
                <a:lnTo>
                  <a:pt x="81" y="113"/>
                </a:lnTo>
                <a:lnTo>
                  <a:pt x="62" y="128"/>
                </a:lnTo>
                <a:lnTo>
                  <a:pt x="66" y="132"/>
                </a:lnTo>
                <a:lnTo>
                  <a:pt x="89" y="117"/>
                </a:lnTo>
                <a:lnTo>
                  <a:pt x="93" y="104"/>
                </a:lnTo>
                <a:lnTo>
                  <a:pt x="96" y="104"/>
                </a:lnTo>
                <a:lnTo>
                  <a:pt x="98" y="119"/>
                </a:lnTo>
                <a:lnTo>
                  <a:pt x="94" y="132"/>
                </a:lnTo>
                <a:lnTo>
                  <a:pt x="104" y="124"/>
                </a:lnTo>
                <a:lnTo>
                  <a:pt x="108" y="140"/>
                </a:lnTo>
                <a:lnTo>
                  <a:pt x="113" y="138"/>
                </a:lnTo>
                <a:lnTo>
                  <a:pt x="121" y="117"/>
                </a:lnTo>
                <a:lnTo>
                  <a:pt x="119" y="109"/>
                </a:lnTo>
                <a:lnTo>
                  <a:pt x="113" y="115"/>
                </a:lnTo>
                <a:lnTo>
                  <a:pt x="117" y="96"/>
                </a:lnTo>
                <a:lnTo>
                  <a:pt x="104" y="111"/>
                </a:lnTo>
                <a:lnTo>
                  <a:pt x="100" y="108"/>
                </a:lnTo>
                <a:lnTo>
                  <a:pt x="104" y="100"/>
                </a:lnTo>
                <a:lnTo>
                  <a:pt x="98" y="96"/>
                </a:lnTo>
                <a:lnTo>
                  <a:pt x="111" y="89"/>
                </a:lnTo>
                <a:lnTo>
                  <a:pt x="113" y="83"/>
                </a:lnTo>
                <a:lnTo>
                  <a:pt x="96" y="89"/>
                </a:lnTo>
                <a:lnTo>
                  <a:pt x="106" y="62"/>
                </a:lnTo>
                <a:lnTo>
                  <a:pt x="89" y="60"/>
                </a:lnTo>
                <a:lnTo>
                  <a:pt x="72" y="66"/>
                </a:lnTo>
                <a:lnTo>
                  <a:pt x="76" y="57"/>
                </a:lnTo>
                <a:lnTo>
                  <a:pt x="62" y="60"/>
                </a:lnTo>
                <a:lnTo>
                  <a:pt x="59" y="53"/>
                </a:lnTo>
                <a:lnTo>
                  <a:pt x="70" y="47"/>
                </a:lnTo>
                <a:lnTo>
                  <a:pt x="57" y="45"/>
                </a:lnTo>
                <a:lnTo>
                  <a:pt x="59" y="42"/>
                </a:lnTo>
                <a:lnTo>
                  <a:pt x="47" y="57"/>
                </a:lnTo>
                <a:lnTo>
                  <a:pt x="47" y="44"/>
                </a:lnTo>
                <a:lnTo>
                  <a:pt x="57" y="28"/>
                </a:lnTo>
                <a:lnTo>
                  <a:pt x="57" y="19"/>
                </a:lnTo>
                <a:lnTo>
                  <a:pt x="62" y="19"/>
                </a:lnTo>
                <a:lnTo>
                  <a:pt x="62" y="12"/>
                </a:lnTo>
                <a:lnTo>
                  <a:pt x="61" y="6"/>
                </a:lnTo>
                <a:lnTo>
                  <a:pt x="68" y="0"/>
                </a:lnTo>
                <a:lnTo>
                  <a:pt x="57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5" name=""/>
          <p:cNvSpPr/>
          <p:nvPr/>
        </p:nvSpPr>
        <p:spPr>
          <a:xfrm>
            <a:off x="3287880" y="1620720"/>
            <a:ext cx="209520" cy="284400"/>
          </a:xfrm>
          <a:custGeom>
            <a:avLst/>
            <a:gdLst/>
            <a:ahLst/>
            <a:rect l="l" t="t" r="r" b="b"/>
            <a:pathLst>
              <a:path w="121" h="140">
                <a:moveTo>
                  <a:pt x="57" y="0"/>
                </a:moveTo>
                <a:lnTo>
                  <a:pt x="47" y="6"/>
                </a:lnTo>
                <a:lnTo>
                  <a:pt x="34" y="25"/>
                </a:lnTo>
                <a:lnTo>
                  <a:pt x="38" y="27"/>
                </a:lnTo>
                <a:lnTo>
                  <a:pt x="34" y="38"/>
                </a:lnTo>
                <a:lnTo>
                  <a:pt x="36" y="40"/>
                </a:lnTo>
                <a:lnTo>
                  <a:pt x="30" y="42"/>
                </a:lnTo>
                <a:lnTo>
                  <a:pt x="27" y="59"/>
                </a:lnTo>
                <a:lnTo>
                  <a:pt x="21" y="62"/>
                </a:lnTo>
                <a:lnTo>
                  <a:pt x="23" y="72"/>
                </a:lnTo>
                <a:lnTo>
                  <a:pt x="17" y="72"/>
                </a:lnTo>
                <a:lnTo>
                  <a:pt x="12" y="83"/>
                </a:lnTo>
                <a:lnTo>
                  <a:pt x="2" y="87"/>
                </a:lnTo>
                <a:lnTo>
                  <a:pt x="15" y="91"/>
                </a:lnTo>
                <a:lnTo>
                  <a:pt x="0" y="104"/>
                </a:lnTo>
                <a:lnTo>
                  <a:pt x="0" y="109"/>
                </a:lnTo>
                <a:lnTo>
                  <a:pt x="6" y="113"/>
                </a:lnTo>
                <a:lnTo>
                  <a:pt x="47" y="113"/>
                </a:lnTo>
                <a:lnTo>
                  <a:pt x="64" y="106"/>
                </a:lnTo>
                <a:lnTo>
                  <a:pt x="62" y="111"/>
                </a:lnTo>
                <a:lnTo>
                  <a:pt x="57" y="117"/>
                </a:lnTo>
                <a:lnTo>
                  <a:pt x="70" y="117"/>
                </a:lnTo>
                <a:lnTo>
                  <a:pt x="72" y="109"/>
                </a:lnTo>
                <a:lnTo>
                  <a:pt x="81" y="113"/>
                </a:lnTo>
                <a:lnTo>
                  <a:pt x="62" y="128"/>
                </a:lnTo>
                <a:lnTo>
                  <a:pt x="66" y="132"/>
                </a:lnTo>
                <a:lnTo>
                  <a:pt x="89" y="117"/>
                </a:lnTo>
                <a:lnTo>
                  <a:pt x="93" y="104"/>
                </a:lnTo>
                <a:lnTo>
                  <a:pt x="96" y="104"/>
                </a:lnTo>
                <a:lnTo>
                  <a:pt x="98" y="119"/>
                </a:lnTo>
                <a:lnTo>
                  <a:pt x="94" y="132"/>
                </a:lnTo>
                <a:lnTo>
                  <a:pt x="104" y="124"/>
                </a:lnTo>
                <a:lnTo>
                  <a:pt x="108" y="140"/>
                </a:lnTo>
                <a:lnTo>
                  <a:pt x="113" y="138"/>
                </a:lnTo>
                <a:lnTo>
                  <a:pt x="121" y="117"/>
                </a:lnTo>
                <a:lnTo>
                  <a:pt x="119" y="109"/>
                </a:lnTo>
                <a:lnTo>
                  <a:pt x="113" y="115"/>
                </a:lnTo>
                <a:lnTo>
                  <a:pt x="117" y="96"/>
                </a:lnTo>
                <a:lnTo>
                  <a:pt x="104" y="111"/>
                </a:lnTo>
                <a:lnTo>
                  <a:pt x="100" y="108"/>
                </a:lnTo>
                <a:lnTo>
                  <a:pt x="104" y="100"/>
                </a:lnTo>
                <a:lnTo>
                  <a:pt x="98" y="96"/>
                </a:lnTo>
                <a:lnTo>
                  <a:pt x="111" y="89"/>
                </a:lnTo>
                <a:lnTo>
                  <a:pt x="113" y="83"/>
                </a:lnTo>
                <a:lnTo>
                  <a:pt x="96" y="89"/>
                </a:lnTo>
                <a:lnTo>
                  <a:pt x="106" y="62"/>
                </a:lnTo>
                <a:lnTo>
                  <a:pt x="89" y="60"/>
                </a:lnTo>
                <a:lnTo>
                  <a:pt x="72" y="66"/>
                </a:lnTo>
                <a:lnTo>
                  <a:pt x="76" y="57"/>
                </a:lnTo>
                <a:lnTo>
                  <a:pt x="62" y="60"/>
                </a:lnTo>
                <a:lnTo>
                  <a:pt x="59" y="53"/>
                </a:lnTo>
                <a:lnTo>
                  <a:pt x="70" y="47"/>
                </a:lnTo>
                <a:lnTo>
                  <a:pt x="57" y="45"/>
                </a:lnTo>
                <a:lnTo>
                  <a:pt x="59" y="42"/>
                </a:lnTo>
                <a:lnTo>
                  <a:pt x="47" y="57"/>
                </a:lnTo>
                <a:lnTo>
                  <a:pt x="47" y="44"/>
                </a:lnTo>
                <a:lnTo>
                  <a:pt x="57" y="28"/>
                </a:lnTo>
                <a:lnTo>
                  <a:pt x="57" y="19"/>
                </a:lnTo>
                <a:lnTo>
                  <a:pt x="62" y="19"/>
                </a:lnTo>
                <a:lnTo>
                  <a:pt x="62" y="12"/>
                </a:lnTo>
                <a:lnTo>
                  <a:pt x="61" y="6"/>
                </a:lnTo>
                <a:lnTo>
                  <a:pt x="68" y="0"/>
                </a:lnTo>
                <a:lnTo>
                  <a:pt x="57" y="0"/>
                </a:lnTo>
                <a:lnTo>
                  <a:pt x="57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6" name=""/>
          <p:cNvSpPr/>
          <p:nvPr/>
        </p:nvSpPr>
        <p:spPr>
          <a:xfrm>
            <a:off x="2427120" y="3457440"/>
            <a:ext cx="106560" cy="103320"/>
          </a:xfrm>
          <a:custGeom>
            <a:avLst/>
            <a:gdLst/>
            <a:ahLst/>
            <a:rect l="l" t="t" r="r" b="b"/>
            <a:pathLst>
              <a:path w="61" h="51">
                <a:moveTo>
                  <a:pt x="61" y="29"/>
                </a:moveTo>
                <a:lnTo>
                  <a:pt x="48" y="17"/>
                </a:lnTo>
                <a:lnTo>
                  <a:pt x="40" y="4"/>
                </a:lnTo>
                <a:lnTo>
                  <a:pt x="32" y="8"/>
                </a:lnTo>
                <a:lnTo>
                  <a:pt x="25" y="2"/>
                </a:lnTo>
                <a:lnTo>
                  <a:pt x="2" y="0"/>
                </a:lnTo>
                <a:lnTo>
                  <a:pt x="0" y="14"/>
                </a:lnTo>
                <a:lnTo>
                  <a:pt x="4" y="21"/>
                </a:lnTo>
                <a:lnTo>
                  <a:pt x="16" y="29"/>
                </a:lnTo>
                <a:lnTo>
                  <a:pt x="16" y="23"/>
                </a:lnTo>
                <a:lnTo>
                  <a:pt x="12" y="19"/>
                </a:lnTo>
                <a:lnTo>
                  <a:pt x="17" y="19"/>
                </a:lnTo>
                <a:lnTo>
                  <a:pt x="25" y="31"/>
                </a:lnTo>
                <a:lnTo>
                  <a:pt x="40" y="38"/>
                </a:lnTo>
                <a:lnTo>
                  <a:pt x="40" y="48"/>
                </a:lnTo>
                <a:lnTo>
                  <a:pt x="48" y="51"/>
                </a:lnTo>
                <a:lnTo>
                  <a:pt x="48" y="46"/>
                </a:lnTo>
                <a:lnTo>
                  <a:pt x="53" y="51"/>
                </a:lnTo>
                <a:lnTo>
                  <a:pt x="59" y="38"/>
                </a:lnTo>
                <a:lnTo>
                  <a:pt x="55" y="36"/>
                </a:lnTo>
                <a:lnTo>
                  <a:pt x="55" y="32"/>
                </a:lnTo>
                <a:lnTo>
                  <a:pt x="61" y="2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7" name=""/>
          <p:cNvSpPr/>
          <p:nvPr/>
        </p:nvSpPr>
        <p:spPr>
          <a:xfrm>
            <a:off x="2427120" y="3457440"/>
            <a:ext cx="106560" cy="103320"/>
          </a:xfrm>
          <a:custGeom>
            <a:avLst/>
            <a:gdLst/>
            <a:ahLst/>
            <a:rect l="l" t="t" r="r" b="b"/>
            <a:pathLst>
              <a:path w="61" h="51">
                <a:moveTo>
                  <a:pt x="61" y="29"/>
                </a:moveTo>
                <a:lnTo>
                  <a:pt x="48" y="17"/>
                </a:lnTo>
                <a:lnTo>
                  <a:pt x="40" y="4"/>
                </a:lnTo>
                <a:lnTo>
                  <a:pt x="32" y="8"/>
                </a:lnTo>
                <a:lnTo>
                  <a:pt x="25" y="2"/>
                </a:lnTo>
                <a:lnTo>
                  <a:pt x="2" y="0"/>
                </a:lnTo>
                <a:lnTo>
                  <a:pt x="0" y="14"/>
                </a:lnTo>
                <a:lnTo>
                  <a:pt x="4" y="21"/>
                </a:lnTo>
                <a:lnTo>
                  <a:pt x="16" y="29"/>
                </a:lnTo>
                <a:lnTo>
                  <a:pt x="16" y="23"/>
                </a:lnTo>
                <a:lnTo>
                  <a:pt x="12" y="19"/>
                </a:lnTo>
                <a:lnTo>
                  <a:pt x="17" y="19"/>
                </a:lnTo>
                <a:lnTo>
                  <a:pt x="25" y="31"/>
                </a:lnTo>
                <a:lnTo>
                  <a:pt x="40" y="38"/>
                </a:lnTo>
                <a:lnTo>
                  <a:pt x="40" y="48"/>
                </a:lnTo>
                <a:lnTo>
                  <a:pt x="48" y="51"/>
                </a:lnTo>
                <a:lnTo>
                  <a:pt x="48" y="46"/>
                </a:lnTo>
                <a:lnTo>
                  <a:pt x="53" y="51"/>
                </a:lnTo>
                <a:lnTo>
                  <a:pt x="59" y="38"/>
                </a:lnTo>
                <a:lnTo>
                  <a:pt x="55" y="36"/>
                </a:lnTo>
                <a:lnTo>
                  <a:pt x="55" y="32"/>
                </a:lnTo>
                <a:lnTo>
                  <a:pt x="61" y="29"/>
                </a:lnTo>
                <a:lnTo>
                  <a:pt x="61" y="29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8" name=""/>
          <p:cNvSpPr/>
          <p:nvPr/>
        </p:nvSpPr>
        <p:spPr>
          <a:xfrm>
            <a:off x="2460600" y="2984400"/>
            <a:ext cx="344520" cy="133560"/>
          </a:xfrm>
          <a:custGeom>
            <a:avLst/>
            <a:gdLst/>
            <a:ahLst/>
            <a:rect l="l" t="t" r="r" b="b"/>
            <a:pathLst>
              <a:path w="198" h="66">
                <a:moveTo>
                  <a:pt x="141" y="30"/>
                </a:moveTo>
                <a:lnTo>
                  <a:pt x="151" y="38"/>
                </a:lnTo>
                <a:lnTo>
                  <a:pt x="170" y="42"/>
                </a:lnTo>
                <a:lnTo>
                  <a:pt x="170" y="49"/>
                </a:lnTo>
                <a:lnTo>
                  <a:pt x="185" y="51"/>
                </a:lnTo>
                <a:lnTo>
                  <a:pt x="198" y="60"/>
                </a:lnTo>
                <a:lnTo>
                  <a:pt x="175" y="66"/>
                </a:lnTo>
                <a:lnTo>
                  <a:pt x="134" y="66"/>
                </a:lnTo>
                <a:lnTo>
                  <a:pt x="132" y="66"/>
                </a:lnTo>
                <a:lnTo>
                  <a:pt x="143" y="55"/>
                </a:lnTo>
                <a:lnTo>
                  <a:pt x="124" y="51"/>
                </a:lnTo>
                <a:lnTo>
                  <a:pt x="113" y="34"/>
                </a:lnTo>
                <a:lnTo>
                  <a:pt x="91" y="32"/>
                </a:lnTo>
                <a:lnTo>
                  <a:pt x="79" y="23"/>
                </a:lnTo>
                <a:lnTo>
                  <a:pt x="53" y="21"/>
                </a:lnTo>
                <a:lnTo>
                  <a:pt x="49" y="17"/>
                </a:lnTo>
                <a:lnTo>
                  <a:pt x="57" y="13"/>
                </a:lnTo>
                <a:lnTo>
                  <a:pt x="53" y="11"/>
                </a:lnTo>
                <a:lnTo>
                  <a:pt x="38" y="11"/>
                </a:lnTo>
                <a:lnTo>
                  <a:pt x="30" y="19"/>
                </a:lnTo>
                <a:lnTo>
                  <a:pt x="19" y="21"/>
                </a:lnTo>
                <a:lnTo>
                  <a:pt x="6" y="28"/>
                </a:lnTo>
                <a:lnTo>
                  <a:pt x="0" y="26"/>
                </a:lnTo>
                <a:lnTo>
                  <a:pt x="6" y="25"/>
                </a:lnTo>
                <a:lnTo>
                  <a:pt x="10" y="13"/>
                </a:lnTo>
                <a:lnTo>
                  <a:pt x="19" y="8"/>
                </a:lnTo>
                <a:lnTo>
                  <a:pt x="44" y="0"/>
                </a:lnTo>
                <a:lnTo>
                  <a:pt x="59" y="0"/>
                </a:lnTo>
                <a:lnTo>
                  <a:pt x="87" y="4"/>
                </a:lnTo>
                <a:lnTo>
                  <a:pt x="100" y="15"/>
                </a:lnTo>
                <a:lnTo>
                  <a:pt x="115" y="17"/>
                </a:lnTo>
                <a:lnTo>
                  <a:pt x="126" y="26"/>
                </a:lnTo>
                <a:lnTo>
                  <a:pt x="141" y="3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9" name=""/>
          <p:cNvSpPr/>
          <p:nvPr/>
        </p:nvSpPr>
        <p:spPr>
          <a:xfrm>
            <a:off x="2460600" y="2984400"/>
            <a:ext cx="344520" cy="133560"/>
          </a:xfrm>
          <a:custGeom>
            <a:avLst/>
            <a:gdLst/>
            <a:ahLst/>
            <a:rect l="l" t="t" r="r" b="b"/>
            <a:pathLst>
              <a:path w="198" h="66">
                <a:moveTo>
                  <a:pt x="141" y="30"/>
                </a:moveTo>
                <a:lnTo>
                  <a:pt x="151" y="38"/>
                </a:lnTo>
                <a:lnTo>
                  <a:pt x="170" y="42"/>
                </a:lnTo>
                <a:lnTo>
                  <a:pt x="170" y="49"/>
                </a:lnTo>
                <a:lnTo>
                  <a:pt x="185" y="51"/>
                </a:lnTo>
                <a:lnTo>
                  <a:pt x="198" y="60"/>
                </a:lnTo>
                <a:lnTo>
                  <a:pt x="175" y="66"/>
                </a:lnTo>
                <a:lnTo>
                  <a:pt x="134" y="66"/>
                </a:lnTo>
                <a:lnTo>
                  <a:pt x="132" y="66"/>
                </a:lnTo>
                <a:lnTo>
                  <a:pt x="143" y="55"/>
                </a:lnTo>
                <a:lnTo>
                  <a:pt x="124" y="51"/>
                </a:lnTo>
                <a:lnTo>
                  <a:pt x="113" y="34"/>
                </a:lnTo>
                <a:lnTo>
                  <a:pt x="91" y="32"/>
                </a:lnTo>
                <a:lnTo>
                  <a:pt x="79" y="23"/>
                </a:lnTo>
                <a:lnTo>
                  <a:pt x="53" y="21"/>
                </a:lnTo>
                <a:lnTo>
                  <a:pt x="49" y="17"/>
                </a:lnTo>
                <a:lnTo>
                  <a:pt x="57" y="13"/>
                </a:lnTo>
                <a:lnTo>
                  <a:pt x="53" y="11"/>
                </a:lnTo>
                <a:lnTo>
                  <a:pt x="38" y="11"/>
                </a:lnTo>
                <a:lnTo>
                  <a:pt x="30" y="19"/>
                </a:lnTo>
                <a:lnTo>
                  <a:pt x="19" y="21"/>
                </a:lnTo>
                <a:lnTo>
                  <a:pt x="6" y="28"/>
                </a:lnTo>
                <a:lnTo>
                  <a:pt x="0" y="26"/>
                </a:lnTo>
                <a:lnTo>
                  <a:pt x="6" y="25"/>
                </a:lnTo>
                <a:lnTo>
                  <a:pt x="10" y="13"/>
                </a:lnTo>
                <a:lnTo>
                  <a:pt x="19" y="8"/>
                </a:lnTo>
                <a:lnTo>
                  <a:pt x="44" y="0"/>
                </a:lnTo>
                <a:lnTo>
                  <a:pt x="59" y="0"/>
                </a:lnTo>
                <a:lnTo>
                  <a:pt x="87" y="4"/>
                </a:lnTo>
                <a:lnTo>
                  <a:pt x="100" y="15"/>
                </a:lnTo>
                <a:lnTo>
                  <a:pt x="115" y="17"/>
                </a:lnTo>
                <a:lnTo>
                  <a:pt x="126" y="26"/>
                </a:lnTo>
                <a:lnTo>
                  <a:pt x="141" y="30"/>
                </a:lnTo>
                <a:lnTo>
                  <a:pt x="141" y="3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0" name=""/>
          <p:cNvSpPr/>
          <p:nvPr/>
        </p:nvSpPr>
        <p:spPr>
          <a:xfrm>
            <a:off x="2657520" y="3009960"/>
            <a:ext cx="33120" cy="27000"/>
          </a:xfrm>
          <a:custGeom>
            <a:avLst/>
            <a:gdLst/>
            <a:ahLst/>
            <a:rect l="l" t="t" r="r" b="b"/>
            <a:pathLst>
              <a:path w="19" h="13">
                <a:moveTo>
                  <a:pt x="13" y="6"/>
                </a:moveTo>
                <a:lnTo>
                  <a:pt x="19" y="10"/>
                </a:lnTo>
                <a:lnTo>
                  <a:pt x="19" y="13"/>
                </a:lnTo>
                <a:lnTo>
                  <a:pt x="17" y="13"/>
                </a:lnTo>
                <a:lnTo>
                  <a:pt x="0" y="0"/>
                </a:lnTo>
                <a:lnTo>
                  <a:pt x="13" y="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1" name=""/>
          <p:cNvSpPr/>
          <p:nvPr/>
        </p:nvSpPr>
        <p:spPr>
          <a:xfrm>
            <a:off x="2657520" y="3009960"/>
            <a:ext cx="33120" cy="27000"/>
          </a:xfrm>
          <a:custGeom>
            <a:avLst/>
            <a:gdLst/>
            <a:ahLst/>
            <a:rect l="l" t="t" r="r" b="b"/>
            <a:pathLst>
              <a:path w="19" h="13">
                <a:moveTo>
                  <a:pt x="13" y="6"/>
                </a:moveTo>
                <a:lnTo>
                  <a:pt x="19" y="10"/>
                </a:lnTo>
                <a:lnTo>
                  <a:pt x="19" y="13"/>
                </a:lnTo>
                <a:lnTo>
                  <a:pt x="17" y="13"/>
                </a:lnTo>
                <a:lnTo>
                  <a:pt x="0" y="0"/>
                </a:lnTo>
                <a:lnTo>
                  <a:pt x="13" y="6"/>
                </a:lnTo>
                <a:lnTo>
                  <a:pt x="13" y="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2" name=""/>
          <p:cNvSpPr/>
          <p:nvPr/>
        </p:nvSpPr>
        <p:spPr>
          <a:xfrm>
            <a:off x="2513160" y="3036960"/>
            <a:ext cx="17280" cy="20520"/>
          </a:xfrm>
          <a:custGeom>
            <a:avLst/>
            <a:gdLst/>
            <a:ahLst/>
            <a:rect l="l" t="t" r="r" b="b"/>
            <a:pathLst>
              <a:path w="10" h="10">
                <a:moveTo>
                  <a:pt x="8" y="0"/>
                </a:moveTo>
                <a:lnTo>
                  <a:pt x="10" y="8"/>
                </a:lnTo>
                <a:lnTo>
                  <a:pt x="0" y="10"/>
                </a:lnTo>
                <a:lnTo>
                  <a:pt x="4" y="0"/>
                </a:lnTo>
                <a:lnTo>
                  <a:pt x="8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3" name=""/>
          <p:cNvSpPr/>
          <p:nvPr/>
        </p:nvSpPr>
        <p:spPr>
          <a:xfrm>
            <a:off x="2513160" y="3036960"/>
            <a:ext cx="17280" cy="20520"/>
          </a:xfrm>
          <a:custGeom>
            <a:avLst/>
            <a:gdLst/>
            <a:ahLst/>
            <a:rect l="l" t="t" r="r" b="b"/>
            <a:pathLst>
              <a:path w="10" h="10">
                <a:moveTo>
                  <a:pt x="8" y="0"/>
                </a:moveTo>
                <a:lnTo>
                  <a:pt x="10" y="8"/>
                </a:lnTo>
                <a:lnTo>
                  <a:pt x="0" y="10"/>
                </a:lnTo>
                <a:lnTo>
                  <a:pt x="4" y="0"/>
                </a:lnTo>
                <a:lnTo>
                  <a:pt x="8" y="0"/>
                </a:lnTo>
                <a:lnTo>
                  <a:pt x="8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4" name=""/>
          <p:cNvSpPr/>
          <p:nvPr/>
        </p:nvSpPr>
        <p:spPr>
          <a:xfrm>
            <a:off x="2881440" y="3117960"/>
            <a:ext cx="110880" cy="87120"/>
          </a:xfrm>
          <a:custGeom>
            <a:avLst/>
            <a:gdLst/>
            <a:ahLst/>
            <a:rect l="l" t="t" r="r" b="b"/>
            <a:pathLst>
              <a:path w="64" h="43">
                <a:moveTo>
                  <a:pt x="0" y="0"/>
                </a:moveTo>
                <a:lnTo>
                  <a:pt x="4" y="13"/>
                </a:lnTo>
                <a:lnTo>
                  <a:pt x="0" y="26"/>
                </a:lnTo>
                <a:lnTo>
                  <a:pt x="0" y="36"/>
                </a:lnTo>
                <a:lnTo>
                  <a:pt x="6" y="43"/>
                </a:lnTo>
                <a:lnTo>
                  <a:pt x="19" y="28"/>
                </a:lnTo>
                <a:lnTo>
                  <a:pt x="23" y="34"/>
                </a:lnTo>
                <a:lnTo>
                  <a:pt x="41" y="28"/>
                </a:lnTo>
                <a:lnTo>
                  <a:pt x="60" y="32"/>
                </a:lnTo>
                <a:lnTo>
                  <a:pt x="64" y="24"/>
                </a:lnTo>
                <a:lnTo>
                  <a:pt x="55" y="17"/>
                </a:lnTo>
                <a:lnTo>
                  <a:pt x="41" y="15"/>
                </a:lnTo>
                <a:lnTo>
                  <a:pt x="47" y="11"/>
                </a:lnTo>
                <a:lnTo>
                  <a:pt x="38" y="9"/>
                </a:lnTo>
                <a:lnTo>
                  <a:pt x="34" y="4"/>
                </a:lnTo>
                <a:lnTo>
                  <a:pt x="1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5" name=""/>
          <p:cNvSpPr/>
          <p:nvPr/>
        </p:nvSpPr>
        <p:spPr>
          <a:xfrm>
            <a:off x="2881440" y="3117960"/>
            <a:ext cx="110880" cy="87120"/>
          </a:xfrm>
          <a:custGeom>
            <a:avLst/>
            <a:gdLst/>
            <a:ahLst/>
            <a:rect l="l" t="t" r="r" b="b"/>
            <a:pathLst>
              <a:path w="64" h="43">
                <a:moveTo>
                  <a:pt x="0" y="0"/>
                </a:moveTo>
                <a:lnTo>
                  <a:pt x="4" y="13"/>
                </a:lnTo>
                <a:lnTo>
                  <a:pt x="0" y="26"/>
                </a:lnTo>
                <a:lnTo>
                  <a:pt x="0" y="36"/>
                </a:lnTo>
                <a:lnTo>
                  <a:pt x="6" y="43"/>
                </a:lnTo>
                <a:lnTo>
                  <a:pt x="19" y="28"/>
                </a:lnTo>
                <a:lnTo>
                  <a:pt x="23" y="34"/>
                </a:lnTo>
                <a:lnTo>
                  <a:pt x="41" y="28"/>
                </a:lnTo>
                <a:lnTo>
                  <a:pt x="60" y="32"/>
                </a:lnTo>
                <a:lnTo>
                  <a:pt x="64" y="24"/>
                </a:lnTo>
                <a:lnTo>
                  <a:pt x="55" y="17"/>
                </a:lnTo>
                <a:lnTo>
                  <a:pt x="41" y="15"/>
                </a:lnTo>
                <a:lnTo>
                  <a:pt x="47" y="11"/>
                </a:lnTo>
                <a:lnTo>
                  <a:pt x="38" y="9"/>
                </a:lnTo>
                <a:lnTo>
                  <a:pt x="34" y="4"/>
                </a:lnTo>
                <a:lnTo>
                  <a:pt x="19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6" name=""/>
          <p:cNvSpPr/>
          <p:nvPr/>
        </p:nvSpPr>
        <p:spPr>
          <a:xfrm>
            <a:off x="2289240" y="3330720"/>
            <a:ext cx="77760" cy="47520"/>
          </a:xfrm>
          <a:custGeom>
            <a:avLst/>
            <a:gdLst/>
            <a:ahLst/>
            <a:rect l="l" t="t" r="r" b="b"/>
            <a:pathLst>
              <a:path w="44" h="23">
                <a:moveTo>
                  <a:pt x="0" y="14"/>
                </a:moveTo>
                <a:lnTo>
                  <a:pt x="27" y="23"/>
                </a:lnTo>
                <a:lnTo>
                  <a:pt x="36" y="23"/>
                </a:lnTo>
                <a:lnTo>
                  <a:pt x="44" y="19"/>
                </a:lnTo>
                <a:lnTo>
                  <a:pt x="42" y="10"/>
                </a:lnTo>
                <a:lnTo>
                  <a:pt x="31" y="10"/>
                </a:lnTo>
                <a:lnTo>
                  <a:pt x="14" y="0"/>
                </a:lnTo>
                <a:lnTo>
                  <a:pt x="0" y="1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7" name=""/>
          <p:cNvSpPr/>
          <p:nvPr/>
        </p:nvSpPr>
        <p:spPr>
          <a:xfrm>
            <a:off x="2289240" y="3330720"/>
            <a:ext cx="77760" cy="47520"/>
          </a:xfrm>
          <a:custGeom>
            <a:avLst/>
            <a:gdLst/>
            <a:ahLst/>
            <a:rect l="l" t="t" r="r" b="b"/>
            <a:pathLst>
              <a:path w="44" h="23">
                <a:moveTo>
                  <a:pt x="0" y="14"/>
                </a:moveTo>
                <a:lnTo>
                  <a:pt x="27" y="23"/>
                </a:lnTo>
                <a:lnTo>
                  <a:pt x="36" y="23"/>
                </a:lnTo>
                <a:lnTo>
                  <a:pt x="44" y="19"/>
                </a:lnTo>
                <a:lnTo>
                  <a:pt x="42" y="10"/>
                </a:lnTo>
                <a:lnTo>
                  <a:pt x="31" y="10"/>
                </a:lnTo>
                <a:lnTo>
                  <a:pt x="14" y="0"/>
                </a:lnTo>
                <a:lnTo>
                  <a:pt x="0" y="14"/>
                </a:lnTo>
                <a:lnTo>
                  <a:pt x="0" y="1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8" name=""/>
          <p:cNvSpPr/>
          <p:nvPr/>
        </p:nvSpPr>
        <p:spPr>
          <a:xfrm>
            <a:off x="2222640" y="3197160"/>
            <a:ext cx="123840" cy="162000"/>
          </a:xfrm>
          <a:custGeom>
            <a:avLst/>
            <a:gdLst/>
            <a:ahLst/>
            <a:rect l="l" t="t" r="r" b="b"/>
            <a:pathLst>
              <a:path w="71" h="80">
                <a:moveTo>
                  <a:pt x="71" y="40"/>
                </a:moveTo>
                <a:lnTo>
                  <a:pt x="62" y="36"/>
                </a:lnTo>
                <a:lnTo>
                  <a:pt x="55" y="36"/>
                </a:lnTo>
                <a:lnTo>
                  <a:pt x="56" y="0"/>
                </a:lnTo>
                <a:lnTo>
                  <a:pt x="26" y="0"/>
                </a:lnTo>
                <a:lnTo>
                  <a:pt x="24" y="10"/>
                </a:lnTo>
                <a:lnTo>
                  <a:pt x="13" y="8"/>
                </a:lnTo>
                <a:lnTo>
                  <a:pt x="28" y="21"/>
                </a:lnTo>
                <a:lnTo>
                  <a:pt x="32" y="32"/>
                </a:lnTo>
                <a:lnTo>
                  <a:pt x="15" y="34"/>
                </a:lnTo>
                <a:lnTo>
                  <a:pt x="4" y="53"/>
                </a:lnTo>
                <a:lnTo>
                  <a:pt x="0" y="63"/>
                </a:lnTo>
                <a:lnTo>
                  <a:pt x="17" y="76"/>
                </a:lnTo>
                <a:lnTo>
                  <a:pt x="39" y="80"/>
                </a:lnTo>
                <a:lnTo>
                  <a:pt x="53" y="66"/>
                </a:lnTo>
                <a:lnTo>
                  <a:pt x="56" y="61"/>
                </a:lnTo>
                <a:lnTo>
                  <a:pt x="55" y="55"/>
                </a:lnTo>
                <a:lnTo>
                  <a:pt x="71" y="44"/>
                </a:lnTo>
                <a:lnTo>
                  <a:pt x="71" y="4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9" name=""/>
          <p:cNvSpPr/>
          <p:nvPr/>
        </p:nvSpPr>
        <p:spPr>
          <a:xfrm>
            <a:off x="2222640" y="3197160"/>
            <a:ext cx="123840" cy="162000"/>
          </a:xfrm>
          <a:custGeom>
            <a:avLst/>
            <a:gdLst/>
            <a:ahLst/>
            <a:rect l="l" t="t" r="r" b="b"/>
            <a:pathLst>
              <a:path w="71" h="80">
                <a:moveTo>
                  <a:pt x="71" y="40"/>
                </a:moveTo>
                <a:lnTo>
                  <a:pt x="62" y="36"/>
                </a:lnTo>
                <a:lnTo>
                  <a:pt x="55" y="36"/>
                </a:lnTo>
                <a:lnTo>
                  <a:pt x="56" y="0"/>
                </a:lnTo>
                <a:lnTo>
                  <a:pt x="26" y="0"/>
                </a:lnTo>
                <a:lnTo>
                  <a:pt x="24" y="10"/>
                </a:lnTo>
                <a:lnTo>
                  <a:pt x="13" y="8"/>
                </a:lnTo>
                <a:lnTo>
                  <a:pt x="28" y="21"/>
                </a:lnTo>
                <a:lnTo>
                  <a:pt x="32" y="32"/>
                </a:lnTo>
                <a:lnTo>
                  <a:pt x="15" y="34"/>
                </a:lnTo>
                <a:lnTo>
                  <a:pt x="4" y="53"/>
                </a:lnTo>
                <a:lnTo>
                  <a:pt x="0" y="63"/>
                </a:lnTo>
                <a:lnTo>
                  <a:pt x="17" y="76"/>
                </a:lnTo>
                <a:lnTo>
                  <a:pt x="39" y="80"/>
                </a:lnTo>
                <a:lnTo>
                  <a:pt x="53" y="66"/>
                </a:lnTo>
                <a:lnTo>
                  <a:pt x="56" y="61"/>
                </a:lnTo>
                <a:lnTo>
                  <a:pt x="55" y="55"/>
                </a:lnTo>
                <a:lnTo>
                  <a:pt x="71" y="44"/>
                </a:lnTo>
                <a:lnTo>
                  <a:pt x="71" y="40"/>
                </a:lnTo>
                <a:lnTo>
                  <a:pt x="71" y="4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0" name=""/>
          <p:cNvSpPr/>
          <p:nvPr/>
        </p:nvSpPr>
        <p:spPr>
          <a:xfrm>
            <a:off x="2832120" y="3156120"/>
            <a:ext cx="15840" cy="7920"/>
          </a:xfrm>
          <a:custGeom>
            <a:avLst/>
            <a:gdLst/>
            <a:ahLst/>
            <a:rect l="l" t="t" r="r" b="b"/>
            <a:pathLst>
              <a:path w="9" h="4">
                <a:moveTo>
                  <a:pt x="6" y="0"/>
                </a:moveTo>
                <a:lnTo>
                  <a:pt x="9" y="4"/>
                </a:lnTo>
                <a:lnTo>
                  <a:pt x="2" y="2"/>
                </a:lnTo>
                <a:lnTo>
                  <a:pt x="0" y="0"/>
                </a:lnTo>
                <a:lnTo>
                  <a:pt x="6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1" name=""/>
          <p:cNvSpPr/>
          <p:nvPr/>
        </p:nvSpPr>
        <p:spPr>
          <a:xfrm>
            <a:off x="2832120" y="3156120"/>
            <a:ext cx="15840" cy="7920"/>
          </a:xfrm>
          <a:custGeom>
            <a:avLst/>
            <a:gdLst/>
            <a:ahLst/>
            <a:rect l="l" t="t" r="r" b="b"/>
            <a:pathLst>
              <a:path w="9" h="4">
                <a:moveTo>
                  <a:pt x="6" y="0"/>
                </a:moveTo>
                <a:lnTo>
                  <a:pt x="9" y="4"/>
                </a:lnTo>
                <a:lnTo>
                  <a:pt x="2" y="2"/>
                </a:lnTo>
                <a:lnTo>
                  <a:pt x="0" y="0"/>
                </a:lnTo>
                <a:lnTo>
                  <a:pt x="6" y="0"/>
                </a:lnTo>
                <a:lnTo>
                  <a:pt x="6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2" name=""/>
          <p:cNvSpPr/>
          <p:nvPr/>
        </p:nvSpPr>
        <p:spPr>
          <a:xfrm>
            <a:off x="2844720" y="3110040"/>
            <a:ext cx="6480" cy="2880"/>
          </a:xfrm>
          <a:custGeom>
            <a:avLst/>
            <a:gdLst/>
            <a:ahLst/>
            <a:rect l="l" t="t" r="r" b="b"/>
            <a:pathLst>
              <a:path w="4" h="2">
                <a:moveTo>
                  <a:pt x="2" y="0"/>
                </a:moveTo>
                <a:lnTo>
                  <a:pt x="4" y="2"/>
                </a:lnTo>
                <a:lnTo>
                  <a:pt x="0" y="2"/>
                </a:lnTo>
                <a:lnTo>
                  <a:pt x="2" y="0"/>
                </a:lnTo>
                <a:lnTo>
                  <a:pt x="2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3" name=""/>
          <p:cNvSpPr/>
          <p:nvPr/>
        </p:nvSpPr>
        <p:spPr>
          <a:xfrm>
            <a:off x="2798640" y="3112920"/>
            <a:ext cx="88920" cy="78120"/>
          </a:xfrm>
          <a:custGeom>
            <a:avLst/>
            <a:gdLst/>
            <a:ahLst/>
            <a:rect l="l" t="t" r="r" b="b"/>
            <a:pathLst>
              <a:path w="51" h="38">
                <a:moveTo>
                  <a:pt x="47" y="2"/>
                </a:moveTo>
                <a:lnTo>
                  <a:pt x="51" y="15"/>
                </a:lnTo>
                <a:lnTo>
                  <a:pt x="47" y="28"/>
                </a:lnTo>
                <a:lnTo>
                  <a:pt x="47" y="38"/>
                </a:lnTo>
                <a:lnTo>
                  <a:pt x="40" y="34"/>
                </a:lnTo>
                <a:lnTo>
                  <a:pt x="28" y="38"/>
                </a:lnTo>
                <a:lnTo>
                  <a:pt x="15" y="34"/>
                </a:lnTo>
                <a:lnTo>
                  <a:pt x="9" y="38"/>
                </a:lnTo>
                <a:lnTo>
                  <a:pt x="0" y="30"/>
                </a:lnTo>
                <a:lnTo>
                  <a:pt x="0" y="28"/>
                </a:lnTo>
                <a:lnTo>
                  <a:pt x="36" y="28"/>
                </a:lnTo>
                <a:lnTo>
                  <a:pt x="36" y="25"/>
                </a:lnTo>
                <a:lnTo>
                  <a:pt x="28" y="21"/>
                </a:lnTo>
                <a:lnTo>
                  <a:pt x="28" y="10"/>
                </a:lnTo>
                <a:lnTo>
                  <a:pt x="17" y="6"/>
                </a:lnTo>
                <a:lnTo>
                  <a:pt x="26" y="0"/>
                </a:lnTo>
                <a:lnTo>
                  <a:pt x="38" y="6"/>
                </a:lnTo>
                <a:lnTo>
                  <a:pt x="47" y="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1320" bIns="31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4" name=""/>
          <p:cNvSpPr/>
          <p:nvPr/>
        </p:nvSpPr>
        <p:spPr>
          <a:xfrm>
            <a:off x="2798640" y="3112920"/>
            <a:ext cx="88920" cy="78120"/>
          </a:xfrm>
          <a:custGeom>
            <a:avLst/>
            <a:gdLst/>
            <a:ahLst/>
            <a:rect l="l" t="t" r="r" b="b"/>
            <a:pathLst>
              <a:path w="51" h="38">
                <a:moveTo>
                  <a:pt x="47" y="2"/>
                </a:moveTo>
                <a:lnTo>
                  <a:pt x="51" y="15"/>
                </a:lnTo>
                <a:lnTo>
                  <a:pt x="47" y="28"/>
                </a:lnTo>
                <a:lnTo>
                  <a:pt x="47" y="38"/>
                </a:lnTo>
                <a:lnTo>
                  <a:pt x="40" y="34"/>
                </a:lnTo>
                <a:lnTo>
                  <a:pt x="28" y="38"/>
                </a:lnTo>
                <a:lnTo>
                  <a:pt x="15" y="34"/>
                </a:lnTo>
                <a:lnTo>
                  <a:pt x="9" y="38"/>
                </a:lnTo>
                <a:lnTo>
                  <a:pt x="0" y="30"/>
                </a:lnTo>
                <a:lnTo>
                  <a:pt x="0" y="28"/>
                </a:lnTo>
                <a:lnTo>
                  <a:pt x="36" y="28"/>
                </a:lnTo>
                <a:lnTo>
                  <a:pt x="36" y="25"/>
                </a:lnTo>
                <a:lnTo>
                  <a:pt x="28" y="21"/>
                </a:lnTo>
                <a:lnTo>
                  <a:pt x="28" y="10"/>
                </a:lnTo>
                <a:lnTo>
                  <a:pt x="17" y="6"/>
                </a:lnTo>
                <a:lnTo>
                  <a:pt x="26" y="0"/>
                </a:lnTo>
                <a:lnTo>
                  <a:pt x="38" y="6"/>
                </a:lnTo>
                <a:lnTo>
                  <a:pt x="47" y="2"/>
                </a:lnTo>
                <a:lnTo>
                  <a:pt x="47" y="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1320" bIns="31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5" name=""/>
          <p:cNvSpPr/>
          <p:nvPr/>
        </p:nvSpPr>
        <p:spPr>
          <a:xfrm>
            <a:off x="2314440" y="3270240"/>
            <a:ext cx="196920" cy="115920"/>
          </a:xfrm>
          <a:custGeom>
            <a:avLst/>
            <a:gdLst/>
            <a:ahLst/>
            <a:rect l="l" t="t" r="r" b="b"/>
            <a:pathLst>
              <a:path w="113" h="57">
                <a:moveTo>
                  <a:pt x="113" y="19"/>
                </a:moveTo>
                <a:lnTo>
                  <a:pt x="97" y="6"/>
                </a:lnTo>
                <a:lnTo>
                  <a:pt x="81" y="0"/>
                </a:lnTo>
                <a:lnTo>
                  <a:pt x="18" y="4"/>
                </a:lnTo>
                <a:lnTo>
                  <a:pt x="18" y="8"/>
                </a:lnTo>
                <a:lnTo>
                  <a:pt x="2" y="19"/>
                </a:lnTo>
                <a:lnTo>
                  <a:pt x="3" y="25"/>
                </a:lnTo>
                <a:lnTo>
                  <a:pt x="0" y="30"/>
                </a:lnTo>
                <a:lnTo>
                  <a:pt x="17" y="40"/>
                </a:lnTo>
                <a:lnTo>
                  <a:pt x="28" y="40"/>
                </a:lnTo>
                <a:lnTo>
                  <a:pt x="30" y="49"/>
                </a:lnTo>
                <a:lnTo>
                  <a:pt x="34" y="49"/>
                </a:lnTo>
                <a:lnTo>
                  <a:pt x="37" y="57"/>
                </a:lnTo>
                <a:lnTo>
                  <a:pt x="43" y="55"/>
                </a:lnTo>
                <a:lnTo>
                  <a:pt x="49" y="51"/>
                </a:lnTo>
                <a:lnTo>
                  <a:pt x="49" y="44"/>
                </a:lnTo>
                <a:lnTo>
                  <a:pt x="56" y="44"/>
                </a:lnTo>
                <a:lnTo>
                  <a:pt x="60" y="36"/>
                </a:lnTo>
                <a:lnTo>
                  <a:pt x="67" y="40"/>
                </a:lnTo>
                <a:lnTo>
                  <a:pt x="79" y="32"/>
                </a:lnTo>
                <a:lnTo>
                  <a:pt x="84" y="23"/>
                </a:lnTo>
                <a:lnTo>
                  <a:pt x="94" y="27"/>
                </a:lnTo>
                <a:lnTo>
                  <a:pt x="113" y="1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6" name=""/>
          <p:cNvSpPr/>
          <p:nvPr/>
        </p:nvSpPr>
        <p:spPr>
          <a:xfrm>
            <a:off x="2314440" y="3270240"/>
            <a:ext cx="196920" cy="115920"/>
          </a:xfrm>
          <a:custGeom>
            <a:avLst/>
            <a:gdLst/>
            <a:ahLst/>
            <a:rect l="l" t="t" r="r" b="b"/>
            <a:pathLst>
              <a:path w="113" h="57">
                <a:moveTo>
                  <a:pt x="113" y="19"/>
                </a:moveTo>
                <a:lnTo>
                  <a:pt x="97" y="6"/>
                </a:lnTo>
                <a:lnTo>
                  <a:pt x="81" y="0"/>
                </a:lnTo>
                <a:lnTo>
                  <a:pt x="18" y="4"/>
                </a:lnTo>
                <a:lnTo>
                  <a:pt x="18" y="8"/>
                </a:lnTo>
                <a:lnTo>
                  <a:pt x="2" y="19"/>
                </a:lnTo>
                <a:lnTo>
                  <a:pt x="3" y="25"/>
                </a:lnTo>
                <a:lnTo>
                  <a:pt x="0" y="30"/>
                </a:lnTo>
                <a:lnTo>
                  <a:pt x="17" y="40"/>
                </a:lnTo>
                <a:lnTo>
                  <a:pt x="28" y="40"/>
                </a:lnTo>
                <a:lnTo>
                  <a:pt x="30" y="49"/>
                </a:lnTo>
                <a:lnTo>
                  <a:pt x="34" y="49"/>
                </a:lnTo>
                <a:lnTo>
                  <a:pt x="37" y="57"/>
                </a:lnTo>
                <a:lnTo>
                  <a:pt x="43" y="55"/>
                </a:lnTo>
                <a:lnTo>
                  <a:pt x="49" y="51"/>
                </a:lnTo>
                <a:lnTo>
                  <a:pt x="49" y="44"/>
                </a:lnTo>
                <a:lnTo>
                  <a:pt x="56" y="44"/>
                </a:lnTo>
                <a:lnTo>
                  <a:pt x="60" y="36"/>
                </a:lnTo>
                <a:lnTo>
                  <a:pt x="67" y="40"/>
                </a:lnTo>
                <a:lnTo>
                  <a:pt x="79" y="32"/>
                </a:lnTo>
                <a:lnTo>
                  <a:pt x="84" y="23"/>
                </a:lnTo>
                <a:lnTo>
                  <a:pt x="94" y="27"/>
                </a:lnTo>
                <a:lnTo>
                  <a:pt x="113" y="19"/>
                </a:lnTo>
                <a:lnTo>
                  <a:pt x="113" y="19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7" name=""/>
          <p:cNvSpPr/>
          <p:nvPr/>
        </p:nvSpPr>
        <p:spPr>
          <a:xfrm>
            <a:off x="2671920" y="3170160"/>
            <a:ext cx="68040" cy="27000"/>
          </a:xfrm>
          <a:custGeom>
            <a:avLst/>
            <a:gdLst/>
            <a:ahLst/>
            <a:rect l="l" t="t" r="r" b="b"/>
            <a:pathLst>
              <a:path w="39" h="13">
                <a:moveTo>
                  <a:pt x="22" y="2"/>
                </a:moveTo>
                <a:lnTo>
                  <a:pt x="35" y="6"/>
                </a:lnTo>
                <a:lnTo>
                  <a:pt x="39" y="12"/>
                </a:lnTo>
                <a:lnTo>
                  <a:pt x="30" y="10"/>
                </a:lnTo>
                <a:lnTo>
                  <a:pt x="22" y="13"/>
                </a:lnTo>
                <a:lnTo>
                  <a:pt x="11" y="13"/>
                </a:lnTo>
                <a:lnTo>
                  <a:pt x="0" y="4"/>
                </a:lnTo>
                <a:lnTo>
                  <a:pt x="7" y="0"/>
                </a:lnTo>
                <a:lnTo>
                  <a:pt x="22" y="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8" name=""/>
          <p:cNvSpPr/>
          <p:nvPr/>
        </p:nvSpPr>
        <p:spPr>
          <a:xfrm>
            <a:off x="2671920" y="3170160"/>
            <a:ext cx="68040" cy="27000"/>
          </a:xfrm>
          <a:custGeom>
            <a:avLst/>
            <a:gdLst/>
            <a:ahLst/>
            <a:rect l="l" t="t" r="r" b="b"/>
            <a:pathLst>
              <a:path w="39" h="13">
                <a:moveTo>
                  <a:pt x="22" y="2"/>
                </a:moveTo>
                <a:lnTo>
                  <a:pt x="35" y="6"/>
                </a:lnTo>
                <a:lnTo>
                  <a:pt x="39" y="12"/>
                </a:lnTo>
                <a:lnTo>
                  <a:pt x="30" y="10"/>
                </a:lnTo>
                <a:lnTo>
                  <a:pt x="22" y="13"/>
                </a:lnTo>
                <a:lnTo>
                  <a:pt x="11" y="13"/>
                </a:lnTo>
                <a:lnTo>
                  <a:pt x="0" y="4"/>
                </a:lnTo>
                <a:lnTo>
                  <a:pt x="7" y="0"/>
                </a:lnTo>
                <a:lnTo>
                  <a:pt x="22" y="2"/>
                </a:lnTo>
                <a:lnTo>
                  <a:pt x="22" y="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9" name=""/>
          <p:cNvSpPr/>
          <p:nvPr/>
        </p:nvSpPr>
        <p:spPr>
          <a:xfrm>
            <a:off x="1422360" y="2584440"/>
            <a:ext cx="973080" cy="739800"/>
          </a:xfrm>
          <a:custGeom>
            <a:avLst/>
            <a:gdLst/>
            <a:ahLst/>
            <a:rect l="l" t="t" r="r" b="b"/>
            <a:pathLst>
              <a:path w="559" h="365">
                <a:moveTo>
                  <a:pt x="371" y="144"/>
                </a:moveTo>
                <a:lnTo>
                  <a:pt x="333" y="131"/>
                </a:lnTo>
                <a:lnTo>
                  <a:pt x="322" y="107"/>
                </a:lnTo>
                <a:lnTo>
                  <a:pt x="309" y="92"/>
                </a:lnTo>
                <a:lnTo>
                  <a:pt x="303" y="75"/>
                </a:lnTo>
                <a:lnTo>
                  <a:pt x="288" y="60"/>
                </a:lnTo>
                <a:lnTo>
                  <a:pt x="265" y="62"/>
                </a:lnTo>
                <a:lnTo>
                  <a:pt x="254" y="79"/>
                </a:lnTo>
                <a:lnTo>
                  <a:pt x="233" y="65"/>
                </a:lnTo>
                <a:lnTo>
                  <a:pt x="228" y="56"/>
                </a:lnTo>
                <a:lnTo>
                  <a:pt x="224" y="43"/>
                </a:lnTo>
                <a:lnTo>
                  <a:pt x="196" y="20"/>
                </a:lnTo>
                <a:lnTo>
                  <a:pt x="164" y="20"/>
                </a:lnTo>
                <a:lnTo>
                  <a:pt x="164" y="28"/>
                </a:lnTo>
                <a:lnTo>
                  <a:pt x="113" y="30"/>
                </a:lnTo>
                <a:lnTo>
                  <a:pt x="43" y="0"/>
                </a:lnTo>
                <a:lnTo>
                  <a:pt x="0" y="3"/>
                </a:lnTo>
                <a:lnTo>
                  <a:pt x="11" y="18"/>
                </a:lnTo>
                <a:lnTo>
                  <a:pt x="23" y="50"/>
                </a:lnTo>
                <a:lnTo>
                  <a:pt x="24" y="48"/>
                </a:lnTo>
                <a:lnTo>
                  <a:pt x="28" y="63"/>
                </a:lnTo>
                <a:lnTo>
                  <a:pt x="41" y="69"/>
                </a:lnTo>
                <a:lnTo>
                  <a:pt x="58" y="90"/>
                </a:lnTo>
                <a:lnTo>
                  <a:pt x="56" y="105"/>
                </a:lnTo>
                <a:lnTo>
                  <a:pt x="41" y="103"/>
                </a:lnTo>
                <a:lnTo>
                  <a:pt x="41" y="107"/>
                </a:lnTo>
                <a:lnTo>
                  <a:pt x="68" y="126"/>
                </a:lnTo>
                <a:lnTo>
                  <a:pt x="71" y="126"/>
                </a:lnTo>
                <a:lnTo>
                  <a:pt x="75" y="122"/>
                </a:lnTo>
                <a:lnTo>
                  <a:pt x="77" y="129"/>
                </a:lnTo>
                <a:lnTo>
                  <a:pt x="90" y="137"/>
                </a:lnTo>
                <a:lnTo>
                  <a:pt x="94" y="148"/>
                </a:lnTo>
                <a:lnTo>
                  <a:pt x="92" y="167"/>
                </a:lnTo>
                <a:lnTo>
                  <a:pt x="100" y="167"/>
                </a:lnTo>
                <a:lnTo>
                  <a:pt x="124" y="190"/>
                </a:lnTo>
                <a:lnTo>
                  <a:pt x="134" y="205"/>
                </a:lnTo>
                <a:lnTo>
                  <a:pt x="143" y="199"/>
                </a:lnTo>
                <a:lnTo>
                  <a:pt x="143" y="191"/>
                </a:lnTo>
                <a:lnTo>
                  <a:pt x="130" y="176"/>
                </a:lnTo>
                <a:lnTo>
                  <a:pt x="126" y="178"/>
                </a:lnTo>
                <a:lnTo>
                  <a:pt x="122" y="176"/>
                </a:lnTo>
                <a:lnTo>
                  <a:pt x="105" y="127"/>
                </a:lnTo>
                <a:lnTo>
                  <a:pt x="100" y="126"/>
                </a:lnTo>
                <a:lnTo>
                  <a:pt x="102" y="131"/>
                </a:lnTo>
                <a:lnTo>
                  <a:pt x="100" y="129"/>
                </a:lnTo>
                <a:lnTo>
                  <a:pt x="73" y="82"/>
                </a:lnTo>
                <a:lnTo>
                  <a:pt x="70" y="82"/>
                </a:lnTo>
                <a:lnTo>
                  <a:pt x="66" y="73"/>
                </a:lnTo>
                <a:lnTo>
                  <a:pt x="53" y="63"/>
                </a:lnTo>
                <a:lnTo>
                  <a:pt x="49" y="54"/>
                </a:lnTo>
                <a:lnTo>
                  <a:pt x="41" y="16"/>
                </a:lnTo>
                <a:lnTo>
                  <a:pt x="55" y="26"/>
                </a:lnTo>
                <a:lnTo>
                  <a:pt x="62" y="26"/>
                </a:lnTo>
                <a:lnTo>
                  <a:pt x="73" y="33"/>
                </a:lnTo>
                <a:lnTo>
                  <a:pt x="83" y="60"/>
                </a:lnTo>
                <a:lnTo>
                  <a:pt x="100" y="86"/>
                </a:lnTo>
                <a:lnTo>
                  <a:pt x="113" y="101"/>
                </a:lnTo>
                <a:lnTo>
                  <a:pt x="122" y="103"/>
                </a:lnTo>
                <a:lnTo>
                  <a:pt x="124" y="114"/>
                </a:lnTo>
                <a:lnTo>
                  <a:pt x="149" y="133"/>
                </a:lnTo>
                <a:lnTo>
                  <a:pt x="145" y="144"/>
                </a:lnTo>
                <a:lnTo>
                  <a:pt x="147" y="150"/>
                </a:lnTo>
                <a:lnTo>
                  <a:pt x="152" y="148"/>
                </a:lnTo>
                <a:lnTo>
                  <a:pt x="152" y="154"/>
                </a:lnTo>
                <a:lnTo>
                  <a:pt x="166" y="158"/>
                </a:lnTo>
                <a:lnTo>
                  <a:pt x="171" y="163"/>
                </a:lnTo>
                <a:lnTo>
                  <a:pt x="173" y="171"/>
                </a:lnTo>
                <a:lnTo>
                  <a:pt x="190" y="186"/>
                </a:lnTo>
                <a:lnTo>
                  <a:pt x="199" y="201"/>
                </a:lnTo>
                <a:lnTo>
                  <a:pt x="213" y="210"/>
                </a:lnTo>
                <a:lnTo>
                  <a:pt x="222" y="237"/>
                </a:lnTo>
                <a:lnTo>
                  <a:pt x="218" y="246"/>
                </a:lnTo>
                <a:lnTo>
                  <a:pt x="222" y="252"/>
                </a:lnTo>
                <a:lnTo>
                  <a:pt x="214" y="254"/>
                </a:lnTo>
                <a:lnTo>
                  <a:pt x="218" y="267"/>
                </a:lnTo>
                <a:lnTo>
                  <a:pt x="228" y="274"/>
                </a:lnTo>
                <a:lnTo>
                  <a:pt x="246" y="286"/>
                </a:lnTo>
                <a:lnTo>
                  <a:pt x="256" y="295"/>
                </a:lnTo>
                <a:lnTo>
                  <a:pt x="282" y="301"/>
                </a:lnTo>
                <a:lnTo>
                  <a:pt x="299" y="316"/>
                </a:lnTo>
                <a:lnTo>
                  <a:pt x="340" y="327"/>
                </a:lnTo>
                <a:lnTo>
                  <a:pt x="359" y="338"/>
                </a:lnTo>
                <a:lnTo>
                  <a:pt x="388" y="346"/>
                </a:lnTo>
                <a:lnTo>
                  <a:pt x="408" y="334"/>
                </a:lnTo>
                <a:lnTo>
                  <a:pt x="416" y="334"/>
                </a:lnTo>
                <a:lnTo>
                  <a:pt x="436" y="342"/>
                </a:lnTo>
                <a:lnTo>
                  <a:pt x="459" y="365"/>
                </a:lnTo>
                <a:lnTo>
                  <a:pt x="463" y="355"/>
                </a:lnTo>
                <a:lnTo>
                  <a:pt x="474" y="336"/>
                </a:lnTo>
                <a:lnTo>
                  <a:pt x="491" y="334"/>
                </a:lnTo>
                <a:lnTo>
                  <a:pt x="487" y="323"/>
                </a:lnTo>
                <a:lnTo>
                  <a:pt x="472" y="310"/>
                </a:lnTo>
                <a:lnTo>
                  <a:pt x="483" y="312"/>
                </a:lnTo>
                <a:lnTo>
                  <a:pt x="485" y="302"/>
                </a:lnTo>
                <a:lnTo>
                  <a:pt x="515" y="302"/>
                </a:lnTo>
                <a:lnTo>
                  <a:pt x="521" y="301"/>
                </a:lnTo>
                <a:lnTo>
                  <a:pt x="527" y="291"/>
                </a:lnTo>
                <a:lnTo>
                  <a:pt x="530" y="291"/>
                </a:lnTo>
                <a:lnTo>
                  <a:pt x="534" y="284"/>
                </a:lnTo>
                <a:lnTo>
                  <a:pt x="536" y="284"/>
                </a:lnTo>
                <a:lnTo>
                  <a:pt x="536" y="289"/>
                </a:lnTo>
                <a:lnTo>
                  <a:pt x="540" y="299"/>
                </a:lnTo>
                <a:lnTo>
                  <a:pt x="546" y="274"/>
                </a:lnTo>
                <a:lnTo>
                  <a:pt x="544" y="272"/>
                </a:lnTo>
                <a:lnTo>
                  <a:pt x="546" y="269"/>
                </a:lnTo>
                <a:lnTo>
                  <a:pt x="544" y="267"/>
                </a:lnTo>
                <a:lnTo>
                  <a:pt x="559" y="237"/>
                </a:lnTo>
                <a:lnTo>
                  <a:pt x="555" y="231"/>
                </a:lnTo>
                <a:lnTo>
                  <a:pt x="546" y="229"/>
                </a:lnTo>
                <a:lnTo>
                  <a:pt x="542" y="233"/>
                </a:lnTo>
                <a:lnTo>
                  <a:pt x="542" y="229"/>
                </a:lnTo>
                <a:lnTo>
                  <a:pt x="536" y="227"/>
                </a:lnTo>
                <a:lnTo>
                  <a:pt x="493" y="239"/>
                </a:lnTo>
                <a:lnTo>
                  <a:pt x="485" y="274"/>
                </a:lnTo>
                <a:lnTo>
                  <a:pt x="476" y="280"/>
                </a:lnTo>
                <a:lnTo>
                  <a:pt x="478" y="286"/>
                </a:lnTo>
                <a:lnTo>
                  <a:pt x="472" y="289"/>
                </a:lnTo>
                <a:lnTo>
                  <a:pt x="457" y="286"/>
                </a:lnTo>
                <a:lnTo>
                  <a:pt x="419" y="295"/>
                </a:lnTo>
                <a:lnTo>
                  <a:pt x="408" y="287"/>
                </a:lnTo>
                <a:lnTo>
                  <a:pt x="397" y="284"/>
                </a:lnTo>
                <a:lnTo>
                  <a:pt x="388" y="276"/>
                </a:lnTo>
                <a:lnTo>
                  <a:pt x="382" y="261"/>
                </a:lnTo>
                <a:lnTo>
                  <a:pt x="367" y="242"/>
                </a:lnTo>
                <a:lnTo>
                  <a:pt x="369" y="231"/>
                </a:lnTo>
                <a:lnTo>
                  <a:pt x="359" y="218"/>
                </a:lnTo>
                <a:lnTo>
                  <a:pt x="359" y="193"/>
                </a:lnTo>
                <a:lnTo>
                  <a:pt x="356" y="167"/>
                </a:lnTo>
                <a:lnTo>
                  <a:pt x="361" y="154"/>
                </a:lnTo>
                <a:lnTo>
                  <a:pt x="371" y="150"/>
                </a:lnTo>
                <a:lnTo>
                  <a:pt x="371" y="14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0" name=""/>
          <p:cNvSpPr/>
          <p:nvPr/>
        </p:nvSpPr>
        <p:spPr>
          <a:xfrm>
            <a:off x="1422360" y="2584440"/>
            <a:ext cx="973080" cy="739800"/>
          </a:xfrm>
          <a:custGeom>
            <a:avLst/>
            <a:gdLst/>
            <a:ahLst/>
            <a:rect l="l" t="t" r="r" b="b"/>
            <a:pathLst>
              <a:path w="559" h="365">
                <a:moveTo>
                  <a:pt x="371" y="144"/>
                </a:moveTo>
                <a:lnTo>
                  <a:pt x="333" y="131"/>
                </a:lnTo>
                <a:lnTo>
                  <a:pt x="322" y="107"/>
                </a:lnTo>
                <a:lnTo>
                  <a:pt x="309" y="92"/>
                </a:lnTo>
                <a:lnTo>
                  <a:pt x="303" y="75"/>
                </a:lnTo>
                <a:lnTo>
                  <a:pt x="288" y="60"/>
                </a:lnTo>
                <a:lnTo>
                  <a:pt x="265" y="62"/>
                </a:lnTo>
                <a:lnTo>
                  <a:pt x="254" y="79"/>
                </a:lnTo>
                <a:lnTo>
                  <a:pt x="233" y="65"/>
                </a:lnTo>
                <a:lnTo>
                  <a:pt x="228" y="56"/>
                </a:lnTo>
                <a:lnTo>
                  <a:pt x="224" y="43"/>
                </a:lnTo>
                <a:lnTo>
                  <a:pt x="196" y="20"/>
                </a:lnTo>
                <a:lnTo>
                  <a:pt x="164" y="20"/>
                </a:lnTo>
                <a:lnTo>
                  <a:pt x="164" y="28"/>
                </a:lnTo>
                <a:lnTo>
                  <a:pt x="113" y="30"/>
                </a:lnTo>
                <a:lnTo>
                  <a:pt x="43" y="0"/>
                </a:lnTo>
                <a:lnTo>
                  <a:pt x="0" y="3"/>
                </a:lnTo>
                <a:lnTo>
                  <a:pt x="11" y="18"/>
                </a:lnTo>
                <a:lnTo>
                  <a:pt x="23" y="50"/>
                </a:lnTo>
                <a:lnTo>
                  <a:pt x="24" y="48"/>
                </a:lnTo>
                <a:lnTo>
                  <a:pt x="28" y="63"/>
                </a:lnTo>
                <a:lnTo>
                  <a:pt x="41" y="69"/>
                </a:lnTo>
                <a:lnTo>
                  <a:pt x="58" y="90"/>
                </a:lnTo>
                <a:lnTo>
                  <a:pt x="56" y="105"/>
                </a:lnTo>
                <a:lnTo>
                  <a:pt x="41" y="103"/>
                </a:lnTo>
                <a:lnTo>
                  <a:pt x="41" y="107"/>
                </a:lnTo>
                <a:lnTo>
                  <a:pt x="68" y="126"/>
                </a:lnTo>
                <a:lnTo>
                  <a:pt x="71" y="126"/>
                </a:lnTo>
                <a:lnTo>
                  <a:pt x="75" y="122"/>
                </a:lnTo>
                <a:lnTo>
                  <a:pt x="77" y="129"/>
                </a:lnTo>
                <a:lnTo>
                  <a:pt x="90" y="137"/>
                </a:lnTo>
                <a:lnTo>
                  <a:pt x="94" y="148"/>
                </a:lnTo>
                <a:lnTo>
                  <a:pt x="92" y="167"/>
                </a:lnTo>
                <a:lnTo>
                  <a:pt x="100" y="167"/>
                </a:lnTo>
                <a:lnTo>
                  <a:pt x="124" y="190"/>
                </a:lnTo>
                <a:lnTo>
                  <a:pt x="134" y="205"/>
                </a:lnTo>
                <a:lnTo>
                  <a:pt x="143" y="199"/>
                </a:lnTo>
                <a:lnTo>
                  <a:pt x="143" y="191"/>
                </a:lnTo>
                <a:lnTo>
                  <a:pt x="130" y="176"/>
                </a:lnTo>
                <a:lnTo>
                  <a:pt x="126" y="178"/>
                </a:lnTo>
                <a:lnTo>
                  <a:pt x="122" y="176"/>
                </a:lnTo>
                <a:lnTo>
                  <a:pt x="105" y="127"/>
                </a:lnTo>
                <a:lnTo>
                  <a:pt x="100" y="126"/>
                </a:lnTo>
                <a:lnTo>
                  <a:pt x="102" y="131"/>
                </a:lnTo>
                <a:lnTo>
                  <a:pt x="100" y="129"/>
                </a:lnTo>
                <a:lnTo>
                  <a:pt x="73" y="82"/>
                </a:lnTo>
                <a:lnTo>
                  <a:pt x="70" y="82"/>
                </a:lnTo>
                <a:lnTo>
                  <a:pt x="66" y="73"/>
                </a:lnTo>
                <a:lnTo>
                  <a:pt x="53" y="63"/>
                </a:lnTo>
                <a:lnTo>
                  <a:pt x="49" y="54"/>
                </a:lnTo>
                <a:lnTo>
                  <a:pt x="41" y="16"/>
                </a:lnTo>
                <a:lnTo>
                  <a:pt x="55" y="26"/>
                </a:lnTo>
                <a:lnTo>
                  <a:pt x="62" y="26"/>
                </a:lnTo>
                <a:lnTo>
                  <a:pt x="73" y="33"/>
                </a:lnTo>
                <a:lnTo>
                  <a:pt x="83" y="60"/>
                </a:lnTo>
                <a:lnTo>
                  <a:pt x="100" y="86"/>
                </a:lnTo>
                <a:lnTo>
                  <a:pt x="113" y="101"/>
                </a:lnTo>
                <a:lnTo>
                  <a:pt x="122" y="103"/>
                </a:lnTo>
                <a:lnTo>
                  <a:pt x="124" y="114"/>
                </a:lnTo>
                <a:lnTo>
                  <a:pt x="149" y="133"/>
                </a:lnTo>
                <a:lnTo>
                  <a:pt x="145" y="144"/>
                </a:lnTo>
                <a:lnTo>
                  <a:pt x="147" y="150"/>
                </a:lnTo>
                <a:lnTo>
                  <a:pt x="152" y="148"/>
                </a:lnTo>
                <a:lnTo>
                  <a:pt x="152" y="154"/>
                </a:lnTo>
                <a:lnTo>
                  <a:pt x="166" y="158"/>
                </a:lnTo>
                <a:lnTo>
                  <a:pt x="171" y="163"/>
                </a:lnTo>
                <a:lnTo>
                  <a:pt x="173" y="171"/>
                </a:lnTo>
                <a:lnTo>
                  <a:pt x="190" y="186"/>
                </a:lnTo>
                <a:lnTo>
                  <a:pt x="199" y="201"/>
                </a:lnTo>
                <a:lnTo>
                  <a:pt x="213" y="210"/>
                </a:lnTo>
                <a:lnTo>
                  <a:pt x="222" y="237"/>
                </a:lnTo>
                <a:lnTo>
                  <a:pt x="218" y="246"/>
                </a:lnTo>
                <a:lnTo>
                  <a:pt x="222" y="252"/>
                </a:lnTo>
                <a:lnTo>
                  <a:pt x="214" y="254"/>
                </a:lnTo>
                <a:lnTo>
                  <a:pt x="218" y="267"/>
                </a:lnTo>
                <a:lnTo>
                  <a:pt x="228" y="274"/>
                </a:lnTo>
                <a:lnTo>
                  <a:pt x="246" y="286"/>
                </a:lnTo>
                <a:lnTo>
                  <a:pt x="256" y="295"/>
                </a:lnTo>
                <a:lnTo>
                  <a:pt x="282" y="301"/>
                </a:lnTo>
                <a:lnTo>
                  <a:pt x="299" y="316"/>
                </a:lnTo>
                <a:lnTo>
                  <a:pt x="340" y="327"/>
                </a:lnTo>
                <a:lnTo>
                  <a:pt x="359" y="338"/>
                </a:lnTo>
                <a:lnTo>
                  <a:pt x="388" y="346"/>
                </a:lnTo>
                <a:lnTo>
                  <a:pt x="408" y="334"/>
                </a:lnTo>
                <a:lnTo>
                  <a:pt x="416" y="334"/>
                </a:lnTo>
                <a:lnTo>
                  <a:pt x="436" y="342"/>
                </a:lnTo>
                <a:lnTo>
                  <a:pt x="459" y="365"/>
                </a:lnTo>
                <a:lnTo>
                  <a:pt x="463" y="355"/>
                </a:lnTo>
                <a:lnTo>
                  <a:pt x="474" y="336"/>
                </a:lnTo>
                <a:lnTo>
                  <a:pt x="491" y="334"/>
                </a:lnTo>
                <a:lnTo>
                  <a:pt x="487" y="323"/>
                </a:lnTo>
                <a:lnTo>
                  <a:pt x="472" y="310"/>
                </a:lnTo>
                <a:lnTo>
                  <a:pt x="483" y="312"/>
                </a:lnTo>
                <a:lnTo>
                  <a:pt x="485" y="302"/>
                </a:lnTo>
                <a:lnTo>
                  <a:pt x="515" y="302"/>
                </a:lnTo>
                <a:lnTo>
                  <a:pt x="521" y="301"/>
                </a:lnTo>
                <a:lnTo>
                  <a:pt x="527" y="291"/>
                </a:lnTo>
                <a:lnTo>
                  <a:pt x="530" y="291"/>
                </a:lnTo>
                <a:lnTo>
                  <a:pt x="534" y="284"/>
                </a:lnTo>
                <a:lnTo>
                  <a:pt x="536" y="284"/>
                </a:lnTo>
                <a:lnTo>
                  <a:pt x="536" y="289"/>
                </a:lnTo>
                <a:lnTo>
                  <a:pt x="540" y="299"/>
                </a:lnTo>
                <a:lnTo>
                  <a:pt x="546" y="274"/>
                </a:lnTo>
                <a:lnTo>
                  <a:pt x="544" y="272"/>
                </a:lnTo>
                <a:lnTo>
                  <a:pt x="546" y="269"/>
                </a:lnTo>
                <a:lnTo>
                  <a:pt x="544" y="267"/>
                </a:lnTo>
                <a:lnTo>
                  <a:pt x="559" y="237"/>
                </a:lnTo>
                <a:lnTo>
                  <a:pt x="555" y="231"/>
                </a:lnTo>
                <a:lnTo>
                  <a:pt x="546" y="229"/>
                </a:lnTo>
                <a:lnTo>
                  <a:pt x="542" y="233"/>
                </a:lnTo>
                <a:lnTo>
                  <a:pt x="542" y="229"/>
                </a:lnTo>
                <a:lnTo>
                  <a:pt x="536" y="227"/>
                </a:lnTo>
                <a:lnTo>
                  <a:pt x="493" y="239"/>
                </a:lnTo>
                <a:lnTo>
                  <a:pt x="485" y="274"/>
                </a:lnTo>
                <a:lnTo>
                  <a:pt x="476" y="280"/>
                </a:lnTo>
                <a:lnTo>
                  <a:pt x="478" y="286"/>
                </a:lnTo>
                <a:lnTo>
                  <a:pt x="472" y="289"/>
                </a:lnTo>
                <a:lnTo>
                  <a:pt x="457" y="286"/>
                </a:lnTo>
                <a:lnTo>
                  <a:pt x="419" y="295"/>
                </a:lnTo>
                <a:lnTo>
                  <a:pt x="408" y="287"/>
                </a:lnTo>
                <a:lnTo>
                  <a:pt x="397" y="284"/>
                </a:lnTo>
                <a:lnTo>
                  <a:pt x="388" y="276"/>
                </a:lnTo>
                <a:lnTo>
                  <a:pt x="382" y="261"/>
                </a:lnTo>
                <a:lnTo>
                  <a:pt x="367" y="242"/>
                </a:lnTo>
                <a:lnTo>
                  <a:pt x="369" y="231"/>
                </a:lnTo>
                <a:lnTo>
                  <a:pt x="359" y="218"/>
                </a:lnTo>
                <a:lnTo>
                  <a:pt x="359" y="193"/>
                </a:lnTo>
                <a:lnTo>
                  <a:pt x="356" y="167"/>
                </a:lnTo>
                <a:lnTo>
                  <a:pt x="361" y="154"/>
                </a:lnTo>
                <a:lnTo>
                  <a:pt x="371" y="150"/>
                </a:lnTo>
                <a:lnTo>
                  <a:pt x="371" y="144"/>
                </a:lnTo>
                <a:lnTo>
                  <a:pt x="371" y="14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1" name=""/>
          <p:cNvSpPr/>
          <p:nvPr/>
        </p:nvSpPr>
        <p:spPr>
          <a:xfrm>
            <a:off x="2373480" y="3308400"/>
            <a:ext cx="137880" cy="164880"/>
          </a:xfrm>
          <a:custGeom>
            <a:avLst/>
            <a:gdLst/>
            <a:ahLst/>
            <a:rect l="l" t="t" r="r" b="b"/>
            <a:pathLst>
              <a:path w="79" h="81">
                <a:moveTo>
                  <a:pt x="71" y="77"/>
                </a:moveTo>
                <a:lnTo>
                  <a:pt x="69" y="68"/>
                </a:lnTo>
                <a:lnTo>
                  <a:pt x="79" y="0"/>
                </a:lnTo>
                <a:lnTo>
                  <a:pt x="60" y="8"/>
                </a:lnTo>
                <a:lnTo>
                  <a:pt x="50" y="4"/>
                </a:lnTo>
                <a:lnTo>
                  <a:pt x="45" y="13"/>
                </a:lnTo>
                <a:lnTo>
                  <a:pt x="33" y="21"/>
                </a:lnTo>
                <a:lnTo>
                  <a:pt x="26" y="17"/>
                </a:lnTo>
                <a:lnTo>
                  <a:pt x="22" y="25"/>
                </a:lnTo>
                <a:lnTo>
                  <a:pt x="15" y="25"/>
                </a:lnTo>
                <a:lnTo>
                  <a:pt x="15" y="32"/>
                </a:lnTo>
                <a:lnTo>
                  <a:pt x="9" y="36"/>
                </a:lnTo>
                <a:lnTo>
                  <a:pt x="3" y="38"/>
                </a:lnTo>
                <a:lnTo>
                  <a:pt x="0" y="38"/>
                </a:lnTo>
                <a:lnTo>
                  <a:pt x="0" y="40"/>
                </a:lnTo>
                <a:lnTo>
                  <a:pt x="33" y="73"/>
                </a:lnTo>
                <a:lnTo>
                  <a:pt x="56" y="75"/>
                </a:lnTo>
                <a:lnTo>
                  <a:pt x="63" y="81"/>
                </a:lnTo>
                <a:lnTo>
                  <a:pt x="71" y="7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2" name=""/>
          <p:cNvSpPr/>
          <p:nvPr/>
        </p:nvSpPr>
        <p:spPr>
          <a:xfrm>
            <a:off x="2373480" y="3308400"/>
            <a:ext cx="137880" cy="164880"/>
          </a:xfrm>
          <a:custGeom>
            <a:avLst/>
            <a:gdLst/>
            <a:ahLst/>
            <a:rect l="l" t="t" r="r" b="b"/>
            <a:pathLst>
              <a:path w="79" h="81">
                <a:moveTo>
                  <a:pt x="71" y="77"/>
                </a:moveTo>
                <a:lnTo>
                  <a:pt x="69" y="68"/>
                </a:lnTo>
                <a:lnTo>
                  <a:pt x="79" y="0"/>
                </a:lnTo>
                <a:lnTo>
                  <a:pt x="60" y="8"/>
                </a:lnTo>
                <a:lnTo>
                  <a:pt x="50" y="4"/>
                </a:lnTo>
                <a:lnTo>
                  <a:pt x="45" y="13"/>
                </a:lnTo>
                <a:lnTo>
                  <a:pt x="33" y="21"/>
                </a:lnTo>
                <a:lnTo>
                  <a:pt x="26" y="17"/>
                </a:lnTo>
                <a:lnTo>
                  <a:pt x="22" y="25"/>
                </a:lnTo>
                <a:lnTo>
                  <a:pt x="15" y="25"/>
                </a:lnTo>
                <a:lnTo>
                  <a:pt x="15" y="32"/>
                </a:lnTo>
                <a:lnTo>
                  <a:pt x="9" y="36"/>
                </a:lnTo>
                <a:lnTo>
                  <a:pt x="3" y="38"/>
                </a:lnTo>
                <a:lnTo>
                  <a:pt x="0" y="38"/>
                </a:lnTo>
                <a:lnTo>
                  <a:pt x="0" y="40"/>
                </a:lnTo>
                <a:lnTo>
                  <a:pt x="33" y="73"/>
                </a:lnTo>
                <a:lnTo>
                  <a:pt x="56" y="75"/>
                </a:lnTo>
                <a:lnTo>
                  <a:pt x="63" y="81"/>
                </a:lnTo>
                <a:lnTo>
                  <a:pt x="71" y="77"/>
                </a:lnTo>
                <a:lnTo>
                  <a:pt x="71" y="77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3" name=""/>
          <p:cNvSpPr/>
          <p:nvPr/>
        </p:nvSpPr>
        <p:spPr>
          <a:xfrm>
            <a:off x="2556000" y="3586320"/>
            <a:ext cx="7920" cy="17280"/>
          </a:xfrm>
          <a:custGeom>
            <a:avLst/>
            <a:gdLst/>
            <a:ahLst/>
            <a:rect l="l" t="t" r="r" b="b"/>
            <a:pathLst>
              <a:path w="4" h="8">
                <a:moveTo>
                  <a:pt x="2" y="0"/>
                </a:moveTo>
                <a:lnTo>
                  <a:pt x="0" y="6"/>
                </a:lnTo>
                <a:lnTo>
                  <a:pt x="4" y="8"/>
                </a:lnTo>
                <a:lnTo>
                  <a:pt x="2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4" name=""/>
          <p:cNvSpPr/>
          <p:nvPr/>
        </p:nvSpPr>
        <p:spPr>
          <a:xfrm>
            <a:off x="2556000" y="3586320"/>
            <a:ext cx="7920" cy="17280"/>
          </a:xfrm>
          <a:custGeom>
            <a:avLst/>
            <a:gdLst/>
            <a:ahLst/>
            <a:rect l="l" t="t" r="r" b="b"/>
            <a:pathLst>
              <a:path w="4" h="8">
                <a:moveTo>
                  <a:pt x="2" y="0"/>
                </a:moveTo>
                <a:lnTo>
                  <a:pt x="0" y="6"/>
                </a:lnTo>
                <a:lnTo>
                  <a:pt x="4" y="8"/>
                </a:lnTo>
                <a:lnTo>
                  <a:pt x="2" y="0"/>
                </a:lnTo>
                <a:lnTo>
                  <a:pt x="2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5" name=""/>
          <p:cNvSpPr/>
          <p:nvPr/>
        </p:nvSpPr>
        <p:spPr>
          <a:xfrm>
            <a:off x="2519280" y="3516480"/>
            <a:ext cx="187560" cy="90360"/>
          </a:xfrm>
          <a:custGeom>
            <a:avLst/>
            <a:gdLst/>
            <a:ahLst/>
            <a:rect l="l" t="t" r="r" b="b"/>
            <a:pathLst>
              <a:path w="107" h="45">
                <a:moveTo>
                  <a:pt x="104" y="19"/>
                </a:moveTo>
                <a:lnTo>
                  <a:pt x="104" y="22"/>
                </a:lnTo>
                <a:lnTo>
                  <a:pt x="107" y="30"/>
                </a:lnTo>
                <a:lnTo>
                  <a:pt x="102" y="37"/>
                </a:lnTo>
                <a:lnTo>
                  <a:pt x="98" y="35"/>
                </a:lnTo>
                <a:lnTo>
                  <a:pt x="94" y="43"/>
                </a:lnTo>
                <a:lnTo>
                  <a:pt x="87" y="32"/>
                </a:lnTo>
                <a:lnTo>
                  <a:pt x="92" y="22"/>
                </a:lnTo>
                <a:lnTo>
                  <a:pt x="85" y="22"/>
                </a:lnTo>
                <a:lnTo>
                  <a:pt x="70" y="11"/>
                </a:lnTo>
                <a:lnTo>
                  <a:pt x="47" y="26"/>
                </a:lnTo>
                <a:lnTo>
                  <a:pt x="47" y="32"/>
                </a:lnTo>
                <a:lnTo>
                  <a:pt x="53" y="39"/>
                </a:lnTo>
                <a:lnTo>
                  <a:pt x="45" y="45"/>
                </a:lnTo>
                <a:lnTo>
                  <a:pt x="40" y="45"/>
                </a:lnTo>
                <a:lnTo>
                  <a:pt x="38" y="35"/>
                </a:lnTo>
                <a:lnTo>
                  <a:pt x="32" y="37"/>
                </a:lnTo>
                <a:lnTo>
                  <a:pt x="23" y="26"/>
                </a:lnTo>
                <a:lnTo>
                  <a:pt x="4" y="24"/>
                </a:lnTo>
                <a:lnTo>
                  <a:pt x="2" y="28"/>
                </a:lnTo>
                <a:lnTo>
                  <a:pt x="0" y="22"/>
                </a:lnTo>
                <a:lnTo>
                  <a:pt x="6" y="9"/>
                </a:lnTo>
                <a:lnTo>
                  <a:pt x="2" y="7"/>
                </a:lnTo>
                <a:lnTo>
                  <a:pt x="2" y="3"/>
                </a:lnTo>
                <a:lnTo>
                  <a:pt x="8" y="0"/>
                </a:lnTo>
                <a:lnTo>
                  <a:pt x="13" y="3"/>
                </a:lnTo>
                <a:lnTo>
                  <a:pt x="15" y="11"/>
                </a:lnTo>
                <a:lnTo>
                  <a:pt x="34" y="15"/>
                </a:lnTo>
                <a:lnTo>
                  <a:pt x="53" y="7"/>
                </a:lnTo>
                <a:lnTo>
                  <a:pt x="57" y="9"/>
                </a:lnTo>
                <a:lnTo>
                  <a:pt x="62" y="0"/>
                </a:lnTo>
                <a:lnTo>
                  <a:pt x="70" y="0"/>
                </a:lnTo>
                <a:lnTo>
                  <a:pt x="90" y="5"/>
                </a:lnTo>
                <a:lnTo>
                  <a:pt x="104" y="1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6" name=""/>
          <p:cNvSpPr/>
          <p:nvPr/>
        </p:nvSpPr>
        <p:spPr>
          <a:xfrm>
            <a:off x="2519280" y="3516480"/>
            <a:ext cx="187560" cy="90360"/>
          </a:xfrm>
          <a:custGeom>
            <a:avLst/>
            <a:gdLst/>
            <a:ahLst/>
            <a:rect l="l" t="t" r="r" b="b"/>
            <a:pathLst>
              <a:path w="107" h="45">
                <a:moveTo>
                  <a:pt x="104" y="19"/>
                </a:moveTo>
                <a:lnTo>
                  <a:pt x="104" y="22"/>
                </a:lnTo>
                <a:lnTo>
                  <a:pt x="107" y="30"/>
                </a:lnTo>
                <a:lnTo>
                  <a:pt x="102" y="37"/>
                </a:lnTo>
                <a:lnTo>
                  <a:pt x="98" y="35"/>
                </a:lnTo>
                <a:lnTo>
                  <a:pt x="94" y="43"/>
                </a:lnTo>
                <a:lnTo>
                  <a:pt x="87" y="32"/>
                </a:lnTo>
                <a:lnTo>
                  <a:pt x="92" y="22"/>
                </a:lnTo>
                <a:lnTo>
                  <a:pt x="85" y="22"/>
                </a:lnTo>
                <a:lnTo>
                  <a:pt x="70" y="11"/>
                </a:lnTo>
                <a:lnTo>
                  <a:pt x="47" y="26"/>
                </a:lnTo>
                <a:lnTo>
                  <a:pt x="47" y="32"/>
                </a:lnTo>
                <a:lnTo>
                  <a:pt x="53" y="39"/>
                </a:lnTo>
                <a:lnTo>
                  <a:pt x="45" y="45"/>
                </a:lnTo>
                <a:lnTo>
                  <a:pt x="40" y="45"/>
                </a:lnTo>
                <a:lnTo>
                  <a:pt x="38" y="35"/>
                </a:lnTo>
                <a:lnTo>
                  <a:pt x="32" y="37"/>
                </a:lnTo>
                <a:lnTo>
                  <a:pt x="23" y="26"/>
                </a:lnTo>
                <a:lnTo>
                  <a:pt x="4" y="24"/>
                </a:lnTo>
                <a:lnTo>
                  <a:pt x="2" y="28"/>
                </a:lnTo>
                <a:lnTo>
                  <a:pt x="0" y="22"/>
                </a:lnTo>
                <a:lnTo>
                  <a:pt x="6" y="9"/>
                </a:lnTo>
                <a:lnTo>
                  <a:pt x="2" y="7"/>
                </a:lnTo>
                <a:lnTo>
                  <a:pt x="2" y="3"/>
                </a:lnTo>
                <a:lnTo>
                  <a:pt x="8" y="0"/>
                </a:lnTo>
                <a:lnTo>
                  <a:pt x="13" y="3"/>
                </a:lnTo>
                <a:lnTo>
                  <a:pt x="15" y="11"/>
                </a:lnTo>
                <a:lnTo>
                  <a:pt x="34" y="15"/>
                </a:lnTo>
                <a:lnTo>
                  <a:pt x="53" y="7"/>
                </a:lnTo>
                <a:lnTo>
                  <a:pt x="57" y="9"/>
                </a:lnTo>
                <a:lnTo>
                  <a:pt x="62" y="0"/>
                </a:lnTo>
                <a:lnTo>
                  <a:pt x="70" y="0"/>
                </a:lnTo>
                <a:lnTo>
                  <a:pt x="90" y="5"/>
                </a:lnTo>
                <a:lnTo>
                  <a:pt x="104" y="19"/>
                </a:lnTo>
                <a:lnTo>
                  <a:pt x="104" y="19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7" name=""/>
          <p:cNvSpPr/>
          <p:nvPr/>
        </p:nvSpPr>
        <p:spPr>
          <a:xfrm>
            <a:off x="2820960" y="3057480"/>
            <a:ext cx="22320" cy="17640"/>
          </a:xfrm>
          <a:custGeom>
            <a:avLst/>
            <a:gdLst/>
            <a:ahLst/>
            <a:rect l="l" t="t" r="r" b="b"/>
            <a:pathLst>
              <a:path w="12" h="9">
                <a:moveTo>
                  <a:pt x="12" y="0"/>
                </a:moveTo>
                <a:lnTo>
                  <a:pt x="10" y="6"/>
                </a:lnTo>
                <a:lnTo>
                  <a:pt x="0" y="9"/>
                </a:lnTo>
                <a:lnTo>
                  <a:pt x="0" y="6"/>
                </a:lnTo>
                <a:lnTo>
                  <a:pt x="12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8" name=""/>
          <p:cNvSpPr/>
          <p:nvPr/>
        </p:nvSpPr>
        <p:spPr>
          <a:xfrm>
            <a:off x="2820960" y="3057480"/>
            <a:ext cx="22320" cy="17640"/>
          </a:xfrm>
          <a:custGeom>
            <a:avLst/>
            <a:gdLst/>
            <a:ahLst/>
            <a:rect l="l" t="t" r="r" b="b"/>
            <a:pathLst>
              <a:path w="12" h="9">
                <a:moveTo>
                  <a:pt x="12" y="0"/>
                </a:moveTo>
                <a:lnTo>
                  <a:pt x="10" y="6"/>
                </a:lnTo>
                <a:lnTo>
                  <a:pt x="0" y="9"/>
                </a:lnTo>
                <a:lnTo>
                  <a:pt x="0" y="6"/>
                </a:lnTo>
                <a:lnTo>
                  <a:pt x="12" y="0"/>
                </a:lnTo>
                <a:lnTo>
                  <a:pt x="12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9" name=""/>
          <p:cNvSpPr/>
          <p:nvPr/>
        </p:nvSpPr>
        <p:spPr>
          <a:xfrm>
            <a:off x="2687760" y="2941560"/>
            <a:ext cx="6120" cy="20880"/>
          </a:xfrm>
          <a:custGeom>
            <a:avLst/>
            <a:gdLst/>
            <a:ahLst/>
            <a:rect l="l" t="t" r="r" b="b"/>
            <a:pathLst>
              <a:path w="4" h="10">
                <a:moveTo>
                  <a:pt x="0" y="6"/>
                </a:moveTo>
                <a:lnTo>
                  <a:pt x="4" y="0"/>
                </a:lnTo>
                <a:lnTo>
                  <a:pt x="4" y="10"/>
                </a:lnTo>
                <a:lnTo>
                  <a:pt x="0" y="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0" name=""/>
          <p:cNvSpPr/>
          <p:nvPr/>
        </p:nvSpPr>
        <p:spPr>
          <a:xfrm>
            <a:off x="2687760" y="2941560"/>
            <a:ext cx="6120" cy="20880"/>
          </a:xfrm>
          <a:custGeom>
            <a:avLst/>
            <a:gdLst/>
            <a:ahLst/>
            <a:rect l="l" t="t" r="r" b="b"/>
            <a:pathLst>
              <a:path w="4" h="10">
                <a:moveTo>
                  <a:pt x="0" y="6"/>
                </a:moveTo>
                <a:lnTo>
                  <a:pt x="4" y="0"/>
                </a:lnTo>
                <a:lnTo>
                  <a:pt x="4" y="10"/>
                </a:lnTo>
                <a:lnTo>
                  <a:pt x="0" y="6"/>
                </a:lnTo>
                <a:lnTo>
                  <a:pt x="0" y="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1" name=""/>
          <p:cNvSpPr/>
          <p:nvPr/>
        </p:nvSpPr>
        <p:spPr>
          <a:xfrm>
            <a:off x="2668680" y="2905200"/>
            <a:ext cx="19080" cy="30240"/>
          </a:xfrm>
          <a:custGeom>
            <a:avLst/>
            <a:gdLst/>
            <a:ahLst/>
            <a:rect l="l" t="t" r="r" b="b"/>
            <a:pathLst>
              <a:path w="11" h="15">
                <a:moveTo>
                  <a:pt x="5" y="1"/>
                </a:moveTo>
                <a:lnTo>
                  <a:pt x="11" y="9"/>
                </a:lnTo>
                <a:lnTo>
                  <a:pt x="9" y="15"/>
                </a:lnTo>
                <a:lnTo>
                  <a:pt x="0" y="9"/>
                </a:lnTo>
                <a:lnTo>
                  <a:pt x="4" y="0"/>
                </a:lnTo>
                <a:lnTo>
                  <a:pt x="5" y="1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2" name=""/>
          <p:cNvSpPr/>
          <p:nvPr/>
        </p:nvSpPr>
        <p:spPr>
          <a:xfrm>
            <a:off x="2668680" y="2905200"/>
            <a:ext cx="19080" cy="30240"/>
          </a:xfrm>
          <a:custGeom>
            <a:avLst/>
            <a:gdLst/>
            <a:ahLst/>
            <a:rect l="l" t="t" r="r" b="b"/>
            <a:pathLst>
              <a:path w="11" h="15">
                <a:moveTo>
                  <a:pt x="5" y="1"/>
                </a:moveTo>
                <a:lnTo>
                  <a:pt x="11" y="9"/>
                </a:lnTo>
                <a:lnTo>
                  <a:pt x="9" y="15"/>
                </a:lnTo>
                <a:lnTo>
                  <a:pt x="0" y="9"/>
                </a:lnTo>
                <a:lnTo>
                  <a:pt x="4" y="0"/>
                </a:lnTo>
                <a:lnTo>
                  <a:pt x="5" y="1"/>
                </a:lnTo>
                <a:lnTo>
                  <a:pt x="5" y="1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3" name=""/>
          <p:cNvSpPr/>
          <p:nvPr/>
        </p:nvSpPr>
        <p:spPr>
          <a:xfrm>
            <a:off x="2705040" y="2846520"/>
            <a:ext cx="4680" cy="28440"/>
          </a:xfrm>
          <a:custGeom>
            <a:avLst/>
            <a:gdLst/>
            <a:ahLst/>
            <a:rect l="l" t="t" r="r" b="b"/>
            <a:pathLst>
              <a:path w="3" h="14">
                <a:moveTo>
                  <a:pt x="3" y="4"/>
                </a:moveTo>
                <a:lnTo>
                  <a:pt x="1" y="14"/>
                </a:lnTo>
                <a:lnTo>
                  <a:pt x="0" y="6"/>
                </a:lnTo>
                <a:lnTo>
                  <a:pt x="1" y="0"/>
                </a:lnTo>
                <a:lnTo>
                  <a:pt x="3" y="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4" name=""/>
          <p:cNvSpPr/>
          <p:nvPr/>
        </p:nvSpPr>
        <p:spPr>
          <a:xfrm>
            <a:off x="2705040" y="2846520"/>
            <a:ext cx="4680" cy="28440"/>
          </a:xfrm>
          <a:custGeom>
            <a:avLst/>
            <a:gdLst/>
            <a:ahLst/>
            <a:rect l="l" t="t" r="r" b="b"/>
            <a:pathLst>
              <a:path w="3" h="14">
                <a:moveTo>
                  <a:pt x="3" y="4"/>
                </a:moveTo>
                <a:lnTo>
                  <a:pt x="1" y="14"/>
                </a:lnTo>
                <a:lnTo>
                  <a:pt x="0" y="6"/>
                </a:lnTo>
                <a:lnTo>
                  <a:pt x="1" y="0"/>
                </a:lnTo>
                <a:lnTo>
                  <a:pt x="3" y="4"/>
                </a:lnTo>
                <a:lnTo>
                  <a:pt x="3" y="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5" name=""/>
          <p:cNvSpPr/>
          <p:nvPr/>
        </p:nvSpPr>
        <p:spPr>
          <a:xfrm>
            <a:off x="2798640" y="3000240"/>
            <a:ext cx="15840" cy="22320"/>
          </a:xfrm>
          <a:custGeom>
            <a:avLst/>
            <a:gdLst/>
            <a:ahLst/>
            <a:rect l="l" t="t" r="r" b="b"/>
            <a:pathLst>
              <a:path w="9" h="11">
                <a:moveTo>
                  <a:pt x="6" y="5"/>
                </a:moveTo>
                <a:lnTo>
                  <a:pt x="6" y="11"/>
                </a:lnTo>
                <a:lnTo>
                  <a:pt x="9" y="2"/>
                </a:lnTo>
                <a:lnTo>
                  <a:pt x="0" y="0"/>
                </a:lnTo>
                <a:lnTo>
                  <a:pt x="6" y="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6" name=""/>
          <p:cNvSpPr/>
          <p:nvPr/>
        </p:nvSpPr>
        <p:spPr>
          <a:xfrm>
            <a:off x="2798640" y="3000240"/>
            <a:ext cx="15840" cy="22320"/>
          </a:xfrm>
          <a:custGeom>
            <a:avLst/>
            <a:gdLst/>
            <a:ahLst/>
            <a:rect l="l" t="t" r="r" b="b"/>
            <a:pathLst>
              <a:path w="9" h="11">
                <a:moveTo>
                  <a:pt x="6" y="5"/>
                </a:moveTo>
                <a:lnTo>
                  <a:pt x="6" y="11"/>
                </a:lnTo>
                <a:lnTo>
                  <a:pt x="9" y="2"/>
                </a:lnTo>
                <a:lnTo>
                  <a:pt x="0" y="0"/>
                </a:lnTo>
                <a:lnTo>
                  <a:pt x="6" y="5"/>
                </a:lnTo>
                <a:lnTo>
                  <a:pt x="6" y="5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7" name=""/>
          <p:cNvSpPr/>
          <p:nvPr/>
        </p:nvSpPr>
        <p:spPr>
          <a:xfrm>
            <a:off x="2832120" y="4710240"/>
            <a:ext cx="636480" cy="1465200"/>
          </a:xfrm>
          <a:custGeom>
            <a:avLst/>
            <a:gdLst/>
            <a:ahLst/>
            <a:rect l="l" t="t" r="r" b="b"/>
            <a:pathLst>
              <a:path w="365" h="722">
                <a:moveTo>
                  <a:pt x="348" y="75"/>
                </a:moveTo>
                <a:lnTo>
                  <a:pt x="359" y="77"/>
                </a:lnTo>
                <a:lnTo>
                  <a:pt x="365" y="90"/>
                </a:lnTo>
                <a:lnTo>
                  <a:pt x="361" y="105"/>
                </a:lnTo>
                <a:lnTo>
                  <a:pt x="344" y="115"/>
                </a:lnTo>
                <a:lnTo>
                  <a:pt x="291" y="171"/>
                </a:lnTo>
                <a:lnTo>
                  <a:pt x="286" y="179"/>
                </a:lnTo>
                <a:lnTo>
                  <a:pt x="282" y="229"/>
                </a:lnTo>
                <a:lnTo>
                  <a:pt x="276" y="254"/>
                </a:lnTo>
                <a:lnTo>
                  <a:pt x="276" y="267"/>
                </a:lnTo>
                <a:lnTo>
                  <a:pt x="299" y="284"/>
                </a:lnTo>
                <a:lnTo>
                  <a:pt x="295" y="295"/>
                </a:lnTo>
                <a:lnTo>
                  <a:pt x="301" y="305"/>
                </a:lnTo>
                <a:lnTo>
                  <a:pt x="308" y="307"/>
                </a:lnTo>
                <a:lnTo>
                  <a:pt x="306" y="323"/>
                </a:lnTo>
                <a:lnTo>
                  <a:pt x="293" y="340"/>
                </a:lnTo>
                <a:lnTo>
                  <a:pt x="291" y="348"/>
                </a:lnTo>
                <a:lnTo>
                  <a:pt x="282" y="355"/>
                </a:lnTo>
                <a:lnTo>
                  <a:pt x="227" y="367"/>
                </a:lnTo>
                <a:lnTo>
                  <a:pt x="209" y="367"/>
                </a:lnTo>
                <a:lnTo>
                  <a:pt x="205" y="363"/>
                </a:lnTo>
                <a:lnTo>
                  <a:pt x="205" y="374"/>
                </a:lnTo>
                <a:lnTo>
                  <a:pt x="209" y="380"/>
                </a:lnTo>
                <a:lnTo>
                  <a:pt x="203" y="393"/>
                </a:lnTo>
                <a:lnTo>
                  <a:pt x="205" y="410"/>
                </a:lnTo>
                <a:lnTo>
                  <a:pt x="201" y="416"/>
                </a:lnTo>
                <a:lnTo>
                  <a:pt x="190" y="421"/>
                </a:lnTo>
                <a:lnTo>
                  <a:pt x="177" y="421"/>
                </a:lnTo>
                <a:lnTo>
                  <a:pt x="156" y="408"/>
                </a:lnTo>
                <a:lnTo>
                  <a:pt x="150" y="414"/>
                </a:lnTo>
                <a:lnTo>
                  <a:pt x="154" y="442"/>
                </a:lnTo>
                <a:lnTo>
                  <a:pt x="164" y="451"/>
                </a:lnTo>
                <a:lnTo>
                  <a:pt x="171" y="451"/>
                </a:lnTo>
                <a:lnTo>
                  <a:pt x="167" y="446"/>
                </a:lnTo>
                <a:lnTo>
                  <a:pt x="177" y="442"/>
                </a:lnTo>
                <a:lnTo>
                  <a:pt x="179" y="448"/>
                </a:lnTo>
                <a:lnTo>
                  <a:pt x="180" y="455"/>
                </a:lnTo>
                <a:lnTo>
                  <a:pt x="179" y="461"/>
                </a:lnTo>
                <a:lnTo>
                  <a:pt x="169" y="461"/>
                </a:lnTo>
                <a:lnTo>
                  <a:pt x="164" y="455"/>
                </a:lnTo>
                <a:lnTo>
                  <a:pt x="154" y="459"/>
                </a:lnTo>
                <a:lnTo>
                  <a:pt x="167" y="468"/>
                </a:lnTo>
                <a:lnTo>
                  <a:pt x="156" y="474"/>
                </a:lnTo>
                <a:lnTo>
                  <a:pt x="150" y="482"/>
                </a:lnTo>
                <a:lnTo>
                  <a:pt x="150" y="502"/>
                </a:lnTo>
                <a:lnTo>
                  <a:pt x="143" y="512"/>
                </a:lnTo>
                <a:lnTo>
                  <a:pt x="145" y="519"/>
                </a:lnTo>
                <a:lnTo>
                  <a:pt x="132" y="519"/>
                </a:lnTo>
                <a:lnTo>
                  <a:pt x="120" y="525"/>
                </a:lnTo>
                <a:lnTo>
                  <a:pt x="107" y="544"/>
                </a:lnTo>
                <a:lnTo>
                  <a:pt x="107" y="549"/>
                </a:lnTo>
                <a:lnTo>
                  <a:pt x="113" y="561"/>
                </a:lnTo>
                <a:lnTo>
                  <a:pt x="122" y="572"/>
                </a:lnTo>
                <a:lnTo>
                  <a:pt x="139" y="574"/>
                </a:lnTo>
                <a:lnTo>
                  <a:pt x="141" y="587"/>
                </a:lnTo>
                <a:lnTo>
                  <a:pt x="137" y="602"/>
                </a:lnTo>
                <a:lnTo>
                  <a:pt x="107" y="626"/>
                </a:lnTo>
                <a:lnTo>
                  <a:pt x="101" y="653"/>
                </a:lnTo>
                <a:lnTo>
                  <a:pt x="92" y="657"/>
                </a:lnTo>
                <a:lnTo>
                  <a:pt x="86" y="647"/>
                </a:lnTo>
                <a:lnTo>
                  <a:pt x="90" y="658"/>
                </a:lnTo>
                <a:lnTo>
                  <a:pt x="79" y="668"/>
                </a:lnTo>
                <a:lnTo>
                  <a:pt x="73" y="685"/>
                </a:lnTo>
                <a:lnTo>
                  <a:pt x="77" y="685"/>
                </a:lnTo>
                <a:lnTo>
                  <a:pt x="81" y="698"/>
                </a:lnTo>
                <a:lnTo>
                  <a:pt x="73" y="700"/>
                </a:lnTo>
                <a:lnTo>
                  <a:pt x="81" y="704"/>
                </a:lnTo>
                <a:lnTo>
                  <a:pt x="92" y="722"/>
                </a:lnTo>
                <a:lnTo>
                  <a:pt x="66" y="715"/>
                </a:lnTo>
                <a:lnTo>
                  <a:pt x="22" y="713"/>
                </a:lnTo>
                <a:lnTo>
                  <a:pt x="19" y="706"/>
                </a:lnTo>
                <a:lnTo>
                  <a:pt x="19" y="675"/>
                </a:lnTo>
                <a:lnTo>
                  <a:pt x="0" y="677"/>
                </a:lnTo>
                <a:lnTo>
                  <a:pt x="0" y="658"/>
                </a:lnTo>
                <a:lnTo>
                  <a:pt x="2" y="642"/>
                </a:lnTo>
                <a:lnTo>
                  <a:pt x="15" y="621"/>
                </a:lnTo>
                <a:lnTo>
                  <a:pt x="19" y="608"/>
                </a:lnTo>
                <a:lnTo>
                  <a:pt x="17" y="591"/>
                </a:lnTo>
                <a:lnTo>
                  <a:pt x="30" y="562"/>
                </a:lnTo>
                <a:lnTo>
                  <a:pt x="32" y="532"/>
                </a:lnTo>
                <a:lnTo>
                  <a:pt x="36" y="521"/>
                </a:lnTo>
                <a:lnTo>
                  <a:pt x="26" y="512"/>
                </a:lnTo>
                <a:lnTo>
                  <a:pt x="37" y="508"/>
                </a:lnTo>
                <a:lnTo>
                  <a:pt x="36" y="504"/>
                </a:lnTo>
                <a:lnTo>
                  <a:pt x="26" y="502"/>
                </a:lnTo>
                <a:lnTo>
                  <a:pt x="28" y="489"/>
                </a:lnTo>
                <a:lnTo>
                  <a:pt x="22" y="455"/>
                </a:lnTo>
                <a:lnTo>
                  <a:pt x="30" y="438"/>
                </a:lnTo>
                <a:lnTo>
                  <a:pt x="26" y="425"/>
                </a:lnTo>
                <a:lnTo>
                  <a:pt x="28" y="395"/>
                </a:lnTo>
                <a:lnTo>
                  <a:pt x="36" y="369"/>
                </a:lnTo>
                <a:lnTo>
                  <a:pt x="41" y="357"/>
                </a:lnTo>
                <a:lnTo>
                  <a:pt x="39" y="340"/>
                </a:lnTo>
                <a:lnTo>
                  <a:pt x="41" y="316"/>
                </a:lnTo>
                <a:lnTo>
                  <a:pt x="53" y="301"/>
                </a:lnTo>
                <a:lnTo>
                  <a:pt x="51" y="282"/>
                </a:lnTo>
                <a:lnTo>
                  <a:pt x="64" y="258"/>
                </a:lnTo>
                <a:lnTo>
                  <a:pt x="62" y="241"/>
                </a:lnTo>
                <a:lnTo>
                  <a:pt x="51" y="203"/>
                </a:lnTo>
                <a:lnTo>
                  <a:pt x="53" y="194"/>
                </a:lnTo>
                <a:lnTo>
                  <a:pt x="62" y="173"/>
                </a:lnTo>
                <a:lnTo>
                  <a:pt x="64" y="152"/>
                </a:lnTo>
                <a:lnTo>
                  <a:pt x="69" y="128"/>
                </a:lnTo>
                <a:lnTo>
                  <a:pt x="79" y="118"/>
                </a:lnTo>
                <a:lnTo>
                  <a:pt x="83" y="109"/>
                </a:lnTo>
                <a:lnTo>
                  <a:pt x="92" y="101"/>
                </a:lnTo>
                <a:lnTo>
                  <a:pt x="88" y="73"/>
                </a:lnTo>
                <a:lnTo>
                  <a:pt x="90" y="54"/>
                </a:lnTo>
                <a:lnTo>
                  <a:pt x="113" y="43"/>
                </a:lnTo>
                <a:lnTo>
                  <a:pt x="117" y="28"/>
                </a:lnTo>
                <a:lnTo>
                  <a:pt x="113" y="20"/>
                </a:lnTo>
                <a:lnTo>
                  <a:pt x="132" y="0"/>
                </a:lnTo>
                <a:lnTo>
                  <a:pt x="139" y="5"/>
                </a:lnTo>
                <a:lnTo>
                  <a:pt x="160" y="9"/>
                </a:lnTo>
                <a:lnTo>
                  <a:pt x="167" y="17"/>
                </a:lnTo>
                <a:lnTo>
                  <a:pt x="171" y="4"/>
                </a:lnTo>
                <a:lnTo>
                  <a:pt x="188" y="5"/>
                </a:lnTo>
                <a:lnTo>
                  <a:pt x="197" y="9"/>
                </a:lnTo>
                <a:lnTo>
                  <a:pt x="203" y="11"/>
                </a:lnTo>
                <a:lnTo>
                  <a:pt x="231" y="43"/>
                </a:lnTo>
                <a:lnTo>
                  <a:pt x="254" y="47"/>
                </a:lnTo>
                <a:lnTo>
                  <a:pt x="288" y="69"/>
                </a:lnTo>
                <a:lnTo>
                  <a:pt x="290" y="77"/>
                </a:lnTo>
                <a:lnTo>
                  <a:pt x="276" y="98"/>
                </a:lnTo>
                <a:lnTo>
                  <a:pt x="276" y="105"/>
                </a:lnTo>
                <a:lnTo>
                  <a:pt x="295" y="109"/>
                </a:lnTo>
                <a:lnTo>
                  <a:pt x="306" y="115"/>
                </a:lnTo>
                <a:lnTo>
                  <a:pt x="327" y="111"/>
                </a:lnTo>
                <a:lnTo>
                  <a:pt x="344" y="94"/>
                </a:lnTo>
                <a:lnTo>
                  <a:pt x="348" y="7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8" name=""/>
          <p:cNvSpPr/>
          <p:nvPr/>
        </p:nvSpPr>
        <p:spPr>
          <a:xfrm>
            <a:off x="2832120" y="4710240"/>
            <a:ext cx="636480" cy="1465200"/>
          </a:xfrm>
          <a:custGeom>
            <a:avLst/>
            <a:gdLst/>
            <a:ahLst/>
            <a:rect l="l" t="t" r="r" b="b"/>
            <a:pathLst>
              <a:path w="365" h="722">
                <a:moveTo>
                  <a:pt x="348" y="75"/>
                </a:moveTo>
                <a:lnTo>
                  <a:pt x="359" y="77"/>
                </a:lnTo>
                <a:lnTo>
                  <a:pt x="365" y="90"/>
                </a:lnTo>
                <a:lnTo>
                  <a:pt x="361" y="105"/>
                </a:lnTo>
                <a:lnTo>
                  <a:pt x="344" y="115"/>
                </a:lnTo>
                <a:lnTo>
                  <a:pt x="291" y="171"/>
                </a:lnTo>
                <a:lnTo>
                  <a:pt x="286" y="179"/>
                </a:lnTo>
                <a:lnTo>
                  <a:pt x="282" y="229"/>
                </a:lnTo>
                <a:lnTo>
                  <a:pt x="276" y="254"/>
                </a:lnTo>
                <a:lnTo>
                  <a:pt x="276" y="267"/>
                </a:lnTo>
                <a:lnTo>
                  <a:pt x="299" y="284"/>
                </a:lnTo>
                <a:lnTo>
                  <a:pt x="295" y="295"/>
                </a:lnTo>
                <a:lnTo>
                  <a:pt x="301" y="305"/>
                </a:lnTo>
                <a:lnTo>
                  <a:pt x="308" y="307"/>
                </a:lnTo>
                <a:lnTo>
                  <a:pt x="306" y="323"/>
                </a:lnTo>
                <a:lnTo>
                  <a:pt x="293" y="340"/>
                </a:lnTo>
                <a:lnTo>
                  <a:pt x="291" y="348"/>
                </a:lnTo>
                <a:lnTo>
                  <a:pt x="282" y="355"/>
                </a:lnTo>
                <a:lnTo>
                  <a:pt x="227" y="367"/>
                </a:lnTo>
                <a:lnTo>
                  <a:pt x="209" y="367"/>
                </a:lnTo>
                <a:lnTo>
                  <a:pt x="205" y="363"/>
                </a:lnTo>
                <a:lnTo>
                  <a:pt x="205" y="374"/>
                </a:lnTo>
                <a:lnTo>
                  <a:pt x="209" y="380"/>
                </a:lnTo>
                <a:lnTo>
                  <a:pt x="203" y="393"/>
                </a:lnTo>
                <a:lnTo>
                  <a:pt x="205" y="410"/>
                </a:lnTo>
                <a:lnTo>
                  <a:pt x="201" y="416"/>
                </a:lnTo>
                <a:lnTo>
                  <a:pt x="190" y="421"/>
                </a:lnTo>
                <a:lnTo>
                  <a:pt x="177" y="421"/>
                </a:lnTo>
                <a:lnTo>
                  <a:pt x="156" y="408"/>
                </a:lnTo>
                <a:lnTo>
                  <a:pt x="150" y="414"/>
                </a:lnTo>
                <a:lnTo>
                  <a:pt x="154" y="442"/>
                </a:lnTo>
                <a:lnTo>
                  <a:pt x="164" y="451"/>
                </a:lnTo>
                <a:lnTo>
                  <a:pt x="171" y="451"/>
                </a:lnTo>
                <a:lnTo>
                  <a:pt x="167" y="446"/>
                </a:lnTo>
                <a:lnTo>
                  <a:pt x="177" y="442"/>
                </a:lnTo>
                <a:lnTo>
                  <a:pt x="179" y="448"/>
                </a:lnTo>
                <a:lnTo>
                  <a:pt x="180" y="455"/>
                </a:lnTo>
                <a:lnTo>
                  <a:pt x="179" y="461"/>
                </a:lnTo>
                <a:lnTo>
                  <a:pt x="169" y="461"/>
                </a:lnTo>
                <a:lnTo>
                  <a:pt x="164" y="455"/>
                </a:lnTo>
                <a:lnTo>
                  <a:pt x="154" y="459"/>
                </a:lnTo>
                <a:lnTo>
                  <a:pt x="167" y="468"/>
                </a:lnTo>
                <a:lnTo>
                  <a:pt x="156" y="474"/>
                </a:lnTo>
                <a:lnTo>
                  <a:pt x="150" y="482"/>
                </a:lnTo>
                <a:lnTo>
                  <a:pt x="150" y="502"/>
                </a:lnTo>
                <a:lnTo>
                  <a:pt x="143" y="512"/>
                </a:lnTo>
                <a:lnTo>
                  <a:pt x="145" y="519"/>
                </a:lnTo>
                <a:lnTo>
                  <a:pt x="132" y="519"/>
                </a:lnTo>
                <a:lnTo>
                  <a:pt x="120" y="525"/>
                </a:lnTo>
                <a:lnTo>
                  <a:pt x="107" y="544"/>
                </a:lnTo>
                <a:lnTo>
                  <a:pt x="107" y="549"/>
                </a:lnTo>
                <a:lnTo>
                  <a:pt x="113" y="561"/>
                </a:lnTo>
                <a:lnTo>
                  <a:pt x="122" y="572"/>
                </a:lnTo>
                <a:lnTo>
                  <a:pt x="139" y="574"/>
                </a:lnTo>
                <a:lnTo>
                  <a:pt x="141" y="587"/>
                </a:lnTo>
                <a:lnTo>
                  <a:pt x="137" y="602"/>
                </a:lnTo>
                <a:lnTo>
                  <a:pt x="107" y="626"/>
                </a:lnTo>
                <a:lnTo>
                  <a:pt x="101" y="653"/>
                </a:lnTo>
                <a:lnTo>
                  <a:pt x="92" y="657"/>
                </a:lnTo>
                <a:lnTo>
                  <a:pt x="86" y="647"/>
                </a:lnTo>
                <a:lnTo>
                  <a:pt x="90" y="658"/>
                </a:lnTo>
                <a:lnTo>
                  <a:pt x="79" y="668"/>
                </a:lnTo>
                <a:lnTo>
                  <a:pt x="73" y="685"/>
                </a:lnTo>
                <a:lnTo>
                  <a:pt x="77" y="685"/>
                </a:lnTo>
                <a:lnTo>
                  <a:pt x="81" y="698"/>
                </a:lnTo>
                <a:lnTo>
                  <a:pt x="73" y="700"/>
                </a:lnTo>
                <a:lnTo>
                  <a:pt x="81" y="704"/>
                </a:lnTo>
                <a:lnTo>
                  <a:pt x="92" y="722"/>
                </a:lnTo>
                <a:lnTo>
                  <a:pt x="66" y="715"/>
                </a:lnTo>
                <a:lnTo>
                  <a:pt x="22" y="713"/>
                </a:lnTo>
                <a:lnTo>
                  <a:pt x="19" y="706"/>
                </a:lnTo>
                <a:lnTo>
                  <a:pt x="19" y="675"/>
                </a:lnTo>
                <a:lnTo>
                  <a:pt x="0" y="677"/>
                </a:lnTo>
                <a:lnTo>
                  <a:pt x="0" y="658"/>
                </a:lnTo>
                <a:lnTo>
                  <a:pt x="2" y="642"/>
                </a:lnTo>
                <a:lnTo>
                  <a:pt x="15" y="621"/>
                </a:lnTo>
                <a:lnTo>
                  <a:pt x="19" y="608"/>
                </a:lnTo>
                <a:lnTo>
                  <a:pt x="17" y="591"/>
                </a:lnTo>
                <a:lnTo>
                  <a:pt x="30" y="562"/>
                </a:lnTo>
                <a:lnTo>
                  <a:pt x="32" y="532"/>
                </a:lnTo>
                <a:lnTo>
                  <a:pt x="36" y="521"/>
                </a:lnTo>
                <a:lnTo>
                  <a:pt x="26" y="512"/>
                </a:lnTo>
                <a:lnTo>
                  <a:pt x="37" y="508"/>
                </a:lnTo>
                <a:lnTo>
                  <a:pt x="36" y="504"/>
                </a:lnTo>
                <a:lnTo>
                  <a:pt x="26" y="502"/>
                </a:lnTo>
                <a:lnTo>
                  <a:pt x="28" y="489"/>
                </a:lnTo>
                <a:lnTo>
                  <a:pt x="22" y="455"/>
                </a:lnTo>
                <a:lnTo>
                  <a:pt x="30" y="438"/>
                </a:lnTo>
                <a:lnTo>
                  <a:pt x="26" y="425"/>
                </a:lnTo>
                <a:lnTo>
                  <a:pt x="28" y="395"/>
                </a:lnTo>
                <a:lnTo>
                  <a:pt x="36" y="369"/>
                </a:lnTo>
                <a:lnTo>
                  <a:pt x="41" y="357"/>
                </a:lnTo>
                <a:lnTo>
                  <a:pt x="39" y="340"/>
                </a:lnTo>
                <a:lnTo>
                  <a:pt x="41" y="316"/>
                </a:lnTo>
                <a:lnTo>
                  <a:pt x="53" y="301"/>
                </a:lnTo>
                <a:lnTo>
                  <a:pt x="51" y="282"/>
                </a:lnTo>
                <a:lnTo>
                  <a:pt x="64" y="258"/>
                </a:lnTo>
                <a:lnTo>
                  <a:pt x="62" y="241"/>
                </a:lnTo>
                <a:lnTo>
                  <a:pt x="51" y="203"/>
                </a:lnTo>
                <a:lnTo>
                  <a:pt x="53" y="194"/>
                </a:lnTo>
                <a:lnTo>
                  <a:pt x="62" y="173"/>
                </a:lnTo>
                <a:lnTo>
                  <a:pt x="64" y="152"/>
                </a:lnTo>
                <a:lnTo>
                  <a:pt x="69" y="128"/>
                </a:lnTo>
                <a:lnTo>
                  <a:pt x="79" y="118"/>
                </a:lnTo>
                <a:lnTo>
                  <a:pt x="83" y="109"/>
                </a:lnTo>
                <a:lnTo>
                  <a:pt x="92" y="101"/>
                </a:lnTo>
                <a:lnTo>
                  <a:pt x="88" y="73"/>
                </a:lnTo>
                <a:lnTo>
                  <a:pt x="90" y="54"/>
                </a:lnTo>
                <a:lnTo>
                  <a:pt x="113" y="43"/>
                </a:lnTo>
                <a:lnTo>
                  <a:pt x="117" y="28"/>
                </a:lnTo>
                <a:lnTo>
                  <a:pt x="113" y="20"/>
                </a:lnTo>
                <a:lnTo>
                  <a:pt x="132" y="0"/>
                </a:lnTo>
                <a:lnTo>
                  <a:pt x="139" y="5"/>
                </a:lnTo>
                <a:lnTo>
                  <a:pt x="160" y="9"/>
                </a:lnTo>
                <a:lnTo>
                  <a:pt x="167" y="17"/>
                </a:lnTo>
                <a:lnTo>
                  <a:pt x="171" y="4"/>
                </a:lnTo>
                <a:lnTo>
                  <a:pt x="188" y="5"/>
                </a:lnTo>
                <a:lnTo>
                  <a:pt x="197" y="9"/>
                </a:lnTo>
                <a:lnTo>
                  <a:pt x="203" y="11"/>
                </a:lnTo>
                <a:lnTo>
                  <a:pt x="231" y="43"/>
                </a:lnTo>
                <a:lnTo>
                  <a:pt x="254" y="47"/>
                </a:lnTo>
                <a:lnTo>
                  <a:pt x="288" y="69"/>
                </a:lnTo>
                <a:lnTo>
                  <a:pt x="290" y="77"/>
                </a:lnTo>
                <a:lnTo>
                  <a:pt x="276" y="98"/>
                </a:lnTo>
                <a:lnTo>
                  <a:pt x="276" y="105"/>
                </a:lnTo>
                <a:lnTo>
                  <a:pt x="295" y="109"/>
                </a:lnTo>
                <a:lnTo>
                  <a:pt x="306" y="115"/>
                </a:lnTo>
                <a:lnTo>
                  <a:pt x="327" y="111"/>
                </a:lnTo>
                <a:lnTo>
                  <a:pt x="344" y="94"/>
                </a:lnTo>
                <a:lnTo>
                  <a:pt x="348" y="75"/>
                </a:lnTo>
                <a:lnTo>
                  <a:pt x="348" y="75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9" name=""/>
          <p:cNvSpPr/>
          <p:nvPr/>
        </p:nvSpPr>
        <p:spPr>
          <a:xfrm>
            <a:off x="3114720" y="6330960"/>
            <a:ext cx="28440" cy="9360"/>
          </a:xfrm>
          <a:custGeom>
            <a:avLst/>
            <a:gdLst/>
            <a:ahLst/>
            <a:rect l="l" t="t" r="r" b="b"/>
            <a:pathLst>
              <a:path w="17" h="5">
                <a:moveTo>
                  <a:pt x="3" y="2"/>
                </a:moveTo>
                <a:lnTo>
                  <a:pt x="17" y="0"/>
                </a:lnTo>
                <a:lnTo>
                  <a:pt x="3" y="5"/>
                </a:lnTo>
                <a:lnTo>
                  <a:pt x="0" y="5"/>
                </a:lnTo>
                <a:lnTo>
                  <a:pt x="3" y="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0" name=""/>
          <p:cNvSpPr/>
          <p:nvPr/>
        </p:nvSpPr>
        <p:spPr>
          <a:xfrm>
            <a:off x="3114720" y="6330960"/>
            <a:ext cx="28440" cy="9360"/>
          </a:xfrm>
          <a:custGeom>
            <a:avLst/>
            <a:gdLst/>
            <a:ahLst/>
            <a:rect l="l" t="t" r="r" b="b"/>
            <a:pathLst>
              <a:path w="17" h="5">
                <a:moveTo>
                  <a:pt x="3" y="2"/>
                </a:moveTo>
                <a:lnTo>
                  <a:pt x="17" y="0"/>
                </a:lnTo>
                <a:lnTo>
                  <a:pt x="3" y="5"/>
                </a:lnTo>
                <a:lnTo>
                  <a:pt x="0" y="5"/>
                </a:lnTo>
                <a:lnTo>
                  <a:pt x="3" y="2"/>
                </a:lnTo>
                <a:lnTo>
                  <a:pt x="3" y="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1" name=""/>
          <p:cNvSpPr/>
          <p:nvPr/>
        </p:nvSpPr>
        <p:spPr>
          <a:xfrm>
            <a:off x="2981160" y="6195960"/>
            <a:ext cx="115920" cy="152280"/>
          </a:xfrm>
          <a:custGeom>
            <a:avLst/>
            <a:gdLst/>
            <a:ahLst/>
            <a:rect l="l" t="t" r="r" b="b"/>
            <a:pathLst>
              <a:path w="66" h="75">
                <a:moveTo>
                  <a:pt x="0" y="0"/>
                </a:moveTo>
                <a:lnTo>
                  <a:pt x="2" y="71"/>
                </a:lnTo>
                <a:lnTo>
                  <a:pt x="12" y="68"/>
                </a:lnTo>
                <a:lnTo>
                  <a:pt x="44" y="75"/>
                </a:lnTo>
                <a:lnTo>
                  <a:pt x="59" y="73"/>
                </a:lnTo>
                <a:lnTo>
                  <a:pt x="66" y="66"/>
                </a:lnTo>
                <a:lnTo>
                  <a:pt x="49" y="60"/>
                </a:lnTo>
                <a:lnTo>
                  <a:pt x="15" y="34"/>
                </a:lnTo>
                <a:lnTo>
                  <a:pt x="4" y="17"/>
                </a:lnTo>
                <a:lnTo>
                  <a:pt x="10" y="15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2" name=""/>
          <p:cNvSpPr/>
          <p:nvPr/>
        </p:nvSpPr>
        <p:spPr>
          <a:xfrm>
            <a:off x="2981160" y="6195960"/>
            <a:ext cx="115920" cy="152280"/>
          </a:xfrm>
          <a:custGeom>
            <a:avLst/>
            <a:gdLst/>
            <a:ahLst/>
            <a:rect l="l" t="t" r="r" b="b"/>
            <a:pathLst>
              <a:path w="66" h="75">
                <a:moveTo>
                  <a:pt x="0" y="0"/>
                </a:moveTo>
                <a:lnTo>
                  <a:pt x="2" y="71"/>
                </a:lnTo>
                <a:lnTo>
                  <a:pt x="12" y="68"/>
                </a:lnTo>
                <a:lnTo>
                  <a:pt x="44" y="75"/>
                </a:lnTo>
                <a:lnTo>
                  <a:pt x="59" y="73"/>
                </a:lnTo>
                <a:lnTo>
                  <a:pt x="66" y="66"/>
                </a:lnTo>
                <a:lnTo>
                  <a:pt x="49" y="60"/>
                </a:lnTo>
                <a:lnTo>
                  <a:pt x="15" y="34"/>
                </a:lnTo>
                <a:lnTo>
                  <a:pt x="4" y="17"/>
                </a:lnTo>
                <a:lnTo>
                  <a:pt x="10" y="15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3" name=""/>
          <p:cNvSpPr/>
          <p:nvPr/>
        </p:nvSpPr>
        <p:spPr>
          <a:xfrm>
            <a:off x="2949480" y="4235400"/>
            <a:ext cx="387360" cy="515880"/>
          </a:xfrm>
          <a:custGeom>
            <a:avLst/>
            <a:gdLst/>
            <a:ahLst/>
            <a:rect l="l" t="t" r="r" b="b"/>
            <a:pathLst>
              <a:path w="222" h="254">
                <a:moveTo>
                  <a:pt x="1" y="151"/>
                </a:moveTo>
                <a:lnTo>
                  <a:pt x="9" y="158"/>
                </a:lnTo>
                <a:lnTo>
                  <a:pt x="11" y="177"/>
                </a:lnTo>
                <a:lnTo>
                  <a:pt x="20" y="183"/>
                </a:lnTo>
                <a:lnTo>
                  <a:pt x="20" y="194"/>
                </a:lnTo>
                <a:lnTo>
                  <a:pt x="17" y="196"/>
                </a:lnTo>
                <a:lnTo>
                  <a:pt x="15" y="202"/>
                </a:lnTo>
                <a:lnTo>
                  <a:pt x="24" y="217"/>
                </a:lnTo>
                <a:lnTo>
                  <a:pt x="32" y="253"/>
                </a:lnTo>
                <a:lnTo>
                  <a:pt x="45" y="254"/>
                </a:lnTo>
                <a:lnTo>
                  <a:pt x="64" y="234"/>
                </a:lnTo>
                <a:lnTo>
                  <a:pt x="71" y="239"/>
                </a:lnTo>
                <a:lnTo>
                  <a:pt x="92" y="243"/>
                </a:lnTo>
                <a:lnTo>
                  <a:pt x="99" y="251"/>
                </a:lnTo>
                <a:lnTo>
                  <a:pt x="103" y="238"/>
                </a:lnTo>
                <a:lnTo>
                  <a:pt x="120" y="239"/>
                </a:lnTo>
                <a:lnTo>
                  <a:pt x="129" y="243"/>
                </a:lnTo>
                <a:lnTo>
                  <a:pt x="135" y="224"/>
                </a:lnTo>
                <a:lnTo>
                  <a:pt x="135" y="211"/>
                </a:lnTo>
                <a:lnTo>
                  <a:pt x="144" y="192"/>
                </a:lnTo>
                <a:lnTo>
                  <a:pt x="180" y="183"/>
                </a:lnTo>
                <a:lnTo>
                  <a:pt x="195" y="183"/>
                </a:lnTo>
                <a:lnTo>
                  <a:pt x="205" y="187"/>
                </a:lnTo>
                <a:lnTo>
                  <a:pt x="214" y="200"/>
                </a:lnTo>
                <a:lnTo>
                  <a:pt x="218" y="198"/>
                </a:lnTo>
                <a:lnTo>
                  <a:pt x="222" y="160"/>
                </a:lnTo>
                <a:lnTo>
                  <a:pt x="216" y="147"/>
                </a:lnTo>
                <a:lnTo>
                  <a:pt x="208" y="143"/>
                </a:lnTo>
                <a:lnTo>
                  <a:pt x="208" y="126"/>
                </a:lnTo>
                <a:lnTo>
                  <a:pt x="176" y="125"/>
                </a:lnTo>
                <a:lnTo>
                  <a:pt x="171" y="106"/>
                </a:lnTo>
                <a:lnTo>
                  <a:pt x="175" y="94"/>
                </a:lnTo>
                <a:lnTo>
                  <a:pt x="165" y="76"/>
                </a:lnTo>
                <a:lnTo>
                  <a:pt x="158" y="72"/>
                </a:lnTo>
                <a:lnTo>
                  <a:pt x="146" y="72"/>
                </a:lnTo>
                <a:lnTo>
                  <a:pt x="139" y="64"/>
                </a:lnTo>
                <a:lnTo>
                  <a:pt x="122" y="61"/>
                </a:lnTo>
                <a:lnTo>
                  <a:pt x="118" y="55"/>
                </a:lnTo>
                <a:lnTo>
                  <a:pt x="96" y="51"/>
                </a:lnTo>
                <a:lnTo>
                  <a:pt x="82" y="42"/>
                </a:lnTo>
                <a:lnTo>
                  <a:pt x="79" y="31"/>
                </a:lnTo>
                <a:lnTo>
                  <a:pt x="80" y="10"/>
                </a:lnTo>
                <a:lnTo>
                  <a:pt x="77" y="0"/>
                </a:lnTo>
                <a:lnTo>
                  <a:pt x="54" y="4"/>
                </a:lnTo>
                <a:lnTo>
                  <a:pt x="39" y="19"/>
                </a:lnTo>
                <a:lnTo>
                  <a:pt x="24" y="27"/>
                </a:lnTo>
                <a:lnTo>
                  <a:pt x="0" y="25"/>
                </a:lnTo>
                <a:lnTo>
                  <a:pt x="17" y="51"/>
                </a:lnTo>
                <a:lnTo>
                  <a:pt x="11" y="61"/>
                </a:lnTo>
                <a:lnTo>
                  <a:pt x="11" y="91"/>
                </a:lnTo>
                <a:lnTo>
                  <a:pt x="5" y="94"/>
                </a:lnTo>
                <a:lnTo>
                  <a:pt x="9" y="104"/>
                </a:lnTo>
                <a:lnTo>
                  <a:pt x="5" y="111"/>
                </a:lnTo>
                <a:lnTo>
                  <a:pt x="5" y="119"/>
                </a:lnTo>
                <a:lnTo>
                  <a:pt x="11" y="130"/>
                </a:lnTo>
                <a:lnTo>
                  <a:pt x="0" y="145"/>
                </a:lnTo>
                <a:lnTo>
                  <a:pt x="1" y="151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4" name=""/>
          <p:cNvSpPr/>
          <p:nvPr/>
        </p:nvSpPr>
        <p:spPr>
          <a:xfrm>
            <a:off x="2949480" y="4235400"/>
            <a:ext cx="387360" cy="515880"/>
          </a:xfrm>
          <a:custGeom>
            <a:avLst/>
            <a:gdLst/>
            <a:ahLst/>
            <a:rect l="l" t="t" r="r" b="b"/>
            <a:pathLst>
              <a:path w="222" h="254">
                <a:moveTo>
                  <a:pt x="1" y="151"/>
                </a:moveTo>
                <a:lnTo>
                  <a:pt x="9" y="158"/>
                </a:lnTo>
                <a:lnTo>
                  <a:pt x="11" y="177"/>
                </a:lnTo>
                <a:lnTo>
                  <a:pt x="20" y="183"/>
                </a:lnTo>
                <a:lnTo>
                  <a:pt x="20" y="194"/>
                </a:lnTo>
                <a:lnTo>
                  <a:pt x="17" y="196"/>
                </a:lnTo>
                <a:lnTo>
                  <a:pt x="15" y="202"/>
                </a:lnTo>
                <a:lnTo>
                  <a:pt x="24" y="217"/>
                </a:lnTo>
                <a:lnTo>
                  <a:pt x="32" y="253"/>
                </a:lnTo>
                <a:lnTo>
                  <a:pt x="45" y="254"/>
                </a:lnTo>
                <a:lnTo>
                  <a:pt x="64" y="234"/>
                </a:lnTo>
                <a:lnTo>
                  <a:pt x="71" y="239"/>
                </a:lnTo>
                <a:lnTo>
                  <a:pt x="92" y="243"/>
                </a:lnTo>
                <a:lnTo>
                  <a:pt x="99" y="251"/>
                </a:lnTo>
                <a:lnTo>
                  <a:pt x="103" y="238"/>
                </a:lnTo>
                <a:lnTo>
                  <a:pt x="120" y="239"/>
                </a:lnTo>
                <a:lnTo>
                  <a:pt x="129" y="243"/>
                </a:lnTo>
                <a:lnTo>
                  <a:pt x="135" y="224"/>
                </a:lnTo>
                <a:lnTo>
                  <a:pt x="135" y="211"/>
                </a:lnTo>
                <a:lnTo>
                  <a:pt x="144" y="192"/>
                </a:lnTo>
                <a:lnTo>
                  <a:pt x="180" y="183"/>
                </a:lnTo>
                <a:lnTo>
                  <a:pt x="195" y="183"/>
                </a:lnTo>
                <a:lnTo>
                  <a:pt x="205" y="187"/>
                </a:lnTo>
                <a:lnTo>
                  <a:pt x="214" y="200"/>
                </a:lnTo>
                <a:lnTo>
                  <a:pt x="218" y="198"/>
                </a:lnTo>
                <a:lnTo>
                  <a:pt x="222" y="160"/>
                </a:lnTo>
                <a:lnTo>
                  <a:pt x="216" y="147"/>
                </a:lnTo>
                <a:lnTo>
                  <a:pt x="208" y="143"/>
                </a:lnTo>
                <a:lnTo>
                  <a:pt x="208" y="126"/>
                </a:lnTo>
                <a:lnTo>
                  <a:pt x="176" y="125"/>
                </a:lnTo>
                <a:lnTo>
                  <a:pt x="171" y="106"/>
                </a:lnTo>
                <a:lnTo>
                  <a:pt x="175" y="94"/>
                </a:lnTo>
                <a:lnTo>
                  <a:pt x="165" y="76"/>
                </a:lnTo>
                <a:lnTo>
                  <a:pt x="158" y="72"/>
                </a:lnTo>
                <a:lnTo>
                  <a:pt x="146" y="72"/>
                </a:lnTo>
                <a:lnTo>
                  <a:pt x="139" y="64"/>
                </a:lnTo>
                <a:lnTo>
                  <a:pt x="122" y="61"/>
                </a:lnTo>
                <a:lnTo>
                  <a:pt x="118" y="55"/>
                </a:lnTo>
                <a:lnTo>
                  <a:pt x="96" y="51"/>
                </a:lnTo>
                <a:lnTo>
                  <a:pt x="82" y="42"/>
                </a:lnTo>
                <a:lnTo>
                  <a:pt x="79" y="31"/>
                </a:lnTo>
                <a:lnTo>
                  <a:pt x="80" y="10"/>
                </a:lnTo>
                <a:lnTo>
                  <a:pt x="77" y="0"/>
                </a:lnTo>
                <a:lnTo>
                  <a:pt x="54" y="4"/>
                </a:lnTo>
                <a:lnTo>
                  <a:pt x="39" y="19"/>
                </a:lnTo>
                <a:lnTo>
                  <a:pt x="24" y="27"/>
                </a:lnTo>
                <a:lnTo>
                  <a:pt x="0" y="25"/>
                </a:lnTo>
                <a:lnTo>
                  <a:pt x="17" y="51"/>
                </a:lnTo>
                <a:lnTo>
                  <a:pt x="11" y="61"/>
                </a:lnTo>
                <a:lnTo>
                  <a:pt x="11" y="91"/>
                </a:lnTo>
                <a:lnTo>
                  <a:pt x="5" y="94"/>
                </a:lnTo>
                <a:lnTo>
                  <a:pt x="9" y="104"/>
                </a:lnTo>
                <a:lnTo>
                  <a:pt x="5" y="111"/>
                </a:lnTo>
                <a:lnTo>
                  <a:pt x="5" y="119"/>
                </a:lnTo>
                <a:lnTo>
                  <a:pt x="11" y="130"/>
                </a:lnTo>
                <a:lnTo>
                  <a:pt x="0" y="145"/>
                </a:lnTo>
                <a:lnTo>
                  <a:pt x="1" y="151"/>
                </a:lnTo>
                <a:lnTo>
                  <a:pt x="1" y="151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5" name=""/>
          <p:cNvSpPr/>
          <p:nvPr/>
        </p:nvSpPr>
        <p:spPr>
          <a:xfrm>
            <a:off x="3565440" y="3881520"/>
            <a:ext cx="73080" cy="60120"/>
          </a:xfrm>
          <a:custGeom>
            <a:avLst/>
            <a:gdLst/>
            <a:ahLst/>
            <a:rect l="l" t="t" r="r" b="b"/>
            <a:pathLst>
              <a:path w="42" h="30">
                <a:moveTo>
                  <a:pt x="42" y="2"/>
                </a:moveTo>
                <a:lnTo>
                  <a:pt x="40" y="12"/>
                </a:lnTo>
                <a:lnTo>
                  <a:pt x="28" y="25"/>
                </a:lnTo>
                <a:lnTo>
                  <a:pt x="15" y="30"/>
                </a:lnTo>
                <a:lnTo>
                  <a:pt x="2" y="27"/>
                </a:lnTo>
                <a:lnTo>
                  <a:pt x="0" y="6"/>
                </a:lnTo>
                <a:lnTo>
                  <a:pt x="6" y="2"/>
                </a:lnTo>
                <a:lnTo>
                  <a:pt x="32" y="0"/>
                </a:lnTo>
                <a:lnTo>
                  <a:pt x="42" y="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6" name=""/>
          <p:cNvSpPr/>
          <p:nvPr/>
        </p:nvSpPr>
        <p:spPr>
          <a:xfrm>
            <a:off x="3565440" y="3881520"/>
            <a:ext cx="73080" cy="60120"/>
          </a:xfrm>
          <a:custGeom>
            <a:avLst/>
            <a:gdLst/>
            <a:ahLst/>
            <a:rect l="l" t="t" r="r" b="b"/>
            <a:pathLst>
              <a:path w="42" h="30">
                <a:moveTo>
                  <a:pt x="42" y="2"/>
                </a:moveTo>
                <a:lnTo>
                  <a:pt x="40" y="12"/>
                </a:lnTo>
                <a:lnTo>
                  <a:pt x="28" y="25"/>
                </a:lnTo>
                <a:lnTo>
                  <a:pt x="15" y="30"/>
                </a:lnTo>
                <a:lnTo>
                  <a:pt x="2" y="27"/>
                </a:lnTo>
                <a:lnTo>
                  <a:pt x="0" y="6"/>
                </a:lnTo>
                <a:lnTo>
                  <a:pt x="6" y="2"/>
                </a:lnTo>
                <a:lnTo>
                  <a:pt x="32" y="0"/>
                </a:lnTo>
                <a:lnTo>
                  <a:pt x="42" y="2"/>
                </a:lnTo>
                <a:lnTo>
                  <a:pt x="42" y="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7" name=""/>
          <p:cNvSpPr/>
          <p:nvPr/>
        </p:nvSpPr>
        <p:spPr>
          <a:xfrm>
            <a:off x="2817720" y="3684600"/>
            <a:ext cx="1254240" cy="1530360"/>
          </a:xfrm>
          <a:custGeom>
            <a:avLst/>
            <a:gdLst/>
            <a:ahLst/>
            <a:rect l="l" t="t" r="r" b="b"/>
            <a:pathLst>
              <a:path w="719" h="754">
                <a:moveTo>
                  <a:pt x="356" y="581"/>
                </a:moveTo>
                <a:lnTo>
                  <a:pt x="367" y="583"/>
                </a:lnTo>
                <a:lnTo>
                  <a:pt x="373" y="596"/>
                </a:lnTo>
                <a:lnTo>
                  <a:pt x="369" y="611"/>
                </a:lnTo>
                <a:lnTo>
                  <a:pt x="352" y="621"/>
                </a:lnTo>
                <a:lnTo>
                  <a:pt x="299" y="677"/>
                </a:lnTo>
                <a:lnTo>
                  <a:pt x="314" y="675"/>
                </a:lnTo>
                <a:lnTo>
                  <a:pt x="326" y="686"/>
                </a:lnTo>
                <a:lnTo>
                  <a:pt x="328" y="694"/>
                </a:lnTo>
                <a:lnTo>
                  <a:pt x="335" y="690"/>
                </a:lnTo>
                <a:lnTo>
                  <a:pt x="345" y="700"/>
                </a:lnTo>
                <a:lnTo>
                  <a:pt x="369" y="715"/>
                </a:lnTo>
                <a:lnTo>
                  <a:pt x="373" y="724"/>
                </a:lnTo>
                <a:lnTo>
                  <a:pt x="382" y="732"/>
                </a:lnTo>
                <a:lnTo>
                  <a:pt x="375" y="741"/>
                </a:lnTo>
                <a:lnTo>
                  <a:pt x="377" y="754"/>
                </a:lnTo>
                <a:lnTo>
                  <a:pt x="394" y="735"/>
                </a:lnTo>
                <a:lnTo>
                  <a:pt x="397" y="722"/>
                </a:lnTo>
                <a:lnTo>
                  <a:pt x="420" y="705"/>
                </a:lnTo>
                <a:lnTo>
                  <a:pt x="433" y="685"/>
                </a:lnTo>
                <a:lnTo>
                  <a:pt x="442" y="660"/>
                </a:lnTo>
                <a:lnTo>
                  <a:pt x="463" y="637"/>
                </a:lnTo>
                <a:lnTo>
                  <a:pt x="467" y="617"/>
                </a:lnTo>
                <a:lnTo>
                  <a:pt x="469" y="615"/>
                </a:lnTo>
                <a:lnTo>
                  <a:pt x="465" y="609"/>
                </a:lnTo>
                <a:lnTo>
                  <a:pt x="463" y="592"/>
                </a:lnTo>
                <a:lnTo>
                  <a:pt x="471" y="577"/>
                </a:lnTo>
                <a:lnTo>
                  <a:pt x="501" y="551"/>
                </a:lnTo>
                <a:lnTo>
                  <a:pt x="538" y="534"/>
                </a:lnTo>
                <a:lnTo>
                  <a:pt x="542" y="528"/>
                </a:lnTo>
                <a:lnTo>
                  <a:pt x="583" y="526"/>
                </a:lnTo>
                <a:lnTo>
                  <a:pt x="587" y="519"/>
                </a:lnTo>
                <a:lnTo>
                  <a:pt x="602" y="508"/>
                </a:lnTo>
                <a:lnTo>
                  <a:pt x="606" y="494"/>
                </a:lnTo>
                <a:lnTo>
                  <a:pt x="629" y="459"/>
                </a:lnTo>
                <a:lnTo>
                  <a:pt x="631" y="434"/>
                </a:lnTo>
                <a:lnTo>
                  <a:pt x="638" y="423"/>
                </a:lnTo>
                <a:lnTo>
                  <a:pt x="644" y="389"/>
                </a:lnTo>
                <a:lnTo>
                  <a:pt x="640" y="363"/>
                </a:lnTo>
                <a:lnTo>
                  <a:pt x="644" y="338"/>
                </a:lnTo>
                <a:lnTo>
                  <a:pt x="659" y="331"/>
                </a:lnTo>
                <a:lnTo>
                  <a:pt x="674" y="303"/>
                </a:lnTo>
                <a:lnTo>
                  <a:pt x="693" y="287"/>
                </a:lnTo>
                <a:lnTo>
                  <a:pt x="711" y="261"/>
                </a:lnTo>
                <a:lnTo>
                  <a:pt x="719" y="225"/>
                </a:lnTo>
                <a:lnTo>
                  <a:pt x="715" y="201"/>
                </a:lnTo>
                <a:lnTo>
                  <a:pt x="708" y="191"/>
                </a:lnTo>
                <a:lnTo>
                  <a:pt x="679" y="188"/>
                </a:lnTo>
                <a:lnTo>
                  <a:pt x="634" y="152"/>
                </a:lnTo>
                <a:lnTo>
                  <a:pt x="627" y="148"/>
                </a:lnTo>
                <a:lnTo>
                  <a:pt x="591" y="148"/>
                </a:lnTo>
                <a:lnTo>
                  <a:pt x="561" y="137"/>
                </a:lnTo>
                <a:lnTo>
                  <a:pt x="544" y="144"/>
                </a:lnTo>
                <a:lnTo>
                  <a:pt x="546" y="137"/>
                </a:lnTo>
                <a:lnTo>
                  <a:pt x="538" y="135"/>
                </a:lnTo>
                <a:lnTo>
                  <a:pt x="542" y="129"/>
                </a:lnTo>
                <a:lnTo>
                  <a:pt x="536" y="122"/>
                </a:lnTo>
                <a:lnTo>
                  <a:pt x="527" y="126"/>
                </a:lnTo>
                <a:lnTo>
                  <a:pt x="525" y="118"/>
                </a:lnTo>
                <a:lnTo>
                  <a:pt x="495" y="107"/>
                </a:lnTo>
                <a:lnTo>
                  <a:pt x="476" y="109"/>
                </a:lnTo>
                <a:lnTo>
                  <a:pt x="471" y="122"/>
                </a:lnTo>
                <a:lnTo>
                  <a:pt x="461" y="126"/>
                </a:lnTo>
                <a:lnTo>
                  <a:pt x="454" y="141"/>
                </a:lnTo>
                <a:lnTo>
                  <a:pt x="452" y="127"/>
                </a:lnTo>
                <a:lnTo>
                  <a:pt x="416" y="129"/>
                </a:lnTo>
                <a:lnTo>
                  <a:pt x="414" y="133"/>
                </a:lnTo>
                <a:lnTo>
                  <a:pt x="414" y="127"/>
                </a:lnTo>
                <a:lnTo>
                  <a:pt x="429" y="127"/>
                </a:lnTo>
                <a:lnTo>
                  <a:pt x="429" y="118"/>
                </a:lnTo>
                <a:lnTo>
                  <a:pt x="424" y="114"/>
                </a:lnTo>
                <a:lnTo>
                  <a:pt x="427" y="109"/>
                </a:lnTo>
                <a:lnTo>
                  <a:pt x="416" y="116"/>
                </a:lnTo>
                <a:lnTo>
                  <a:pt x="414" y="103"/>
                </a:lnTo>
                <a:lnTo>
                  <a:pt x="439" y="77"/>
                </a:lnTo>
                <a:lnTo>
                  <a:pt x="442" y="65"/>
                </a:lnTo>
                <a:lnTo>
                  <a:pt x="433" y="62"/>
                </a:lnTo>
                <a:lnTo>
                  <a:pt x="420" y="22"/>
                </a:lnTo>
                <a:lnTo>
                  <a:pt x="414" y="18"/>
                </a:lnTo>
                <a:lnTo>
                  <a:pt x="412" y="20"/>
                </a:lnTo>
                <a:lnTo>
                  <a:pt x="395" y="47"/>
                </a:lnTo>
                <a:lnTo>
                  <a:pt x="384" y="56"/>
                </a:lnTo>
                <a:lnTo>
                  <a:pt x="367" y="58"/>
                </a:lnTo>
                <a:lnTo>
                  <a:pt x="358" y="52"/>
                </a:lnTo>
                <a:lnTo>
                  <a:pt x="348" y="48"/>
                </a:lnTo>
                <a:lnTo>
                  <a:pt x="333" y="50"/>
                </a:lnTo>
                <a:lnTo>
                  <a:pt x="331" y="60"/>
                </a:lnTo>
                <a:lnTo>
                  <a:pt x="320" y="60"/>
                </a:lnTo>
                <a:lnTo>
                  <a:pt x="309" y="58"/>
                </a:lnTo>
                <a:lnTo>
                  <a:pt x="281" y="71"/>
                </a:lnTo>
                <a:lnTo>
                  <a:pt x="269" y="67"/>
                </a:lnTo>
                <a:lnTo>
                  <a:pt x="262" y="62"/>
                </a:lnTo>
                <a:lnTo>
                  <a:pt x="262" y="52"/>
                </a:lnTo>
                <a:lnTo>
                  <a:pt x="258" y="48"/>
                </a:lnTo>
                <a:lnTo>
                  <a:pt x="260" y="28"/>
                </a:lnTo>
                <a:lnTo>
                  <a:pt x="266" y="24"/>
                </a:lnTo>
                <a:lnTo>
                  <a:pt x="262" y="13"/>
                </a:lnTo>
                <a:lnTo>
                  <a:pt x="256" y="11"/>
                </a:lnTo>
                <a:lnTo>
                  <a:pt x="254" y="0"/>
                </a:lnTo>
                <a:lnTo>
                  <a:pt x="243" y="0"/>
                </a:lnTo>
                <a:lnTo>
                  <a:pt x="237" y="11"/>
                </a:lnTo>
                <a:lnTo>
                  <a:pt x="200" y="24"/>
                </a:lnTo>
                <a:lnTo>
                  <a:pt x="168" y="16"/>
                </a:lnTo>
                <a:lnTo>
                  <a:pt x="168" y="22"/>
                </a:lnTo>
                <a:lnTo>
                  <a:pt x="177" y="28"/>
                </a:lnTo>
                <a:lnTo>
                  <a:pt x="175" y="37"/>
                </a:lnTo>
                <a:lnTo>
                  <a:pt x="177" y="50"/>
                </a:lnTo>
                <a:lnTo>
                  <a:pt x="194" y="50"/>
                </a:lnTo>
                <a:lnTo>
                  <a:pt x="194" y="54"/>
                </a:lnTo>
                <a:lnTo>
                  <a:pt x="181" y="60"/>
                </a:lnTo>
                <a:lnTo>
                  <a:pt x="175" y="67"/>
                </a:lnTo>
                <a:lnTo>
                  <a:pt x="151" y="80"/>
                </a:lnTo>
                <a:lnTo>
                  <a:pt x="138" y="80"/>
                </a:lnTo>
                <a:lnTo>
                  <a:pt x="128" y="71"/>
                </a:lnTo>
                <a:lnTo>
                  <a:pt x="125" y="73"/>
                </a:lnTo>
                <a:lnTo>
                  <a:pt x="117" y="58"/>
                </a:lnTo>
                <a:lnTo>
                  <a:pt x="108" y="62"/>
                </a:lnTo>
                <a:lnTo>
                  <a:pt x="102" y="58"/>
                </a:lnTo>
                <a:lnTo>
                  <a:pt x="100" y="62"/>
                </a:lnTo>
                <a:lnTo>
                  <a:pt x="72" y="62"/>
                </a:lnTo>
                <a:lnTo>
                  <a:pt x="74" y="75"/>
                </a:lnTo>
                <a:lnTo>
                  <a:pt x="81" y="75"/>
                </a:lnTo>
                <a:lnTo>
                  <a:pt x="85" y="84"/>
                </a:lnTo>
                <a:lnTo>
                  <a:pt x="68" y="84"/>
                </a:lnTo>
                <a:lnTo>
                  <a:pt x="68" y="97"/>
                </a:lnTo>
                <a:lnTo>
                  <a:pt x="77" y="105"/>
                </a:lnTo>
                <a:lnTo>
                  <a:pt x="81" y="118"/>
                </a:lnTo>
                <a:lnTo>
                  <a:pt x="70" y="171"/>
                </a:lnTo>
                <a:lnTo>
                  <a:pt x="40" y="178"/>
                </a:lnTo>
                <a:lnTo>
                  <a:pt x="25" y="188"/>
                </a:lnTo>
                <a:lnTo>
                  <a:pt x="14" y="203"/>
                </a:lnTo>
                <a:lnTo>
                  <a:pt x="12" y="216"/>
                </a:lnTo>
                <a:lnTo>
                  <a:pt x="6" y="220"/>
                </a:lnTo>
                <a:lnTo>
                  <a:pt x="0" y="235"/>
                </a:lnTo>
                <a:lnTo>
                  <a:pt x="4" y="248"/>
                </a:lnTo>
                <a:lnTo>
                  <a:pt x="15" y="259"/>
                </a:lnTo>
                <a:lnTo>
                  <a:pt x="15" y="269"/>
                </a:lnTo>
                <a:lnTo>
                  <a:pt x="25" y="269"/>
                </a:lnTo>
                <a:lnTo>
                  <a:pt x="30" y="278"/>
                </a:lnTo>
                <a:lnTo>
                  <a:pt x="40" y="278"/>
                </a:lnTo>
                <a:lnTo>
                  <a:pt x="61" y="267"/>
                </a:lnTo>
                <a:lnTo>
                  <a:pt x="61" y="297"/>
                </a:lnTo>
                <a:lnTo>
                  <a:pt x="62" y="299"/>
                </a:lnTo>
                <a:lnTo>
                  <a:pt x="76" y="297"/>
                </a:lnTo>
                <a:lnTo>
                  <a:pt x="100" y="299"/>
                </a:lnTo>
                <a:lnTo>
                  <a:pt x="115" y="291"/>
                </a:lnTo>
                <a:lnTo>
                  <a:pt x="130" y="276"/>
                </a:lnTo>
                <a:lnTo>
                  <a:pt x="153" y="272"/>
                </a:lnTo>
                <a:lnTo>
                  <a:pt x="156" y="282"/>
                </a:lnTo>
                <a:lnTo>
                  <a:pt x="155" y="303"/>
                </a:lnTo>
                <a:lnTo>
                  <a:pt x="158" y="314"/>
                </a:lnTo>
                <a:lnTo>
                  <a:pt x="172" y="323"/>
                </a:lnTo>
                <a:lnTo>
                  <a:pt x="194" y="327"/>
                </a:lnTo>
                <a:lnTo>
                  <a:pt x="198" y="333"/>
                </a:lnTo>
                <a:lnTo>
                  <a:pt x="215" y="336"/>
                </a:lnTo>
                <a:lnTo>
                  <a:pt x="222" y="344"/>
                </a:lnTo>
                <a:lnTo>
                  <a:pt x="234" y="344"/>
                </a:lnTo>
                <a:lnTo>
                  <a:pt x="241" y="348"/>
                </a:lnTo>
                <a:lnTo>
                  <a:pt x="251" y="366"/>
                </a:lnTo>
                <a:lnTo>
                  <a:pt x="247" y="378"/>
                </a:lnTo>
                <a:lnTo>
                  <a:pt x="252" y="397"/>
                </a:lnTo>
                <a:lnTo>
                  <a:pt x="284" y="398"/>
                </a:lnTo>
                <a:lnTo>
                  <a:pt x="284" y="415"/>
                </a:lnTo>
                <a:lnTo>
                  <a:pt x="292" y="419"/>
                </a:lnTo>
                <a:lnTo>
                  <a:pt x="298" y="432"/>
                </a:lnTo>
                <a:lnTo>
                  <a:pt x="294" y="470"/>
                </a:lnTo>
                <a:lnTo>
                  <a:pt x="290" y="472"/>
                </a:lnTo>
                <a:lnTo>
                  <a:pt x="294" y="510"/>
                </a:lnTo>
                <a:lnTo>
                  <a:pt x="309" y="515"/>
                </a:lnTo>
                <a:lnTo>
                  <a:pt x="322" y="511"/>
                </a:lnTo>
                <a:lnTo>
                  <a:pt x="331" y="515"/>
                </a:lnTo>
                <a:lnTo>
                  <a:pt x="339" y="545"/>
                </a:lnTo>
                <a:lnTo>
                  <a:pt x="358" y="547"/>
                </a:lnTo>
                <a:lnTo>
                  <a:pt x="360" y="558"/>
                </a:lnTo>
                <a:lnTo>
                  <a:pt x="356" y="581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8" name=""/>
          <p:cNvSpPr/>
          <p:nvPr/>
        </p:nvSpPr>
        <p:spPr>
          <a:xfrm>
            <a:off x="2817720" y="3684600"/>
            <a:ext cx="1254240" cy="1530360"/>
          </a:xfrm>
          <a:custGeom>
            <a:avLst/>
            <a:gdLst/>
            <a:ahLst/>
            <a:rect l="l" t="t" r="r" b="b"/>
            <a:pathLst>
              <a:path w="719" h="754">
                <a:moveTo>
                  <a:pt x="356" y="581"/>
                </a:moveTo>
                <a:lnTo>
                  <a:pt x="367" y="583"/>
                </a:lnTo>
                <a:lnTo>
                  <a:pt x="373" y="596"/>
                </a:lnTo>
                <a:lnTo>
                  <a:pt x="369" y="611"/>
                </a:lnTo>
                <a:lnTo>
                  <a:pt x="352" y="621"/>
                </a:lnTo>
                <a:lnTo>
                  <a:pt x="299" y="677"/>
                </a:lnTo>
                <a:lnTo>
                  <a:pt x="314" y="675"/>
                </a:lnTo>
                <a:lnTo>
                  <a:pt x="326" y="686"/>
                </a:lnTo>
                <a:lnTo>
                  <a:pt x="328" y="694"/>
                </a:lnTo>
                <a:lnTo>
                  <a:pt x="335" y="690"/>
                </a:lnTo>
                <a:lnTo>
                  <a:pt x="345" y="700"/>
                </a:lnTo>
                <a:lnTo>
                  <a:pt x="369" y="715"/>
                </a:lnTo>
                <a:lnTo>
                  <a:pt x="373" y="724"/>
                </a:lnTo>
                <a:lnTo>
                  <a:pt x="382" y="732"/>
                </a:lnTo>
                <a:lnTo>
                  <a:pt x="375" y="741"/>
                </a:lnTo>
                <a:lnTo>
                  <a:pt x="377" y="754"/>
                </a:lnTo>
                <a:lnTo>
                  <a:pt x="394" y="735"/>
                </a:lnTo>
                <a:lnTo>
                  <a:pt x="397" y="722"/>
                </a:lnTo>
                <a:lnTo>
                  <a:pt x="420" y="705"/>
                </a:lnTo>
                <a:lnTo>
                  <a:pt x="433" y="685"/>
                </a:lnTo>
                <a:lnTo>
                  <a:pt x="442" y="660"/>
                </a:lnTo>
                <a:lnTo>
                  <a:pt x="463" y="637"/>
                </a:lnTo>
                <a:lnTo>
                  <a:pt x="467" y="617"/>
                </a:lnTo>
                <a:lnTo>
                  <a:pt x="469" y="615"/>
                </a:lnTo>
                <a:lnTo>
                  <a:pt x="465" y="609"/>
                </a:lnTo>
                <a:lnTo>
                  <a:pt x="463" y="592"/>
                </a:lnTo>
                <a:lnTo>
                  <a:pt x="471" y="577"/>
                </a:lnTo>
                <a:lnTo>
                  <a:pt x="501" y="551"/>
                </a:lnTo>
                <a:lnTo>
                  <a:pt x="538" y="534"/>
                </a:lnTo>
                <a:lnTo>
                  <a:pt x="542" y="528"/>
                </a:lnTo>
                <a:lnTo>
                  <a:pt x="583" y="526"/>
                </a:lnTo>
                <a:lnTo>
                  <a:pt x="587" y="519"/>
                </a:lnTo>
                <a:lnTo>
                  <a:pt x="602" y="508"/>
                </a:lnTo>
                <a:lnTo>
                  <a:pt x="606" y="494"/>
                </a:lnTo>
                <a:lnTo>
                  <a:pt x="629" y="459"/>
                </a:lnTo>
                <a:lnTo>
                  <a:pt x="631" y="434"/>
                </a:lnTo>
                <a:lnTo>
                  <a:pt x="638" y="423"/>
                </a:lnTo>
                <a:lnTo>
                  <a:pt x="644" y="389"/>
                </a:lnTo>
                <a:lnTo>
                  <a:pt x="640" y="363"/>
                </a:lnTo>
                <a:lnTo>
                  <a:pt x="644" y="338"/>
                </a:lnTo>
                <a:lnTo>
                  <a:pt x="659" y="331"/>
                </a:lnTo>
                <a:lnTo>
                  <a:pt x="674" y="303"/>
                </a:lnTo>
                <a:lnTo>
                  <a:pt x="693" y="287"/>
                </a:lnTo>
                <a:lnTo>
                  <a:pt x="711" y="261"/>
                </a:lnTo>
                <a:lnTo>
                  <a:pt x="719" y="225"/>
                </a:lnTo>
                <a:lnTo>
                  <a:pt x="715" y="201"/>
                </a:lnTo>
                <a:lnTo>
                  <a:pt x="708" y="191"/>
                </a:lnTo>
                <a:lnTo>
                  <a:pt x="679" y="188"/>
                </a:lnTo>
                <a:lnTo>
                  <a:pt x="634" y="152"/>
                </a:lnTo>
                <a:lnTo>
                  <a:pt x="627" y="148"/>
                </a:lnTo>
                <a:lnTo>
                  <a:pt x="591" y="148"/>
                </a:lnTo>
                <a:lnTo>
                  <a:pt x="561" y="137"/>
                </a:lnTo>
                <a:lnTo>
                  <a:pt x="544" y="144"/>
                </a:lnTo>
                <a:lnTo>
                  <a:pt x="546" y="137"/>
                </a:lnTo>
                <a:lnTo>
                  <a:pt x="538" y="135"/>
                </a:lnTo>
                <a:lnTo>
                  <a:pt x="542" y="129"/>
                </a:lnTo>
                <a:lnTo>
                  <a:pt x="536" y="122"/>
                </a:lnTo>
                <a:lnTo>
                  <a:pt x="527" y="126"/>
                </a:lnTo>
                <a:lnTo>
                  <a:pt x="525" y="118"/>
                </a:lnTo>
                <a:lnTo>
                  <a:pt x="495" y="107"/>
                </a:lnTo>
                <a:lnTo>
                  <a:pt x="476" y="109"/>
                </a:lnTo>
                <a:lnTo>
                  <a:pt x="471" y="122"/>
                </a:lnTo>
                <a:lnTo>
                  <a:pt x="461" y="126"/>
                </a:lnTo>
                <a:lnTo>
                  <a:pt x="454" y="141"/>
                </a:lnTo>
                <a:lnTo>
                  <a:pt x="452" y="127"/>
                </a:lnTo>
                <a:lnTo>
                  <a:pt x="416" y="129"/>
                </a:lnTo>
                <a:lnTo>
                  <a:pt x="414" y="133"/>
                </a:lnTo>
                <a:lnTo>
                  <a:pt x="414" y="127"/>
                </a:lnTo>
                <a:lnTo>
                  <a:pt x="429" y="127"/>
                </a:lnTo>
                <a:lnTo>
                  <a:pt x="429" y="118"/>
                </a:lnTo>
                <a:lnTo>
                  <a:pt x="424" y="114"/>
                </a:lnTo>
                <a:lnTo>
                  <a:pt x="427" y="109"/>
                </a:lnTo>
                <a:lnTo>
                  <a:pt x="416" y="116"/>
                </a:lnTo>
                <a:lnTo>
                  <a:pt x="414" y="103"/>
                </a:lnTo>
                <a:lnTo>
                  <a:pt x="439" y="77"/>
                </a:lnTo>
                <a:lnTo>
                  <a:pt x="442" y="65"/>
                </a:lnTo>
                <a:lnTo>
                  <a:pt x="433" y="62"/>
                </a:lnTo>
                <a:lnTo>
                  <a:pt x="420" y="22"/>
                </a:lnTo>
                <a:lnTo>
                  <a:pt x="414" y="18"/>
                </a:lnTo>
                <a:lnTo>
                  <a:pt x="412" y="20"/>
                </a:lnTo>
                <a:lnTo>
                  <a:pt x="395" y="47"/>
                </a:lnTo>
                <a:lnTo>
                  <a:pt x="384" y="56"/>
                </a:lnTo>
                <a:lnTo>
                  <a:pt x="367" y="58"/>
                </a:lnTo>
                <a:lnTo>
                  <a:pt x="358" y="52"/>
                </a:lnTo>
                <a:lnTo>
                  <a:pt x="348" y="48"/>
                </a:lnTo>
                <a:lnTo>
                  <a:pt x="333" y="50"/>
                </a:lnTo>
                <a:lnTo>
                  <a:pt x="331" y="60"/>
                </a:lnTo>
                <a:lnTo>
                  <a:pt x="320" y="60"/>
                </a:lnTo>
                <a:lnTo>
                  <a:pt x="309" y="58"/>
                </a:lnTo>
                <a:lnTo>
                  <a:pt x="281" y="71"/>
                </a:lnTo>
                <a:lnTo>
                  <a:pt x="269" y="67"/>
                </a:lnTo>
                <a:lnTo>
                  <a:pt x="262" y="62"/>
                </a:lnTo>
                <a:lnTo>
                  <a:pt x="262" y="52"/>
                </a:lnTo>
                <a:lnTo>
                  <a:pt x="258" y="48"/>
                </a:lnTo>
                <a:lnTo>
                  <a:pt x="260" y="28"/>
                </a:lnTo>
                <a:lnTo>
                  <a:pt x="266" y="24"/>
                </a:lnTo>
                <a:lnTo>
                  <a:pt x="262" y="13"/>
                </a:lnTo>
                <a:lnTo>
                  <a:pt x="256" y="11"/>
                </a:lnTo>
                <a:lnTo>
                  <a:pt x="254" y="0"/>
                </a:lnTo>
                <a:lnTo>
                  <a:pt x="243" y="0"/>
                </a:lnTo>
                <a:lnTo>
                  <a:pt x="237" y="11"/>
                </a:lnTo>
                <a:lnTo>
                  <a:pt x="200" y="24"/>
                </a:lnTo>
                <a:lnTo>
                  <a:pt x="168" y="16"/>
                </a:lnTo>
                <a:lnTo>
                  <a:pt x="168" y="22"/>
                </a:lnTo>
                <a:lnTo>
                  <a:pt x="177" y="28"/>
                </a:lnTo>
                <a:lnTo>
                  <a:pt x="175" y="37"/>
                </a:lnTo>
                <a:lnTo>
                  <a:pt x="177" y="50"/>
                </a:lnTo>
                <a:lnTo>
                  <a:pt x="194" y="50"/>
                </a:lnTo>
                <a:lnTo>
                  <a:pt x="194" y="54"/>
                </a:lnTo>
                <a:lnTo>
                  <a:pt x="181" y="60"/>
                </a:lnTo>
                <a:lnTo>
                  <a:pt x="175" y="67"/>
                </a:lnTo>
                <a:lnTo>
                  <a:pt x="151" y="80"/>
                </a:lnTo>
                <a:lnTo>
                  <a:pt x="138" y="80"/>
                </a:lnTo>
                <a:lnTo>
                  <a:pt x="128" y="71"/>
                </a:lnTo>
                <a:lnTo>
                  <a:pt x="125" y="73"/>
                </a:lnTo>
                <a:lnTo>
                  <a:pt x="117" y="58"/>
                </a:lnTo>
                <a:lnTo>
                  <a:pt x="108" y="62"/>
                </a:lnTo>
                <a:lnTo>
                  <a:pt x="102" y="58"/>
                </a:lnTo>
                <a:lnTo>
                  <a:pt x="100" y="62"/>
                </a:lnTo>
                <a:lnTo>
                  <a:pt x="72" y="62"/>
                </a:lnTo>
                <a:lnTo>
                  <a:pt x="74" y="75"/>
                </a:lnTo>
                <a:lnTo>
                  <a:pt x="81" y="75"/>
                </a:lnTo>
                <a:lnTo>
                  <a:pt x="85" y="84"/>
                </a:lnTo>
                <a:lnTo>
                  <a:pt x="68" y="84"/>
                </a:lnTo>
                <a:lnTo>
                  <a:pt x="68" y="97"/>
                </a:lnTo>
                <a:lnTo>
                  <a:pt x="77" y="105"/>
                </a:lnTo>
                <a:lnTo>
                  <a:pt x="81" y="118"/>
                </a:lnTo>
                <a:lnTo>
                  <a:pt x="70" y="171"/>
                </a:lnTo>
                <a:lnTo>
                  <a:pt x="40" y="178"/>
                </a:lnTo>
                <a:lnTo>
                  <a:pt x="25" y="188"/>
                </a:lnTo>
                <a:lnTo>
                  <a:pt x="14" y="203"/>
                </a:lnTo>
                <a:lnTo>
                  <a:pt x="12" y="216"/>
                </a:lnTo>
                <a:lnTo>
                  <a:pt x="6" y="220"/>
                </a:lnTo>
                <a:lnTo>
                  <a:pt x="0" y="235"/>
                </a:lnTo>
                <a:lnTo>
                  <a:pt x="4" y="248"/>
                </a:lnTo>
                <a:lnTo>
                  <a:pt x="15" y="259"/>
                </a:lnTo>
                <a:lnTo>
                  <a:pt x="15" y="269"/>
                </a:lnTo>
                <a:lnTo>
                  <a:pt x="25" y="269"/>
                </a:lnTo>
                <a:lnTo>
                  <a:pt x="30" y="278"/>
                </a:lnTo>
                <a:lnTo>
                  <a:pt x="40" y="278"/>
                </a:lnTo>
                <a:lnTo>
                  <a:pt x="61" y="267"/>
                </a:lnTo>
                <a:lnTo>
                  <a:pt x="61" y="297"/>
                </a:lnTo>
                <a:lnTo>
                  <a:pt x="62" y="299"/>
                </a:lnTo>
                <a:lnTo>
                  <a:pt x="76" y="297"/>
                </a:lnTo>
                <a:lnTo>
                  <a:pt x="100" y="299"/>
                </a:lnTo>
                <a:lnTo>
                  <a:pt x="115" y="291"/>
                </a:lnTo>
                <a:lnTo>
                  <a:pt x="130" y="276"/>
                </a:lnTo>
                <a:lnTo>
                  <a:pt x="153" y="272"/>
                </a:lnTo>
                <a:lnTo>
                  <a:pt x="156" y="282"/>
                </a:lnTo>
                <a:lnTo>
                  <a:pt x="155" y="303"/>
                </a:lnTo>
                <a:lnTo>
                  <a:pt x="158" y="314"/>
                </a:lnTo>
                <a:lnTo>
                  <a:pt x="172" y="323"/>
                </a:lnTo>
                <a:lnTo>
                  <a:pt x="194" y="327"/>
                </a:lnTo>
                <a:lnTo>
                  <a:pt x="198" y="333"/>
                </a:lnTo>
                <a:lnTo>
                  <a:pt x="215" y="336"/>
                </a:lnTo>
                <a:lnTo>
                  <a:pt x="222" y="344"/>
                </a:lnTo>
                <a:lnTo>
                  <a:pt x="234" y="344"/>
                </a:lnTo>
                <a:lnTo>
                  <a:pt x="241" y="348"/>
                </a:lnTo>
                <a:lnTo>
                  <a:pt x="251" y="366"/>
                </a:lnTo>
                <a:lnTo>
                  <a:pt x="247" y="378"/>
                </a:lnTo>
                <a:lnTo>
                  <a:pt x="252" y="397"/>
                </a:lnTo>
                <a:lnTo>
                  <a:pt x="284" y="398"/>
                </a:lnTo>
                <a:lnTo>
                  <a:pt x="284" y="415"/>
                </a:lnTo>
                <a:lnTo>
                  <a:pt x="292" y="419"/>
                </a:lnTo>
                <a:lnTo>
                  <a:pt x="298" y="432"/>
                </a:lnTo>
                <a:lnTo>
                  <a:pt x="294" y="470"/>
                </a:lnTo>
                <a:lnTo>
                  <a:pt x="290" y="472"/>
                </a:lnTo>
                <a:lnTo>
                  <a:pt x="294" y="510"/>
                </a:lnTo>
                <a:lnTo>
                  <a:pt x="309" y="515"/>
                </a:lnTo>
                <a:lnTo>
                  <a:pt x="322" y="511"/>
                </a:lnTo>
                <a:lnTo>
                  <a:pt x="331" y="515"/>
                </a:lnTo>
                <a:lnTo>
                  <a:pt x="339" y="545"/>
                </a:lnTo>
                <a:lnTo>
                  <a:pt x="358" y="547"/>
                </a:lnTo>
                <a:lnTo>
                  <a:pt x="360" y="558"/>
                </a:lnTo>
                <a:lnTo>
                  <a:pt x="356" y="581"/>
                </a:lnTo>
                <a:lnTo>
                  <a:pt x="356" y="581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9" name=""/>
          <p:cNvSpPr/>
          <p:nvPr/>
        </p:nvSpPr>
        <p:spPr>
          <a:xfrm>
            <a:off x="3549600" y="3876840"/>
            <a:ext cx="15840" cy="28440"/>
          </a:xfrm>
          <a:custGeom>
            <a:avLst/>
            <a:gdLst/>
            <a:ahLst/>
            <a:rect l="l" t="t" r="r" b="b"/>
            <a:pathLst>
              <a:path w="9" h="14">
                <a:moveTo>
                  <a:pt x="9" y="4"/>
                </a:moveTo>
                <a:lnTo>
                  <a:pt x="2" y="14"/>
                </a:lnTo>
                <a:lnTo>
                  <a:pt x="0" y="8"/>
                </a:lnTo>
                <a:lnTo>
                  <a:pt x="4" y="2"/>
                </a:lnTo>
                <a:lnTo>
                  <a:pt x="9" y="0"/>
                </a:lnTo>
                <a:lnTo>
                  <a:pt x="5" y="4"/>
                </a:lnTo>
                <a:lnTo>
                  <a:pt x="9" y="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0" name=""/>
          <p:cNvSpPr/>
          <p:nvPr/>
        </p:nvSpPr>
        <p:spPr>
          <a:xfrm>
            <a:off x="3549600" y="3876840"/>
            <a:ext cx="15840" cy="28440"/>
          </a:xfrm>
          <a:custGeom>
            <a:avLst/>
            <a:gdLst/>
            <a:ahLst/>
            <a:rect l="l" t="t" r="r" b="b"/>
            <a:pathLst>
              <a:path w="9" h="14">
                <a:moveTo>
                  <a:pt x="9" y="4"/>
                </a:moveTo>
                <a:lnTo>
                  <a:pt x="2" y="14"/>
                </a:lnTo>
                <a:lnTo>
                  <a:pt x="0" y="8"/>
                </a:lnTo>
                <a:lnTo>
                  <a:pt x="4" y="2"/>
                </a:lnTo>
                <a:lnTo>
                  <a:pt x="9" y="0"/>
                </a:lnTo>
                <a:lnTo>
                  <a:pt x="5" y="4"/>
                </a:lnTo>
                <a:lnTo>
                  <a:pt x="9" y="4"/>
                </a:lnTo>
                <a:lnTo>
                  <a:pt x="9" y="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1" name=""/>
          <p:cNvSpPr/>
          <p:nvPr/>
        </p:nvSpPr>
        <p:spPr>
          <a:xfrm>
            <a:off x="3595680" y="3870360"/>
            <a:ext cx="9360" cy="11160"/>
          </a:xfrm>
          <a:custGeom>
            <a:avLst/>
            <a:gdLst/>
            <a:ahLst/>
            <a:rect l="l" t="t" r="r" b="b"/>
            <a:pathLst>
              <a:path w="6" h="5">
                <a:moveTo>
                  <a:pt x="6" y="3"/>
                </a:moveTo>
                <a:lnTo>
                  <a:pt x="0" y="5"/>
                </a:lnTo>
                <a:lnTo>
                  <a:pt x="4" y="0"/>
                </a:lnTo>
                <a:lnTo>
                  <a:pt x="6" y="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2" name=""/>
          <p:cNvSpPr/>
          <p:nvPr/>
        </p:nvSpPr>
        <p:spPr>
          <a:xfrm>
            <a:off x="3595680" y="3870360"/>
            <a:ext cx="9360" cy="11160"/>
          </a:xfrm>
          <a:custGeom>
            <a:avLst/>
            <a:gdLst/>
            <a:ahLst/>
            <a:rect l="l" t="t" r="r" b="b"/>
            <a:pathLst>
              <a:path w="6" h="5">
                <a:moveTo>
                  <a:pt x="6" y="3"/>
                </a:moveTo>
                <a:lnTo>
                  <a:pt x="0" y="5"/>
                </a:lnTo>
                <a:lnTo>
                  <a:pt x="4" y="0"/>
                </a:lnTo>
                <a:lnTo>
                  <a:pt x="6" y="3"/>
                </a:lnTo>
                <a:lnTo>
                  <a:pt x="6" y="3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3" name=""/>
          <p:cNvSpPr/>
          <p:nvPr/>
        </p:nvSpPr>
        <p:spPr>
          <a:xfrm>
            <a:off x="3571920" y="3859200"/>
            <a:ext cx="20520" cy="15840"/>
          </a:xfrm>
          <a:custGeom>
            <a:avLst/>
            <a:gdLst/>
            <a:ahLst/>
            <a:rect l="l" t="t" r="r" b="b"/>
            <a:pathLst>
              <a:path w="11" h="8">
                <a:moveTo>
                  <a:pt x="4" y="0"/>
                </a:moveTo>
                <a:lnTo>
                  <a:pt x="0" y="2"/>
                </a:lnTo>
                <a:lnTo>
                  <a:pt x="2" y="8"/>
                </a:lnTo>
                <a:lnTo>
                  <a:pt x="11" y="8"/>
                </a:lnTo>
                <a:lnTo>
                  <a:pt x="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4" name=""/>
          <p:cNvSpPr/>
          <p:nvPr/>
        </p:nvSpPr>
        <p:spPr>
          <a:xfrm>
            <a:off x="3571920" y="3859200"/>
            <a:ext cx="20520" cy="15840"/>
          </a:xfrm>
          <a:custGeom>
            <a:avLst/>
            <a:gdLst/>
            <a:ahLst/>
            <a:rect l="l" t="t" r="r" b="b"/>
            <a:pathLst>
              <a:path w="11" h="8">
                <a:moveTo>
                  <a:pt x="4" y="0"/>
                </a:moveTo>
                <a:lnTo>
                  <a:pt x="0" y="2"/>
                </a:lnTo>
                <a:lnTo>
                  <a:pt x="2" y="8"/>
                </a:lnTo>
                <a:lnTo>
                  <a:pt x="11" y="8"/>
                </a:lnTo>
                <a:lnTo>
                  <a:pt x="4" y="0"/>
                </a:lnTo>
                <a:lnTo>
                  <a:pt x="4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5" name=""/>
          <p:cNvSpPr/>
          <p:nvPr/>
        </p:nvSpPr>
        <p:spPr>
          <a:xfrm>
            <a:off x="2759040" y="4541760"/>
            <a:ext cx="276120" cy="1727280"/>
          </a:xfrm>
          <a:custGeom>
            <a:avLst/>
            <a:gdLst/>
            <a:ahLst/>
            <a:rect l="l" t="t" r="r" b="b"/>
            <a:pathLst>
              <a:path w="159" h="851">
                <a:moveTo>
                  <a:pt x="93" y="11"/>
                </a:moveTo>
                <a:lnTo>
                  <a:pt x="98" y="47"/>
                </a:lnTo>
                <a:lnTo>
                  <a:pt x="100" y="77"/>
                </a:lnTo>
                <a:lnTo>
                  <a:pt x="98" y="103"/>
                </a:lnTo>
                <a:lnTo>
                  <a:pt x="93" y="113"/>
                </a:lnTo>
                <a:lnTo>
                  <a:pt x="95" y="151"/>
                </a:lnTo>
                <a:lnTo>
                  <a:pt x="89" y="162"/>
                </a:lnTo>
                <a:lnTo>
                  <a:pt x="89" y="183"/>
                </a:lnTo>
                <a:lnTo>
                  <a:pt x="76" y="226"/>
                </a:lnTo>
                <a:lnTo>
                  <a:pt x="78" y="248"/>
                </a:lnTo>
                <a:lnTo>
                  <a:pt x="72" y="256"/>
                </a:lnTo>
                <a:lnTo>
                  <a:pt x="70" y="263"/>
                </a:lnTo>
                <a:lnTo>
                  <a:pt x="76" y="303"/>
                </a:lnTo>
                <a:lnTo>
                  <a:pt x="72" y="331"/>
                </a:lnTo>
                <a:lnTo>
                  <a:pt x="49" y="397"/>
                </a:lnTo>
                <a:lnTo>
                  <a:pt x="44" y="397"/>
                </a:lnTo>
                <a:lnTo>
                  <a:pt x="46" y="408"/>
                </a:lnTo>
                <a:lnTo>
                  <a:pt x="38" y="412"/>
                </a:lnTo>
                <a:lnTo>
                  <a:pt x="38" y="440"/>
                </a:lnTo>
                <a:lnTo>
                  <a:pt x="42" y="463"/>
                </a:lnTo>
                <a:lnTo>
                  <a:pt x="36" y="472"/>
                </a:lnTo>
                <a:lnTo>
                  <a:pt x="32" y="510"/>
                </a:lnTo>
                <a:lnTo>
                  <a:pt x="40" y="519"/>
                </a:lnTo>
                <a:lnTo>
                  <a:pt x="49" y="514"/>
                </a:lnTo>
                <a:lnTo>
                  <a:pt x="61" y="516"/>
                </a:lnTo>
                <a:lnTo>
                  <a:pt x="51" y="523"/>
                </a:lnTo>
                <a:lnTo>
                  <a:pt x="59" y="525"/>
                </a:lnTo>
                <a:lnTo>
                  <a:pt x="59" y="536"/>
                </a:lnTo>
                <a:lnTo>
                  <a:pt x="57" y="533"/>
                </a:lnTo>
                <a:lnTo>
                  <a:pt x="53" y="534"/>
                </a:lnTo>
                <a:lnTo>
                  <a:pt x="57" y="538"/>
                </a:lnTo>
                <a:lnTo>
                  <a:pt x="51" y="542"/>
                </a:lnTo>
                <a:lnTo>
                  <a:pt x="53" y="549"/>
                </a:lnTo>
                <a:lnTo>
                  <a:pt x="48" y="561"/>
                </a:lnTo>
                <a:lnTo>
                  <a:pt x="51" y="570"/>
                </a:lnTo>
                <a:lnTo>
                  <a:pt x="44" y="580"/>
                </a:lnTo>
                <a:lnTo>
                  <a:pt x="53" y="585"/>
                </a:lnTo>
                <a:lnTo>
                  <a:pt x="55" y="595"/>
                </a:lnTo>
                <a:lnTo>
                  <a:pt x="42" y="602"/>
                </a:lnTo>
                <a:lnTo>
                  <a:pt x="42" y="608"/>
                </a:lnTo>
                <a:lnTo>
                  <a:pt x="46" y="612"/>
                </a:lnTo>
                <a:lnTo>
                  <a:pt x="40" y="613"/>
                </a:lnTo>
                <a:lnTo>
                  <a:pt x="38" y="617"/>
                </a:lnTo>
                <a:lnTo>
                  <a:pt x="46" y="615"/>
                </a:lnTo>
                <a:lnTo>
                  <a:pt x="40" y="619"/>
                </a:lnTo>
                <a:lnTo>
                  <a:pt x="44" y="621"/>
                </a:lnTo>
                <a:lnTo>
                  <a:pt x="38" y="625"/>
                </a:lnTo>
                <a:lnTo>
                  <a:pt x="38" y="632"/>
                </a:lnTo>
                <a:lnTo>
                  <a:pt x="42" y="627"/>
                </a:lnTo>
                <a:lnTo>
                  <a:pt x="40" y="634"/>
                </a:lnTo>
                <a:lnTo>
                  <a:pt x="34" y="642"/>
                </a:lnTo>
                <a:lnTo>
                  <a:pt x="34" y="634"/>
                </a:lnTo>
                <a:lnTo>
                  <a:pt x="31" y="638"/>
                </a:lnTo>
                <a:lnTo>
                  <a:pt x="27" y="636"/>
                </a:lnTo>
                <a:lnTo>
                  <a:pt x="29" y="632"/>
                </a:lnTo>
                <a:lnTo>
                  <a:pt x="27" y="625"/>
                </a:lnTo>
                <a:lnTo>
                  <a:pt x="12" y="625"/>
                </a:lnTo>
                <a:lnTo>
                  <a:pt x="17" y="632"/>
                </a:lnTo>
                <a:lnTo>
                  <a:pt x="2" y="642"/>
                </a:lnTo>
                <a:lnTo>
                  <a:pt x="0" y="649"/>
                </a:lnTo>
                <a:lnTo>
                  <a:pt x="6" y="653"/>
                </a:lnTo>
                <a:lnTo>
                  <a:pt x="4" y="645"/>
                </a:lnTo>
                <a:lnTo>
                  <a:pt x="10" y="644"/>
                </a:lnTo>
                <a:lnTo>
                  <a:pt x="17" y="649"/>
                </a:lnTo>
                <a:lnTo>
                  <a:pt x="27" y="647"/>
                </a:lnTo>
                <a:lnTo>
                  <a:pt x="31" y="655"/>
                </a:lnTo>
                <a:lnTo>
                  <a:pt x="29" y="657"/>
                </a:lnTo>
                <a:lnTo>
                  <a:pt x="31" y="661"/>
                </a:lnTo>
                <a:lnTo>
                  <a:pt x="23" y="666"/>
                </a:lnTo>
                <a:lnTo>
                  <a:pt x="31" y="670"/>
                </a:lnTo>
                <a:lnTo>
                  <a:pt x="29" y="676"/>
                </a:lnTo>
                <a:lnTo>
                  <a:pt x="34" y="674"/>
                </a:lnTo>
                <a:lnTo>
                  <a:pt x="42" y="687"/>
                </a:lnTo>
                <a:lnTo>
                  <a:pt x="29" y="683"/>
                </a:lnTo>
                <a:lnTo>
                  <a:pt x="27" y="689"/>
                </a:lnTo>
                <a:lnTo>
                  <a:pt x="21" y="681"/>
                </a:lnTo>
                <a:lnTo>
                  <a:pt x="23" y="693"/>
                </a:lnTo>
                <a:lnTo>
                  <a:pt x="32" y="691"/>
                </a:lnTo>
                <a:lnTo>
                  <a:pt x="36" y="696"/>
                </a:lnTo>
                <a:lnTo>
                  <a:pt x="27" y="694"/>
                </a:lnTo>
                <a:lnTo>
                  <a:pt x="27" y="721"/>
                </a:lnTo>
                <a:lnTo>
                  <a:pt x="34" y="711"/>
                </a:lnTo>
                <a:lnTo>
                  <a:pt x="32" y="721"/>
                </a:lnTo>
                <a:lnTo>
                  <a:pt x="34" y="726"/>
                </a:lnTo>
                <a:lnTo>
                  <a:pt x="27" y="728"/>
                </a:lnTo>
                <a:lnTo>
                  <a:pt x="19" y="741"/>
                </a:lnTo>
                <a:lnTo>
                  <a:pt x="32" y="751"/>
                </a:lnTo>
                <a:lnTo>
                  <a:pt x="29" y="755"/>
                </a:lnTo>
                <a:lnTo>
                  <a:pt x="29" y="758"/>
                </a:lnTo>
                <a:lnTo>
                  <a:pt x="36" y="758"/>
                </a:lnTo>
                <a:lnTo>
                  <a:pt x="36" y="760"/>
                </a:lnTo>
                <a:lnTo>
                  <a:pt x="29" y="762"/>
                </a:lnTo>
                <a:lnTo>
                  <a:pt x="29" y="770"/>
                </a:lnTo>
                <a:lnTo>
                  <a:pt x="38" y="777"/>
                </a:lnTo>
                <a:lnTo>
                  <a:pt x="40" y="796"/>
                </a:lnTo>
                <a:lnTo>
                  <a:pt x="42" y="798"/>
                </a:lnTo>
                <a:lnTo>
                  <a:pt x="40" y="783"/>
                </a:lnTo>
                <a:lnTo>
                  <a:pt x="46" y="796"/>
                </a:lnTo>
                <a:lnTo>
                  <a:pt x="49" y="792"/>
                </a:lnTo>
                <a:lnTo>
                  <a:pt x="46" y="787"/>
                </a:lnTo>
                <a:lnTo>
                  <a:pt x="55" y="789"/>
                </a:lnTo>
                <a:lnTo>
                  <a:pt x="49" y="783"/>
                </a:lnTo>
                <a:lnTo>
                  <a:pt x="59" y="789"/>
                </a:lnTo>
                <a:lnTo>
                  <a:pt x="55" y="796"/>
                </a:lnTo>
                <a:lnTo>
                  <a:pt x="59" y="804"/>
                </a:lnTo>
                <a:lnTo>
                  <a:pt x="53" y="813"/>
                </a:lnTo>
                <a:lnTo>
                  <a:pt x="76" y="813"/>
                </a:lnTo>
                <a:lnTo>
                  <a:pt x="83" y="822"/>
                </a:lnTo>
                <a:lnTo>
                  <a:pt x="79" y="830"/>
                </a:lnTo>
                <a:lnTo>
                  <a:pt x="64" y="839"/>
                </a:lnTo>
                <a:lnTo>
                  <a:pt x="64" y="836"/>
                </a:lnTo>
                <a:lnTo>
                  <a:pt x="61" y="836"/>
                </a:lnTo>
                <a:lnTo>
                  <a:pt x="63" y="843"/>
                </a:lnTo>
                <a:lnTo>
                  <a:pt x="74" y="851"/>
                </a:lnTo>
                <a:lnTo>
                  <a:pt x="83" y="851"/>
                </a:lnTo>
                <a:lnTo>
                  <a:pt x="89" y="819"/>
                </a:lnTo>
                <a:lnTo>
                  <a:pt x="117" y="802"/>
                </a:lnTo>
                <a:lnTo>
                  <a:pt x="134" y="805"/>
                </a:lnTo>
                <a:lnTo>
                  <a:pt x="108" y="798"/>
                </a:lnTo>
                <a:lnTo>
                  <a:pt x="64" y="796"/>
                </a:lnTo>
                <a:lnTo>
                  <a:pt x="61" y="789"/>
                </a:lnTo>
                <a:lnTo>
                  <a:pt x="61" y="758"/>
                </a:lnTo>
                <a:lnTo>
                  <a:pt x="42" y="760"/>
                </a:lnTo>
                <a:lnTo>
                  <a:pt x="42" y="741"/>
                </a:lnTo>
                <a:lnTo>
                  <a:pt x="44" y="725"/>
                </a:lnTo>
                <a:lnTo>
                  <a:pt x="57" y="704"/>
                </a:lnTo>
                <a:lnTo>
                  <a:pt x="61" y="691"/>
                </a:lnTo>
                <a:lnTo>
                  <a:pt x="59" y="674"/>
                </a:lnTo>
                <a:lnTo>
                  <a:pt x="72" y="645"/>
                </a:lnTo>
                <a:lnTo>
                  <a:pt x="74" y="615"/>
                </a:lnTo>
                <a:lnTo>
                  <a:pt x="78" y="604"/>
                </a:lnTo>
                <a:lnTo>
                  <a:pt x="68" y="595"/>
                </a:lnTo>
                <a:lnTo>
                  <a:pt x="79" y="591"/>
                </a:lnTo>
                <a:lnTo>
                  <a:pt x="78" y="587"/>
                </a:lnTo>
                <a:lnTo>
                  <a:pt x="68" y="585"/>
                </a:lnTo>
                <a:lnTo>
                  <a:pt x="70" y="572"/>
                </a:lnTo>
                <a:lnTo>
                  <a:pt x="64" y="538"/>
                </a:lnTo>
                <a:lnTo>
                  <a:pt x="72" y="521"/>
                </a:lnTo>
                <a:lnTo>
                  <a:pt x="68" y="508"/>
                </a:lnTo>
                <a:lnTo>
                  <a:pt x="70" y="478"/>
                </a:lnTo>
                <a:lnTo>
                  <a:pt x="78" y="452"/>
                </a:lnTo>
                <a:lnTo>
                  <a:pt x="83" y="440"/>
                </a:lnTo>
                <a:lnTo>
                  <a:pt x="81" y="423"/>
                </a:lnTo>
                <a:lnTo>
                  <a:pt x="83" y="399"/>
                </a:lnTo>
                <a:lnTo>
                  <a:pt x="95" y="384"/>
                </a:lnTo>
                <a:lnTo>
                  <a:pt x="93" y="365"/>
                </a:lnTo>
                <a:lnTo>
                  <a:pt x="106" y="341"/>
                </a:lnTo>
                <a:lnTo>
                  <a:pt x="104" y="324"/>
                </a:lnTo>
                <a:lnTo>
                  <a:pt x="93" y="286"/>
                </a:lnTo>
                <a:lnTo>
                  <a:pt x="95" y="277"/>
                </a:lnTo>
                <a:lnTo>
                  <a:pt x="104" y="256"/>
                </a:lnTo>
                <a:lnTo>
                  <a:pt x="106" y="235"/>
                </a:lnTo>
                <a:lnTo>
                  <a:pt x="111" y="211"/>
                </a:lnTo>
                <a:lnTo>
                  <a:pt x="121" y="201"/>
                </a:lnTo>
                <a:lnTo>
                  <a:pt x="125" y="192"/>
                </a:lnTo>
                <a:lnTo>
                  <a:pt x="134" y="184"/>
                </a:lnTo>
                <a:lnTo>
                  <a:pt x="130" y="156"/>
                </a:lnTo>
                <a:lnTo>
                  <a:pt x="132" y="137"/>
                </a:lnTo>
                <a:lnTo>
                  <a:pt x="155" y="126"/>
                </a:lnTo>
                <a:lnTo>
                  <a:pt x="159" y="111"/>
                </a:lnTo>
                <a:lnTo>
                  <a:pt x="155" y="103"/>
                </a:lnTo>
                <a:lnTo>
                  <a:pt x="142" y="102"/>
                </a:lnTo>
                <a:lnTo>
                  <a:pt x="134" y="66"/>
                </a:lnTo>
                <a:lnTo>
                  <a:pt x="125" y="51"/>
                </a:lnTo>
                <a:lnTo>
                  <a:pt x="127" y="45"/>
                </a:lnTo>
                <a:lnTo>
                  <a:pt x="130" y="43"/>
                </a:lnTo>
                <a:lnTo>
                  <a:pt x="130" y="32"/>
                </a:lnTo>
                <a:lnTo>
                  <a:pt x="121" y="26"/>
                </a:lnTo>
                <a:lnTo>
                  <a:pt x="119" y="7"/>
                </a:lnTo>
                <a:lnTo>
                  <a:pt x="111" y="0"/>
                </a:lnTo>
                <a:lnTo>
                  <a:pt x="106" y="7"/>
                </a:lnTo>
                <a:lnTo>
                  <a:pt x="93" y="11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6" name=""/>
          <p:cNvSpPr/>
          <p:nvPr/>
        </p:nvSpPr>
        <p:spPr>
          <a:xfrm>
            <a:off x="2759040" y="4541760"/>
            <a:ext cx="276120" cy="1727280"/>
          </a:xfrm>
          <a:custGeom>
            <a:avLst/>
            <a:gdLst/>
            <a:ahLst/>
            <a:rect l="l" t="t" r="r" b="b"/>
            <a:pathLst>
              <a:path w="159" h="851">
                <a:moveTo>
                  <a:pt x="93" y="11"/>
                </a:moveTo>
                <a:lnTo>
                  <a:pt x="98" y="47"/>
                </a:lnTo>
                <a:lnTo>
                  <a:pt x="100" y="77"/>
                </a:lnTo>
                <a:lnTo>
                  <a:pt x="98" y="103"/>
                </a:lnTo>
                <a:lnTo>
                  <a:pt x="93" y="113"/>
                </a:lnTo>
                <a:lnTo>
                  <a:pt x="95" y="151"/>
                </a:lnTo>
                <a:lnTo>
                  <a:pt x="89" y="162"/>
                </a:lnTo>
                <a:lnTo>
                  <a:pt x="89" y="183"/>
                </a:lnTo>
                <a:lnTo>
                  <a:pt x="76" y="226"/>
                </a:lnTo>
                <a:lnTo>
                  <a:pt x="78" y="248"/>
                </a:lnTo>
                <a:lnTo>
                  <a:pt x="72" y="256"/>
                </a:lnTo>
                <a:lnTo>
                  <a:pt x="70" y="263"/>
                </a:lnTo>
                <a:lnTo>
                  <a:pt x="76" y="303"/>
                </a:lnTo>
                <a:lnTo>
                  <a:pt x="72" y="331"/>
                </a:lnTo>
                <a:lnTo>
                  <a:pt x="49" y="397"/>
                </a:lnTo>
                <a:lnTo>
                  <a:pt x="44" y="397"/>
                </a:lnTo>
                <a:lnTo>
                  <a:pt x="46" y="408"/>
                </a:lnTo>
                <a:lnTo>
                  <a:pt x="38" y="412"/>
                </a:lnTo>
                <a:lnTo>
                  <a:pt x="38" y="440"/>
                </a:lnTo>
                <a:lnTo>
                  <a:pt x="42" y="463"/>
                </a:lnTo>
                <a:lnTo>
                  <a:pt x="36" y="472"/>
                </a:lnTo>
                <a:lnTo>
                  <a:pt x="32" y="510"/>
                </a:lnTo>
                <a:lnTo>
                  <a:pt x="40" y="519"/>
                </a:lnTo>
                <a:lnTo>
                  <a:pt x="49" y="514"/>
                </a:lnTo>
                <a:lnTo>
                  <a:pt x="61" y="516"/>
                </a:lnTo>
                <a:lnTo>
                  <a:pt x="51" y="523"/>
                </a:lnTo>
                <a:lnTo>
                  <a:pt x="59" y="525"/>
                </a:lnTo>
                <a:lnTo>
                  <a:pt x="59" y="536"/>
                </a:lnTo>
                <a:lnTo>
                  <a:pt x="57" y="533"/>
                </a:lnTo>
                <a:lnTo>
                  <a:pt x="53" y="534"/>
                </a:lnTo>
                <a:lnTo>
                  <a:pt x="57" y="538"/>
                </a:lnTo>
                <a:lnTo>
                  <a:pt x="51" y="542"/>
                </a:lnTo>
                <a:lnTo>
                  <a:pt x="53" y="549"/>
                </a:lnTo>
                <a:lnTo>
                  <a:pt x="48" y="561"/>
                </a:lnTo>
                <a:lnTo>
                  <a:pt x="51" y="570"/>
                </a:lnTo>
                <a:lnTo>
                  <a:pt x="44" y="580"/>
                </a:lnTo>
                <a:lnTo>
                  <a:pt x="53" y="585"/>
                </a:lnTo>
                <a:lnTo>
                  <a:pt x="55" y="595"/>
                </a:lnTo>
                <a:lnTo>
                  <a:pt x="42" y="602"/>
                </a:lnTo>
                <a:lnTo>
                  <a:pt x="42" y="608"/>
                </a:lnTo>
                <a:lnTo>
                  <a:pt x="46" y="612"/>
                </a:lnTo>
                <a:lnTo>
                  <a:pt x="40" y="613"/>
                </a:lnTo>
                <a:lnTo>
                  <a:pt x="38" y="617"/>
                </a:lnTo>
                <a:lnTo>
                  <a:pt x="46" y="615"/>
                </a:lnTo>
                <a:lnTo>
                  <a:pt x="40" y="619"/>
                </a:lnTo>
                <a:lnTo>
                  <a:pt x="44" y="621"/>
                </a:lnTo>
                <a:lnTo>
                  <a:pt x="38" y="625"/>
                </a:lnTo>
                <a:lnTo>
                  <a:pt x="38" y="632"/>
                </a:lnTo>
                <a:lnTo>
                  <a:pt x="42" y="627"/>
                </a:lnTo>
                <a:lnTo>
                  <a:pt x="40" y="634"/>
                </a:lnTo>
                <a:lnTo>
                  <a:pt x="34" y="642"/>
                </a:lnTo>
                <a:lnTo>
                  <a:pt x="34" y="634"/>
                </a:lnTo>
                <a:lnTo>
                  <a:pt x="31" y="638"/>
                </a:lnTo>
                <a:lnTo>
                  <a:pt x="27" y="636"/>
                </a:lnTo>
                <a:lnTo>
                  <a:pt x="29" y="632"/>
                </a:lnTo>
                <a:lnTo>
                  <a:pt x="27" y="625"/>
                </a:lnTo>
                <a:lnTo>
                  <a:pt x="12" y="625"/>
                </a:lnTo>
                <a:lnTo>
                  <a:pt x="17" y="632"/>
                </a:lnTo>
                <a:lnTo>
                  <a:pt x="2" y="642"/>
                </a:lnTo>
                <a:lnTo>
                  <a:pt x="0" y="649"/>
                </a:lnTo>
                <a:lnTo>
                  <a:pt x="6" y="653"/>
                </a:lnTo>
                <a:lnTo>
                  <a:pt x="4" y="645"/>
                </a:lnTo>
                <a:lnTo>
                  <a:pt x="10" y="644"/>
                </a:lnTo>
                <a:lnTo>
                  <a:pt x="17" y="649"/>
                </a:lnTo>
                <a:lnTo>
                  <a:pt x="27" y="647"/>
                </a:lnTo>
                <a:lnTo>
                  <a:pt x="31" y="655"/>
                </a:lnTo>
                <a:lnTo>
                  <a:pt x="29" y="657"/>
                </a:lnTo>
                <a:lnTo>
                  <a:pt x="31" y="661"/>
                </a:lnTo>
                <a:lnTo>
                  <a:pt x="23" y="666"/>
                </a:lnTo>
                <a:lnTo>
                  <a:pt x="31" y="670"/>
                </a:lnTo>
                <a:lnTo>
                  <a:pt x="29" y="676"/>
                </a:lnTo>
                <a:lnTo>
                  <a:pt x="34" y="674"/>
                </a:lnTo>
                <a:lnTo>
                  <a:pt x="42" y="687"/>
                </a:lnTo>
                <a:lnTo>
                  <a:pt x="29" y="683"/>
                </a:lnTo>
                <a:lnTo>
                  <a:pt x="27" y="689"/>
                </a:lnTo>
                <a:lnTo>
                  <a:pt x="21" y="681"/>
                </a:lnTo>
                <a:lnTo>
                  <a:pt x="23" y="693"/>
                </a:lnTo>
                <a:lnTo>
                  <a:pt x="32" y="691"/>
                </a:lnTo>
                <a:lnTo>
                  <a:pt x="36" y="696"/>
                </a:lnTo>
                <a:lnTo>
                  <a:pt x="27" y="694"/>
                </a:lnTo>
                <a:lnTo>
                  <a:pt x="27" y="721"/>
                </a:lnTo>
                <a:lnTo>
                  <a:pt x="34" y="711"/>
                </a:lnTo>
                <a:lnTo>
                  <a:pt x="32" y="721"/>
                </a:lnTo>
                <a:lnTo>
                  <a:pt x="34" y="726"/>
                </a:lnTo>
                <a:lnTo>
                  <a:pt x="27" y="728"/>
                </a:lnTo>
                <a:lnTo>
                  <a:pt x="19" y="741"/>
                </a:lnTo>
                <a:lnTo>
                  <a:pt x="32" y="751"/>
                </a:lnTo>
                <a:lnTo>
                  <a:pt x="29" y="755"/>
                </a:lnTo>
                <a:lnTo>
                  <a:pt x="29" y="758"/>
                </a:lnTo>
                <a:lnTo>
                  <a:pt x="36" y="758"/>
                </a:lnTo>
                <a:lnTo>
                  <a:pt x="36" y="760"/>
                </a:lnTo>
                <a:lnTo>
                  <a:pt x="29" y="762"/>
                </a:lnTo>
                <a:lnTo>
                  <a:pt x="29" y="770"/>
                </a:lnTo>
                <a:lnTo>
                  <a:pt x="38" y="777"/>
                </a:lnTo>
                <a:lnTo>
                  <a:pt x="40" y="796"/>
                </a:lnTo>
                <a:lnTo>
                  <a:pt x="42" y="798"/>
                </a:lnTo>
                <a:lnTo>
                  <a:pt x="40" y="783"/>
                </a:lnTo>
                <a:lnTo>
                  <a:pt x="46" y="796"/>
                </a:lnTo>
                <a:lnTo>
                  <a:pt x="49" y="792"/>
                </a:lnTo>
                <a:lnTo>
                  <a:pt x="46" y="787"/>
                </a:lnTo>
                <a:lnTo>
                  <a:pt x="55" y="789"/>
                </a:lnTo>
                <a:lnTo>
                  <a:pt x="49" y="783"/>
                </a:lnTo>
                <a:lnTo>
                  <a:pt x="59" y="789"/>
                </a:lnTo>
                <a:lnTo>
                  <a:pt x="55" y="796"/>
                </a:lnTo>
                <a:lnTo>
                  <a:pt x="59" y="804"/>
                </a:lnTo>
                <a:lnTo>
                  <a:pt x="53" y="813"/>
                </a:lnTo>
                <a:lnTo>
                  <a:pt x="76" y="813"/>
                </a:lnTo>
                <a:lnTo>
                  <a:pt x="83" y="822"/>
                </a:lnTo>
                <a:lnTo>
                  <a:pt x="79" y="830"/>
                </a:lnTo>
                <a:lnTo>
                  <a:pt x="64" y="839"/>
                </a:lnTo>
                <a:lnTo>
                  <a:pt x="64" y="836"/>
                </a:lnTo>
                <a:lnTo>
                  <a:pt x="61" y="836"/>
                </a:lnTo>
                <a:lnTo>
                  <a:pt x="63" y="843"/>
                </a:lnTo>
                <a:lnTo>
                  <a:pt x="74" y="851"/>
                </a:lnTo>
                <a:lnTo>
                  <a:pt x="83" y="851"/>
                </a:lnTo>
                <a:lnTo>
                  <a:pt x="89" y="819"/>
                </a:lnTo>
                <a:lnTo>
                  <a:pt x="117" y="802"/>
                </a:lnTo>
                <a:lnTo>
                  <a:pt x="134" y="805"/>
                </a:lnTo>
                <a:lnTo>
                  <a:pt x="108" y="798"/>
                </a:lnTo>
                <a:lnTo>
                  <a:pt x="64" y="796"/>
                </a:lnTo>
                <a:lnTo>
                  <a:pt x="61" y="789"/>
                </a:lnTo>
                <a:lnTo>
                  <a:pt x="61" y="758"/>
                </a:lnTo>
                <a:lnTo>
                  <a:pt x="42" y="760"/>
                </a:lnTo>
                <a:lnTo>
                  <a:pt x="42" y="741"/>
                </a:lnTo>
                <a:lnTo>
                  <a:pt x="44" y="725"/>
                </a:lnTo>
                <a:lnTo>
                  <a:pt x="57" y="704"/>
                </a:lnTo>
                <a:lnTo>
                  <a:pt x="61" y="691"/>
                </a:lnTo>
                <a:lnTo>
                  <a:pt x="59" y="674"/>
                </a:lnTo>
                <a:lnTo>
                  <a:pt x="72" y="645"/>
                </a:lnTo>
                <a:lnTo>
                  <a:pt x="74" y="615"/>
                </a:lnTo>
                <a:lnTo>
                  <a:pt x="78" y="604"/>
                </a:lnTo>
                <a:lnTo>
                  <a:pt x="68" y="595"/>
                </a:lnTo>
                <a:lnTo>
                  <a:pt x="79" y="591"/>
                </a:lnTo>
                <a:lnTo>
                  <a:pt x="78" y="587"/>
                </a:lnTo>
                <a:lnTo>
                  <a:pt x="68" y="585"/>
                </a:lnTo>
                <a:lnTo>
                  <a:pt x="70" y="572"/>
                </a:lnTo>
                <a:lnTo>
                  <a:pt x="64" y="538"/>
                </a:lnTo>
                <a:lnTo>
                  <a:pt x="72" y="521"/>
                </a:lnTo>
                <a:lnTo>
                  <a:pt x="68" y="508"/>
                </a:lnTo>
                <a:lnTo>
                  <a:pt x="70" y="478"/>
                </a:lnTo>
                <a:lnTo>
                  <a:pt x="78" y="452"/>
                </a:lnTo>
                <a:lnTo>
                  <a:pt x="83" y="440"/>
                </a:lnTo>
                <a:lnTo>
                  <a:pt x="81" y="423"/>
                </a:lnTo>
                <a:lnTo>
                  <a:pt x="83" y="399"/>
                </a:lnTo>
                <a:lnTo>
                  <a:pt x="95" y="384"/>
                </a:lnTo>
                <a:lnTo>
                  <a:pt x="93" y="365"/>
                </a:lnTo>
                <a:lnTo>
                  <a:pt x="106" y="341"/>
                </a:lnTo>
                <a:lnTo>
                  <a:pt x="104" y="324"/>
                </a:lnTo>
                <a:lnTo>
                  <a:pt x="93" y="286"/>
                </a:lnTo>
                <a:lnTo>
                  <a:pt x="95" y="277"/>
                </a:lnTo>
                <a:lnTo>
                  <a:pt x="104" y="256"/>
                </a:lnTo>
                <a:lnTo>
                  <a:pt x="106" y="235"/>
                </a:lnTo>
                <a:lnTo>
                  <a:pt x="111" y="211"/>
                </a:lnTo>
                <a:lnTo>
                  <a:pt x="121" y="201"/>
                </a:lnTo>
                <a:lnTo>
                  <a:pt x="125" y="192"/>
                </a:lnTo>
                <a:lnTo>
                  <a:pt x="134" y="184"/>
                </a:lnTo>
                <a:lnTo>
                  <a:pt x="130" y="156"/>
                </a:lnTo>
                <a:lnTo>
                  <a:pt x="132" y="137"/>
                </a:lnTo>
                <a:lnTo>
                  <a:pt x="155" y="126"/>
                </a:lnTo>
                <a:lnTo>
                  <a:pt x="159" y="111"/>
                </a:lnTo>
                <a:lnTo>
                  <a:pt x="155" y="103"/>
                </a:lnTo>
                <a:lnTo>
                  <a:pt x="142" y="102"/>
                </a:lnTo>
                <a:lnTo>
                  <a:pt x="134" y="66"/>
                </a:lnTo>
                <a:lnTo>
                  <a:pt x="125" y="51"/>
                </a:lnTo>
                <a:lnTo>
                  <a:pt x="127" y="45"/>
                </a:lnTo>
                <a:lnTo>
                  <a:pt x="130" y="43"/>
                </a:lnTo>
                <a:lnTo>
                  <a:pt x="130" y="32"/>
                </a:lnTo>
                <a:lnTo>
                  <a:pt x="121" y="26"/>
                </a:lnTo>
                <a:lnTo>
                  <a:pt x="119" y="7"/>
                </a:lnTo>
                <a:lnTo>
                  <a:pt x="111" y="0"/>
                </a:lnTo>
                <a:lnTo>
                  <a:pt x="106" y="7"/>
                </a:lnTo>
                <a:lnTo>
                  <a:pt x="93" y="11"/>
                </a:lnTo>
                <a:lnTo>
                  <a:pt x="93" y="11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7" name=""/>
          <p:cNvSpPr/>
          <p:nvPr/>
        </p:nvSpPr>
        <p:spPr>
          <a:xfrm>
            <a:off x="2894040" y="6184800"/>
            <a:ext cx="90360" cy="160560"/>
          </a:xfrm>
          <a:custGeom>
            <a:avLst/>
            <a:gdLst/>
            <a:ahLst/>
            <a:rect l="l" t="t" r="r" b="b"/>
            <a:pathLst>
              <a:path w="52" h="79">
                <a:moveTo>
                  <a:pt x="50" y="6"/>
                </a:moveTo>
                <a:lnTo>
                  <a:pt x="39" y="6"/>
                </a:lnTo>
                <a:lnTo>
                  <a:pt x="37" y="0"/>
                </a:lnTo>
                <a:lnTo>
                  <a:pt x="30" y="8"/>
                </a:lnTo>
                <a:lnTo>
                  <a:pt x="18" y="10"/>
                </a:lnTo>
                <a:lnTo>
                  <a:pt x="24" y="15"/>
                </a:lnTo>
                <a:lnTo>
                  <a:pt x="18" y="17"/>
                </a:lnTo>
                <a:lnTo>
                  <a:pt x="18" y="27"/>
                </a:lnTo>
                <a:lnTo>
                  <a:pt x="39" y="30"/>
                </a:lnTo>
                <a:lnTo>
                  <a:pt x="24" y="40"/>
                </a:lnTo>
                <a:lnTo>
                  <a:pt x="26" y="53"/>
                </a:lnTo>
                <a:lnTo>
                  <a:pt x="37" y="59"/>
                </a:lnTo>
                <a:lnTo>
                  <a:pt x="24" y="55"/>
                </a:lnTo>
                <a:lnTo>
                  <a:pt x="22" y="59"/>
                </a:lnTo>
                <a:lnTo>
                  <a:pt x="26" y="60"/>
                </a:lnTo>
                <a:lnTo>
                  <a:pt x="22" y="62"/>
                </a:lnTo>
                <a:lnTo>
                  <a:pt x="9" y="51"/>
                </a:lnTo>
                <a:lnTo>
                  <a:pt x="13" y="59"/>
                </a:lnTo>
                <a:lnTo>
                  <a:pt x="0" y="64"/>
                </a:lnTo>
                <a:lnTo>
                  <a:pt x="1" y="70"/>
                </a:lnTo>
                <a:lnTo>
                  <a:pt x="11" y="70"/>
                </a:lnTo>
                <a:lnTo>
                  <a:pt x="9" y="74"/>
                </a:lnTo>
                <a:lnTo>
                  <a:pt x="43" y="79"/>
                </a:lnTo>
                <a:lnTo>
                  <a:pt x="52" y="77"/>
                </a:lnTo>
                <a:lnTo>
                  <a:pt x="50" y="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8" name=""/>
          <p:cNvSpPr/>
          <p:nvPr/>
        </p:nvSpPr>
        <p:spPr>
          <a:xfrm>
            <a:off x="2894040" y="6184800"/>
            <a:ext cx="90360" cy="160560"/>
          </a:xfrm>
          <a:custGeom>
            <a:avLst/>
            <a:gdLst/>
            <a:ahLst/>
            <a:rect l="l" t="t" r="r" b="b"/>
            <a:pathLst>
              <a:path w="52" h="79">
                <a:moveTo>
                  <a:pt x="50" y="6"/>
                </a:moveTo>
                <a:lnTo>
                  <a:pt x="39" y="6"/>
                </a:lnTo>
                <a:lnTo>
                  <a:pt x="37" y="0"/>
                </a:lnTo>
                <a:lnTo>
                  <a:pt x="30" y="8"/>
                </a:lnTo>
                <a:lnTo>
                  <a:pt x="18" y="10"/>
                </a:lnTo>
                <a:lnTo>
                  <a:pt x="24" y="15"/>
                </a:lnTo>
                <a:lnTo>
                  <a:pt x="18" y="17"/>
                </a:lnTo>
                <a:lnTo>
                  <a:pt x="18" y="27"/>
                </a:lnTo>
                <a:lnTo>
                  <a:pt x="39" y="30"/>
                </a:lnTo>
                <a:lnTo>
                  <a:pt x="24" y="40"/>
                </a:lnTo>
                <a:lnTo>
                  <a:pt x="26" y="53"/>
                </a:lnTo>
                <a:lnTo>
                  <a:pt x="37" y="59"/>
                </a:lnTo>
                <a:lnTo>
                  <a:pt x="24" y="55"/>
                </a:lnTo>
                <a:lnTo>
                  <a:pt x="22" y="59"/>
                </a:lnTo>
                <a:lnTo>
                  <a:pt x="26" y="60"/>
                </a:lnTo>
                <a:lnTo>
                  <a:pt x="22" y="62"/>
                </a:lnTo>
                <a:lnTo>
                  <a:pt x="9" y="51"/>
                </a:lnTo>
                <a:lnTo>
                  <a:pt x="13" y="59"/>
                </a:lnTo>
                <a:lnTo>
                  <a:pt x="0" y="64"/>
                </a:lnTo>
                <a:lnTo>
                  <a:pt x="1" y="70"/>
                </a:lnTo>
                <a:lnTo>
                  <a:pt x="11" y="70"/>
                </a:lnTo>
                <a:lnTo>
                  <a:pt x="9" y="74"/>
                </a:lnTo>
                <a:lnTo>
                  <a:pt x="43" y="79"/>
                </a:lnTo>
                <a:lnTo>
                  <a:pt x="52" y="77"/>
                </a:lnTo>
                <a:lnTo>
                  <a:pt x="50" y="6"/>
                </a:lnTo>
                <a:lnTo>
                  <a:pt x="50" y="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9" name=""/>
          <p:cNvSpPr/>
          <p:nvPr/>
        </p:nvSpPr>
        <p:spPr>
          <a:xfrm>
            <a:off x="2921040" y="6353280"/>
            <a:ext cx="4680" cy="11160"/>
          </a:xfrm>
          <a:custGeom>
            <a:avLst/>
            <a:gdLst/>
            <a:ahLst/>
            <a:rect l="l" t="t" r="r" b="b"/>
            <a:pathLst>
              <a:path w="3" h="6">
                <a:moveTo>
                  <a:pt x="3" y="6"/>
                </a:moveTo>
                <a:lnTo>
                  <a:pt x="0" y="0"/>
                </a:lnTo>
                <a:lnTo>
                  <a:pt x="3" y="0"/>
                </a:lnTo>
                <a:lnTo>
                  <a:pt x="3" y="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0" name=""/>
          <p:cNvSpPr/>
          <p:nvPr/>
        </p:nvSpPr>
        <p:spPr>
          <a:xfrm>
            <a:off x="2921040" y="6353280"/>
            <a:ext cx="4680" cy="11160"/>
          </a:xfrm>
          <a:custGeom>
            <a:avLst/>
            <a:gdLst/>
            <a:ahLst/>
            <a:rect l="l" t="t" r="r" b="b"/>
            <a:pathLst>
              <a:path w="3" h="6">
                <a:moveTo>
                  <a:pt x="3" y="6"/>
                </a:moveTo>
                <a:lnTo>
                  <a:pt x="0" y="0"/>
                </a:lnTo>
                <a:lnTo>
                  <a:pt x="3" y="0"/>
                </a:lnTo>
                <a:lnTo>
                  <a:pt x="3" y="6"/>
                </a:lnTo>
                <a:lnTo>
                  <a:pt x="3" y="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1" name=""/>
          <p:cNvSpPr/>
          <p:nvPr/>
        </p:nvSpPr>
        <p:spPr>
          <a:xfrm>
            <a:off x="2913120" y="6253200"/>
            <a:ext cx="12600" cy="42840"/>
          </a:xfrm>
          <a:custGeom>
            <a:avLst/>
            <a:gdLst/>
            <a:ahLst/>
            <a:rect l="l" t="t" r="r" b="b"/>
            <a:pathLst>
              <a:path w="7" h="21">
                <a:moveTo>
                  <a:pt x="4" y="0"/>
                </a:moveTo>
                <a:lnTo>
                  <a:pt x="7" y="15"/>
                </a:lnTo>
                <a:lnTo>
                  <a:pt x="4" y="17"/>
                </a:lnTo>
                <a:lnTo>
                  <a:pt x="7" y="21"/>
                </a:lnTo>
                <a:lnTo>
                  <a:pt x="0" y="15"/>
                </a:lnTo>
                <a:lnTo>
                  <a:pt x="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2" name=""/>
          <p:cNvSpPr/>
          <p:nvPr/>
        </p:nvSpPr>
        <p:spPr>
          <a:xfrm>
            <a:off x="2913120" y="6253200"/>
            <a:ext cx="12600" cy="42840"/>
          </a:xfrm>
          <a:custGeom>
            <a:avLst/>
            <a:gdLst/>
            <a:ahLst/>
            <a:rect l="l" t="t" r="r" b="b"/>
            <a:pathLst>
              <a:path w="7" h="21">
                <a:moveTo>
                  <a:pt x="4" y="0"/>
                </a:moveTo>
                <a:lnTo>
                  <a:pt x="7" y="15"/>
                </a:lnTo>
                <a:lnTo>
                  <a:pt x="4" y="17"/>
                </a:lnTo>
                <a:lnTo>
                  <a:pt x="7" y="21"/>
                </a:lnTo>
                <a:lnTo>
                  <a:pt x="0" y="15"/>
                </a:lnTo>
                <a:lnTo>
                  <a:pt x="4" y="0"/>
                </a:lnTo>
                <a:lnTo>
                  <a:pt x="4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3" name=""/>
          <p:cNvSpPr/>
          <p:nvPr/>
        </p:nvSpPr>
        <p:spPr>
          <a:xfrm>
            <a:off x="2870280" y="6272280"/>
            <a:ext cx="36360" cy="27000"/>
          </a:xfrm>
          <a:custGeom>
            <a:avLst/>
            <a:gdLst/>
            <a:ahLst/>
            <a:rect l="l" t="t" r="r" b="b"/>
            <a:pathLst>
              <a:path w="21" h="14">
                <a:moveTo>
                  <a:pt x="4" y="0"/>
                </a:moveTo>
                <a:lnTo>
                  <a:pt x="21" y="14"/>
                </a:lnTo>
                <a:lnTo>
                  <a:pt x="0" y="10"/>
                </a:lnTo>
                <a:lnTo>
                  <a:pt x="0" y="2"/>
                </a:lnTo>
                <a:lnTo>
                  <a:pt x="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4" name=""/>
          <p:cNvSpPr/>
          <p:nvPr/>
        </p:nvSpPr>
        <p:spPr>
          <a:xfrm>
            <a:off x="2870280" y="6272280"/>
            <a:ext cx="36360" cy="27000"/>
          </a:xfrm>
          <a:custGeom>
            <a:avLst/>
            <a:gdLst/>
            <a:ahLst/>
            <a:rect l="l" t="t" r="r" b="b"/>
            <a:pathLst>
              <a:path w="21" h="14">
                <a:moveTo>
                  <a:pt x="4" y="0"/>
                </a:moveTo>
                <a:lnTo>
                  <a:pt x="21" y="14"/>
                </a:lnTo>
                <a:lnTo>
                  <a:pt x="0" y="10"/>
                </a:lnTo>
                <a:lnTo>
                  <a:pt x="0" y="2"/>
                </a:lnTo>
                <a:lnTo>
                  <a:pt x="4" y="0"/>
                </a:lnTo>
                <a:lnTo>
                  <a:pt x="4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5" name=""/>
          <p:cNvSpPr/>
          <p:nvPr/>
        </p:nvSpPr>
        <p:spPr>
          <a:xfrm>
            <a:off x="2824200" y="6240600"/>
            <a:ext cx="44280" cy="50760"/>
          </a:xfrm>
          <a:custGeom>
            <a:avLst/>
            <a:gdLst/>
            <a:ahLst/>
            <a:rect l="l" t="t" r="r" b="b"/>
            <a:pathLst>
              <a:path w="25" h="25">
                <a:moveTo>
                  <a:pt x="0" y="0"/>
                </a:moveTo>
                <a:lnTo>
                  <a:pt x="13" y="2"/>
                </a:lnTo>
                <a:lnTo>
                  <a:pt x="25" y="15"/>
                </a:lnTo>
                <a:lnTo>
                  <a:pt x="21" y="23"/>
                </a:lnTo>
                <a:lnTo>
                  <a:pt x="11" y="25"/>
                </a:lnTo>
                <a:lnTo>
                  <a:pt x="4" y="19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6" name=""/>
          <p:cNvSpPr/>
          <p:nvPr/>
        </p:nvSpPr>
        <p:spPr>
          <a:xfrm>
            <a:off x="2824200" y="6240600"/>
            <a:ext cx="44280" cy="50760"/>
          </a:xfrm>
          <a:custGeom>
            <a:avLst/>
            <a:gdLst/>
            <a:ahLst/>
            <a:rect l="l" t="t" r="r" b="b"/>
            <a:pathLst>
              <a:path w="25" h="25">
                <a:moveTo>
                  <a:pt x="0" y="0"/>
                </a:moveTo>
                <a:lnTo>
                  <a:pt x="13" y="2"/>
                </a:lnTo>
                <a:lnTo>
                  <a:pt x="25" y="15"/>
                </a:lnTo>
                <a:lnTo>
                  <a:pt x="21" y="23"/>
                </a:lnTo>
                <a:lnTo>
                  <a:pt x="11" y="25"/>
                </a:lnTo>
                <a:lnTo>
                  <a:pt x="4" y="19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7" name=""/>
          <p:cNvSpPr/>
          <p:nvPr/>
        </p:nvSpPr>
        <p:spPr>
          <a:xfrm>
            <a:off x="2787480" y="6203880"/>
            <a:ext cx="51120" cy="36720"/>
          </a:xfrm>
          <a:custGeom>
            <a:avLst/>
            <a:gdLst/>
            <a:ahLst/>
            <a:rect l="l" t="t" r="r" b="b"/>
            <a:pathLst>
              <a:path w="29" h="18">
                <a:moveTo>
                  <a:pt x="0" y="0"/>
                </a:moveTo>
                <a:lnTo>
                  <a:pt x="29" y="18"/>
                </a:lnTo>
                <a:lnTo>
                  <a:pt x="4" y="7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8" name=""/>
          <p:cNvSpPr/>
          <p:nvPr/>
        </p:nvSpPr>
        <p:spPr>
          <a:xfrm>
            <a:off x="2787480" y="6203880"/>
            <a:ext cx="51120" cy="36720"/>
          </a:xfrm>
          <a:custGeom>
            <a:avLst/>
            <a:gdLst/>
            <a:ahLst/>
            <a:rect l="l" t="t" r="r" b="b"/>
            <a:pathLst>
              <a:path w="29" h="18">
                <a:moveTo>
                  <a:pt x="0" y="0"/>
                </a:moveTo>
                <a:lnTo>
                  <a:pt x="29" y="18"/>
                </a:lnTo>
                <a:lnTo>
                  <a:pt x="4" y="7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9" name=""/>
          <p:cNvSpPr/>
          <p:nvPr/>
        </p:nvSpPr>
        <p:spPr>
          <a:xfrm>
            <a:off x="2814480" y="6184800"/>
            <a:ext cx="6480" cy="15840"/>
          </a:xfrm>
          <a:custGeom>
            <a:avLst/>
            <a:gdLst/>
            <a:ahLst/>
            <a:rect l="l" t="t" r="r" b="b"/>
            <a:pathLst>
              <a:path w="4" h="8">
                <a:moveTo>
                  <a:pt x="4" y="0"/>
                </a:moveTo>
                <a:lnTo>
                  <a:pt x="0" y="8"/>
                </a:lnTo>
                <a:lnTo>
                  <a:pt x="0" y="2"/>
                </a:lnTo>
                <a:lnTo>
                  <a:pt x="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0" name=""/>
          <p:cNvSpPr/>
          <p:nvPr/>
        </p:nvSpPr>
        <p:spPr>
          <a:xfrm>
            <a:off x="2814480" y="6184800"/>
            <a:ext cx="6480" cy="15840"/>
          </a:xfrm>
          <a:custGeom>
            <a:avLst/>
            <a:gdLst/>
            <a:ahLst/>
            <a:rect l="l" t="t" r="r" b="b"/>
            <a:pathLst>
              <a:path w="4" h="8">
                <a:moveTo>
                  <a:pt x="4" y="0"/>
                </a:moveTo>
                <a:lnTo>
                  <a:pt x="0" y="8"/>
                </a:lnTo>
                <a:lnTo>
                  <a:pt x="0" y="2"/>
                </a:lnTo>
                <a:lnTo>
                  <a:pt x="4" y="0"/>
                </a:lnTo>
                <a:lnTo>
                  <a:pt x="4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1" name=""/>
          <p:cNvSpPr/>
          <p:nvPr/>
        </p:nvSpPr>
        <p:spPr>
          <a:xfrm>
            <a:off x="2824200" y="6157800"/>
            <a:ext cx="69840" cy="92160"/>
          </a:xfrm>
          <a:custGeom>
            <a:avLst/>
            <a:gdLst/>
            <a:ahLst/>
            <a:rect l="l" t="t" r="r" b="b"/>
            <a:pathLst>
              <a:path w="40" h="45">
                <a:moveTo>
                  <a:pt x="0" y="6"/>
                </a:moveTo>
                <a:lnTo>
                  <a:pt x="8" y="4"/>
                </a:lnTo>
                <a:lnTo>
                  <a:pt x="11" y="9"/>
                </a:lnTo>
                <a:lnTo>
                  <a:pt x="13" y="0"/>
                </a:lnTo>
                <a:lnTo>
                  <a:pt x="17" y="9"/>
                </a:lnTo>
                <a:lnTo>
                  <a:pt x="11" y="19"/>
                </a:lnTo>
                <a:lnTo>
                  <a:pt x="21" y="28"/>
                </a:lnTo>
                <a:lnTo>
                  <a:pt x="28" y="21"/>
                </a:lnTo>
                <a:lnTo>
                  <a:pt x="38" y="21"/>
                </a:lnTo>
                <a:lnTo>
                  <a:pt x="40" y="26"/>
                </a:lnTo>
                <a:lnTo>
                  <a:pt x="21" y="38"/>
                </a:lnTo>
                <a:lnTo>
                  <a:pt x="21" y="45"/>
                </a:lnTo>
                <a:lnTo>
                  <a:pt x="17" y="43"/>
                </a:lnTo>
                <a:lnTo>
                  <a:pt x="8" y="36"/>
                </a:lnTo>
                <a:lnTo>
                  <a:pt x="15" y="36"/>
                </a:lnTo>
                <a:lnTo>
                  <a:pt x="13" y="28"/>
                </a:lnTo>
                <a:lnTo>
                  <a:pt x="4" y="30"/>
                </a:lnTo>
                <a:lnTo>
                  <a:pt x="0" y="23"/>
                </a:lnTo>
                <a:lnTo>
                  <a:pt x="0" y="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2" name=""/>
          <p:cNvSpPr/>
          <p:nvPr/>
        </p:nvSpPr>
        <p:spPr>
          <a:xfrm>
            <a:off x="2824200" y="6157800"/>
            <a:ext cx="69840" cy="92160"/>
          </a:xfrm>
          <a:custGeom>
            <a:avLst/>
            <a:gdLst/>
            <a:ahLst/>
            <a:rect l="l" t="t" r="r" b="b"/>
            <a:pathLst>
              <a:path w="40" h="45">
                <a:moveTo>
                  <a:pt x="0" y="6"/>
                </a:moveTo>
                <a:lnTo>
                  <a:pt x="8" y="4"/>
                </a:lnTo>
                <a:lnTo>
                  <a:pt x="11" y="9"/>
                </a:lnTo>
                <a:lnTo>
                  <a:pt x="13" y="0"/>
                </a:lnTo>
                <a:lnTo>
                  <a:pt x="17" y="9"/>
                </a:lnTo>
                <a:lnTo>
                  <a:pt x="11" y="19"/>
                </a:lnTo>
                <a:lnTo>
                  <a:pt x="21" y="28"/>
                </a:lnTo>
                <a:lnTo>
                  <a:pt x="28" y="21"/>
                </a:lnTo>
                <a:lnTo>
                  <a:pt x="38" y="21"/>
                </a:lnTo>
                <a:lnTo>
                  <a:pt x="40" y="26"/>
                </a:lnTo>
                <a:lnTo>
                  <a:pt x="21" y="38"/>
                </a:lnTo>
                <a:lnTo>
                  <a:pt x="21" y="45"/>
                </a:lnTo>
                <a:lnTo>
                  <a:pt x="17" y="43"/>
                </a:lnTo>
                <a:lnTo>
                  <a:pt x="8" y="36"/>
                </a:lnTo>
                <a:lnTo>
                  <a:pt x="15" y="36"/>
                </a:lnTo>
                <a:lnTo>
                  <a:pt x="13" y="28"/>
                </a:lnTo>
                <a:lnTo>
                  <a:pt x="4" y="30"/>
                </a:lnTo>
                <a:lnTo>
                  <a:pt x="0" y="23"/>
                </a:lnTo>
                <a:lnTo>
                  <a:pt x="0" y="6"/>
                </a:lnTo>
                <a:lnTo>
                  <a:pt x="0" y="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3" name=""/>
          <p:cNvSpPr/>
          <p:nvPr/>
        </p:nvSpPr>
        <p:spPr>
          <a:xfrm>
            <a:off x="2814480" y="6119640"/>
            <a:ext cx="6480" cy="19080"/>
          </a:xfrm>
          <a:custGeom>
            <a:avLst/>
            <a:gdLst/>
            <a:ahLst/>
            <a:rect l="l" t="t" r="r" b="b"/>
            <a:pathLst>
              <a:path w="4" h="10">
                <a:moveTo>
                  <a:pt x="4" y="4"/>
                </a:moveTo>
                <a:lnTo>
                  <a:pt x="4" y="10"/>
                </a:lnTo>
                <a:lnTo>
                  <a:pt x="0" y="0"/>
                </a:lnTo>
                <a:lnTo>
                  <a:pt x="4" y="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4" name=""/>
          <p:cNvSpPr/>
          <p:nvPr/>
        </p:nvSpPr>
        <p:spPr>
          <a:xfrm>
            <a:off x="2814480" y="6119640"/>
            <a:ext cx="6480" cy="19080"/>
          </a:xfrm>
          <a:custGeom>
            <a:avLst/>
            <a:gdLst/>
            <a:ahLst/>
            <a:rect l="l" t="t" r="r" b="b"/>
            <a:pathLst>
              <a:path w="4" h="10">
                <a:moveTo>
                  <a:pt x="4" y="4"/>
                </a:moveTo>
                <a:lnTo>
                  <a:pt x="4" y="10"/>
                </a:lnTo>
                <a:lnTo>
                  <a:pt x="0" y="0"/>
                </a:lnTo>
                <a:lnTo>
                  <a:pt x="4" y="4"/>
                </a:lnTo>
                <a:lnTo>
                  <a:pt x="4" y="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5" name=""/>
          <p:cNvSpPr/>
          <p:nvPr/>
        </p:nvSpPr>
        <p:spPr>
          <a:xfrm>
            <a:off x="2805120" y="6130800"/>
            <a:ext cx="9360" cy="19080"/>
          </a:xfrm>
          <a:custGeom>
            <a:avLst/>
            <a:gdLst/>
            <a:ahLst/>
            <a:rect l="l" t="t" r="r" b="b"/>
            <a:pathLst>
              <a:path w="5" h="9">
                <a:moveTo>
                  <a:pt x="2" y="4"/>
                </a:moveTo>
                <a:lnTo>
                  <a:pt x="5" y="9"/>
                </a:lnTo>
                <a:lnTo>
                  <a:pt x="2" y="6"/>
                </a:lnTo>
                <a:lnTo>
                  <a:pt x="0" y="0"/>
                </a:lnTo>
                <a:lnTo>
                  <a:pt x="2" y="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6" name=""/>
          <p:cNvSpPr/>
          <p:nvPr/>
        </p:nvSpPr>
        <p:spPr>
          <a:xfrm>
            <a:off x="2805120" y="6130800"/>
            <a:ext cx="9360" cy="19080"/>
          </a:xfrm>
          <a:custGeom>
            <a:avLst/>
            <a:gdLst/>
            <a:ahLst/>
            <a:rect l="l" t="t" r="r" b="b"/>
            <a:pathLst>
              <a:path w="5" h="9">
                <a:moveTo>
                  <a:pt x="2" y="4"/>
                </a:moveTo>
                <a:lnTo>
                  <a:pt x="5" y="9"/>
                </a:lnTo>
                <a:lnTo>
                  <a:pt x="2" y="6"/>
                </a:lnTo>
                <a:lnTo>
                  <a:pt x="0" y="0"/>
                </a:lnTo>
                <a:lnTo>
                  <a:pt x="2" y="4"/>
                </a:lnTo>
                <a:lnTo>
                  <a:pt x="2" y="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7" name=""/>
          <p:cNvSpPr/>
          <p:nvPr/>
        </p:nvSpPr>
        <p:spPr>
          <a:xfrm>
            <a:off x="2782800" y="6105600"/>
            <a:ext cx="9720" cy="1728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9"/>
                </a:moveTo>
                <a:lnTo>
                  <a:pt x="5" y="0"/>
                </a:lnTo>
                <a:lnTo>
                  <a:pt x="5" y="7"/>
                </a:lnTo>
                <a:lnTo>
                  <a:pt x="0" y="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8" name=""/>
          <p:cNvSpPr/>
          <p:nvPr/>
        </p:nvSpPr>
        <p:spPr>
          <a:xfrm>
            <a:off x="2782800" y="6105600"/>
            <a:ext cx="9720" cy="1728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9"/>
                </a:moveTo>
                <a:lnTo>
                  <a:pt x="5" y="0"/>
                </a:lnTo>
                <a:lnTo>
                  <a:pt x="5" y="7"/>
                </a:lnTo>
                <a:lnTo>
                  <a:pt x="0" y="9"/>
                </a:lnTo>
                <a:lnTo>
                  <a:pt x="0" y="9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9" name=""/>
          <p:cNvSpPr/>
          <p:nvPr/>
        </p:nvSpPr>
        <p:spPr>
          <a:xfrm>
            <a:off x="2786040" y="6075360"/>
            <a:ext cx="12600" cy="30240"/>
          </a:xfrm>
          <a:custGeom>
            <a:avLst/>
            <a:gdLst/>
            <a:ahLst/>
            <a:rect l="l" t="t" r="r" b="b"/>
            <a:pathLst>
              <a:path w="7" h="15">
                <a:moveTo>
                  <a:pt x="7" y="9"/>
                </a:moveTo>
                <a:lnTo>
                  <a:pt x="5" y="15"/>
                </a:lnTo>
                <a:lnTo>
                  <a:pt x="3" y="15"/>
                </a:lnTo>
                <a:lnTo>
                  <a:pt x="0" y="0"/>
                </a:lnTo>
                <a:lnTo>
                  <a:pt x="7" y="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0" name=""/>
          <p:cNvSpPr/>
          <p:nvPr/>
        </p:nvSpPr>
        <p:spPr>
          <a:xfrm>
            <a:off x="2786040" y="6075360"/>
            <a:ext cx="12600" cy="30240"/>
          </a:xfrm>
          <a:custGeom>
            <a:avLst/>
            <a:gdLst/>
            <a:ahLst/>
            <a:rect l="l" t="t" r="r" b="b"/>
            <a:pathLst>
              <a:path w="7" h="15">
                <a:moveTo>
                  <a:pt x="7" y="9"/>
                </a:moveTo>
                <a:lnTo>
                  <a:pt x="5" y="15"/>
                </a:lnTo>
                <a:lnTo>
                  <a:pt x="3" y="15"/>
                </a:lnTo>
                <a:lnTo>
                  <a:pt x="0" y="0"/>
                </a:lnTo>
                <a:lnTo>
                  <a:pt x="7" y="9"/>
                </a:lnTo>
                <a:lnTo>
                  <a:pt x="7" y="9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1" name=""/>
          <p:cNvSpPr/>
          <p:nvPr/>
        </p:nvSpPr>
        <p:spPr>
          <a:xfrm>
            <a:off x="2787480" y="6062760"/>
            <a:ext cx="22320" cy="21960"/>
          </a:xfrm>
          <a:custGeom>
            <a:avLst/>
            <a:gdLst/>
            <a:ahLst/>
            <a:rect l="l" t="t" r="r" b="b"/>
            <a:pathLst>
              <a:path w="12" h="11">
                <a:moveTo>
                  <a:pt x="6" y="8"/>
                </a:moveTo>
                <a:lnTo>
                  <a:pt x="0" y="0"/>
                </a:lnTo>
                <a:lnTo>
                  <a:pt x="10" y="6"/>
                </a:lnTo>
                <a:lnTo>
                  <a:pt x="12" y="11"/>
                </a:lnTo>
                <a:lnTo>
                  <a:pt x="6" y="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2" name=""/>
          <p:cNvSpPr/>
          <p:nvPr/>
        </p:nvSpPr>
        <p:spPr>
          <a:xfrm>
            <a:off x="2787480" y="6062760"/>
            <a:ext cx="22320" cy="21960"/>
          </a:xfrm>
          <a:custGeom>
            <a:avLst/>
            <a:gdLst/>
            <a:ahLst/>
            <a:rect l="l" t="t" r="r" b="b"/>
            <a:pathLst>
              <a:path w="12" h="11">
                <a:moveTo>
                  <a:pt x="6" y="8"/>
                </a:moveTo>
                <a:lnTo>
                  <a:pt x="0" y="0"/>
                </a:lnTo>
                <a:lnTo>
                  <a:pt x="10" y="6"/>
                </a:lnTo>
                <a:lnTo>
                  <a:pt x="12" y="11"/>
                </a:lnTo>
                <a:lnTo>
                  <a:pt x="6" y="8"/>
                </a:lnTo>
                <a:lnTo>
                  <a:pt x="6" y="8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3" name=""/>
          <p:cNvSpPr/>
          <p:nvPr/>
        </p:nvSpPr>
        <p:spPr>
          <a:xfrm>
            <a:off x="2765520" y="6049800"/>
            <a:ext cx="20520" cy="16200"/>
          </a:xfrm>
          <a:custGeom>
            <a:avLst/>
            <a:gdLst/>
            <a:ahLst/>
            <a:rect l="l" t="t" r="r" b="b"/>
            <a:pathLst>
              <a:path w="12" h="8">
                <a:moveTo>
                  <a:pt x="0" y="2"/>
                </a:moveTo>
                <a:lnTo>
                  <a:pt x="12" y="0"/>
                </a:lnTo>
                <a:lnTo>
                  <a:pt x="10" y="8"/>
                </a:lnTo>
                <a:lnTo>
                  <a:pt x="0" y="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4" name=""/>
          <p:cNvSpPr/>
          <p:nvPr/>
        </p:nvSpPr>
        <p:spPr>
          <a:xfrm>
            <a:off x="2765520" y="6049800"/>
            <a:ext cx="20520" cy="16200"/>
          </a:xfrm>
          <a:custGeom>
            <a:avLst/>
            <a:gdLst/>
            <a:ahLst/>
            <a:rect l="l" t="t" r="r" b="b"/>
            <a:pathLst>
              <a:path w="12" h="8">
                <a:moveTo>
                  <a:pt x="0" y="2"/>
                </a:moveTo>
                <a:lnTo>
                  <a:pt x="12" y="0"/>
                </a:lnTo>
                <a:lnTo>
                  <a:pt x="10" y="8"/>
                </a:lnTo>
                <a:lnTo>
                  <a:pt x="0" y="2"/>
                </a:lnTo>
                <a:lnTo>
                  <a:pt x="0" y="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5" name=""/>
          <p:cNvSpPr/>
          <p:nvPr/>
        </p:nvSpPr>
        <p:spPr>
          <a:xfrm>
            <a:off x="2762280" y="6014880"/>
            <a:ext cx="9360" cy="12960"/>
          </a:xfrm>
          <a:custGeom>
            <a:avLst/>
            <a:gdLst/>
            <a:ahLst/>
            <a:rect l="l" t="t" r="r" b="b"/>
            <a:pathLst>
              <a:path w="6" h="6">
                <a:moveTo>
                  <a:pt x="0" y="2"/>
                </a:moveTo>
                <a:lnTo>
                  <a:pt x="2" y="0"/>
                </a:lnTo>
                <a:lnTo>
                  <a:pt x="6" y="6"/>
                </a:lnTo>
                <a:lnTo>
                  <a:pt x="0" y="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6" name=""/>
          <p:cNvSpPr/>
          <p:nvPr/>
        </p:nvSpPr>
        <p:spPr>
          <a:xfrm>
            <a:off x="2762280" y="6014880"/>
            <a:ext cx="9360" cy="12960"/>
          </a:xfrm>
          <a:custGeom>
            <a:avLst/>
            <a:gdLst/>
            <a:ahLst/>
            <a:rect l="l" t="t" r="r" b="b"/>
            <a:pathLst>
              <a:path w="6" h="6">
                <a:moveTo>
                  <a:pt x="0" y="2"/>
                </a:moveTo>
                <a:lnTo>
                  <a:pt x="2" y="0"/>
                </a:lnTo>
                <a:lnTo>
                  <a:pt x="6" y="6"/>
                </a:lnTo>
                <a:lnTo>
                  <a:pt x="0" y="2"/>
                </a:lnTo>
                <a:lnTo>
                  <a:pt x="0" y="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7" name=""/>
          <p:cNvSpPr/>
          <p:nvPr/>
        </p:nvSpPr>
        <p:spPr>
          <a:xfrm>
            <a:off x="2771640" y="5959440"/>
            <a:ext cx="24120" cy="81000"/>
          </a:xfrm>
          <a:custGeom>
            <a:avLst/>
            <a:gdLst/>
            <a:ahLst/>
            <a:rect l="l" t="t" r="r" b="b"/>
            <a:pathLst>
              <a:path w="13" h="40">
                <a:moveTo>
                  <a:pt x="4" y="10"/>
                </a:moveTo>
                <a:lnTo>
                  <a:pt x="8" y="0"/>
                </a:lnTo>
                <a:lnTo>
                  <a:pt x="13" y="8"/>
                </a:lnTo>
                <a:lnTo>
                  <a:pt x="11" y="40"/>
                </a:lnTo>
                <a:lnTo>
                  <a:pt x="8" y="36"/>
                </a:lnTo>
                <a:lnTo>
                  <a:pt x="8" y="25"/>
                </a:lnTo>
                <a:lnTo>
                  <a:pt x="0" y="19"/>
                </a:lnTo>
                <a:lnTo>
                  <a:pt x="4" y="19"/>
                </a:lnTo>
                <a:lnTo>
                  <a:pt x="0" y="13"/>
                </a:lnTo>
                <a:lnTo>
                  <a:pt x="4" y="1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8" name=""/>
          <p:cNvSpPr/>
          <p:nvPr/>
        </p:nvSpPr>
        <p:spPr>
          <a:xfrm>
            <a:off x="2771640" y="5959440"/>
            <a:ext cx="24120" cy="81000"/>
          </a:xfrm>
          <a:custGeom>
            <a:avLst/>
            <a:gdLst/>
            <a:ahLst/>
            <a:rect l="l" t="t" r="r" b="b"/>
            <a:pathLst>
              <a:path w="13" h="40">
                <a:moveTo>
                  <a:pt x="4" y="10"/>
                </a:moveTo>
                <a:lnTo>
                  <a:pt x="8" y="0"/>
                </a:lnTo>
                <a:lnTo>
                  <a:pt x="13" y="8"/>
                </a:lnTo>
                <a:lnTo>
                  <a:pt x="11" y="40"/>
                </a:lnTo>
                <a:lnTo>
                  <a:pt x="8" y="36"/>
                </a:lnTo>
                <a:lnTo>
                  <a:pt x="8" y="25"/>
                </a:lnTo>
                <a:lnTo>
                  <a:pt x="0" y="19"/>
                </a:lnTo>
                <a:lnTo>
                  <a:pt x="4" y="19"/>
                </a:lnTo>
                <a:lnTo>
                  <a:pt x="0" y="13"/>
                </a:lnTo>
                <a:lnTo>
                  <a:pt x="4" y="10"/>
                </a:lnTo>
                <a:lnTo>
                  <a:pt x="4" y="1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9" name=""/>
          <p:cNvSpPr/>
          <p:nvPr/>
        </p:nvSpPr>
        <p:spPr>
          <a:xfrm>
            <a:off x="2765520" y="5948280"/>
            <a:ext cx="6120" cy="19080"/>
          </a:xfrm>
          <a:custGeom>
            <a:avLst/>
            <a:gdLst/>
            <a:ahLst/>
            <a:rect l="l" t="t" r="r" b="b"/>
            <a:pathLst>
              <a:path w="4" h="9">
                <a:moveTo>
                  <a:pt x="0" y="3"/>
                </a:moveTo>
                <a:lnTo>
                  <a:pt x="0" y="0"/>
                </a:lnTo>
                <a:lnTo>
                  <a:pt x="4" y="5"/>
                </a:lnTo>
                <a:lnTo>
                  <a:pt x="0" y="9"/>
                </a:lnTo>
                <a:lnTo>
                  <a:pt x="0" y="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0" name=""/>
          <p:cNvSpPr/>
          <p:nvPr/>
        </p:nvSpPr>
        <p:spPr>
          <a:xfrm>
            <a:off x="2765520" y="5948280"/>
            <a:ext cx="6120" cy="19080"/>
          </a:xfrm>
          <a:custGeom>
            <a:avLst/>
            <a:gdLst/>
            <a:ahLst/>
            <a:rect l="l" t="t" r="r" b="b"/>
            <a:pathLst>
              <a:path w="4" h="9">
                <a:moveTo>
                  <a:pt x="0" y="3"/>
                </a:moveTo>
                <a:lnTo>
                  <a:pt x="0" y="0"/>
                </a:lnTo>
                <a:lnTo>
                  <a:pt x="4" y="5"/>
                </a:lnTo>
                <a:lnTo>
                  <a:pt x="0" y="9"/>
                </a:lnTo>
                <a:lnTo>
                  <a:pt x="0" y="3"/>
                </a:lnTo>
                <a:lnTo>
                  <a:pt x="0" y="3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1" name=""/>
          <p:cNvSpPr/>
          <p:nvPr/>
        </p:nvSpPr>
        <p:spPr>
          <a:xfrm>
            <a:off x="2765520" y="5929200"/>
            <a:ext cx="11160" cy="25560"/>
          </a:xfrm>
          <a:custGeom>
            <a:avLst/>
            <a:gdLst/>
            <a:ahLst/>
            <a:rect l="l" t="t" r="r" b="b"/>
            <a:pathLst>
              <a:path w="6" h="13">
                <a:moveTo>
                  <a:pt x="0" y="2"/>
                </a:moveTo>
                <a:lnTo>
                  <a:pt x="2" y="0"/>
                </a:lnTo>
                <a:lnTo>
                  <a:pt x="6" y="13"/>
                </a:lnTo>
                <a:lnTo>
                  <a:pt x="0" y="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2" name=""/>
          <p:cNvSpPr/>
          <p:nvPr/>
        </p:nvSpPr>
        <p:spPr>
          <a:xfrm>
            <a:off x="2765520" y="5929200"/>
            <a:ext cx="11160" cy="25560"/>
          </a:xfrm>
          <a:custGeom>
            <a:avLst/>
            <a:gdLst/>
            <a:ahLst/>
            <a:rect l="l" t="t" r="r" b="b"/>
            <a:pathLst>
              <a:path w="6" h="13">
                <a:moveTo>
                  <a:pt x="0" y="2"/>
                </a:moveTo>
                <a:lnTo>
                  <a:pt x="2" y="0"/>
                </a:lnTo>
                <a:lnTo>
                  <a:pt x="6" y="13"/>
                </a:lnTo>
                <a:lnTo>
                  <a:pt x="0" y="2"/>
                </a:lnTo>
                <a:lnTo>
                  <a:pt x="0" y="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3" name=""/>
          <p:cNvSpPr/>
          <p:nvPr/>
        </p:nvSpPr>
        <p:spPr>
          <a:xfrm>
            <a:off x="2792520" y="5902200"/>
            <a:ext cx="9360" cy="12960"/>
          </a:xfrm>
          <a:custGeom>
            <a:avLst/>
            <a:gdLst/>
            <a:ahLst/>
            <a:rect l="l" t="t" r="r" b="b"/>
            <a:pathLst>
              <a:path w="6" h="6">
                <a:moveTo>
                  <a:pt x="6" y="6"/>
                </a:moveTo>
                <a:lnTo>
                  <a:pt x="0" y="2"/>
                </a:lnTo>
                <a:lnTo>
                  <a:pt x="2" y="0"/>
                </a:lnTo>
                <a:lnTo>
                  <a:pt x="6" y="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4" name=""/>
          <p:cNvSpPr/>
          <p:nvPr/>
        </p:nvSpPr>
        <p:spPr>
          <a:xfrm>
            <a:off x="2792520" y="5902200"/>
            <a:ext cx="9360" cy="12960"/>
          </a:xfrm>
          <a:custGeom>
            <a:avLst/>
            <a:gdLst/>
            <a:ahLst/>
            <a:rect l="l" t="t" r="r" b="b"/>
            <a:pathLst>
              <a:path w="6" h="6">
                <a:moveTo>
                  <a:pt x="6" y="6"/>
                </a:moveTo>
                <a:lnTo>
                  <a:pt x="0" y="2"/>
                </a:lnTo>
                <a:lnTo>
                  <a:pt x="2" y="0"/>
                </a:lnTo>
                <a:lnTo>
                  <a:pt x="6" y="6"/>
                </a:lnTo>
                <a:lnTo>
                  <a:pt x="6" y="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5" name=""/>
          <p:cNvSpPr/>
          <p:nvPr/>
        </p:nvSpPr>
        <p:spPr>
          <a:xfrm>
            <a:off x="2805120" y="5764320"/>
            <a:ext cx="15840" cy="12600"/>
          </a:xfrm>
          <a:custGeom>
            <a:avLst/>
            <a:gdLst/>
            <a:ahLst/>
            <a:rect l="l" t="t" r="r" b="b"/>
            <a:pathLst>
              <a:path w="9" h="6">
                <a:moveTo>
                  <a:pt x="0" y="2"/>
                </a:moveTo>
                <a:lnTo>
                  <a:pt x="7" y="0"/>
                </a:lnTo>
                <a:lnTo>
                  <a:pt x="9" y="6"/>
                </a:lnTo>
                <a:lnTo>
                  <a:pt x="0" y="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6" name=""/>
          <p:cNvSpPr/>
          <p:nvPr/>
        </p:nvSpPr>
        <p:spPr>
          <a:xfrm>
            <a:off x="2805120" y="5764320"/>
            <a:ext cx="15840" cy="12600"/>
          </a:xfrm>
          <a:custGeom>
            <a:avLst/>
            <a:gdLst/>
            <a:ahLst/>
            <a:rect l="l" t="t" r="r" b="b"/>
            <a:pathLst>
              <a:path w="9" h="6">
                <a:moveTo>
                  <a:pt x="0" y="2"/>
                </a:moveTo>
                <a:lnTo>
                  <a:pt x="7" y="0"/>
                </a:lnTo>
                <a:lnTo>
                  <a:pt x="9" y="6"/>
                </a:lnTo>
                <a:lnTo>
                  <a:pt x="0" y="2"/>
                </a:lnTo>
                <a:lnTo>
                  <a:pt x="0" y="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7" name=""/>
          <p:cNvSpPr/>
          <p:nvPr/>
        </p:nvSpPr>
        <p:spPr>
          <a:xfrm>
            <a:off x="2824200" y="5729400"/>
            <a:ext cx="23760" cy="27000"/>
          </a:xfrm>
          <a:custGeom>
            <a:avLst/>
            <a:gdLst/>
            <a:ahLst/>
            <a:rect l="l" t="t" r="r" b="b"/>
            <a:pathLst>
              <a:path w="13" h="13">
                <a:moveTo>
                  <a:pt x="8" y="0"/>
                </a:moveTo>
                <a:lnTo>
                  <a:pt x="13" y="4"/>
                </a:lnTo>
                <a:lnTo>
                  <a:pt x="11" y="10"/>
                </a:lnTo>
                <a:lnTo>
                  <a:pt x="4" y="13"/>
                </a:lnTo>
                <a:lnTo>
                  <a:pt x="0" y="4"/>
                </a:lnTo>
                <a:lnTo>
                  <a:pt x="8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8" name=""/>
          <p:cNvSpPr/>
          <p:nvPr/>
        </p:nvSpPr>
        <p:spPr>
          <a:xfrm>
            <a:off x="2824200" y="5729400"/>
            <a:ext cx="23760" cy="27000"/>
          </a:xfrm>
          <a:custGeom>
            <a:avLst/>
            <a:gdLst/>
            <a:ahLst/>
            <a:rect l="l" t="t" r="r" b="b"/>
            <a:pathLst>
              <a:path w="13" h="13">
                <a:moveTo>
                  <a:pt x="8" y="0"/>
                </a:moveTo>
                <a:lnTo>
                  <a:pt x="13" y="4"/>
                </a:lnTo>
                <a:lnTo>
                  <a:pt x="11" y="10"/>
                </a:lnTo>
                <a:lnTo>
                  <a:pt x="4" y="13"/>
                </a:lnTo>
                <a:lnTo>
                  <a:pt x="0" y="4"/>
                </a:lnTo>
                <a:lnTo>
                  <a:pt x="8" y="0"/>
                </a:lnTo>
                <a:lnTo>
                  <a:pt x="8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9" name=""/>
          <p:cNvSpPr/>
          <p:nvPr/>
        </p:nvSpPr>
        <p:spPr>
          <a:xfrm>
            <a:off x="2798640" y="5591160"/>
            <a:ext cx="30240" cy="90360"/>
          </a:xfrm>
          <a:custGeom>
            <a:avLst/>
            <a:gdLst/>
            <a:ahLst/>
            <a:rect l="l" t="t" r="r" b="b"/>
            <a:pathLst>
              <a:path w="17" h="44">
                <a:moveTo>
                  <a:pt x="9" y="0"/>
                </a:moveTo>
                <a:lnTo>
                  <a:pt x="15" y="4"/>
                </a:lnTo>
                <a:lnTo>
                  <a:pt x="17" y="17"/>
                </a:lnTo>
                <a:lnTo>
                  <a:pt x="13" y="23"/>
                </a:lnTo>
                <a:lnTo>
                  <a:pt x="15" y="29"/>
                </a:lnTo>
                <a:lnTo>
                  <a:pt x="13" y="29"/>
                </a:lnTo>
                <a:lnTo>
                  <a:pt x="15" y="36"/>
                </a:lnTo>
                <a:lnTo>
                  <a:pt x="13" y="36"/>
                </a:lnTo>
                <a:lnTo>
                  <a:pt x="11" y="44"/>
                </a:lnTo>
                <a:lnTo>
                  <a:pt x="2" y="42"/>
                </a:lnTo>
                <a:lnTo>
                  <a:pt x="0" y="36"/>
                </a:lnTo>
                <a:lnTo>
                  <a:pt x="6" y="6"/>
                </a:lnTo>
                <a:lnTo>
                  <a:pt x="9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0" name=""/>
          <p:cNvSpPr/>
          <p:nvPr/>
        </p:nvSpPr>
        <p:spPr>
          <a:xfrm>
            <a:off x="2798640" y="5591160"/>
            <a:ext cx="30240" cy="90360"/>
          </a:xfrm>
          <a:custGeom>
            <a:avLst/>
            <a:gdLst/>
            <a:ahLst/>
            <a:rect l="l" t="t" r="r" b="b"/>
            <a:pathLst>
              <a:path w="17" h="44">
                <a:moveTo>
                  <a:pt x="9" y="0"/>
                </a:moveTo>
                <a:lnTo>
                  <a:pt x="15" y="4"/>
                </a:lnTo>
                <a:lnTo>
                  <a:pt x="17" y="17"/>
                </a:lnTo>
                <a:lnTo>
                  <a:pt x="13" y="23"/>
                </a:lnTo>
                <a:lnTo>
                  <a:pt x="15" y="29"/>
                </a:lnTo>
                <a:lnTo>
                  <a:pt x="13" y="29"/>
                </a:lnTo>
                <a:lnTo>
                  <a:pt x="15" y="36"/>
                </a:lnTo>
                <a:lnTo>
                  <a:pt x="13" y="36"/>
                </a:lnTo>
                <a:lnTo>
                  <a:pt x="11" y="44"/>
                </a:lnTo>
                <a:lnTo>
                  <a:pt x="2" y="42"/>
                </a:lnTo>
                <a:lnTo>
                  <a:pt x="0" y="36"/>
                </a:lnTo>
                <a:lnTo>
                  <a:pt x="6" y="6"/>
                </a:lnTo>
                <a:lnTo>
                  <a:pt x="9" y="0"/>
                </a:lnTo>
                <a:lnTo>
                  <a:pt x="9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1" name=""/>
          <p:cNvSpPr/>
          <p:nvPr/>
        </p:nvSpPr>
        <p:spPr>
          <a:xfrm>
            <a:off x="2940120" y="6340320"/>
            <a:ext cx="22320" cy="12960"/>
          </a:xfrm>
          <a:custGeom>
            <a:avLst/>
            <a:gdLst/>
            <a:ahLst/>
            <a:rect l="l" t="t" r="r" b="b"/>
            <a:pathLst>
              <a:path w="13" h="6">
                <a:moveTo>
                  <a:pt x="2" y="6"/>
                </a:moveTo>
                <a:lnTo>
                  <a:pt x="0" y="0"/>
                </a:lnTo>
                <a:lnTo>
                  <a:pt x="13" y="4"/>
                </a:lnTo>
                <a:lnTo>
                  <a:pt x="2" y="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2" name=""/>
          <p:cNvSpPr/>
          <p:nvPr/>
        </p:nvSpPr>
        <p:spPr>
          <a:xfrm>
            <a:off x="2940120" y="6340320"/>
            <a:ext cx="22320" cy="12960"/>
          </a:xfrm>
          <a:custGeom>
            <a:avLst/>
            <a:gdLst/>
            <a:ahLst/>
            <a:rect l="l" t="t" r="r" b="b"/>
            <a:pathLst>
              <a:path w="13" h="6">
                <a:moveTo>
                  <a:pt x="2" y="6"/>
                </a:moveTo>
                <a:lnTo>
                  <a:pt x="0" y="0"/>
                </a:lnTo>
                <a:lnTo>
                  <a:pt x="13" y="4"/>
                </a:lnTo>
                <a:lnTo>
                  <a:pt x="2" y="6"/>
                </a:lnTo>
                <a:lnTo>
                  <a:pt x="2" y="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3" name=""/>
          <p:cNvSpPr/>
          <p:nvPr/>
        </p:nvSpPr>
        <p:spPr>
          <a:xfrm>
            <a:off x="2943360" y="6345360"/>
            <a:ext cx="64800" cy="46080"/>
          </a:xfrm>
          <a:custGeom>
            <a:avLst/>
            <a:gdLst/>
            <a:ahLst/>
            <a:rect l="l" t="t" r="r" b="b"/>
            <a:pathLst>
              <a:path w="37" h="23">
                <a:moveTo>
                  <a:pt x="0" y="6"/>
                </a:moveTo>
                <a:lnTo>
                  <a:pt x="28" y="0"/>
                </a:lnTo>
                <a:lnTo>
                  <a:pt x="30" y="4"/>
                </a:lnTo>
                <a:lnTo>
                  <a:pt x="19" y="4"/>
                </a:lnTo>
                <a:lnTo>
                  <a:pt x="32" y="8"/>
                </a:lnTo>
                <a:lnTo>
                  <a:pt x="26" y="12"/>
                </a:lnTo>
                <a:lnTo>
                  <a:pt x="34" y="13"/>
                </a:lnTo>
                <a:lnTo>
                  <a:pt x="37" y="23"/>
                </a:lnTo>
                <a:lnTo>
                  <a:pt x="17" y="10"/>
                </a:lnTo>
                <a:lnTo>
                  <a:pt x="11" y="12"/>
                </a:lnTo>
                <a:lnTo>
                  <a:pt x="17" y="19"/>
                </a:lnTo>
                <a:lnTo>
                  <a:pt x="9" y="17"/>
                </a:lnTo>
                <a:lnTo>
                  <a:pt x="5" y="12"/>
                </a:lnTo>
                <a:lnTo>
                  <a:pt x="9" y="8"/>
                </a:lnTo>
                <a:lnTo>
                  <a:pt x="0" y="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4" name=""/>
          <p:cNvSpPr/>
          <p:nvPr/>
        </p:nvSpPr>
        <p:spPr>
          <a:xfrm>
            <a:off x="2943360" y="6345360"/>
            <a:ext cx="64800" cy="46080"/>
          </a:xfrm>
          <a:custGeom>
            <a:avLst/>
            <a:gdLst/>
            <a:ahLst/>
            <a:rect l="l" t="t" r="r" b="b"/>
            <a:pathLst>
              <a:path w="37" h="23">
                <a:moveTo>
                  <a:pt x="0" y="6"/>
                </a:moveTo>
                <a:lnTo>
                  <a:pt x="28" y="0"/>
                </a:lnTo>
                <a:lnTo>
                  <a:pt x="30" y="4"/>
                </a:lnTo>
                <a:lnTo>
                  <a:pt x="19" y="4"/>
                </a:lnTo>
                <a:lnTo>
                  <a:pt x="32" y="8"/>
                </a:lnTo>
                <a:lnTo>
                  <a:pt x="26" y="12"/>
                </a:lnTo>
                <a:lnTo>
                  <a:pt x="34" y="13"/>
                </a:lnTo>
                <a:lnTo>
                  <a:pt x="37" y="23"/>
                </a:lnTo>
                <a:lnTo>
                  <a:pt x="17" y="10"/>
                </a:lnTo>
                <a:lnTo>
                  <a:pt x="11" y="12"/>
                </a:lnTo>
                <a:lnTo>
                  <a:pt x="17" y="19"/>
                </a:lnTo>
                <a:lnTo>
                  <a:pt x="9" y="17"/>
                </a:lnTo>
                <a:lnTo>
                  <a:pt x="5" y="12"/>
                </a:lnTo>
                <a:lnTo>
                  <a:pt x="9" y="8"/>
                </a:lnTo>
                <a:lnTo>
                  <a:pt x="0" y="6"/>
                </a:lnTo>
                <a:lnTo>
                  <a:pt x="0" y="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5" name=""/>
          <p:cNvSpPr/>
          <p:nvPr/>
        </p:nvSpPr>
        <p:spPr>
          <a:xfrm>
            <a:off x="3002040" y="6345360"/>
            <a:ext cx="33120" cy="19080"/>
          </a:xfrm>
          <a:custGeom>
            <a:avLst/>
            <a:gdLst/>
            <a:ahLst/>
            <a:rect l="l" t="t" r="r" b="b"/>
            <a:pathLst>
              <a:path w="19" h="10">
                <a:moveTo>
                  <a:pt x="0" y="2"/>
                </a:moveTo>
                <a:lnTo>
                  <a:pt x="17" y="0"/>
                </a:lnTo>
                <a:lnTo>
                  <a:pt x="19" y="8"/>
                </a:lnTo>
                <a:lnTo>
                  <a:pt x="7" y="10"/>
                </a:lnTo>
                <a:lnTo>
                  <a:pt x="0" y="8"/>
                </a:lnTo>
                <a:lnTo>
                  <a:pt x="0" y="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6" name=""/>
          <p:cNvSpPr/>
          <p:nvPr/>
        </p:nvSpPr>
        <p:spPr>
          <a:xfrm>
            <a:off x="3002040" y="6345360"/>
            <a:ext cx="33120" cy="19080"/>
          </a:xfrm>
          <a:custGeom>
            <a:avLst/>
            <a:gdLst/>
            <a:ahLst/>
            <a:rect l="l" t="t" r="r" b="b"/>
            <a:pathLst>
              <a:path w="19" h="10">
                <a:moveTo>
                  <a:pt x="0" y="2"/>
                </a:moveTo>
                <a:lnTo>
                  <a:pt x="17" y="0"/>
                </a:lnTo>
                <a:lnTo>
                  <a:pt x="19" y="8"/>
                </a:lnTo>
                <a:lnTo>
                  <a:pt x="7" y="10"/>
                </a:lnTo>
                <a:lnTo>
                  <a:pt x="0" y="8"/>
                </a:lnTo>
                <a:lnTo>
                  <a:pt x="0" y="2"/>
                </a:lnTo>
                <a:lnTo>
                  <a:pt x="0" y="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7" name=""/>
          <p:cNvSpPr/>
          <p:nvPr/>
        </p:nvSpPr>
        <p:spPr>
          <a:xfrm>
            <a:off x="2592360" y="3824280"/>
            <a:ext cx="179280" cy="241200"/>
          </a:xfrm>
          <a:custGeom>
            <a:avLst/>
            <a:gdLst/>
            <a:ahLst/>
            <a:rect l="l" t="t" r="r" b="b"/>
            <a:pathLst>
              <a:path w="103" h="119">
                <a:moveTo>
                  <a:pt x="101" y="28"/>
                </a:moveTo>
                <a:lnTo>
                  <a:pt x="86" y="19"/>
                </a:lnTo>
                <a:lnTo>
                  <a:pt x="84" y="21"/>
                </a:lnTo>
                <a:lnTo>
                  <a:pt x="65" y="21"/>
                </a:lnTo>
                <a:lnTo>
                  <a:pt x="58" y="11"/>
                </a:lnTo>
                <a:lnTo>
                  <a:pt x="35" y="0"/>
                </a:lnTo>
                <a:lnTo>
                  <a:pt x="13" y="11"/>
                </a:lnTo>
                <a:lnTo>
                  <a:pt x="13" y="23"/>
                </a:lnTo>
                <a:lnTo>
                  <a:pt x="7" y="40"/>
                </a:lnTo>
                <a:lnTo>
                  <a:pt x="0" y="45"/>
                </a:lnTo>
                <a:lnTo>
                  <a:pt x="0" y="68"/>
                </a:lnTo>
                <a:lnTo>
                  <a:pt x="9" y="75"/>
                </a:lnTo>
                <a:lnTo>
                  <a:pt x="15" y="66"/>
                </a:lnTo>
                <a:lnTo>
                  <a:pt x="18" y="74"/>
                </a:lnTo>
                <a:lnTo>
                  <a:pt x="16" y="83"/>
                </a:lnTo>
                <a:lnTo>
                  <a:pt x="7" y="90"/>
                </a:lnTo>
                <a:lnTo>
                  <a:pt x="9" y="96"/>
                </a:lnTo>
                <a:lnTo>
                  <a:pt x="3" y="102"/>
                </a:lnTo>
                <a:lnTo>
                  <a:pt x="5" y="109"/>
                </a:lnTo>
                <a:lnTo>
                  <a:pt x="13" y="107"/>
                </a:lnTo>
                <a:lnTo>
                  <a:pt x="20" y="109"/>
                </a:lnTo>
                <a:lnTo>
                  <a:pt x="24" y="119"/>
                </a:lnTo>
                <a:lnTo>
                  <a:pt x="32" y="117"/>
                </a:lnTo>
                <a:lnTo>
                  <a:pt x="37" y="113"/>
                </a:lnTo>
                <a:lnTo>
                  <a:pt x="39" y="98"/>
                </a:lnTo>
                <a:lnTo>
                  <a:pt x="43" y="90"/>
                </a:lnTo>
                <a:lnTo>
                  <a:pt x="48" y="90"/>
                </a:lnTo>
                <a:lnTo>
                  <a:pt x="50" y="85"/>
                </a:lnTo>
                <a:lnTo>
                  <a:pt x="77" y="74"/>
                </a:lnTo>
                <a:lnTo>
                  <a:pt x="94" y="57"/>
                </a:lnTo>
                <a:lnTo>
                  <a:pt x="101" y="43"/>
                </a:lnTo>
                <a:lnTo>
                  <a:pt x="103" y="43"/>
                </a:lnTo>
                <a:lnTo>
                  <a:pt x="95" y="30"/>
                </a:lnTo>
                <a:lnTo>
                  <a:pt x="101" y="2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8" name=""/>
          <p:cNvSpPr/>
          <p:nvPr/>
        </p:nvSpPr>
        <p:spPr>
          <a:xfrm>
            <a:off x="2592360" y="3824280"/>
            <a:ext cx="179280" cy="241200"/>
          </a:xfrm>
          <a:custGeom>
            <a:avLst/>
            <a:gdLst/>
            <a:ahLst/>
            <a:rect l="l" t="t" r="r" b="b"/>
            <a:pathLst>
              <a:path w="103" h="119">
                <a:moveTo>
                  <a:pt x="101" y="28"/>
                </a:moveTo>
                <a:lnTo>
                  <a:pt x="86" y="19"/>
                </a:lnTo>
                <a:lnTo>
                  <a:pt x="84" y="21"/>
                </a:lnTo>
                <a:lnTo>
                  <a:pt x="65" y="21"/>
                </a:lnTo>
                <a:lnTo>
                  <a:pt x="58" y="11"/>
                </a:lnTo>
                <a:lnTo>
                  <a:pt x="35" y="0"/>
                </a:lnTo>
                <a:lnTo>
                  <a:pt x="13" y="11"/>
                </a:lnTo>
                <a:lnTo>
                  <a:pt x="13" y="23"/>
                </a:lnTo>
                <a:lnTo>
                  <a:pt x="7" y="40"/>
                </a:lnTo>
                <a:lnTo>
                  <a:pt x="0" y="45"/>
                </a:lnTo>
                <a:lnTo>
                  <a:pt x="0" y="68"/>
                </a:lnTo>
                <a:lnTo>
                  <a:pt x="9" y="75"/>
                </a:lnTo>
                <a:lnTo>
                  <a:pt x="15" y="66"/>
                </a:lnTo>
                <a:lnTo>
                  <a:pt x="18" y="74"/>
                </a:lnTo>
                <a:lnTo>
                  <a:pt x="16" y="83"/>
                </a:lnTo>
                <a:lnTo>
                  <a:pt x="7" y="90"/>
                </a:lnTo>
                <a:lnTo>
                  <a:pt x="9" y="96"/>
                </a:lnTo>
                <a:lnTo>
                  <a:pt x="3" y="102"/>
                </a:lnTo>
                <a:lnTo>
                  <a:pt x="5" y="109"/>
                </a:lnTo>
                <a:lnTo>
                  <a:pt x="13" y="107"/>
                </a:lnTo>
                <a:lnTo>
                  <a:pt x="20" y="109"/>
                </a:lnTo>
                <a:lnTo>
                  <a:pt x="24" y="119"/>
                </a:lnTo>
                <a:lnTo>
                  <a:pt x="32" y="117"/>
                </a:lnTo>
                <a:lnTo>
                  <a:pt x="37" y="113"/>
                </a:lnTo>
                <a:lnTo>
                  <a:pt x="39" y="98"/>
                </a:lnTo>
                <a:lnTo>
                  <a:pt x="43" y="90"/>
                </a:lnTo>
                <a:lnTo>
                  <a:pt x="48" y="90"/>
                </a:lnTo>
                <a:lnTo>
                  <a:pt x="50" y="85"/>
                </a:lnTo>
                <a:lnTo>
                  <a:pt x="77" y="74"/>
                </a:lnTo>
                <a:lnTo>
                  <a:pt x="94" y="57"/>
                </a:lnTo>
                <a:lnTo>
                  <a:pt x="101" y="43"/>
                </a:lnTo>
                <a:lnTo>
                  <a:pt x="103" y="43"/>
                </a:lnTo>
                <a:lnTo>
                  <a:pt x="95" y="30"/>
                </a:lnTo>
                <a:lnTo>
                  <a:pt x="101" y="28"/>
                </a:lnTo>
                <a:lnTo>
                  <a:pt x="101" y="28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9" name=""/>
          <p:cNvSpPr/>
          <p:nvPr/>
        </p:nvSpPr>
        <p:spPr>
          <a:xfrm>
            <a:off x="3441600" y="3666960"/>
            <a:ext cx="93600" cy="135000"/>
          </a:xfrm>
          <a:custGeom>
            <a:avLst/>
            <a:gdLst/>
            <a:ahLst/>
            <a:rect l="l" t="t" r="r" b="b"/>
            <a:pathLst>
              <a:path w="54" h="66">
                <a:moveTo>
                  <a:pt x="0" y="60"/>
                </a:moveTo>
                <a:lnTo>
                  <a:pt x="5" y="55"/>
                </a:lnTo>
                <a:lnTo>
                  <a:pt x="9" y="36"/>
                </a:lnTo>
                <a:lnTo>
                  <a:pt x="2" y="24"/>
                </a:lnTo>
                <a:lnTo>
                  <a:pt x="2" y="11"/>
                </a:lnTo>
                <a:lnTo>
                  <a:pt x="9" y="2"/>
                </a:lnTo>
                <a:lnTo>
                  <a:pt x="11" y="0"/>
                </a:lnTo>
                <a:lnTo>
                  <a:pt x="34" y="9"/>
                </a:lnTo>
                <a:lnTo>
                  <a:pt x="49" y="21"/>
                </a:lnTo>
                <a:lnTo>
                  <a:pt x="54" y="28"/>
                </a:lnTo>
                <a:lnTo>
                  <a:pt x="37" y="55"/>
                </a:lnTo>
                <a:lnTo>
                  <a:pt x="26" y="64"/>
                </a:lnTo>
                <a:lnTo>
                  <a:pt x="9" y="66"/>
                </a:lnTo>
                <a:lnTo>
                  <a:pt x="0" y="6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0" name=""/>
          <p:cNvSpPr/>
          <p:nvPr/>
        </p:nvSpPr>
        <p:spPr>
          <a:xfrm>
            <a:off x="3441600" y="3666960"/>
            <a:ext cx="93600" cy="135000"/>
          </a:xfrm>
          <a:custGeom>
            <a:avLst/>
            <a:gdLst/>
            <a:ahLst/>
            <a:rect l="l" t="t" r="r" b="b"/>
            <a:pathLst>
              <a:path w="54" h="66">
                <a:moveTo>
                  <a:pt x="0" y="60"/>
                </a:moveTo>
                <a:lnTo>
                  <a:pt x="5" y="55"/>
                </a:lnTo>
                <a:lnTo>
                  <a:pt x="9" y="36"/>
                </a:lnTo>
                <a:lnTo>
                  <a:pt x="2" y="24"/>
                </a:lnTo>
                <a:lnTo>
                  <a:pt x="2" y="11"/>
                </a:lnTo>
                <a:lnTo>
                  <a:pt x="9" y="2"/>
                </a:lnTo>
                <a:lnTo>
                  <a:pt x="11" y="0"/>
                </a:lnTo>
                <a:lnTo>
                  <a:pt x="34" y="9"/>
                </a:lnTo>
                <a:lnTo>
                  <a:pt x="49" y="21"/>
                </a:lnTo>
                <a:lnTo>
                  <a:pt x="54" y="28"/>
                </a:lnTo>
                <a:lnTo>
                  <a:pt x="37" y="55"/>
                </a:lnTo>
                <a:lnTo>
                  <a:pt x="26" y="64"/>
                </a:lnTo>
                <a:lnTo>
                  <a:pt x="9" y="66"/>
                </a:lnTo>
                <a:lnTo>
                  <a:pt x="0" y="60"/>
                </a:lnTo>
                <a:lnTo>
                  <a:pt x="0" y="6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1" name=""/>
          <p:cNvSpPr/>
          <p:nvPr/>
        </p:nvSpPr>
        <p:spPr>
          <a:xfrm>
            <a:off x="3222720" y="3568680"/>
            <a:ext cx="152280" cy="258840"/>
          </a:xfrm>
          <a:custGeom>
            <a:avLst/>
            <a:gdLst/>
            <a:ahLst/>
            <a:rect l="l" t="t" r="r" b="b"/>
            <a:pathLst>
              <a:path w="88" h="128">
                <a:moveTo>
                  <a:pt x="11" y="57"/>
                </a:moveTo>
                <a:lnTo>
                  <a:pt x="0" y="40"/>
                </a:lnTo>
                <a:lnTo>
                  <a:pt x="3" y="28"/>
                </a:lnTo>
                <a:lnTo>
                  <a:pt x="15" y="21"/>
                </a:lnTo>
                <a:lnTo>
                  <a:pt x="9" y="21"/>
                </a:lnTo>
                <a:lnTo>
                  <a:pt x="9" y="11"/>
                </a:lnTo>
                <a:lnTo>
                  <a:pt x="26" y="2"/>
                </a:lnTo>
                <a:lnTo>
                  <a:pt x="28" y="0"/>
                </a:lnTo>
                <a:lnTo>
                  <a:pt x="32" y="0"/>
                </a:lnTo>
                <a:lnTo>
                  <a:pt x="49" y="11"/>
                </a:lnTo>
                <a:lnTo>
                  <a:pt x="52" y="26"/>
                </a:lnTo>
                <a:lnTo>
                  <a:pt x="66" y="30"/>
                </a:lnTo>
                <a:lnTo>
                  <a:pt x="79" y="45"/>
                </a:lnTo>
                <a:lnTo>
                  <a:pt x="71" y="60"/>
                </a:lnTo>
                <a:lnTo>
                  <a:pt x="62" y="62"/>
                </a:lnTo>
                <a:lnTo>
                  <a:pt x="58" y="77"/>
                </a:lnTo>
                <a:lnTo>
                  <a:pt x="67" y="89"/>
                </a:lnTo>
                <a:lnTo>
                  <a:pt x="75" y="90"/>
                </a:lnTo>
                <a:lnTo>
                  <a:pt x="81" y="107"/>
                </a:lnTo>
                <a:lnTo>
                  <a:pt x="88" y="117"/>
                </a:lnTo>
                <a:lnTo>
                  <a:pt x="77" y="115"/>
                </a:lnTo>
                <a:lnTo>
                  <a:pt x="49" y="128"/>
                </a:lnTo>
                <a:lnTo>
                  <a:pt x="37" y="124"/>
                </a:lnTo>
                <a:lnTo>
                  <a:pt x="30" y="119"/>
                </a:lnTo>
                <a:lnTo>
                  <a:pt x="30" y="109"/>
                </a:lnTo>
                <a:lnTo>
                  <a:pt x="26" y="105"/>
                </a:lnTo>
                <a:lnTo>
                  <a:pt x="28" y="85"/>
                </a:lnTo>
                <a:lnTo>
                  <a:pt x="34" y="81"/>
                </a:lnTo>
                <a:lnTo>
                  <a:pt x="30" y="70"/>
                </a:lnTo>
                <a:lnTo>
                  <a:pt x="24" y="68"/>
                </a:lnTo>
                <a:lnTo>
                  <a:pt x="22" y="57"/>
                </a:lnTo>
                <a:lnTo>
                  <a:pt x="11" y="5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2" name=""/>
          <p:cNvSpPr/>
          <p:nvPr/>
        </p:nvSpPr>
        <p:spPr>
          <a:xfrm>
            <a:off x="3222720" y="3568680"/>
            <a:ext cx="152280" cy="258840"/>
          </a:xfrm>
          <a:custGeom>
            <a:avLst/>
            <a:gdLst/>
            <a:ahLst/>
            <a:rect l="l" t="t" r="r" b="b"/>
            <a:pathLst>
              <a:path w="88" h="128">
                <a:moveTo>
                  <a:pt x="11" y="57"/>
                </a:moveTo>
                <a:lnTo>
                  <a:pt x="0" y="40"/>
                </a:lnTo>
                <a:lnTo>
                  <a:pt x="3" y="28"/>
                </a:lnTo>
                <a:lnTo>
                  <a:pt x="15" y="21"/>
                </a:lnTo>
                <a:lnTo>
                  <a:pt x="9" y="21"/>
                </a:lnTo>
                <a:lnTo>
                  <a:pt x="9" y="11"/>
                </a:lnTo>
                <a:lnTo>
                  <a:pt x="26" y="2"/>
                </a:lnTo>
                <a:lnTo>
                  <a:pt x="28" y="0"/>
                </a:lnTo>
                <a:lnTo>
                  <a:pt x="32" y="0"/>
                </a:lnTo>
                <a:lnTo>
                  <a:pt x="49" y="11"/>
                </a:lnTo>
                <a:lnTo>
                  <a:pt x="52" y="26"/>
                </a:lnTo>
                <a:lnTo>
                  <a:pt x="66" y="30"/>
                </a:lnTo>
                <a:lnTo>
                  <a:pt x="79" y="45"/>
                </a:lnTo>
                <a:lnTo>
                  <a:pt x="71" y="60"/>
                </a:lnTo>
                <a:lnTo>
                  <a:pt x="62" y="62"/>
                </a:lnTo>
                <a:lnTo>
                  <a:pt x="58" y="77"/>
                </a:lnTo>
                <a:lnTo>
                  <a:pt x="67" y="89"/>
                </a:lnTo>
                <a:lnTo>
                  <a:pt x="75" y="90"/>
                </a:lnTo>
                <a:lnTo>
                  <a:pt x="81" y="107"/>
                </a:lnTo>
                <a:lnTo>
                  <a:pt x="88" y="117"/>
                </a:lnTo>
                <a:lnTo>
                  <a:pt x="77" y="115"/>
                </a:lnTo>
                <a:lnTo>
                  <a:pt x="49" y="128"/>
                </a:lnTo>
                <a:lnTo>
                  <a:pt x="37" y="124"/>
                </a:lnTo>
                <a:lnTo>
                  <a:pt x="30" y="119"/>
                </a:lnTo>
                <a:lnTo>
                  <a:pt x="30" y="109"/>
                </a:lnTo>
                <a:lnTo>
                  <a:pt x="26" y="105"/>
                </a:lnTo>
                <a:lnTo>
                  <a:pt x="28" y="85"/>
                </a:lnTo>
                <a:lnTo>
                  <a:pt x="34" y="81"/>
                </a:lnTo>
                <a:lnTo>
                  <a:pt x="30" y="70"/>
                </a:lnTo>
                <a:lnTo>
                  <a:pt x="24" y="68"/>
                </a:lnTo>
                <a:lnTo>
                  <a:pt x="22" y="57"/>
                </a:lnTo>
                <a:lnTo>
                  <a:pt x="11" y="57"/>
                </a:lnTo>
                <a:lnTo>
                  <a:pt x="11" y="57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3" name=""/>
          <p:cNvSpPr/>
          <p:nvPr/>
        </p:nvSpPr>
        <p:spPr>
          <a:xfrm>
            <a:off x="3174840" y="4606920"/>
            <a:ext cx="270000" cy="338040"/>
          </a:xfrm>
          <a:custGeom>
            <a:avLst/>
            <a:gdLst/>
            <a:ahLst/>
            <a:rect l="l" t="t" r="r" b="b"/>
            <a:pathLst>
              <a:path w="155" h="166">
                <a:moveTo>
                  <a:pt x="85" y="17"/>
                </a:moveTo>
                <a:lnTo>
                  <a:pt x="76" y="4"/>
                </a:lnTo>
                <a:lnTo>
                  <a:pt x="66" y="0"/>
                </a:lnTo>
                <a:lnTo>
                  <a:pt x="51" y="0"/>
                </a:lnTo>
                <a:lnTo>
                  <a:pt x="15" y="9"/>
                </a:lnTo>
                <a:lnTo>
                  <a:pt x="6" y="28"/>
                </a:lnTo>
                <a:lnTo>
                  <a:pt x="6" y="41"/>
                </a:lnTo>
                <a:lnTo>
                  <a:pt x="0" y="60"/>
                </a:lnTo>
                <a:lnTo>
                  <a:pt x="6" y="62"/>
                </a:lnTo>
                <a:lnTo>
                  <a:pt x="34" y="94"/>
                </a:lnTo>
                <a:lnTo>
                  <a:pt x="57" y="98"/>
                </a:lnTo>
                <a:lnTo>
                  <a:pt x="91" y="120"/>
                </a:lnTo>
                <a:lnTo>
                  <a:pt x="93" y="128"/>
                </a:lnTo>
                <a:lnTo>
                  <a:pt x="79" y="149"/>
                </a:lnTo>
                <a:lnTo>
                  <a:pt x="79" y="156"/>
                </a:lnTo>
                <a:lnTo>
                  <a:pt x="98" y="160"/>
                </a:lnTo>
                <a:lnTo>
                  <a:pt x="109" y="166"/>
                </a:lnTo>
                <a:lnTo>
                  <a:pt x="130" y="162"/>
                </a:lnTo>
                <a:lnTo>
                  <a:pt x="147" y="145"/>
                </a:lnTo>
                <a:lnTo>
                  <a:pt x="151" y="126"/>
                </a:lnTo>
                <a:lnTo>
                  <a:pt x="155" y="103"/>
                </a:lnTo>
                <a:lnTo>
                  <a:pt x="153" y="92"/>
                </a:lnTo>
                <a:lnTo>
                  <a:pt x="134" y="90"/>
                </a:lnTo>
                <a:lnTo>
                  <a:pt x="126" y="60"/>
                </a:lnTo>
                <a:lnTo>
                  <a:pt x="117" y="56"/>
                </a:lnTo>
                <a:lnTo>
                  <a:pt x="104" y="60"/>
                </a:lnTo>
                <a:lnTo>
                  <a:pt x="89" y="55"/>
                </a:lnTo>
                <a:lnTo>
                  <a:pt x="85" y="1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4" name=""/>
          <p:cNvSpPr/>
          <p:nvPr/>
        </p:nvSpPr>
        <p:spPr>
          <a:xfrm>
            <a:off x="3174840" y="4606920"/>
            <a:ext cx="270000" cy="338040"/>
          </a:xfrm>
          <a:custGeom>
            <a:avLst/>
            <a:gdLst/>
            <a:ahLst/>
            <a:rect l="l" t="t" r="r" b="b"/>
            <a:pathLst>
              <a:path w="155" h="166">
                <a:moveTo>
                  <a:pt x="85" y="17"/>
                </a:moveTo>
                <a:lnTo>
                  <a:pt x="76" y="4"/>
                </a:lnTo>
                <a:lnTo>
                  <a:pt x="66" y="0"/>
                </a:lnTo>
                <a:lnTo>
                  <a:pt x="51" y="0"/>
                </a:lnTo>
                <a:lnTo>
                  <a:pt x="15" y="9"/>
                </a:lnTo>
                <a:lnTo>
                  <a:pt x="6" y="28"/>
                </a:lnTo>
                <a:lnTo>
                  <a:pt x="6" y="41"/>
                </a:lnTo>
                <a:lnTo>
                  <a:pt x="0" y="60"/>
                </a:lnTo>
                <a:lnTo>
                  <a:pt x="6" y="62"/>
                </a:lnTo>
                <a:lnTo>
                  <a:pt x="34" y="94"/>
                </a:lnTo>
                <a:lnTo>
                  <a:pt x="57" y="98"/>
                </a:lnTo>
                <a:lnTo>
                  <a:pt x="91" y="120"/>
                </a:lnTo>
                <a:lnTo>
                  <a:pt x="93" y="128"/>
                </a:lnTo>
                <a:lnTo>
                  <a:pt x="79" y="149"/>
                </a:lnTo>
                <a:lnTo>
                  <a:pt x="79" y="156"/>
                </a:lnTo>
                <a:lnTo>
                  <a:pt x="98" y="160"/>
                </a:lnTo>
                <a:lnTo>
                  <a:pt x="109" y="166"/>
                </a:lnTo>
                <a:lnTo>
                  <a:pt x="130" y="162"/>
                </a:lnTo>
                <a:lnTo>
                  <a:pt x="147" y="145"/>
                </a:lnTo>
                <a:lnTo>
                  <a:pt x="151" y="126"/>
                </a:lnTo>
                <a:lnTo>
                  <a:pt x="155" y="103"/>
                </a:lnTo>
                <a:lnTo>
                  <a:pt x="153" y="92"/>
                </a:lnTo>
                <a:lnTo>
                  <a:pt x="134" y="90"/>
                </a:lnTo>
                <a:lnTo>
                  <a:pt x="126" y="60"/>
                </a:lnTo>
                <a:lnTo>
                  <a:pt x="117" y="56"/>
                </a:lnTo>
                <a:lnTo>
                  <a:pt x="104" y="60"/>
                </a:lnTo>
                <a:lnTo>
                  <a:pt x="89" y="55"/>
                </a:lnTo>
                <a:lnTo>
                  <a:pt x="85" y="17"/>
                </a:lnTo>
                <a:lnTo>
                  <a:pt x="85" y="17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5" name=""/>
          <p:cNvSpPr/>
          <p:nvPr/>
        </p:nvSpPr>
        <p:spPr>
          <a:xfrm>
            <a:off x="2575080" y="3881520"/>
            <a:ext cx="404640" cy="682560"/>
          </a:xfrm>
          <a:custGeom>
            <a:avLst/>
            <a:gdLst/>
            <a:ahLst/>
            <a:rect l="l" t="t" r="r" b="b"/>
            <a:pathLst>
              <a:path w="232" h="337">
                <a:moveTo>
                  <a:pt x="216" y="326"/>
                </a:moveTo>
                <a:lnTo>
                  <a:pt x="211" y="333"/>
                </a:lnTo>
                <a:lnTo>
                  <a:pt x="198" y="337"/>
                </a:lnTo>
                <a:lnTo>
                  <a:pt x="166" y="311"/>
                </a:lnTo>
                <a:lnTo>
                  <a:pt x="139" y="300"/>
                </a:lnTo>
                <a:lnTo>
                  <a:pt x="113" y="283"/>
                </a:lnTo>
                <a:lnTo>
                  <a:pt x="92" y="262"/>
                </a:lnTo>
                <a:lnTo>
                  <a:pt x="90" y="243"/>
                </a:lnTo>
                <a:lnTo>
                  <a:pt x="68" y="209"/>
                </a:lnTo>
                <a:lnTo>
                  <a:pt x="45" y="151"/>
                </a:lnTo>
                <a:lnTo>
                  <a:pt x="34" y="142"/>
                </a:lnTo>
                <a:lnTo>
                  <a:pt x="25" y="123"/>
                </a:lnTo>
                <a:lnTo>
                  <a:pt x="4" y="106"/>
                </a:lnTo>
                <a:lnTo>
                  <a:pt x="8" y="100"/>
                </a:lnTo>
                <a:lnTo>
                  <a:pt x="4" y="94"/>
                </a:lnTo>
                <a:lnTo>
                  <a:pt x="0" y="78"/>
                </a:lnTo>
                <a:lnTo>
                  <a:pt x="17" y="62"/>
                </a:lnTo>
                <a:lnTo>
                  <a:pt x="19" y="68"/>
                </a:lnTo>
                <a:lnTo>
                  <a:pt x="13" y="74"/>
                </a:lnTo>
                <a:lnTo>
                  <a:pt x="15" y="81"/>
                </a:lnTo>
                <a:lnTo>
                  <a:pt x="23" y="79"/>
                </a:lnTo>
                <a:lnTo>
                  <a:pt x="30" y="81"/>
                </a:lnTo>
                <a:lnTo>
                  <a:pt x="34" y="91"/>
                </a:lnTo>
                <a:lnTo>
                  <a:pt x="42" y="89"/>
                </a:lnTo>
                <a:lnTo>
                  <a:pt x="47" y="85"/>
                </a:lnTo>
                <a:lnTo>
                  <a:pt x="49" y="70"/>
                </a:lnTo>
                <a:lnTo>
                  <a:pt x="53" y="62"/>
                </a:lnTo>
                <a:lnTo>
                  <a:pt x="58" y="62"/>
                </a:lnTo>
                <a:lnTo>
                  <a:pt x="60" y="57"/>
                </a:lnTo>
                <a:lnTo>
                  <a:pt x="87" y="46"/>
                </a:lnTo>
                <a:lnTo>
                  <a:pt x="104" y="29"/>
                </a:lnTo>
                <a:lnTo>
                  <a:pt x="111" y="15"/>
                </a:lnTo>
                <a:lnTo>
                  <a:pt x="113" y="15"/>
                </a:lnTo>
                <a:lnTo>
                  <a:pt x="105" y="2"/>
                </a:lnTo>
                <a:lnTo>
                  <a:pt x="111" y="0"/>
                </a:lnTo>
                <a:lnTo>
                  <a:pt x="121" y="2"/>
                </a:lnTo>
                <a:lnTo>
                  <a:pt x="134" y="17"/>
                </a:lnTo>
                <a:lnTo>
                  <a:pt x="141" y="19"/>
                </a:lnTo>
                <a:lnTo>
                  <a:pt x="143" y="30"/>
                </a:lnTo>
                <a:lnTo>
                  <a:pt x="149" y="30"/>
                </a:lnTo>
                <a:lnTo>
                  <a:pt x="153" y="44"/>
                </a:lnTo>
                <a:lnTo>
                  <a:pt x="166" y="44"/>
                </a:lnTo>
                <a:lnTo>
                  <a:pt x="173" y="40"/>
                </a:lnTo>
                <a:lnTo>
                  <a:pt x="184" y="42"/>
                </a:lnTo>
                <a:lnTo>
                  <a:pt x="190" y="40"/>
                </a:lnTo>
                <a:lnTo>
                  <a:pt x="203" y="46"/>
                </a:lnTo>
                <a:lnTo>
                  <a:pt x="207" y="51"/>
                </a:lnTo>
                <a:lnTo>
                  <a:pt x="198" y="68"/>
                </a:lnTo>
                <a:lnTo>
                  <a:pt x="209" y="74"/>
                </a:lnTo>
                <a:lnTo>
                  <a:pt x="179" y="81"/>
                </a:lnTo>
                <a:lnTo>
                  <a:pt x="164" y="91"/>
                </a:lnTo>
                <a:lnTo>
                  <a:pt x="153" y="106"/>
                </a:lnTo>
                <a:lnTo>
                  <a:pt x="151" y="119"/>
                </a:lnTo>
                <a:lnTo>
                  <a:pt x="145" y="123"/>
                </a:lnTo>
                <a:lnTo>
                  <a:pt x="139" y="138"/>
                </a:lnTo>
                <a:lnTo>
                  <a:pt x="143" y="151"/>
                </a:lnTo>
                <a:lnTo>
                  <a:pt x="154" y="162"/>
                </a:lnTo>
                <a:lnTo>
                  <a:pt x="154" y="172"/>
                </a:lnTo>
                <a:lnTo>
                  <a:pt x="164" y="172"/>
                </a:lnTo>
                <a:lnTo>
                  <a:pt x="169" y="181"/>
                </a:lnTo>
                <a:lnTo>
                  <a:pt x="179" y="181"/>
                </a:lnTo>
                <a:lnTo>
                  <a:pt x="200" y="170"/>
                </a:lnTo>
                <a:lnTo>
                  <a:pt x="200" y="200"/>
                </a:lnTo>
                <a:lnTo>
                  <a:pt x="201" y="202"/>
                </a:lnTo>
                <a:lnTo>
                  <a:pt x="215" y="200"/>
                </a:lnTo>
                <a:lnTo>
                  <a:pt x="232" y="226"/>
                </a:lnTo>
                <a:lnTo>
                  <a:pt x="226" y="236"/>
                </a:lnTo>
                <a:lnTo>
                  <a:pt x="226" y="266"/>
                </a:lnTo>
                <a:lnTo>
                  <a:pt x="220" y="269"/>
                </a:lnTo>
                <a:lnTo>
                  <a:pt x="224" y="279"/>
                </a:lnTo>
                <a:lnTo>
                  <a:pt x="220" y="286"/>
                </a:lnTo>
                <a:lnTo>
                  <a:pt x="220" y="294"/>
                </a:lnTo>
                <a:lnTo>
                  <a:pt x="226" y="305"/>
                </a:lnTo>
                <a:lnTo>
                  <a:pt x="215" y="320"/>
                </a:lnTo>
                <a:lnTo>
                  <a:pt x="216" y="32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6" name=""/>
          <p:cNvSpPr/>
          <p:nvPr/>
        </p:nvSpPr>
        <p:spPr>
          <a:xfrm>
            <a:off x="2575080" y="3881520"/>
            <a:ext cx="404640" cy="682560"/>
          </a:xfrm>
          <a:custGeom>
            <a:avLst/>
            <a:gdLst/>
            <a:ahLst/>
            <a:rect l="l" t="t" r="r" b="b"/>
            <a:pathLst>
              <a:path w="232" h="337">
                <a:moveTo>
                  <a:pt x="216" y="326"/>
                </a:moveTo>
                <a:lnTo>
                  <a:pt x="211" y="333"/>
                </a:lnTo>
                <a:lnTo>
                  <a:pt x="198" y="337"/>
                </a:lnTo>
                <a:lnTo>
                  <a:pt x="166" y="311"/>
                </a:lnTo>
                <a:lnTo>
                  <a:pt x="139" y="300"/>
                </a:lnTo>
                <a:lnTo>
                  <a:pt x="113" y="283"/>
                </a:lnTo>
                <a:lnTo>
                  <a:pt x="92" y="262"/>
                </a:lnTo>
                <a:lnTo>
                  <a:pt x="90" y="243"/>
                </a:lnTo>
                <a:lnTo>
                  <a:pt x="68" y="209"/>
                </a:lnTo>
                <a:lnTo>
                  <a:pt x="45" y="151"/>
                </a:lnTo>
                <a:lnTo>
                  <a:pt x="34" y="142"/>
                </a:lnTo>
                <a:lnTo>
                  <a:pt x="25" y="123"/>
                </a:lnTo>
                <a:lnTo>
                  <a:pt x="4" y="106"/>
                </a:lnTo>
                <a:lnTo>
                  <a:pt x="8" y="100"/>
                </a:lnTo>
                <a:lnTo>
                  <a:pt x="4" y="94"/>
                </a:lnTo>
                <a:lnTo>
                  <a:pt x="0" y="78"/>
                </a:lnTo>
                <a:lnTo>
                  <a:pt x="17" y="62"/>
                </a:lnTo>
                <a:lnTo>
                  <a:pt x="19" y="68"/>
                </a:lnTo>
                <a:lnTo>
                  <a:pt x="13" y="74"/>
                </a:lnTo>
                <a:lnTo>
                  <a:pt x="15" y="81"/>
                </a:lnTo>
                <a:lnTo>
                  <a:pt x="23" y="79"/>
                </a:lnTo>
                <a:lnTo>
                  <a:pt x="30" y="81"/>
                </a:lnTo>
                <a:lnTo>
                  <a:pt x="34" y="91"/>
                </a:lnTo>
                <a:lnTo>
                  <a:pt x="42" y="89"/>
                </a:lnTo>
                <a:lnTo>
                  <a:pt x="47" y="85"/>
                </a:lnTo>
                <a:lnTo>
                  <a:pt x="49" y="70"/>
                </a:lnTo>
                <a:lnTo>
                  <a:pt x="53" y="62"/>
                </a:lnTo>
                <a:lnTo>
                  <a:pt x="58" y="62"/>
                </a:lnTo>
                <a:lnTo>
                  <a:pt x="60" y="57"/>
                </a:lnTo>
                <a:lnTo>
                  <a:pt x="87" y="46"/>
                </a:lnTo>
                <a:lnTo>
                  <a:pt x="104" y="29"/>
                </a:lnTo>
                <a:lnTo>
                  <a:pt x="111" y="15"/>
                </a:lnTo>
                <a:lnTo>
                  <a:pt x="113" y="15"/>
                </a:lnTo>
                <a:lnTo>
                  <a:pt x="105" y="2"/>
                </a:lnTo>
                <a:lnTo>
                  <a:pt x="111" y="0"/>
                </a:lnTo>
                <a:lnTo>
                  <a:pt x="121" y="2"/>
                </a:lnTo>
                <a:lnTo>
                  <a:pt x="134" y="17"/>
                </a:lnTo>
                <a:lnTo>
                  <a:pt x="141" y="19"/>
                </a:lnTo>
                <a:lnTo>
                  <a:pt x="143" y="30"/>
                </a:lnTo>
                <a:lnTo>
                  <a:pt x="149" y="30"/>
                </a:lnTo>
                <a:lnTo>
                  <a:pt x="153" y="44"/>
                </a:lnTo>
                <a:lnTo>
                  <a:pt x="166" y="44"/>
                </a:lnTo>
                <a:lnTo>
                  <a:pt x="173" y="40"/>
                </a:lnTo>
                <a:lnTo>
                  <a:pt x="184" y="42"/>
                </a:lnTo>
                <a:lnTo>
                  <a:pt x="190" y="40"/>
                </a:lnTo>
                <a:lnTo>
                  <a:pt x="203" y="46"/>
                </a:lnTo>
                <a:lnTo>
                  <a:pt x="207" y="51"/>
                </a:lnTo>
                <a:lnTo>
                  <a:pt x="198" y="68"/>
                </a:lnTo>
                <a:lnTo>
                  <a:pt x="209" y="74"/>
                </a:lnTo>
                <a:lnTo>
                  <a:pt x="179" y="81"/>
                </a:lnTo>
                <a:lnTo>
                  <a:pt x="164" y="91"/>
                </a:lnTo>
                <a:lnTo>
                  <a:pt x="153" y="106"/>
                </a:lnTo>
                <a:lnTo>
                  <a:pt x="151" y="119"/>
                </a:lnTo>
                <a:lnTo>
                  <a:pt x="145" y="123"/>
                </a:lnTo>
                <a:lnTo>
                  <a:pt x="139" y="138"/>
                </a:lnTo>
                <a:lnTo>
                  <a:pt x="143" y="151"/>
                </a:lnTo>
                <a:lnTo>
                  <a:pt x="154" y="162"/>
                </a:lnTo>
                <a:lnTo>
                  <a:pt x="154" y="172"/>
                </a:lnTo>
                <a:lnTo>
                  <a:pt x="164" y="172"/>
                </a:lnTo>
                <a:lnTo>
                  <a:pt x="169" y="181"/>
                </a:lnTo>
                <a:lnTo>
                  <a:pt x="179" y="181"/>
                </a:lnTo>
                <a:lnTo>
                  <a:pt x="200" y="170"/>
                </a:lnTo>
                <a:lnTo>
                  <a:pt x="200" y="200"/>
                </a:lnTo>
                <a:lnTo>
                  <a:pt x="201" y="202"/>
                </a:lnTo>
                <a:lnTo>
                  <a:pt x="215" y="200"/>
                </a:lnTo>
                <a:lnTo>
                  <a:pt x="232" y="226"/>
                </a:lnTo>
                <a:lnTo>
                  <a:pt x="226" y="236"/>
                </a:lnTo>
                <a:lnTo>
                  <a:pt x="226" y="266"/>
                </a:lnTo>
                <a:lnTo>
                  <a:pt x="220" y="269"/>
                </a:lnTo>
                <a:lnTo>
                  <a:pt x="224" y="279"/>
                </a:lnTo>
                <a:lnTo>
                  <a:pt x="220" y="286"/>
                </a:lnTo>
                <a:lnTo>
                  <a:pt x="220" y="294"/>
                </a:lnTo>
                <a:lnTo>
                  <a:pt x="226" y="305"/>
                </a:lnTo>
                <a:lnTo>
                  <a:pt x="215" y="320"/>
                </a:lnTo>
                <a:lnTo>
                  <a:pt x="216" y="326"/>
                </a:lnTo>
                <a:lnTo>
                  <a:pt x="216" y="32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7" name=""/>
          <p:cNvSpPr/>
          <p:nvPr/>
        </p:nvSpPr>
        <p:spPr>
          <a:xfrm>
            <a:off x="3322800" y="3656160"/>
            <a:ext cx="134640" cy="149040"/>
          </a:xfrm>
          <a:custGeom>
            <a:avLst/>
            <a:gdLst/>
            <a:ahLst/>
            <a:rect l="l" t="t" r="r" b="b"/>
            <a:pathLst>
              <a:path w="77" h="74">
                <a:moveTo>
                  <a:pt x="30" y="74"/>
                </a:moveTo>
                <a:lnTo>
                  <a:pt x="23" y="64"/>
                </a:lnTo>
                <a:lnTo>
                  <a:pt x="17" y="47"/>
                </a:lnTo>
                <a:lnTo>
                  <a:pt x="9" y="46"/>
                </a:lnTo>
                <a:lnTo>
                  <a:pt x="0" y="34"/>
                </a:lnTo>
                <a:lnTo>
                  <a:pt x="4" y="19"/>
                </a:lnTo>
                <a:lnTo>
                  <a:pt x="13" y="17"/>
                </a:lnTo>
                <a:lnTo>
                  <a:pt x="21" y="2"/>
                </a:lnTo>
                <a:lnTo>
                  <a:pt x="58" y="0"/>
                </a:lnTo>
                <a:lnTo>
                  <a:pt x="77" y="4"/>
                </a:lnTo>
                <a:lnTo>
                  <a:pt x="77" y="8"/>
                </a:lnTo>
                <a:lnTo>
                  <a:pt x="70" y="17"/>
                </a:lnTo>
                <a:lnTo>
                  <a:pt x="70" y="30"/>
                </a:lnTo>
                <a:lnTo>
                  <a:pt x="77" y="42"/>
                </a:lnTo>
                <a:lnTo>
                  <a:pt x="73" y="61"/>
                </a:lnTo>
                <a:lnTo>
                  <a:pt x="68" y="66"/>
                </a:lnTo>
                <a:lnTo>
                  <a:pt x="58" y="62"/>
                </a:lnTo>
                <a:lnTo>
                  <a:pt x="43" y="64"/>
                </a:lnTo>
                <a:lnTo>
                  <a:pt x="41" y="74"/>
                </a:lnTo>
                <a:lnTo>
                  <a:pt x="30" y="7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8" name=""/>
          <p:cNvSpPr/>
          <p:nvPr/>
        </p:nvSpPr>
        <p:spPr>
          <a:xfrm>
            <a:off x="3322800" y="3656160"/>
            <a:ext cx="134640" cy="149040"/>
          </a:xfrm>
          <a:custGeom>
            <a:avLst/>
            <a:gdLst/>
            <a:ahLst/>
            <a:rect l="l" t="t" r="r" b="b"/>
            <a:pathLst>
              <a:path w="77" h="74">
                <a:moveTo>
                  <a:pt x="30" y="74"/>
                </a:moveTo>
                <a:lnTo>
                  <a:pt x="23" y="64"/>
                </a:lnTo>
                <a:lnTo>
                  <a:pt x="17" y="47"/>
                </a:lnTo>
                <a:lnTo>
                  <a:pt x="9" y="46"/>
                </a:lnTo>
                <a:lnTo>
                  <a:pt x="0" y="34"/>
                </a:lnTo>
                <a:lnTo>
                  <a:pt x="4" y="19"/>
                </a:lnTo>
                <a:lnTo>
                  <a:pt x="13" y="17"/>
                </a:lnTo>
                <a:lnTo>
                  <a:pt x="21" y="2"/>
                </a:lnTo>
                <a:lnTo>
                  <a:pt x="58" y="0"/>
                </a:lnTo>
                <a:lnTo>
                  <a:pt x="77" y="4"/>
                </a:lnTo>
                <a:lnTo>
                  <a:pt x="77" y="8"/>
                </a:lnTo>
                <a:lnTo>
                  <a:pt x="70" y="17"/>
                </a:lnTo>
                <a:lnTo>
                  <a:pt x="70" y="30"/>
                </a:lnTo>
                <a:lnTo>
                  <a:pt x="77" y="42"/>
                </a:lnTo>
                <a:lnTo>
                  <a:pt x="73" y="61"/>
                </a:lnTo>
                <a:lnTo>
                  <a:pt x="68" y="66"/>
                </a:lnTo>
                <a:lnTo>
                  <a:pt x="58" y="62"/>
                </a:lnTo>
                <a:lnTo>
                  <a:pt x="43" y="64"/>
                </a:lnTo>
                <a:lnTo>
                  <a:pt x="41" y="74"/>
                </a:lnTo>
                <a:lnTo>
                  <a:pt x="30" y="74"/>
                </a:lnTo>
                <a:lnTo>
                  <a:pt x="30" y="7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9" name=""/>
          <p:cNvSpPr/>
          <p:nvPr/>
        </p:nvSpPr>
        <p:spPr>
          <a:xfrm>
            <a:off x="3201840" y="3473280"/>
            <a:ext cx="28800" cy="25560"/>
          </a:xfrm>
          <a:custGeom>
            <a:avLst/>
            <a:gdLst/>
            <a:ahLst/>
            <a:rect l="l" t="t" r="r" b="b"/>
            <a:pathLst>
              <a:path w="17" h="13">
                <a:moveTo>
                  <a:pt x="17" y="0"/>
                </a:moveTo>
                <a:lnTo>
                  <a:pt x="14" y="11"/>
                </a:lnTo>
                <a:lnTo>
                  <a:pt x="0" y="13"/>
                </a:lnTo>
                <a:lnTo>
                  <a:pt x="8" y="8"/>
                </a:lnTo>
                <a:lnTo>
                  <a:pt x="4" y="0"/>
                </a:lnTo>
                <a:lnTo>
                  <a:pt x="17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0" name=""/>
          <p:cNvSpPr/>
          <p:nvPr/>
        </p:nvSpPr>
        <p:spPr>
          <a:xfrm>
            <a:off x="3201840" y="3473280"/>
            <a:ext cx="28800" cy="25560"/>
          </a:xfrm>
          <a:custGeom>
            <a:avLst/>
            <a:gdLst/>
            <a:ahLst/>
            <a:rect l="l" t="t" r="r" b="b"/>
            <a:pathLst>
              <a:path w="17" h="13">
                <a:moveTo>
                  <a:pt x="17" y="0"/>
                </a:moveTo>
                <a:lnTo>
                  <a:pt x="14" y="11"/>
                </a:lnTo>
                <a:lnTo>
                  <a:pt x="0" y="13"/>
                </a:lnTo>
                <a:lnTo>
                  <a:pt x="8" y="8"/>
                </a:lnTo>
                <a:lnTo>
                  <a:pt x="4" y="0"/>
                </a:lnTo>
                <a:lnTo>
                  <a:pt x="17" y="0"/>
                </a:lnTo>
                <a:lnTo>
                  <a:pt x="17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1" name=""/>
          <p:cNvSpPr/>
          <p:nvPr/>
        </p:nvSpPr>
        <p:spPr>
          <a:xfrm>
            <a:off x="3313080" y="5054760"/>
            <a:ext cx="169920" cy="214200"/>
          </a:xfrm>
          <a:custGeom>
            <a:avLst/>
            <a:gdLst/>
            <a:ahLst/>
            <a:rect l="l" t="t" r="r" b="b"/>
            <a:pathLst>
              <a:path w="98" h="106">
                <a:moveTo>
                  <a:pt x="15" y="2"/>
                </a:moveTo>
                <a:lnTo>
                  <a:pt x="30" y="0"/>
                </a:lnTo>
                <a:lnTo>
                  <a:pt x="42" y="11"/>
                </a:lnTo>
                <a:lnTo>
                  <a:pt x="44" y="19"/>
                </a:lnTo>
                <a:lnTo>
                  <a:pt x="51" y="15"/>
                </a:lnTo>
                <a:lnTo>
                  <a:pt x="61" y="25"/>
                </a:lnTo>
                <a:lnTo>
                  <a:pt x="85" y="40"/>
                </a:lnTo>
                <a:lnTo>
                  <a:pt x="89" y="49"/>
                </a:lnTo>
                <a:lnTo>
                  <a:pt x="98" y="57"/>
                </a:lnTo>
                <a:lnTo>
                  <a:pt x="91" y="66"/>
                </a:lnTo>
                <a:lnTo>
                  <a:pt x="93" y="79"/>
                </a:lnTo>
                <a:lnTo>
                  <a:pt x="79" y="100"/>
                </a:lnTo>
                <a:lnTo>
                  <a:pt x="64" y="106"/>
                </a:lnTo>
                <a:lnTo>
                  <a:pt x="40" y="104"/>
                </a:lnTo>
                <a:lnTo>
                  <a:pt x="23" y="96"/>
                </a:lnTo>
                <a:lnTo>
                  <a:pt x="10" y="94"/>
                </a:lnTo>
                <a:lnTo>
                  <a:pt x="0" y="85"/>
                </a:lnTo>
                <a:lnTo>
                  <a:pt x="6" y="60"/>
                </a:lnTo>
                <a:lnTo>
                  <a:pt x="10" y="10"/>
                </a:lnTo>
                <a:lnTo>
                  <a:pt x="15" y="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2" name=""/>
          <p:cNvSpPr/>
          <p:nvPr/>
        </p:nvSpPr>
        <p:spPr>
          <a:xfrm>
            <a:off x="3313080" y="5054760"/>
            <a:ext cx="169920" cy="214200"/>
          </a:xfrm>
          <a:custGeom>
            <a:avLst/>
            <a:gdLst/>
            <a:ahLst/>
            <a:rect l="l" t="t" r="r" b="b"/>
            <a:pathLst>
              <a:path w="98" h="106">
                <a:moveTo>
                  <a:pt x="15" y="2"/>
                </a:moveTo>
                <a:lnTo>
                  <a:pt x="30" y="0"/>
                </a:lnTo>
                <a:lnTo>
                  <a:pt x="42" y="11"/>
                </a:lnTo>
                <a:lnTo>
                  <a:pt x="44" y="19"/>
                </a:lnTo>
                <a:lnTo>
                  <a:pt x="51" y="15"/>
                </a:lnTo>
                <a:lnTo>
                  <a:pt x="61" y="25"/>
                </a:lnTo>
                <a:lnTo>
                  <a:pt x="85" y="40"/>
                </a:lnTo>
                <a:lnTo>
                  <a:pt x="89" y="49"/>
                </a:lnTo>
                <a:lnTo>
                  <a:pt x="98" y="57"/>
                </a:lnTo>
                <a:lnTo>
                  <a:pt x="91" y="66"/>
                </a:lnTo>
                <a:lnTo>
                  <a:pt x="93" y="79"/>
                </a:lnTo>
                <a:lnTo>
                  <a:pt x="79" y="100"/>
                </a:lnTo>
                <a:lnTo>
                  <a:pt x="64" y="106"/>
                </a:lnTo>
                <a:lnTo>
                  <a:pt x="40" y="104"/>
                </a:lnTo>
                <a:lnTo>
                  <a:pt x="23" y="96"/>
                </a:lnTo>
                <a:lnTo>
                  <a:pt x="10" y="94"/>
                </a:lnTo>
                <a:lnTo>
                  <a:pt x="0" y="85"/>
                </a:lnTo>
                <a:lnTo>
                  <a:pt x="6" y="60"/>
                </a:lnTo>
                <a:lnTo>
                  <a:pt x="10" y="10"/>
                </a:lnTo>
                <a:lnTo>
                  <a:pt x="15" y="2"/>
                </a:lnTo>
                <a:lnTo>
                  <a:pt x="15" y="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3" name=""/>
          <p:cNvSpPr/>
          <p:nvPr/>
        </p:nvSpPr>
        <p:spPr>
          <a:xfrm>
            <a:off x="2832120" y="3416400"/>
            <a:ext cx="439560" cy="430200"/>
          </a:xfrm>
          <a:custGeom>
            <a:avLst/>
            <a:gdLst/>
            <a:ahLst/>
            <a:rect l="l" t="t" r="r" b="b"/>
            <a:pathLst>
              <a:path w="252" h="212">
                <a:moveTo>
                  <a:pt x="37" y="7"/>
                </a:moveTo>
                <a:lnTo>
                  <a:pt x="26" y="11"/>
                </a:lnTo>
                <a:lnTo>
                  <a:pt x="13" y="24"/>
                </a:lnTo>
                <a:lnTo>
                  <a:pt x="0" y="58"/>
                </a:lnTo>
                <a:lnTo>
                  <a:pt x="9" y="58"/>
                </a:lnTo>
                <a:lnTo>
                  <a:pt x="17" y="75"/>
                </a:lnTo>
                <a:lnTo>
                  <a:pt x="19" y="90"/>
                </a:lnTo>
                <a:lnTo>
                  <a:pt x="26" y="96"/>
                </a:lnTo>
                <a:lnTo>
                  <a:pt x="36" y="98"/>
                </a:lnTo>
                <a:lnTo>
                  <a:pt x="51" y="96"/>
                </a:lnTo>
                <a:lnTo>
                  <a:pt x="60" y="100"/>
                </a:lnTo>
                <a:lnTo>
                  <a:pt x="73" y="115"/>
                </a:lnTo>
                <a:lnTo>
                  <a:pt x="109" y="113"/>
                </a:lnTo>
                <a:lnTo>
                  <a:pt x="101" y="143"/>
                </a:lnTo>
                <a:lnTo>
                  <a:pt x="103" y="152"/>
                </a:lnTo>
                <a:lnTo>
                  <a:pt x="113" y="165"/>
                </a:lnTo>
                <a:lnTo>
                  <a:pt x="103" y="175"/>
                </a:lnTo>
                <a:lnTo>
                  <a:pt x="111" y="184"/>
                </a:lnTo>
                <a:lnTo>
                  <a:pt x="120" y="203"/>
                </a:lnTo>
                <a:lnTo>
                  <a:pt x="130" y="212"/>
                </a:lnTo>
                <a:lnTo>
                  <a:pt x="143" y="212"/>
                </a:lnTo>
                <a:lnTo>
                  <a:pt x="167" y="199"/>
                </a:lnTo>
                <a:lnTo>
                  <a:pt x="173" y="192"/>
                </a:lnTo>
                <a:lnTo>
                  <a:pt x="186" y="186"/>
                </a:lnTo>
                <a:lnTo>
                  <a:pt x="186" y="182"/>
                </a:lnTo>
                <a:lnTo>
                  <a:pt x="169" y="182"/>
                </a:lnTo>
                <a:lnTo>
                  <a:pt x="167" y="169"/>
                </a:lnTo>
                <a:lnTo>
                  <a:pt x="169" y="160"/>
                </a:lnTo>
                <a:lnTo>
                  <a:pt x="160" y="154"/>
                </a:lnTo>
                <a:lnTo>
                  <a:pt x="160" y="148"/>
                </a:lnTo>
                <a:lnTo>
                  <a:pt x="192" y="156"/>
                </a:lnTo>
                <a:lnTo>
                  <a:pt x="229" y="143"/>
                </a:lnTo>
                <a:lnTo>
                  <a:pt x="235" y="132"/>
                </a:lnTo>
                <a:lnTo>
                  <a:pt x="224" y="115"/>
                </a:lnTo>
                <a:lnTo>
                  <a:pt x="227" y="103"/>
                </a:lnTo>
                <a:lnTo>
                  <a:pt x="239" y="96"/>
                </a:lnTo>
                <a:lnTo>
                  <a:pt x="233" y="96"/>
                </a:lnTo>
                <a:lnTo>
                  <a:pt x="233" y="86"/>
                </a:lnTo>
                <a:lnTo>
                  <a:pt x="250" y="77"/>
                </a:lnTo>
                <a:lnTo>
                  <a:pt x="252" y="75"/>
                </a:lnTo>
                <a:lnTo>
                  <a:pt x="244" y="68"/>
                </a:lnTo>
                <a:lnTo>
                  <a:pt x="237" y="71"/>
                </a:lnTo>
                <a:lnTo>
                  <a:pt x="229" y="71"/>
                </a:lnTo>
                <a:lnTo>
                  <a:pt x="233" y="66"/>
                </a:lnTo>
                <a:lnTo>
                  <a:pt x="229" y="54"/>
                </a:lnTo>
                <a:lnTo>
                  <a:pt x="216" y="47"/>
                </a:lnTo>
                <a:lnTo>
                  <a:pt x="205" y="47"/>
                </a:lnTo>
                <a:lnTo>
                  <a:pt x="199" y="37"/>
                </a:lnTo>
                <a:lnTo>
                  <a:pt x="194" y="36"/>
                </a:lnTo>
                <a:lnTo>
                  <a:pt x="211" y="30"/>
                </a:lnTo>
                <a:lnTo>
                  <a:pt x="171" y="30"/>
                </a:lnTo>
                <a:lnTo>
                  <a:pt x="169" y="30"/>
                </a:lnTo>
                <a:lnTo>
                  <a:pt x="177" y="34"/>
                </a:lnTo>
                <a:lnTo>
                  <a:pt x="152" y="39"/>
                </a:lnTo>
                <a:lnTo>
                  <a:pt x="143" y="39"/>
                </a:lnTo>
                <a:lnTo>
                  <a:pt x="133" y="30"/>
                </a:lnTo>
                <a:lnTo>
                  <a:pt x="100" y="34"/>
                </a:lnTo>
                <a:lnTo>
                  <a:pt x="92" y="19"/>
                </a:lnTo>
                <a:lnTo>
                  <a:pt x="69" y="15"/>
                </a:lnTo>
                <a:lnTo>
                  <a:pt x="64" y="0"/>
                </a:lnTo>
                <a:lnTo>
                  <a:pt x="56" y="9"/>
                </a:lnTo>
                <a:lnTo>
                  <a:pt x="66" y="11"/>
                </a:lnTo>
                <a:lnTo>
                  <a:pt x="66" y="15"/>
                </a:lnTo>
                <a:lnTo>
                  <a:pt x="47" y="19"/>
                </a:lnTo>
                <a:lnTo>
                  <a:pt x="36" y="28"/>
                </a:lnTo>
                <a:lnTo>
                  <a:pt x="36" y="36"/>
                </a:lnTo>
                <a:lnTo>
                  <a:pt x="41" y="47"/>
                </a:lnTo>
                <a:lnTo>
                  <a:pt x="43" y="54"/>
                </a:lnTo>
                <a:lnTo>
                  <a:pt x="32" y="60"/>
                </a:lnTo>
                <a:lnTo>
                  <a:pt x="26" y="49"/>
                </a:lnTo>
                <a:lnTo>
                  <a:pt x="26" y="41"/>
                </a:lnTo>
                <a:lnTo>
                  <a:pt x="32" y="28"/>
                </a:lnTo>
                <a:lnTo>
                  <a:pt x="28" y="11"/>
                </a:lnTo>
                <a:lnTo>
                  <a:pt x="37" y="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4" name=""/>
          <p:cNvSpPr/>
          <p:nvPr/>
        </p:nvSpPr>
        <p:spPr>
          <a:xfrm>
            <a:off x="2832120" y="3416400"/>
            <a:ext cx="439560" cy="430200"/>
          </a:xfrm>
          <a:custGeom>
            <a:avLst/>
            <a:gdLst/>
            <a:ahLst/>
            <a:rect l="l" t="t" r="r" b="b"/>
            <a:pathLst>
              <a:path w="252" h="212">
                <a:moveTo>
                  <a:pt x="37" y="7"/>
                </a:moveTo>
                <a:lnTo>
                  <a:pt x="26" y="11"/>
                </a:lnTo>
                <a:lnTo>
                  <a:pt x="13" y="24"/>
                </a:lnTo>
                <a:lnTo>
                  <a:pt x="0" y="58"/>
                </a:lnTo>
                <a:lnTo>
                  <a:pt x="9" y="58"/>
                </a:lnTo>
                <a:lnTo>
                  <a:pt x="17" y="75"/>
                </a:lnTo>
                <a:lnTo>
                  <a:pt x="19" y="90"/>
                </a:lnTo>
                <a:lnTo>
                  <a:pt x="26" y="96"/>
                </a:lnTo>
                <a:lnTo>
                  <a:pt x="36" y="98"/>
                </a:lnTo>
                <a:lnTo>
                  <a:pt x="51" y="96"/>
                </a:lnTo>
                <a:lnTo>
                  <a:pt x="60" y="100"/>
                </a:lnTo>
                <a:lnTo>
                  <a:pt x="73" y="115"/>
                </a:lnTo>
                <a:lnTo>
                  <a:pt x="109" y="113"/>
                </a:lnTo>
                <a:lnTo>
                  <a:pt x="101" y="143"/>
                </a:lnTo>
                <a:lnTo>
                  <a:pt x="103" y="152"/>
                </a:lnTo>
                <a:lnTo>
                  <a:pt x="113" y="165"/>
                </a:lnTo>
                <a:lnTo>
                  <a:pt x="103" y="175"/>
                </a:lnTo>
                <a:lnTo>
                  <a:pt x="111" y="184"/>
                </a:lnTo>
                <a:lnTo>
                  <a:pt x="120" y="203"/>
                </a:lnTo>
                <a:lnTo>
                  <a:pt x="130" y="212"/>
                </a:lnTo>
                <a:lnTo>
                  <a:pt x="143" y="212"/>
                </a:lnTo>
                <a:lnTo>
                  <a:pt x="167" y="199"/>
                </a:lnTo>
                <a:lnTo>
                  <a:pt x="173" y="192"/>
                </a:lnTo>
                <a:lnTo>
                  <a:pt x="186" y="186"/>
                </a:lnTo>
                <a:lnTo>
                  <a:pt x="186" y="182"/>
                </a:lnTo>
                <a:lnTo>
                  <a:pt x="169" y="182"/>
                </a:lnTo>
                <a:lnTo>
                  <a:pt x="167" y="169"/>
                </a:lnTo>
                <a:lnTo>
                  <a:pt x="169" y="160"/>
                </a:lnTo>
                <a:lnTo>
                  <a:pt x="160" y="154"/>
                </a:lnTo>
                <a:lnTo>
                  <a:pt x="160" y="148"/>
                </a:lnTo>
                <a:lnTo>
                  <a:pt x="192" y="156"/>
                </a:lnTo>
                <a:lnTo>
                  <a:pt x="229" y="143"/>
                </a:lnTo>
                <a:lnTo>
                  <a:pt x="235" y="132"/>
                </a:lnTo>
                <a:lnTo>
                  <a:pt x="224" y="115"/>
                </a:lnTo>
                <a:lnTo>
                  <a:pt x="227" y="103"/>
                </a:lnTo>
                <a:lnTo>
                  <a:pt x="239" y="96"/>
                </a:lnTo>
                <a:lnTo>
                  <a:pt x="233" y="96"/>
                </a:lnTo>
                <a:lnTo>
                  <a:pt x="233" y="86"/>
                </a:lnTo>
                <a:lnTo>
                  <a:pt x="250" y="77"/>
                </a:lnTo>
                <a:lnTo>
                  <a:pt x="252" y="75"/>
                </a:lnTo>
                <a:lnTo>
                  <a:pt x="244" y="68"/>
                </a:lnTo>
                <a:lnTo>
                  <a:pt x="237" y="71"/>
                </a:lnTo>
                <a:lnTo>
                  <a:pt x="229" y="71"/>
                </a:lnTo>
                <a:lnTo>
                  <a:pt x="233" y="66"/>
                </a:lnTo>
                <a:lnTo>
                  <a:pt x="229" y="54"/>
                </a:lnTo>
                <a:lnTo>
                  <a:pt x="216" y="47"/>
                </a:lnTo>
                <a:lnTo>
                  <a:pt x="205" y="47"/>
                </a:lnTo>
                <a:lnTo>
                  <a:pt x="199" y="37"/>
                </a:lnTo>
                <a:lnTo>
                  <a:pt x="194" y="36"/>
                </a:lnTo>
                <a:lnTo>
                  <a:pt x="211" y="30"/>
                </a:lnTo>
                <a:lnTo>
                  <a:pt x="171" y="30"/>
                </a:lnTo>
                <a:lnTo>
                  <a:pt x="169" y="30"/>
                </a:lnTo>
                <a:lnTo>
                  <a:pt x="177" y="34"/>
                </a:lnTo>
                <a:lnTo>
                  <a:pt x="152" y="39"/>
                </a:lnTo>
                <a:lnTo>
                  <a:pt x="143" y="39"/>
                </a:lnTo>
                <a:lnTo>
                  <a:pt x="133" y="30"/>
                </a:lnTo>
                <a:lnTo>
                  <a:pt x="100" y="34"/>
                </a:lnTo>
                <a:lnTo>
                  <a:pt x="92" y="19"/>
                </a:lnTo>
                <a:lnTo>
                  <a:pt x="69" y="15"/>
                </a:lnTo>
                <a:lnTo>
                  <a:pt x="64" y="0"/>
                </a:lnTo>
                <a:lnTo>
                  <a:pt x="56" y="9"/>
                </a:lnTo>
                <a:lnTo>
                  <a:pt x="66" y="11"/>
                </a:lnTo>
                <a:lnTo>
                  <a:pt x="66" y="15"/>
                </a:lnTo>
                <a:lnTo>
                  <a:pt x="47" y="19"/>
                </a:lnTo>
                <a:lnTo>
                  <a:pt x="36" y="28"/>
                </a:lnTo>
                <a:lnTo>
                  <a:pt x="36" y="36"/>
                </a:lnTo>
                <a:lnTo>
                  <a:pt x="41" y="47"/>
                </a:lnTo>
                <a:lnTo>
                  <a:pt x="43" y="54"/>
                </a:lnTo>
                <a:lnTo>
                  <a:pt x="32" y="60"/>
                </a:lnTo>
                <a:lnTo>
                  <a:pt x="26" y="49"/>
                </a:lnTo>
                <a:lnTo>
                  <a:pt x="26" y="41"/>
                </a:lnTo>
                <a:lnTo>
                  <a:pt x="32" y="28"/>
                </a:lnTo>
                <a:lnTo>
                  <a:pt x="28" y="11"/>
                </a:lnTo>
                <a:lnTo>
                  <a:pt x="37" y="7"/>
                </a:lnTo>
                <a:lnTo>
                  <a:pt x="37" y="7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5" name=""/>
          <p:cNvSpPr/>
          <p:nvPr/>
        </p:nvSpPr>
        <p:spPr>
          <a:xfrm>
            <a:off x="3122640" y="3456000"/>
            <a:ext cx="17280" cy="12600"/>
          </a:xfrm>
          <a:custGeom>
            <a:avLst/>
            <a:gdLst/>
            <a:ahLst/>
            <a:rect l="l" t="t" r="r" b="b"/>
            <a:pathLst>
              <a:path w="10" h="6">
                <a:moveTo>
                  <a:pt x="8" y="0"/>
                </a:moveTo>
                <a:lnTo>
                  <a:pt x="10" y="4"/>
                </a:lnTo>
                <a:lnTo>
                  <a:pt x="6" y="6"/>
                </a:lnTo>
                <a:lnTo>
                  <a:pt x="0" y="2"/>
                </a:lnTo>
                <a:lnTo>
                  <a:pt x="8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6" name=""/>
          <p:cNvSpPr/>
          <p:nvPr/>
        </p:nvSpPr>
        <p:spPr>
          <a:xfrm>
            <a:off x="3122640" y="3456000"/>
            <a:ext cx="17280" cy="12600"/>
          </a:xfrm>
          <a:custGeom>
            <a:avLst/>
            <a:gdLst/>
            <a:ahLst/>
            <a:rect l="l" t="t" r="r" b="b"/>
            <a:pathLst>
              <a:path w="10" h="6">
                <a:moveTo>
                  <a:pt x="8" y="0"/>
                </a:moveTo>
                <a:lnTo>
                  <a:pt x="10" y="4"/>
                </a:lnTo>
                <a:lnTo>
                  <a:pt x="6" y="6"/>
                </a:lnTo>
                <a:lnTo>
                  <a:pt x="0" y="2"/>
                </a:lnTo>
                <a:lnTo>
                  <a:pt x="8" y="0"/>
                </a:lnTo>
                <a:lnTo>
                  <a:pt x="8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7" name=""/>
          <p:cNvSpPr/>
          <p:nvPr/>
        </p:nvSpPr>
        <p:spPr>
          <a:xfrm>
            <a:off x="2651040" y="3408480"/>
            <a:ext cx="390600" cy="622080"/>
          </a:xfrm>
          <a:custGeom>
            <a:avLst/>
            <a:gdLst/>
            <a:ahLst/>
            <a:rect l="l" t="t" r="r" b="b"/>
            <a:pathLst>
              <a:path w="224" h="307">
                <a:moveTo>
                  <a:pt x="19" y="96"/>
                </a:moveTo>
                <a:lnTo>
                  <a:pt x="23" y="88"/>
                </a:lnTo>
                <a:lnTo>
                  <a:pt x="27" y="90"/>
                </a:lnTo>
                <a:lnTo>
                  <a:pt x="32" y="83"/>
                </a:lnTo>
                <a:lnTo>
                  <a:pt x="29" y="75"/>
                </a:lnTo>
                <a:lnTo>
                  <a:pt x="29" y="72"/>
                </a:lnTo>
                <a:lnTo>
                  <a:pt x="40" y="83"/>
                </a:lnTo>
                <a:lnTo>
                  <a:pt x="40" y="72"/>
                </a:lnTo>
                <a:lnTo>
                  <a:pt x="61" y="55"/>
                </a:lnTo>
                <a:lnTo>
                  <a:pt x="62" y="38"/>
                </a:lnTo>
                <a:lnTo>
                  <a:pt x="74" y="28"/>
                </a:lnTo>
                <a:lnTo>
                  <a:pt x="81" y="28"/>
                </a:lnTo>
                <a:lnTo>
                  <a:pt x="83" y="32"/>
                </a:lnTo>
                <a:lnTo>
                  <a:pt x="89" y="23"/>
                </a:lnTo>
                <a:lnTo>
                  <a:pt x="106" y="21"/>
                </a:lnTo>
                <a:lnTo>
                  <a:pt x="123" y="13"/>
                </a:lnTo>
                <a:lnTo>
                  <a:pt x="128" y="6"/>
                </a:lnTo>
                <a:lnTo>
                  <a:pt x="136" y="0"/>
                </a:lnTo>
                <a:lnTo>
                  <a:pt x="143" y="6"/>
                </a:lnTo>
                <a:lnTo>
                  <a:pt x="141" y="11"/>
                </a:lnTo>
                <a:lnTo>
                  <a:pt x="130" y="15"/>
                </a:lnTo>
                <a:lnTo>
                  <a:pt x="117" y="28"/>
                </a:lnTo>
                <a:lnTo>
                  <a:pt x="104" y="62"/>
                </a:lnTo>
                <a:lnTo>
                  <a:pt x="113" y="62"/>
                </a:lnTo>
                <a:lnTo>
                  <a:pt x="121" y="79"/>
                </a:lnTo>
                <a:lnTo>
                  <a:pt x="123" y="94"/>
                </a:lnTo>
                <a:lnTo>
                  <a:pt x="130" y="100"/>
                </a:lnTo>
                <a:lnTo>
                  <a:pt x="140" y="102"/>
                </a:lnTo>
                <a:lnTo>
                  <a:pt x="155" y="100"/>
                </a:lnTo>
                <a:lnTo>
                  <a:pt x="164" y="104"/>
                </a:lnTo>
                <a:lnTo>
                  <a:pt x="177" y="119"/>
                </a:lnTo>
                <a:lnTo>
                  <a:pt x="213" y="117"/>
                </a:lnTo>
                <a:lnTo>
                  <a:pt x="205" y="147"/>
                </a:lnTo>
                <a:lnTo>
                  <a:pt x="207" y="156"/>
                </a:lnTo>
                <a:lnTo>
                  <a:pt x="217" y="169"/>
                </a:lnTo>
                <a:lnTo>
                  <a:pt x="207" y="179"/>
                </a:lnTo>
                <a:lnTo>
                  <a:pt x="215" y="188"/>
                </a:lnTo>
                <a:lnTo>
                  <a:pt x="224" y="207"/>
                </a:lnTo>
                <a:lnTo>
                  <a:pt x="221" y="209"/>
                </a:lnTo>
                <a:lnTo>
                  <a:pt x="213" y="194"/>
                </a:lnTo>
                <a:lnTo>
                  <a:pt x="204" y="198"/>
                </a:lnTo>
                <a:lnTo>
                  <a:pt x="198" y="194"/>
                </a:lnTo>
                <a:lnTo>
                  <a:pt x="196" y="198"/>
                </a:lnTo>
                <a:lnTo>
                  <a:pt x="168" y="198"/>
                </a:lnTo>
                <a:lnTo>
                  <a:pt x="170" y="211"/>
                </a:lnTo>
                <a:lnTo>
                  <a:pt x="177" y="211"/>
                </a:lnTo>
                <a:lnTo>
                  <a:pt x="181" y="220"/>
                </a:lnTo>
                <a:lnTo>
                  <a:pt x="164" y="220"/>
                </a:lnTo>
                <a:lnTo>
                  <a:pt x="164" y="233"/>
                </a:lnTo>
                <a:lnTo>
                  <a:pt x="173" y="241"/>
                </a:lnTo>
                <a:lnTo>
                  <a:pt x="177" y="254"/>
                </a:lnTo>
                <a:lnTo>
                  <a:pt x="166" y="307"/>
                </a:lnTo>
                <a:lnTo>
                  <a:pt x="155" y="301"/>
                </a:lnTo>
                <a:lnTo>
                  <a:pt x="164" y="284"/>
                </a:lnTo>
                <a:lnTo>
                  <a:pt x="160" y="279"/>
                </a:lnTo>
                <a:lnTo>
                  <a:pt x="147" y="273"/>
                </a:lnTo>
                <a:lnTo>
                  <a:pt x="141" y="275"/>
                </a:lnTo>
                <a:lnTo>
                  <a:pt x="130" y="273"/>
                </a:lnTo>
                <a:lnTo>
                  <a:pt x="123" y="277"/>
                </a:lnTo>
                <a:lnTo>
                  <a:pt x="110" y="277"/>
                </a:lnTo>
                <a:lnTo>
                  <a:pt x="106" y="263"/>
                </a:lnTo>
                <a:lnTo>
                  <a:pt x="100" y="263"/>
                </a:lnTo>
                <a:lnTo>
                  <a:pt x="98" y="252"/>
                </a:lnTo>
                <a:lnTo>
                  <a:pt x="91" y="250"/>
                </a:lnTo>
                <a:lnTo>
                  <a:pt x="78" y="235"/>
                </a:lnTo>
                <a:lnTo>
                  <a:pt x="68" y="233"/>
                </a:lnTo>
                <a:lnTo>
                  <a:pt x="53" y="224"/>
                </a:lnTo>
                <a:lnTo>
                  <a:pt x="51" y="226"/>
                </a:lnTo>
                <a:lnTo>
                  <a:pt x="32" y="226"/>
                </a:lnTo>
                <a:lnTo>
                  <a:pt x="25" y="216"/>
                </a:lnTo>
                <a:lnTo>
                  <a:pt x="2" y="205"/>
                </a:lnTo>
                <a:lnTo>
                  <a:pt x="0" y="201"/>
                </a:lnTo>
                <a:lnTo>
                  <a:pt x="6" y="198"/>
                </a:lnTo>
                <a:lnTo>
                  <a:pt x="8" y="184"/>
                </a:lnTo>
                <a:lnTo>
                  <a:pt x="25" y="179"/>
                </a:lnTo>
                <a:lnTo>
                  <a:pt x="27" y="171"/>
                </a:lnTo>
                <a:lnTo>
                  <a:pt x="38" y="160"/>
                </a:lnTo>
                <a:lnTo>
                  <a:pt x="29" y="160"/>
                </a:lnTo>
                <a:lnTo>
                  <a:pt x="29" y="111"/>
                </a:lnTo>
                <a:lnTo>
                  <a:pt x="19" y="9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8" name=""/>
          <p:cNvSpPr/>
          <p:nvPr/>
        </p:nvSpPr>
        <p:spPr>
          <a:xfrm>
            <a:off x="2651040" y="3408480"/>
            <a:ext cx="390600" cy="622080"/>
          </a:xfrm>
          <a:custGeom>
            <a:avLst/>
            <a:gdLst/>
            <a:ahLst/>
            <a:rect l="l" t="t" r="r" b="b"/>
            <a:pathLst>
              <a:path w="224" h="307">
                <a:moveTo>
                  <a:pt x="19" y="96"/>
                </a:moveTo>
                <a:lnTo>
                  <a:pt x="23" y="88"/>
                </a:lnTo>
                <a:lnTo>
                  <a:pt x="27" y="90"/>
                </a:lnTo>
                <a:lnTo>
                  <a:pt x="32" y="83"/>
                </a:lnTo>
                <a:lnTo>
                  <a:pt x="29" y="75"/>
                </a:lnTo>
                <a:lnTo>
                  <a:pt x="29" y="72"/>
                </a:lnTo>
                <a:lnTo>
                  <a:pt x="40" y="83"/>
                </a:lnTo>
                <a:lnTo>
                  <a:pt x="40" y="72"/>
                </a:lnTo>
                <a:lnTo>
                  <a:pt x="61" y="55"/>
                </a:lnTo>
                <a:lnTo>
                  <a:pt x="62" y="38"/>
                </a:lnTo>
                <a:lnTo>
                  <a:pt x="74" y="28"/>
                </a:lnTo>
                <a:lnTo>
                  <a:pt x="81" y="28"/>
                </a:lnTo>
                <a:lnTo>
                  <a:pt x="83" y="32"/>
                </a:lnTo>
                <a:lnTo>
                  <a:pt x="89" y="23"/>
                </a:lnTo>
                <a:lnTo>
                  <a:pt x="106" y="21"/>
                </a:lnTo>
                <a:lnTo>
                  <a:pt x="123" y="13"/>
                </a:lnTo>
                <a:lnTo>
                  <a:pt x="128" y="6"/>
                </a:lnTo>
                <a:lnTo>
                  <a:pt x="136" y="0"/>
                </a:lnTo>
                <a:lnTo>
                  <a:pt x="143" y="6"/>
                </a:lnTo>
                <a:lnTo>
                  <a:pt x="141" y="11"/>
                </a:lnTo>
                <a:lnTo>
                  <a:pt x="130" y="15"/>
                </a:lnTo>
                <a:lnTo>
                  <a:pt x="117" y="28"/>
                </a:lnTo>
                <a:lnTo>
                  <a:pt x="104" y="62"/>
                </a:lnTo>
                <a:lnTo>
                  <a:pt x="113" y="62"/>
                </a:lnTo>
                <a:lnTo>
                  <a:pt x="121" y="79"/>
                </a:lnTo>
                <a:lnTo>
                  <a:pt x="123" y="94"/>
                </a:lnTo>
                <a:lnTo>
                  <a:pt x="130" y="100"/>
                </a:lnTo>
                <a:lnTo>
                  <a:pt x="140" y="102"/>
                </a:lnTo>
                <a:lnTo>
                  <a:pt x="155" y="100"/>
                </a:lnTo>
                <a:lnTo>
                  <a:pt x="164" y="104"/>
                </a:lnTo>
                <a:lnTo>
                  <a:pt x="177" y="119"/>
                </a:lnTo>
                <a:lnTo>
                  <a:pt x="213" y="117"/>
                </a:lnTo>
                <a:lnTo>
                  <a:pt x="205" y="147"/>
                </a:lnTo>
                <a:lnTo>
                  <a:pt x="207" y="156"/>
                </a:lnTo>
                <a:lnTo>
                  <a:pt x="217" y="169"/>
                </a:lnTo>
                <a:lnTo>
                  <a:pt x="207" y="179"/>
                </a:lnTo>
                <a:lnTo>
                  <a:pt x="215" y="188"/>
                </a:lnTo>
                <a:lnTo>
                  <a:pt x="224" y="207"/>
                </a:lnTo>
                <a:lnTo>
                  <a:pt x="221" y="209"/>
                </a:lnTo>
                <a:lnTo>
                  <a:pt x="213" y="194"/>
                </a:lnTo>
                <a:lnTo>
                  <a:pt x="204" y="198"/>
                </a:lnTo>
                <a:lnTo>
                  <a:pt x="198" y="194"/>
                </a:lnTo>
                <a:lnTo>
                  <a:pt x="196" y="198"/>
                </a:lnTo>
                <a:lnTo>
                  <a:pt x="168" y="198"/>
                </a:lnTo>
                <a:lnTo>
                  <a:pt x="170" y="211"/>
                </a:lnTo>
                <a:lnTo>
                  <a:pt x="177" y="211"/>
                </a:lnTo>
                <a:lnTo>
                  <a:pt x="181" y="220"/>
                </a:lnTo>
                <a:lnTo>
                  <a:pt x="164" y="220"/>
                </a:lnTo>
                <a:lnTo>
                  <a:pt x="164" y="233"/>
                </a:lnTo>
                <a:lnTo>
                  <a:pt x="173" y="241"/>
                </a:lnTo>
                <a:lnTo>
                  <a:pt x="177" y="254"/>
                </a:lnTo>
                <a:lnTo>
                  <a:pt x="166" y="307"/>
                </a:lnTo>
                <a:lnTo>
                  <a:pt x="155" y="301"/>
                </a:lnTo>
                <a:lnTo>
                  <a:pt x="164" y="284"/>
                </a:lnTo>
                <a:lnTo>
                  <a:pt x="160" y="279"/>
                </a:lnTo>
                <a:lnTo>
                  <a:pt x="147" y="273"/>
                </a:lnTo>
                <a:lnTo>
                  <a:pt x="141" y="275"/>
                </a:lnTo>
                <a:lnTo>
                  <a:pt x="130" y="273"/>
                </a:lnTo>
                <a:lnTo>
                  <a:pt x="123" y="277"/>
                </a:lnTo>
                <a:lnTo>
                  <a:pt x="110" y="277"/>
                </a:lnTo>
                <a:lnTo>
                  <a:pt x="106" y="263"/>
                </a:lnTo>
                <a:lnTo>
                  <a:pt x="100" y="263"/>
                </a:lnTo>
                <a:lnTo>
                  <a:pt x="98" y="252"/>
                </a:lnTo>
                <a:lnTo>
                  <a:pt x="91" y="250"/>
                </a:lnTo>
                <a:lnTo>
                  <a:pt x="78" y="235"/>
                </a:lnTo>
                <a:lnTo>
                  <a:pt x="68" y="233"/>
                </a:lnTo>
                <a:lnTo>
                  <a:pt x="53" y="224"/>
                </a:lnTo>
                <a:lnTo>
                  <a:pt x="51" y="226"/>
                </a:lnTo>
                <a:lnTo>
                  <a:pt x="32" y="226"/>
                </a:lnTo>
                <a:lnTo>
                  <a:pt x="25" y="216"/>
                </a:lnTo>
                <a:lnTo>
                  <a:pt x="2" y="205"/>
                </a:lnTo>
                <a:lnTo>
                  <a:pt x="0" y="201"/>
                </a:lnTo>
                <a:lnTo>
                  <a:pt x="6" y="198"/>
                </a:lnTo>
                <a:lnTo>
                  <a:pt x="8" y="184"/>
                </a:lnTo>
                <a:lnTo>
                  <a:pt x="25" y="179"/>
                </a:lnTo>
                <a:lnTo>
                  <a:pt x="27" y="171"/>
                </a:lnTo>
                <a:lnTo>
                  <a:pt x="38" y="160"/>
                </a:lnTo>
                <a:lnTo>
                  <a:pt x="29" y="160"/>
                </a:lnTo>
                <a:lnTo>
                  <a:pt x="29" y="111"/>
                </a:lnTo>
                <a:lnTo>
                  <a:pt x="19" y="96"/>
                </a:lnTo>
                <a:lnTo>
                  <a:pt x="19" y="96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9" name=""/>
          <p:cNvSpPr/>
          <p:nvPr/>
        </p:nvSpPr>
        <p:spPr>
          <a:xfrm>
            <a:off x="1057320" y="1658880"/>
            <a:ext cx="160200" cy="147600"/>
          </a:xfrm>
          <a:custGeom>
            <a:avLst/>
            <a:gdLst/>
            <a:ahLst/>
            <a:rect l="l" t="t" r="r" b="b"/>
            <a:pathLst>
              <a:path w="92" h="73">
                <a:moveTo>
                  <a:pt x="15" y="15"/>
                </a:moveTo>
                <a:lnTo>
                  <a:pt x="15" y="8"/>
                </a:lnTo>
                <a:lnTo>
                  <a:pt x="0" y="6"/>
                </a:lnTo>
                <a:lnTo>
                  <a:pt x="6" y="0"/>
                </a:lnTo>
                <a:lnTo>
                  <a:pt x="51" y="15"/>
                </a:lnTo>
                <a:lnTo>
                  <a:pt x="66" y="40"/>
                </a:lnTo>
                <a:lnTo>
                  <a:pt x="85" y="53"/>
                </a:lnTo>
                <a:lnTo>
                  <a:pt x="92" y="70"/>
                </a:lnTo>
                <a:lnTo>
                  <a:pt x="87" y="73"/>
                </a:lnTo>
                <a:lnTo>
                  <a:pt x="66" y="66"/>
                </a:lnTo>
                <a:lnTo>
                  <a:pt x="68" y="60"/>
                </a:lnTo>
                <a:lnTo>
                  <a:pt x="66" y="62"/>
                </a:lnTo>
                <a:lnTo>
                  <a:pt x="60" y="60"/>
                </a:lnTo>
                <a:lnTo>
                  <a:pt x="64" y="55"/>
                </a:lnTo>
                <a:lnTo>
                  <a:pt x="53" y="57"/>
                </a:lnTo>
                <a:lnTo>
                  <a:pt x="49" y="53"/>
                </a:lnTo>
                <a:lnTo>
                  <a:pt x="53" y="53"/>
                </a:lnTo>
                <a:lnTo>
                  <a:pt x="49" y="47"/>
                </a:lnTo>
                <a:lnTo>
                  <a:pt x="36" y="43"/>
                </a:lnTo>
                <a:lnTo>
                  <a:pt x="34" y="38"/>
                </a:lnTo>
                <a:lnTo>
                  <a:pt x="43" y="36"/>
                </a:lnTo>
                <a:lnTo>
                  <a:pt x="25" y="30"/>
                </a:lnTo>
                <a:lnTo>
                  <a:pt x="21" y="21"/>
                </a:lnTo>
                <a:lnTo>
                  <a:pt x="19" y="25"/>
                </a:lnTo>
                <a:lnTo>
                  <a:pt x="10" y="23"/>
                </a:lnTo>
                <a:lnTo>
                  <a:pt x="10" y="13"/>
                </a:lnTo>
                <a:lnTo>
                  <a:pt x="15" y="1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0" name=""/>
          <p:cNvSpPr/>
          <p:nvPr/>
        </p:nvSpPr>
        <p:spPr>
          <a:xfrm>
            <a:off x="1057320" y="1658880"/>
            <a:ext cx="160200" cy="147600"/>
          </a:xfrm>
          <a:custGeom>
            <a:avLst/>
            <a:gdLst/>
            <a:ahLst/>
            <a:rect l="l" t="t" r="r" b="b"/>
            <a:pathLst>
              <a:path w="92" h="73">
                <a:moveTo>
                  <a:pt x="15" y="15"/>
                </a:moveTo>
                <a:lnTo>
                  <a:pt x="15" y="8"/>
                </a:lnTo>
                <a:lnTo>
                  <a:pt x="0" y="6"/>
                </a:lnTo>
                <a:lnTo>
                  <a:pt x="6" y="0"/>
                </a:lnTo>
                <a:lnTo>
                  <a:pt x="51" y="15"/>
                </a:lnTo>
                <a:lnTo>
                  <a:pt x="66" y="40"/>
                </a:lnTo>
                <a:lnTo>
                  <a:pt x="85" y="53"/>
                </a:lnTo>
                <a:lnTo>
                  <a:pt x="92" y="70"/>
                </a:lnTo>
                <a:lnTo>
                  <a:pt x="87" y="73"/>
                </a:lnTo>
                <a:lnTo>
                  <a:pt x="66" y="66"/>
                </a:lnTo>
                <a:lnTo>
                  <a:pt x="68" y="60"/>
                </a:lnTo>
                <a:lnTo>
                  <a:pt x="66" y="62"/>
                </a:lnTo>
                <a:lnTo>
                  <a:pt x="60" y="60"/>
                </a:lnTo>
                <a:lnTo>
                  <a:pt x="64" y="55"/>
                </a:lnTo>
                <a:lnTo>
                  <a:pt x="53" y="57"/>
                </a:lnTo>
                <a:lnTo>
                  <a:pt x="49" y="53"/>
                </a:lnTo>
                <a:lnTo>
                  <a:pt x="53" y="53"/>
                </a:lnTo>
                <a:lnTo>
                  <a:pt x="49" y="47"/>
                </a:lnTo>
                <a:lnTo>
                  <a:pt x="36" y="43"/>
                </a:lnTo>
                <a:lnTo>
                  <a:pt x="34" y="38"/>
                </a:lnTo>
                <a:lnTo>
                  <a:pt x="43" y="36"/>
                </a:lnTo>
                <a:lnTo>
                  <a:pt x="25" y="30"/>
                </a:lnTo>
                <a:lnTo>
                  <a:pt x="21" y="21"/>
                </a:lnTo>
                <a:lnTo>
                  <a:pt x="19" y="25"/>
                </a:lnTo>
                <a:lnTo>
                  <a:pt x="10" y="23"/>
                </a:lnTo>
                <a:lnTo>
                  <a:pt x="10" y="13"/>
                </a:lnTo>
                <a:lnTo>
                  <a:pt x="15" y="15"/>
                </a:lnTo>
                <a:lnTo>
                  <a:pt x="15" y="15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1" name=""/>
          <p:cNvSpPr/>
          <p:nvPr/>
        </p:nvSpPr>
        <p:spPr>
          <a:xfrm>
            <a:off x="993600" y="1479600"/>
            <a:ext cx="28800" cy="36360"/>
          </a:xfrm>
          <a:custGeom>
            <a:avLst/>
            <a:gdLst/>
            <a:ahLst/>
            <a:rect l="l" t="t" r="r" b="b"/>
            <a:pathLst>
              <a:path w="16" h="18">
                <a:moveTo>
                  <a:pt x="10" y="5"/>
                </a:moveTo>
                <a:lnTo>
                  <a:pt x="16" y="13"/>
                </a:lnTo>
                <a:lnTo>
                  <a:pt x="14" y="18"/>
                </a:lnTo>
                <a:lnTo>
                  <a:pt x="0" y="0"/>
                </a:lnTo>
                <a:lnTo>
                  <a:pt x="10" y="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2" name=""/>
          <p:cNvSpPr/>
          <p:nvPr/>
        </p:nvSpPr>
        <p:spPr>
          <a:xfrm>
            <a:off x="993600" y="1479600"/>
            <a:ext cx="28800" cy="36360"/>
          </a:xfrm>
          <a:custGeom>
            <a:avLst/>
            <a:gdLst/>
            <a:ahLst/>
            <a:rect l="l" t="t" r="r" b="b"/>
            <a:pathLst>
              <a:path w="16" h="18">
                <a:moveTo>
                  <a:pt x="10" y="5"/>
                </a:moveTo>
                <a:lnTo>
                  <a:pt x="16" y="13"/>
                </a:lnTo>
                <a:lnTo>
                  <a:pt x="14" y="18"/>
                </a:lnTo>
                <a:lnTo>
                  <a:pt x="0" y="0"/>
                </a:lnTo>
                <a:lnTo>
                  <a:pt x="10" y="5"/>
                </a:lnTo>
                <a:lnTo>
                  <a:pt x="10" y="5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3" name=""/>
          <p:cNvSpPr/>
          <p:nvPr/>
        </p:nvSpPr>
        <p:spPr>
          <a:xfrm>
            <a:off x="988920" y="1490760"/>
            <a:ext cx="22320" cy="30240"/>
          </a:xfrm>
          <a:custGeom>
            <a:avLst/>
            <a:gdLst/>
            <a:ahLst/>
            <a:rect l="l" t="t" r="r" b="b"/>
            <a:pathLst>
              <a:path w="13" h="15">
                <a:moveTo>
                  <a:pt x="0" y="0"/>
                </a:moveTo>
                <a:lnTo>
                  <a:pt x="9" y="4"/>
                </a:lnTo>
                <a:lnTo>
                  <a:pt x="13" y="15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4" name=""/>
          <p:cNvSpPr/>
          <p:nvPr/>
        </p:nvSpPr>
        <p:spPr>
          <a:xfrm>
            <a:off x="988920" y="1490760"/>
            <a:ext cx="22320" cy="30240"/>
          </a:xfrm>
          <a:custGeom>
            <a:avLst/>
            <a:gdLst/>
            <a:ahLst/>
            <a:rect l="l" t="t" r="r" b="b"/>
            <a:pathLst>
              <a:path w="13" h="15">
                <a:moveTo>
                  <a:pt x="0" y="0"/>
                </a:moveTo>
                <a:lnTo>
                  <a:pt x="9" y="4"/>
                </a:lnTo>
                <a:lnTo>
                  <a:pt x="13" y="15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5" name=""/>
          <p:cNvSpPr/>
          <p:nvPr/>
        </p:nvSpPr>
        <p:spPr>
          <a:xfrm>
            <a:off x="985680" y="1463760"/>
            <a:ext cx="7920" cy="12600"/>
          </a:xfrm>
          <a:custGeom>
            <a:avLst/>
            <a:gdLst/>
            <a:ahLst/>
            <a:rect l="l" t="t" r="r" b="b"/>
            <a:pathLst>
              <a:path w="5" h="6">
                <a:moveTo>
                  <a:pt x="0" y="4"/>
                </a:moveTo>
                <a:lnTo>
                  <a:pt x="4" y="0"/>
                </a:lnTo>
                <a:lnTo>
                  <a:pt x="5" y="6"/>
                </a:lnTo>
                <a:lnTo>
                  <a:pt x="0" y="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6" name=""/>
          <p:cNvSpPr/>
          <p:nvPr/>
        </p:nvSpPr>
        <p:spPr>
          <a:xfrm>
            <a:off x="985680" y="1463760"/>
            <a:ext cx="7920" cy="12600"/>
          </a:xfrm>
          <a:custGeom>
            <a:avLst/>
            <a:gdLst/>
            <a:ahLst/>
            <a:rect l="l" t="t" r="r" b="b"/>
            <a:pathLst>
              <a:path w="5" h="6">
                <a:moveTo>
                  <a:pt x="0" y="4"/>
                </a:moveTo>
                <a:lnTo>
                  <a:pt x="4" y="0"/>
                </a:lnTo>
                <a:lnTo>
                  <a:pt x="5" y="6"/>
                </a:lnTo>
                <a:lnTo>
                  <a:pt x="0" y="4"/>
                </a:lnTo>
                <a:lnTo>
                  <a:pt x="0" y="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7" name=""/>
          <p:cNvSpPr/>
          <p:nvPr/>
        </p:nvSpPr>
        <p:spPr>
          <a:xfrm>
            <a:off x="2995560" y="1009800"/>
            <a:ext cx="12600" cy="21960"/>
          </a:xfrm>
          <a:custGeom>
            <a:avLst/>
            <a:gdLst/>
            <a:ahLst/>
            <a:rect l="l" t="t" r="r" b="b"/>
            <a:pathLst>
              <a:path w="7" h="11">
                <a:moveTo>
                  <a:pt x="0" y="4"/>
                </a:moveTo>
                <a:lnTo>
                  <a:pt x="0" y="11"/>
                </a:lnTo>
                <a:lnTo>
                  <a:pt x="7" y="6"/>
                </a:lnTo>
                <a:lnTo>
                  <a:pt x="7" y="0"/>
                </a:lnTo>
                <a:lnTo>
                  <a:pt x="0" y="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8" name=""/>
          <p:cNvSpPr/>
          <p:nvPr/>
        </p:nvSpPr>
        <p:spPr>
          <a:xfrm>
            <a:off x="2995560" y="1009800"/>
            <a:ext cx="12600" cy="21960"/>
          </a:xfrm>
          <a:custGeom>
            <a:avLst/>
            <a:gdLst/>
            <a:ahLst/>
            <a:rect l="l" t="t" r="r" b="b"/>
            <a:pathLst>
              <a:path w="7" h="11">
                <a:moveTo>
                  <a:pt x="0" y="4"/>
                </a:moveTo>
                <a:lnTo>
                  <a:pt x="0" y="11"/>
                </a:lnTo>
                <a:lnTo>
                  <a:pt x="7" y="6"/>
                </a:lnTo>
                <a:lnTo>
                  <a:pt x="7" y="0"/>
                </a:lnTo>
                <a:lnTo>
                  <a:pt x="0" y="4"/>
                </a:lnTo>
                <a:lnTo>
                  <a:pt x="0" y="4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9" name=""/>
          <p:cNvSpPr/>
          <p:nvPr/>
        </p:nvSpPr>
        <p:spPr>
          <a:xfrm>
            <a:off x="2513160" y="1936800"/>
            <a:ext cx="47520" cy="23760"/>
          </a:xfrm>
          <a:custGeom>
            <a:avLst/>
            <a:gdLst/>
            <a:ahLst/>
            <a:rect l="l" t="t" r="r" b="b"/>
            <a:pathLst>
              <a:path w="27" h="12">
                <a:moveTo>
                  <a:pt x="21" y="2"/>
                </a:moveTo>
                <a:lnTo>
                  <a:pt x="25" y="0"/>
                </a:lnTo>
                <a:lnTo>
                  <a:pt x="27" y="10"/>
                </a:lnTo>
                <a:lnTo>
                  <a:pt x="23" y="12"/>
                </a:lnTo>
                <a:lnTo>
                  <a:pt x="0" y="2"/>
                </a:lnTo>
                <a:lnTo>
                  <a:pt x="21" y="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0" name=""/>
          <p:cNvSpPr/>
          <p:nvPr/>
        </p:nvSpPr>
        <p:spPr>
          <a:xfrm>
            <a:off x="2513160" y="1936800"/>
            <a:ext cx="47520" cy="23760"/>
          </a:xfrm>
          <a:custGeom>
            <a:avLst/>
            <a:gdLst/>
            <a:ahLst/>
            <a:rect l="l" t="t" r="r" b="b"/>
            <a:pathLst>
              <a:path w="27" h="12">
                <a:moveTo>
                  <a:pt x="21" y="2"/>
                </a:moveTo>
                <a:lnTo>
                  <a:pt x="25" y="0"/>
                </a:lnTo>
                <a:lnTo>
                  <a:pt x="27" y="10"/>
                </a:lnTo>
                <a:lnTo>
                  <a:pt x="23" y="12"/>
                </a:lnTo>
                <a:lnTo>
                  <a:pt x="0" y="2"/>
                </a:lnTo>
                <a:lnTo>
                  <a:pt x="21" y="2"/>
                </a:lnTo>
                <a:lnTo>
                  <a:pt x="21" y="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1" name=""/>
          <p:cNvSpPr/>
          <p:nvPr/>
        </p:nvSpPr>
        <p:spPr>
          <a:xfrm>
            <a:off x="2549520" y="1523880"/>
            <a:ext cx="42840" cy="27000"/>
          </a:xfrm>
          <a:custGeom>
            <a:avLst/>
            <a:gdLst/>
            <a:ahLst/>
            <a:rect l="l" t="t" r="r" b="b"/>
            <a:pathLst>
              <a:path w="25" h="13">
                <a:moveTo>
                  <a:pt x="2" y="0"/>
                </a:moveTo>
                <a:lnTo>
                  <a:pt x="19" y="0"/>
                </a:lnTo>
                <a:lnTo>
                  <a:pt x="25" y="13"/>
                </a:lnTo>
                <a:lnTo>
                  <a:pt x="0" y="4"/>
                </a:lnTo>
                <a:lnTo>
                  <a:pt x="2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2" name=""/>
          <p:cNvSpPr/>
          <p:nvPr/>
        </p:nvSpPr>
        <p:spPr>
          <a:xfrm>
            <a:off x="2549520" y="1523880"/>
            <a:ext cx="42840" cy="27000"/>
          </a:xfrm>
          <a:custGeom>
            <a:avLst/>
            <a:gdLst/>
            <a:ahLst/>
            <a:rect l="l" t="t" r="r" b="b"/>
            <a:pathLst>
              <a:path w="25" h="13">
                <a:moveTo>
                  <a:pt x="2" y="0"/>
                </a:moveTo>
                <a:lnTo>
                  <a:pt x="19" y="0"/>
                </a:lnTo>
                <a:lnTo>
                  <a:pt x="25" y="13"/>
                </a:lnTo>
                <a:lnTo>
                  <a:pt x="0" y="4"/>
                </a:lnTo>
                <a:lnTo>
                  <a:pt x="2" y="0"/>
                </a:lnTo>
                <a:lnTo>
                  <a:pt x="2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3" name=""/>
          <p:cNvSpPr/>
          <p:nvPr/>
        </p:nvSpPr>
        <p:spPr>
          <a:xfrm>
            <a:off x="2608200" y="871560"/>
            <a:ext cx="30240" cy="65160"/>
          </a:xfrm>
          <a:custGeom>
            <a:avLst/>
            <a:gdLst/>
            <a:ahLst/>
            <a:rect l="l" t="t" r="r" b="b"/>
            <a:pathLst>
              <a:path w="17" h="32">
                <a:moveTo>
                  <a:pt x="4" y="0"/>
                </a:moveTo>
                <a:lnTo>
                  <a:pt x="0" y="4"/>
                </a:lnTo>
                <a:lnTo>
                  <a:pt x="0" y="23"/>
                </a:lnTo>
                <a:lnTo>
                  <a:pt x="7" y="32"/>
                </a:lnTo>
                <a:lnTo>
                  <a:pt x="17" y="4"/>
                </a:lnTo>
                <a:lnTo>
                  <a:pt x="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4" name=""/>
          <p:cNvSpPr/>
          <p:nvPr/>
        </p:nvSpPr>
        <p:spPr>
          <a:xfrm>
            <a:off x="2608200" y="871560"/>
            <a:ext cx="30240" cy="65160"/>
          </a:xfrm>
          <a:custGeom>
            <a:avLst/>
            <a:gdLst/>
            <a:ahLst/>
            <a:rect l="l" t="t" r="r" b="b"/>
            <a:pathLst>
              <a:path w="17" h="32">
                <a:moveTo>
                  <a:pt x="4" y="0"/>
                </a:moveTo>
                <a:lnTo>
                  <a:pt x="0" y="4"/>
                </a:lnTo>
                <a:lnTo>
                  <a:pt x="0" y="23"/>
                </a:lnTo>
                <a:lnTo>
                  <a:pt x="7" y="32"/>
                </a:lnTo>
                <a:lnTo>
                  <a:pt x="17" y="4"/>
                </a:lnTo>
                <a:lnTo>
                  <a:pt x="4" y="0"/>
                </a:lnTo>
                <a:lnTo>
                  <a:pt x="4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5" name=""/>
          <p:cNvSpPr/>
          <p:nvPr/>
        </p:nvSpPr>
        <p:spPr>
          <a:xfrm>
            <a:off x="3214800" y="1879560"/>
            <a:ext cx="56880" cy="77760"/>
          </a:xfrm>
          <a:custGeom>
            <a:avLst/>
            <a:gdLst/>
            <a:ahLst/>
            <a:rect l="l" t="t" r="r" b="b"/>
            <a:pathLst>
              <a:path w="32" h="38">
                <a:moveTo>
                  <a:pt x="17" y="0"/>
                </a:moveTo>
                <a:lnTo>
                  <a:pt x="4" y="23"/>
                </a:lnTo>
                <a:lnTo>
                  <a:pt x="0" y="32"/>
                </a:lnTo>
                <a:lnTo>
                  <a:pt x="4" y="38"/>
                </a:lnTo>
                <a:lnTo>
                  <a:pt x="19" y="36"/>
                </a:lnTo>
                <a:lnTo>
                  <a:pt x="32" y="28"/>
                </a:lnTo>
                <a:lnTo>
                  <a:pt x="28" y="19"/>
                </a:lnTo>
                <a:lnTo>
                  <a:pt x="24" y="25"/>
                </a:lnTo>
                <a:lnTo>
                  <a:pt x="15" y="25"/>
                </a:lnTo>
                <a:lnTo>
                  <a:pt x="23" y="4"/>
                </a:lnTo>
                <a:lnTo>
                  <a:pt x="17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6" name=""/>
          <p:cNvSpPr/>
          <p:nvPr/>
        </p:nvSpPr>
        <p:spPr>
          <a:xfrm>
            <a:off x="3214800" y="1879560"/>
            <a:ext cx="56880" cy="77760"/>
          </a:xfrm>
          <a:custGeom>
            <a:avLst/>
            <a:gdLst/>
            <a:ahLst/>
            <a:rect l="l" t="t" r="r" b="b"/>
            <a:pathLst>
              <a:path w="32" h="38">
                <a:moveTo>
                  <a:pt x="17" y="0"/>
                </a:moveTo>
                <a:lnTo>
                  <a:pt x="4" y="23"/>
                </a:lnTo>
                <a:lnTo>
                  <a:pt x="0" y="32"/>
                </a:lnTo>
                <a:lnTo>
                  <a:pt x="4" y="38"/>
                </a:lnTo>
                <a:lnTo>
                  <a:pt x="19" y="36"/>
                </a:lnTo>
                <a:lnTo>
                  <a:pt x="32" y="28"/>
                </a:lnTo>
                <a:lnTo>
                  <a:pt x="28" y="19"/>
                </a:lnTo>
                <a:lnTo>
                  <a:pt x="24" y="25"/>
                </a:lnTo>
                <a:lnTo>
                  <a:pt x="15" y="25"/>
                </a:lnTo>
                <a:lnTo>
                  <a:pt x="23" y="4"/>
                </a:lnTo>
                <a:lnTo>
                  <a:pt x="17" y="0"/>
                </a:lnTo>
                <a:lnTo>
                  <a:pt x="17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7" name=""/>
          <p:cNvSpPr/>
          <p:nvPr/>
        </p:nvSpPr>
        <p:spPr>
          <a:xfrm>
            <a:off x="3084480" y="925560"/>
            <a:ext cx="27000" cy="22320"/>
          </a:xfrm>
          <a:custGeom>
            <a:avLst/>
            <a:gdLst/>
            <a:ahLst/>
            <a:rect l="l" t="t" r="r" b="b"/>
            <a:pathLst>
              <a:path w="15" h="11">
                <a:moveTo>
                  <a:pt x="9" y="0"/>
                </a:moveTo>
                <a:lnTo>
                  <a:pt x="15" y="3"/>
                </a:lnTo>
                <a:lnTo>
                  <a:pt x="13" y="11"/>
                </a:lnTo>
                <a:lnTo>
                  <a:pt x="0" y="5"/>
                </a:lnTo>
                <a:lnTo>
                  <a:pt x="9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8" name=""/>
          <p:cNvSpPr/>
          <p:nvPr/>
        </p:nvSpPr>
        <p:spPr>
          <a:xfrm>
            <a:off x="3084480" y="925560"/>
            <a:ext cx="27000" cy="22320"/>
          </a:xfrm>
          <a:custGeom>
            <a:avLst/>
            <a:gdLst/>
            <a:ahLst/>
            <a:rect l="l" t="t" r="r" b="b"/>
            <a:pathLst>
              <a:path w="15" h="11">
                <a:moveTo>
                  <a:pt x="9" y="0"/>
                </a:moveTo>
                <a:lnTo>
                  <a:pt x="15" y="3"/>
                </a:lnTo>
                <a:lnTo>
                  <a:pt x="13" y="11"/>
                </a:lnTo>
                <a:lnTo>
                  <a:pt x="0" y="5"/>
                </a:lnTo>
                <a:lnTo>
                  <a:pt x="9" y="0"/>
                </a:lnTo>
                <a:lnTo>
                  <a:pt x="9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9" name=""/>
          <p:cNvSpPr/>
          <p:nvPr/>
        </p:nvSpPr>
        <p:spPr>
          <a:xfrm>
            <a:off x="3119400" y="1716120"/>
            <a:ext cx="88920" cy="46080"/>
          </a:xfrm>
          <a:custGeom>
            <a:avLst/>
            <a:gdLst/>
            <a:ahLst/>
            <a:rect l="l" t="t" r="r" b="b"/>
            <a:pathLst>
              <a:path w="51" h="23">
                <a:moveTo>
                  <a:pt x="8" y="0"/>
                </a:moveTo>
                <a:lnTo>
                  <a:pt x="34" y="10"/>
                </a:lnTo>
                <a:lnTo>
                  <a:pt x="47" y="15"/>
                </a:lnTo>
                <a:lnTo>
                  <a:pt x="51" y="23"/>
                </a:lnTo>
                <a:lnTo>
                  <a:pt x="40" y="23"/>
                </a:lnTo>
                <a:lnTo>
                  <a:pt x="19" y="15"/>
                </a:lnTo>
                <a:lnTo>
                  <a:pt x="15" y="10"/>
                </a:lnTo>
                <a:lnTo>
                  <a:pt x="0" y="2"/>
                </a:lnTo>
                <a:lnTo>
                  <a:pt x="8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0" name=""/>
          <p:cNvSpPr/>
          <p:nvPr/>
        </p:nvSpPr>
        <p:spPr>
          <a:xfrm>
            <a:off x="3119400" y="1716120"/>
            <a:ext cx="88920" cy="46080"/>
          </a:xfrm>
          <a:custGeom>
            <a:avLst/>
            <a:gdLst/>
            <a:ahLst/>
            <a:rect l="l" t="t" r="r" b="b"/>
            <a:pathLst>
              <a:path w="51" h="23">
                <a:moveTo>
                  <a:pt x="8" y="0"/>
                </a:moveTo>
                <a:lnTo>
                  <a:pt x="34" y="10"/>
                </a:lnTo>
                <a:lnTo>
                  <a:pt x="47" y="15"/>
                </a:lnTo>
                <a:lnTo>
                  <a:pt x="51" y="23"/>
                </a:lnTo>
                <a:lnTo>
                  <a:pt x="40" y="23"/>
                </a:lnTo>
                <a:lnTo>
                  <a:pt x="19" y="15"/>
                </a:lnTo>
                <a:lnTo>
                  <a:pt x="15" y="10"/>
                </a:lnTo>
                <a:lnTo>
                  <a:pt x="0" y="2"/>
                </a:lnTo>
                <a:lnTo>
                  <a:pt x="8" y="0"/>
                </a:lnTo>
                <a:lnTo>
                  <a:pt x="8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1" name=""/>
          <p:cNvSpPr/>
          <p:nvPr/>
        </p:nvSpPr>
        <p:spPr>
          <a:xfrm>
            <a:off x="3122640" y="1879560"/>
            <a:ext cx="77760" cy="57240"/>
          </a:xfrm>
          <a:custGeom>
            <a:avLst/>
            <a:gdLst/>
            <a:ahLst/>
            <a:rect l="l" t="t" r="r" b="b"/>
            <a:pathLst>
              <a:path w="44" h="28">
                <a:moveTo>
                  <a:pt x="6" y="0"/>
                </a:moveTo>
                <a:lnTo>
                  <a:pt x="6" y="6"/>
                </a:lnTo>
                <a:lnTo>
                  <a:pt x="12" y="13"/>
                </a:lnTo>
                <a:lnTo>
                  <a:pt x="44" y="17"/>
                </a:lnTo>
                <a:lnTo>
                  <a:pt x="32" y="28"/>
                </a:lnTo>
                <a:lnTo>
                  <a:pt x="25" y="19"/>
                </a:lnTo>
                <a:lnTo>
                  <a:pt x="15" y="21"/>
                </a:lnTo>
                <a:lnTo>
                  <a:pt x="0" y="10"/>
                </a:lnTo>
                <a:lnTo>
                  <a:pt x="6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2" name=""/>
          <p:cNvSpPr/>
          <p:nvPr/>
        </p:nvSpPr>
        <p:spPr>
          <a:xfrm>
            <a:off x="3122640" y="1879560"/>
            <a:ext cx="77760" cy="57240"/>
          </a:xfrm>
          <a:custGeom>
            <a:avLst/>
            <a:gdLst/>
            <a:ahLst/>
            <a:rect l="l" t="t" r="r" b="b"/>
            <a:pathLst>
              <a:path w="44" h="28">
                <a:moveTo>
                  <a:pt x="6" y="0"/>
                </a:moveTo>
                <a:lnTo>
                  <a:pt x="6" y="6"/>
                </a:lnTo>
                <a:lnTo>
                  <a:pt x="12" y="13"/>
                </a:lnTo>
                <a:lnTo>
                  <a:pt x="44" y="17"/>
                </a:lnTo>
                <a:lnTo>
                  <a:pt x="32" y="28"/>
                </a:lnTo>
                <a:lnTo>
                  <a:pt x="25" y="19"/>
                </a:lnTo>
                <a:lnTo>
                  <a:pt x="15" y="21"/>
                </a:lnTo>
                <a:lnTo>
                  <a:pt x="0" y="10"/>
                </a:lnTo>
                <a:lnTo>
                  <a:pt x="6" y="0"/>
                </a:lnTo>
                <a:lnTo>
                  <a:pt x="6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3" name=""/>
          <p:cNvSpPr/>
          <p:nvPr/>
        </p:nvSpPr>
        <p:spPr>
          <a:xfrm>
            <a:off x="2906640" y="836640"/>
            <a:ext cx="19080" cy="15840"/>
          </a:xfrm>
          <a:custGeom>
            <a:avLst/>
            <a:gdLst/>
            <a:ahLst/>
            <a:rect l="l" t="t" r="r" b="b"/>
            <a:pathLst>
              <a:path w="11" h="8">
                <a:moveTo>
                  <a:pt x="0" y="0"/>
                </a:moveTo>
                <a:lnTo>
                  <a:pt x="11" y="6"/>
                </a:lnTo>
                <a:lnTo>
                  <a:pt x="8" y="8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4" name=""/>
          <p:cNvSpPr/>
          <p:nvPr/>
        </p:nvSpPr>
        <p:spPr>
          <a:xfrm>
            <a:off x="2906640" y="836640"/>
            <a:ext cx="19080" cy="15840"/>
          </a:xfrm>
          <a:custGeom>
            <a:avLst/>
            <a:gdLst/>
            <a:ahLst/>
            <a:rect l="l" t="t" r="r" b="b"/>
            <a:pathLst>
              <a:path w="11" h="8">
                <a:moveTo>
                  <a:pt x="0" y="0"/>
                </a:moveTo>
                <a:lnTo>
                  <a:pt x="11" y="6"/>
                </a:lnTo>
                <a:lnTo>
                  <a:pt x="8" y="8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5" name=""/>
          <p:cNvSpPr/>
          <p:nvPr/>
        </p:nvSpPr>
        <p:spPr>
          <a:xfrm>
            <a:off x="3780000" y="1060560"/>
            <a:ext cx="9360" cy="6120"/>
          </a:xfrm>
          <a:custGeom>
            <a:avLst/>
            <a:gdLst/>
            <a:ahLst/>
            <a:rect l="l" t="t" r="r" b="b"/>
            <a:pathLst>
              <a:path w="5" h="3">
                <a:moveTo>
                  <a:pt x="5" y="1"/>
                </a:moveTo>
                <a:lnTo>
                  <a:pt x="0" y="3"/>
                </a:lnTo>
                <a:lnTo>
                  <a:pt x="0" y="0"/>
                </a:lnTo>
                <a:lnTo>
                  <a:pt x="5" y="1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6" name=""/>
          <p:cNvSpPr/>
          <p:nvPr/>
        </p:nvSpPr>
        <p:spPr>
          <a:xfrm>
            <a:off x="3780000" y="1060560"/>
            <a:ext cx="9360" cy="6120"/>
          </a:xfrm>
          <a:custGeom>
            <a:avLst/>
            <a:gdLst/>
            <a:ahLst/>
            <a:rect l="l" t="t" r="r" b="b"/>
            <a:pathLst>
              <a:path w="5" h="3">
                <a:moveTo>
                  <a:pt x="5" y="1"/>
                </a:moveTo>
                <a:lnTo>
                  <a:pt x="0" y="3"/>
                </a:lnTo>
                <a:lnTo>
                  <a:pt x="0" y="0"/>
                </a:lnTo>
                <a:lnTo>
                  <a:pt x="5" y="1"/>
                </a:lnTo>
                <a:lnTo>
                  <a:pt x="5" y="1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7" name=""/>
          <p:cNvSpPr/>
          <p:nvPr/>
        </p:nvSpPr>
        <p:spPr>
          <a:xfrm>
            <a:off x="1611360" y="1060560"/>
            <a:ext cx="155520" cy="90360"/>
          </a:xfrm>
          <a:custGeom>
            <a:avLst/>
            <a:gdLst/>
            <a:ahLst/>
            <a:rect l="l" t="t" r="r" b="b"/>
            <a:pathLst>
              <a:path w="89" h="45">
                <a:moveTo>
                  <a:pt x="0" y="45"/>
                </a:moveTo>
                <a:lnTo>
                  <a:pt x="28" y="9"/>
                </a:lnTo>
                <a:lnTo>
                  <a:pt x="38" y="7"/>
                </a:lnTo>
                <a:lnTo>
                  <a:pt x="32" y="3"/>
                </a:lnTo>
                <a:lnTo>
                  <a:pt x="36" y="0"/>
                </a:lnTo>
                <a:lnTo>
                  <a:pt x="49" y="1"/>
                </a:lnTo>
                <a:lnTo>
                  <a:pt x="38" y="9"/>
                </a:lnTo>
                <a:lnTo>
                  <a:pt x="38" y="17"/>
                </a:lnTo>
                <a:lnTo>
                  <a:pt x="49" y="15"/>
                </a:lnTo>
                <a:lnTo>
                  <a:pt x="43" y="20"/>
                </a:lnTo>
                <a:lnTo>
                  <a:pt x="66" y="17"/>
                </a:lnTo>
                <a:lnTo>
                  <a:pt x="89" y="22"/>
                </a:lnTo>
                <a:lnTo>
                  <a:pt x="38" y="28"/>
                </a:lnTo>
                <a:lnTo>
                  <a:pt x="19" y="37"/>
                </a:lnTo>
                <a:lnTo>
                  <a:pt x="19" y="45"/>
                </a:lnTo>
                <a:lnTo>
                  <a:pt x="0" y="4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8" name=""/>
          <p:cNvSpPr/>
          <p:nvPr/>
        </p:nvSpPr>
        <p:spPr>
          <a:xfrm>
            <a:off x="1611360" y="1060560"/>
            <a:ext cx="155520" cy="90360"/>
          </a:xfrm>
          <a:custGeom>
            <a:avLst/>
            <a:gdLst/>
            <a:ahLst/>
            <a:rect l="l" t="t" r="r" b="b"/>
            <a:pathLst>
              <a:path w="89" h="45">
                <a:moveTo>
                  <a:pt x="0" y="45"/>
                </a:moveTo>
                <a:lnTo>
                  <a:pt x="28" y="9"/>
                </a:lnTo>
                <a:lnTo>
                  <a:pt x="38" y="7"/>
                </a:lnTo>
                <a:lnTo>
                  <a:pt x="32" y="3"/>
                </a:lnTo>
                <a:lnTo>
                  <a:pt x="36" y="0"/>
                </a:lnTo>
                <a:lnTo>
                  <a:pt x="49" y="1"/>
                </a:lnTo>
                <a:lnTo>
                  <a:pt x="38" y="9"/>
                </a:lnTo>
                <a:lnTo>
                  <a:pt x="38" y="17"/>
                </a:lnTo>
                <a:lnTo>
                  <a:pt x="49" y="15"/>
                </a:lnTo>
                <a:lnTo>
                  <a:pt x="43" y="20"/>
                </a:lnTo>
                <a:lnTo>
                  <a:pt x="66" y="17"/>
                </a:lnTo>
                <a:lnTo>
                  <a:pt x="89" y="22"/>
                </a:lnTo>
                <a:lnTo>
                  <a:pt x="38" y="28"/>
                </a:lnTo>
                <a:lnTo>
                  <a:pt x="19" y="37"/>
                </a:lnTo>
                <a:lnTo>
                  <a:pt x="19" y="45"/>
                </a:lnTo>
                <a:lnTo>
                  <a:pt x="0" y="45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9" name=""/>
          <p:cNvSpPr/>
          <p:nvPr/>
        </p:nvSpPr>
        <p:spPr>
          <a:xfrm>
            <a:off x="1998720" y="1449360"/>
            <a:ext cx="100080" cy="239760"/>
          </a:xfrm>
          <a:custGeom>
            <a:avLst/>
            <a:gdLst/>
            <a:ahLst/>
            <a:rect l="l" t="t" r="r" b="b"/>
            <a:pathLst>
              <a:path w="57" h="118">
                <a:moveTo>
                  <a:pt x="23" y="0"/>
                </a:moveTo>
                <a:lnTo>
                  <a:pt x="25" y="3"/>
                </a:lnTo>
                <a:lnTo>
                  <a:pt x="21" y="11"/>
                </a:lnTo>
                <a:lnTo>
                  <a:pt x="28" y="7"/>
                </a:lnTo>
                <a:lnTo>
                  <a:pt x="30" y="11"/>
                </a:lnTo>
                <a:lnTo>
                  <a:pt x="26" y="13"/>
                </a:lnTo>
                <a:lnTo>
                  <a:pt x="26" y="18"/>
                </a:lnTo>
                <a:lnTo>
                  <a:pt x="30" y="33"/>
                </a:lnTo>
                <a:lnTo>
                  <a:pt x="36" y="41"/>
                </a:lnTo>
                <a:lnTo>
                  <a:pt x="40" y="65"/>
                </a:lnTo>
                <a:lnTo>
                  <a:pt x="57" y="94"/>
                </a:lnTo>
                <a:lnTo>
                  <a:pt x="53" y="112"/>
                </a:lnTo>
                <a:lnTo>
                  <a:pt x="51" y="111"/>
                </a:lnTo>
                <a:lnTo>
                  <a:pt x="47" y="118"/>
                </a:lnTo>
                <a:lnTo>
                  <a:pt x="43" y="118"/>
                </a:lnTo>
                <a:lnTo>
                  <a:pt x="41" y="109"/>
                </a:lnTo>
                <a:lnTo>
                  <a:pt x="49" y="92"/>
                </a:lnTo>
                <a:lnTo>
                  <a:pt x="43" y="94"/>
                </a:lnTo>
                <a:lnTo>
                  <a:pt x="47" y="80"/>
                </a:lnTo>
                <a:lnTo>
                  <a:pt x="41" y="79"/>
                </a:lnTo>
                <a:lnTo>
                  <a:pt x="38" y="86"/>
                </a:lnTo>
                <a:lnTo>
                  <a:pt x="30" y="65"/>
                </a:lnTo>
                <a:lnTo>
                  <a:pt x="26" y="73"/>
                </a:lnTo>
                <a:lnTo>
                  <a:pt x="21" y="73"/>
                </a:lnTo>
                <a:lnTo>
                  <a:pt x="19" y="62"/>
                </a:lnTo>
                <a:lnTo>
                  <a:pt x="9" y="52"/>
                </a:lnTo>
                <a:lnTo>
                  <a:pt x="6" y="43"/>
                </a:lnTo>
                <a:lnTo>
                  <a:pt x="13" y="39"/>
                </a:lnTo>
                <a:lnTo>
                  <a:pt x="0" y="35"/>
                </a:lnTo>
                <a:lnTo>
                  <a:pt x="0" y="28"/>
                </a:lnTo>
                <a:lnTo>
                  <a:pt x="6" y="15"/>
                </a:lnTo>
                <a:lnTo>
                  <a:pt x="23" y="18"/>
                </a:lnTo>
                <a:lnTo>
                  <a:pt x="19" y="9"/>
                </a:lnTo>
                <a:lnTo>
                  <a:pt x="21" y="3"/>
                </a:lnTo>
                <a:lnTo>
                  <a:pt x="11" y="0"/>
                </a:lnTo>
                <a:lnTo>
                  <a:pt x="23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0" name=""/>
          <p:cNvSpPr/>
          <p:nvPr/>
        </p:nvSpPr>
        <p:spPr>
          <a:xfrm>
            <a:off x="1998720" y="1449360"/>
            <a:ext cx="100080" cy="239760"/>
          </a:xfrm>
          <a:custGeom>
            <a:avLst/>
            <a:gdLst/>
            <a:ahLst/>
            <a:rect l="l" t="t" r="r" b="b"/>
            <a:pathLst>
              <a:path w="57" h="118">
                <a:moveTo>
                  <a:pt x="23" y="0"/>
                </a:moveTo>
                <a:lnTo>
                  <a:pt x="25" y="3"/>
                </a:lnTo>
                <a:lnTo>
                  <a:pt x="21" y="11"/>
                </a:lnTo>
                <a:lnTo>
                  <a:pt x="28" y="7"/>
                </a:lnTo>
                <a:lnTo>
                  <a:pt x="30" y="11"/>
                </a:lnTo>
                <a:lnTo>
                  <a:pt x="26" y="13"/>
                </a:lnTo>
                <a:lnTo>
                  <a:pt x="26" y="18"/>
                </a:lnTo>
                <a:lnTo>
                  <a:pt x="30" y="33"/>
                </a:lnTo>
                <a:lnTo>
                  <a:pt x="36" y="41"/>
                </a:lnTo>
                <a:lnTo>
                  <a:pt x="40" y="65"/>
                </a:lnTo>
                <a:lnTo>
                  <a:pt x="57" y="94"/>
                </a:lnTo>
                <a:lnTo>
                  <a:pt x="53" y="112"/>
                </a:lnTo>
                <a:lnTo>
                  <a:pt x="51" y="111"/>
                </a:lnTo>
                <a:lnTo>
                  <a:pt x="47" y="118"/>
                </a:lnTo>
                <a:lnTo>
                  <a:pt x="43" y="118"/>
                </a:lnTo>
                <a:lnTo>
                  <a:pt x="41" y="109"/>
                </a:lnTo>
                <a:lnTo>
                  <a:pt x="49" y="92"/>
                </a:lnTo>
                <a:lnTo>
                  <a:pt x="43" y="94"/>
                </a:lnTo>
                <a:lnTo>
                  <a:pt x="47" y="80"/>
                </a:lnTo>
                <a:lnTo>
                  <a:pt x="41" y="79"/>
                </a:lnTo>
                <a:lnTo>
                  <a:pt x="38" y="86"/>
                </a:lnTo>
                <a:lnTo>
                  <a:pt x="30" y="65"/>
                </a:lnTo>
                <a:lnTo>
                  <a:pt x="26" y="73"/>
                </a:lnTo>
                <a:lnTo>
                  <a:pt x="21" y="73"/>
                </a:lnTo>
                <a:lnTo>
                  <a:pt x="19" y="62"/>
                </a:lnTo>
                <a:lnTo>
                  <a:pt x="9" y="52"/>
                </a:lnTo>
                <a:lnTo>
                  <a:pt x="6" y="43"/>
                </a:lnTo>
                <a:lnTo>
                  <a:pt x="13" y="39"/>
                </a:lnTo>
                <a:lnTo>
                  <a:pt x="0" y="35"/>
                </a:lnTo>
                <a:lnTo>
                  <a:pt x="0" y="28"/>
                </a:lnTo>
                <a:lnTo>
                  <a:pt x="6" y="15"/>
                </a:lnTo>
                <a:lnTo>
                  <a:pt x="23" y="18"/>
                </a:lnTo>
                <a:lnTo>
                  <a:pt x="19" y="9"/>
                </a:lnTo>
                <a:lnTo>
                  <a:pt x="21" y="3"/>
                </a:lnTo>
                <a:lnTo>
                  <a:pt x="11" y="0"/>
                </a:lnTo>
                <a:lnTo>
                  <a:pt x="23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1" name=""/>
          <p:cNvSpPr/>
          <p:nvPr/>
        </p:nvSpPr>
        <p:spPr>
          <a:xfrm>
            <a:off x="3484440" y="4646520"/>
            <a:ext cx="285840" cy="198360"/>
          </a:xfrm>
          <a:custGeom>
            <a:avLst/>
            <a:gdLst/>
            <a:ahLst/>
            <a:rect l="l" t="t" r="r" b="b"/>
            <a:pathLst>
              <a:path w="164" h="98">
                <a:moveTo>
                  <a:pt x="92" y="98"/>
                </a:moveTo>
                <a:lnTo>
                  <a:pt x="91" y="98"/>
                </a:lnTo>
                <a:lnTo>
                  <a:pt x="91" y="96"/>
                </a:lnTo>
                <a:lnTo>
                  <a:pt x="87" y="94"/>
                </a:lnTo>
                <a:lnTo>
                  <a:pt x="83" y="96"/>
                </a:lnTo>
                <a:lnTo>
                  <a:pt x="83" y="88"/>
                </a:lnTo>
                <a:lnTo>
                  <a:pt x="72" y="88"/>
                </a:lnTo>
                <a:lnTo>
                  <a:pt x="70" y="86"/>
                </a:lnTo>
                <a:lnTo>
                  <a:pt x="70" y="83"/>
                </a:lnTo>
                <a:lnTo>
                  <a:pt x="64" y="75"/>
                </a:lnTo>
                <a:lnTo>
                  <a:pt x="62" y="64"/>
                </a:lnTo>
                <a:lnTo>
                  <a:pt x="55" y="58"/>
                </a:lnTo>
                <a:lnTo>
                  <a:pt x="43" y="58"/>
                </a:lnTo>
                <a:lnTo>
                  <a:pt x="30" y="52"/>
                </a:lnTo>
                <a:lnTo>
                  <a:pt x="21" y="52"/>
                </a:lnTo>
                <a:lnTo>
                  <a:pt x="13" y="54"/>
                </a:lnTo>
                <a:lnTo>
                  <a:pt x="4" y="54"/>
                </a:lnTo>
                <a:lnTo>
                  <a:pt x="0" y="52"/>
                </a:lnTo>
                <a:lnTo>
                  <a:pt x="8" y="47"/>
                </a:lnTo>
                <a:lnTo>
                  <a:pt x="15" y="36"/>
                </a:lnTo>
                <a:lnTo>
                  <a:pt x="13" y="34"/>
                </a:lnTo>
                <a:lnTo>
                  <a:pt x="19" y="28"/>
                </a:lnTo>
                <a:lnTo>
                  <a:pt x="21" y="20"/>
                </a:lnTo>
                <a:lnTo>
                  <a:pt x="27" y="11"/>
                </a:lnTo>
                <a:lnTo>
                  <a:pt x="34" y="5"/>
                </a:lnTo>
                <a:lnTo>
                  <a:pt x="34" y="4"/>
                </a:lnTo>
                <a:lnTo>
                  <a:pt x="42" y="0"/>
                </a:lnTo>
                <a:lnTo>
                  <a:pt x="51" y="2"/>
                </a:lnTo>
                <a:lnTo>
                  <a:pt x="64" y="0"/>
                </a:lnTo>
                <a:lnTo>
                  <a:pt x="64" y="4"/>
                </a:lnTo>
                <a:lnTo>
                  <a:pt x="66" y="5"/>
                </a:lnTo>
                <a:lnTo>
                  <a:pt x="74" y="7"/>
                </a:lnTo>
                <a:lnTo>
                  <a:pt x="77" y="4"/>
                </a:lnTo>
                <a:lnTo>
                  <a:pt x="89" y="4"/>
                </a:lnTo>
                <a:lnTo>
                  <a:pt x="94" y="0"/>
                </a:lnTo>
                <a:lnTo>
                  <a:pt x="102" y="2"/>
                </a:lnTo>
                <a:lnTo>
                  <a:pt x="104" y="5"/>
                </a:lnTo>
                <a:lnTo>
                  <a:pt x="104" y="7"/>
                </a:lnTo>
                <a:lnTo>
                  <a:pt x="107" y="13"/>
                </a:lnTo>
                <a:lnTo>
                  <a:pt x="106" y="17"/>
                </a:lnTo>
                <a:lnTo>
                  <a:pt x="109" y="24"/>
                </a:lnTo>
                <a:lnTo>
                  <a:pt x="113" y="26"/>
                </a:lnTo>
                <a:lnTo>
                  <a:pt x="117" y="26"/>
                </a:lnTo>
                <a:lnTo>
                  <a:pt x="119" y="30"/>
                </a:lnTo>
                <a:lnTo>
                  <a:pt x="115" y="41"/>
                </a:lnTo>
                <a:lnTo>
                  <a:pt x="119" y="43"/>
                </a:lnTo>
                <a:lnTo>
                  <a:pt x="122" y="49"/>
                </a:lnTo>
                <a:lnTo>
                  <a:pt x="122" y="51"/>
                </a:lnTo>
                <a:lnTo>
                  <a:pt x="126" y="52"/>
                </a:lnTo>
                <a:lnTo>
                  <a:pt x="134" y="51"/>
                </a:lnTo>
                <a:lnTo>
                  <a:pt x="136" y="47"/>
                </a:lnTo>
                <a:lnTo>
                  <a:pt x="147" y="45"/>
                </a:lnTo>
                <a:lnTo>
                  <a:pt x="153" y="43"/>
                </a:lnTo>
                <a:lnTo>
                  <a:pt x="156" y="47"/>
                </a:lnTo>
                <a:lnTo>
                  <a:pt x="162" y="47"/>
                </a:lnTo>
                <a:lnTo>
                  <a:pt x="164" y="47"/>
                </a:lnTo>
                <a:lnTo>
                  <a:pt x="160" y="51"/>
                </a:lnTo>
                <a:lnTo>
                  <a:pt x="153" y="54"/>
                </a:lnTo>
                <a:lnTo>
                  <a:pt x="151" y="58"/>
                </a:lnTo>
                <a:lnTo>
                  <a:pt x="151" y="62"/>
                </a:lnTo>
                <a:lnTo>
                  <a:pt x="139" y="69"/>
                </a:lnTo>
                <a:lnTo>
                  <a:pt x="138" y="71"/>
                </a:lnTo>
                <a:lnTo>
                  <a:pt x="132" y="71"/>
                </a:lnTo>
                <a:lnTo>
                  <a:pt x="117" y="79"/>
                </a:lnTo>
                <a:lnTo>
                  <a:pt x="96" y="96"/>
                </a:lnTo>
                <a:lnTo>
                  <a:pt x="92" y="9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2" name=""/>
          <p:cNvSpPr/>
          <p:nvPr/>
        </p:nvSpPr>
        <p:spPr>
          <a:xfrm>
            <a:off x="3746520" y="4668840"/>
            <a:ext cx="128520" cy="103320"/>
          </a:xfrm>
          <a:custGeom>
            <a:avLst/>
            <a:gdLst/>
            <a:ahLst/>
            <a:rect l="l" t="t" r="r" b="b"/>
            <a:pathLst>
              <a:path w="73" h="51">
                <a:moveTo>
                  <a:pt x="2" y="32"/>
                </a:moveTo>
                <a:lnTo>
                  <a:pt x="5" y="36"/>
                </a:lnTo>
                <a:lnTo>
                  <a:pt x="11" y="36"/>
                </a:lnTo>
                <a:lnTo>
                  <a:pt x="13" y="36"/>
                </a:lnTo>
                <a:lnTo>
                  <a:pt x="9" y="40"/>
                </a:lnTo>
                <a:lnTo>
                  <a:pt x="2" y="43"/>
                </a:lnTo>
                <a:lnTo>
                  <a:pt x="0" y="47"/>
                </a:lnTo>
                <a:lnTo>
                  <a:pt x="0" y="51"/>
                </a:lnTo>
                <a:lnTo>
                  <a:pt x="3" y="51"/>
                </a:lnTo>
                <a:lnTo>
                  <a:pt x="3" y="49"/>
                </a:lnTo>
                <a:lnTo>
                  <a:pt x="2" y="45"/>
                </a:lnTo>
                <a:lnTo>
                  <a:pt x="3" y="45"/>
                </a:lnTo>
                <a:lnTo>
                  <a:pt x="7" y="43"/>
                </a:lnTo>
                <a:lnTo>
                  <a:pt x="11" y="45"/>
                </a:lnTo>
                <a:lnTo>
                  <a:pt x="17" y="41"/>
                </a:lnTo>
                <a:lnTo>
                  <a:pt x="24" y="43"/>
                </a:lnTo>
                <a:lnTo>
                  <a:pt x="28" y="43"/>
                </a:lnTo>
                <a:lnTo>
                  <a:pt x="28" y="40"/>
                </a:lnTo>
                <a:lnTo>
                  <a:pt x="30" y="40"/>
                </a:lnTo>
                <a:lnTo>
                  <a:pt x="34" y="43"/>
                </a:lnTo>
                <a:lnTo>
                  <a:pt x="37" y="43"/>
                </a:lnTo>
                <a:lnTo>
                  <a:pt x="52" y="40"/>
                </a:lnTo>
                <a:lnTo>
                  <a:pt x="54" y="34"/>
                </a:lnTo>
                <a:lnTo>
                  <a:pt x="69" y="25"/>
                </a:lnTo>
                <a:lnTo>
                  <a:pt x="69" y="17"/>
                </a:lnTo>
                <a:lnTo>
                  <a:pt x="73" y="8"/>
                </a:lnTo>
                <a:lnTo>
                  <a:pt x="73" y="8"/>
                </a:lnTo>
                <a:lnTo>
                  <a:pt x="58" y="6"/>
                </a:lnTo>
                <a:lnTo>
                  <a:pt x="56" y="0"/>
                </a:lnTo>
                <a:lnTo>
                  <a:pt x="54" y="0"/>
                </a:lnTo>
                <a:lnTo>
                  <a:pt x="50" y="4"/>
                </a:lnTo>
                <a:lnTo>
                  <a:pt x="47" y="17"/>
                </a:lnTo>
                <a:lnTo>
                  <a:pt x="30" y="25"/>
                </a:lnTo>
                <a:lnTo>
                  <a:pt x="17" y="25"/>
                </a:lnTo>
                <a:lnTo>
                  <a:pt x="2" y="3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3" name=""/>
          <p:cNvSpPr/>
          <p:nvPr/>
        </p:nvSpPr>
        <p:spPr>
          <a:xfrm>
            <a:off x="3746520" y="4668840"/>
            <a:ext cx="128520" cy="103320"/>
          </a:xfrm>
          <a:custGeom>
            <a:avLst/>
            <a:gdLst/>
            <a:ahLst/>
            <a:rect l="l" t="t" r="r" b="b"/>
            <a:pathLst>
              <a:path w="73" h="51">
                <a:moveTo>
                  <a:pt x="2" y="32"/>
                </a:moveTo>
                <a:lnTo>
                  <a:pt x="5" y="36"/>
                </a:lnTo>
                <a:lnTo>
                  <a:pt x="11" y="36"/>
                </a:lnTo>
                <a:lnTo>
                  <a:pt x="13" y="36"/>
                </a:lnTo>
                <a:lnTo>
                  <a:pt x="9" y="40"/>
                </a:lnTo>
                <a:lnTo>
                  <a:pt x="2" y="43"/>
                </a:lnTo>
                <a:lnTo>
                  <a:pt x="0" y="47"/>
                </a:lnTo>
                <a:lnTo>
                  <a:pt x="0" y="51"/>
                </a:lnTo>
                <a:lnTo>
                  <a:pt x="3" y="51"/>
                </a:lnTo>
                <a:lnTo>
                  <a:pt x="3" y="49"/>
                </a:lnTo>
                <a:lnTo>
                  <a:pt x="2" y="45"/>
                </a:lnTo>
                <a:lnTo>
                  <a:pt x="3" y="45"/>
                </a:lnTo>
                <a:lnTo>
                  <a:pt x="7" y="43"/>
                </a:lnTo>
                <a:lnTo>
                  <a:pt x="11" y="45"/>
                </a:lnTo>
                <a:lnTo>
                  <a:pt x="17" y="41"/>
                </a:lnTo>
                <a:lnTo>
                  <a:pt x="24" y="43"/>
                </a:lnTo>
                <a:lnTo>
                  <a:pt x="28" y="43"/>
                </a:lnTo>
                <a:lnTo>
                  <a:pt x="28" y="40"/>
                </a:lnTo>
                <a:lnTo>
                  <a:pt x="30" y="40"/>
                </a:lnTo>
                <a:lnTo>
                  <a:pt x="34" y="43"/>
                </a:lnTo>
                <a:lnTo>
                  <a:pt x="37" y="43"/>
                </a:lnTo>
                <a:lnTo>
                  <a:pt x="52" y="40"/>
                </a:lnTo>
                <a:lnTo>
                  <a:pt x="54" y="34"/>
                </a:lnTo>
                <a:lnTo>
                  <a:pt x="69" y="25"/>
                </a:lnTo>
                <a:lnTo>
                  <a:pt x="69" y="17"/>
                </a:lnTo>
                <a:lnTo>
                  <a:pt x="73" y="8"/>
                </a:lnTo>
                <a:lnTo>
                  <a:pt x="73" y="8"/>
                </a:lnTo>
                <a:lnTo>
                  <a:pt x="58" y="6"/>
                </a:lnTo>
                <a:lnTo>
                  <a:pt x="56" y="0"/>
                </a:lnTo>
                <a:lnTo>
                  <a:pt x="54" y="0"/>
                </a:lnTo>
                <a:lnTo>
                  <a:pt x="50" y="4"/>
                </a:lnTo>
                <a:lnTo>
                  <a:pt x="47" y="17"/>
                </a:lnTo>
                <a:lnTo>
                  <a:pt x="30" y="25"/>
                </a:lnTo>
                <a:lnTo>
                  <a:pt x="17" y="25"/>
                </a:lnTo>
                <a:lnTo>
                  <a:pt x="2" y="32"/>
                </a:lnTo>
                <a:lnTo>
                  <a:pt x="2" y="32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4" name=""/>
          <p:cNvSpPr/>
          <p:nvPr/>
        </p:nvSpPr>
        <p:spPr>
          <a:xfrm>
            <a:off x="3438360" y="4751280"/>
            <a:ext cx="206640" cy="154080"/>
          </a:xfrm>
          <a:custGeom>
            <a:avLst/>
            <a:gdLst/>
            <a:ahLst/>
            <a:rect l="l" t="t" r="r" b="b"/>
            <a:pathLst>
              <a:path w="118" h="76">
                <a:moveTo>
                  <a:pt x="109" y="63"/>
                </a:moveTo>
                <a:lnTo>
                  <a:pt x="103" y="61"/>
                </a:lnTo>
                <a:lnTo>
                  <a:pt x="92" y="66"/>
                </a:lnTo>
                <a:lnTo>
                  <a:pt x="88" y="64"/>
                </a:lnTo>
                <a:lnTo>
                  <a:pt x="83" y="63"/>
                </a:lnTo>
                <a:lnTo>
                  <a:pt x="77" y="64"/>
                </a:lnTo>
                <a:lnTo>
                  <a:pt x="73" y="64"/>
                </a:lnTo>
                <a:lnTo>
                  <a:pt x="69" y="68"/>
                </a:lnTo>
                <a:lnTo>
                  <a:pt x="62" y="70"/>
                </a:lnTo>
                <a:lnTo>
                  <a:pt x="60" y="72"/>
                </a:lnTo>
                <a:lnTo>
                  <a:pt x="60" y="74"/>
                </a:lnTo>
                <a:lnTo>
                  <a:pt x="58" y="76"/>
                </a:lnTo>
                <a:lnTo>
                  <a:pt x="47" y="74"/>
                </a:lnTo>
                <a:lnTo>
                  <a:pt x="38" y="72"/>
                </a:lnTo>
                <a:lnTo>
                  <a:pt x="24" y="72"/>
                </a:lnTo>
                <a:lnTo>
                  <a:pt x="17" y="72"/>
                </a:lnTo>
                <a:lnTo>
                  <a:pt x="13" y="63"/>
                </a:lnTo>
                <a:lnTo>
                  <a:pt x="9" y="61"/>
                </a:lnTo>
                <a:lnTo>
                  <a:pt x="4" y="63"/>
                </a:lnTo>
                <a:lnTo>
                  <a:pt x="0" y="61"/>
                </a:lnTo>
                <a:lnTo>
                  <a:pt x="2" y="49"/>
                </a:lnTo>
                <a:lnTo>
                  <a:pt x="4" y="40"/>
                </a:lnTo>
                <a:lnTo>
                  <a:pt x="4" y="38"/>
                </a:lnTo>
                <a:lnTo>
                  <a:pt x="4" y="32"/>
                </a:lnTo>
                <a:lnTo>
                  <a:pt x="7" y="29"/>
                </a:lnTo>
                <a:lnTo>
                  <a:pt x="7" y="19"/>
                </a:lnTo>
                <a:lnTo>
                  <a:pt x="13" y="14"/>
                </a:lnTo>
                <a:lnTo>
                  <a:pt x="13" y="10"/>
                </a:lnTo>
                <a:lnTo>
                  <a:pt x="26" y="0"/>
                </a:lnTo>
                <a:lnTo>
                  <a:pt x="30" y="2"/>
                </a:lnTo>
                <a:lnTo>
                  <a:pt x="39" y="2"/>
                </a:lnTo>
                <a:lnTo>
                  <a:pt x="47" y="0"/>
                </a:lnTo>
                <a:lnTo>
                  <a:pt x="56" y="0"/>
                </a:lnTo>
                <a:lnTo>
                  <a:pt x="69" y="6"/>
                </a:lnTo>
                <a:lnTo>
                  <a:pt x="81" y="6"/>
                </a:lnTo>
                <a:lnTo>
                  <a:pt x="88" y="12"/>
                </a:lnTo>
                <a:lnTo>
                  <a:pt x="90" y="23"/>
                </a:lnTo>
                <a:lnTo>
                  <a:pt x="96" y="31"/>
                </a:lnTo>
                <a:lnTo>
                  <a:pt x="96" y="34"/>
                </a:lnTo>
                <a:lnTo>
                  <a:pt x="98" y="36"/>
                </a:lnTo>
                <a:lnTo>
                  <a:pt x="109" y="36"/>
                </a:lnTo>
                <a:lnTo>
                  <a:pt x="109" y="44"/>
                </a:lnTo>
                <a:lnTo>
                  <a:pt x="113" y="42"/>
                </a:lnTo>
                <a:lnTo>
                  <a:pt x="117" y="44"/>
                </a:lnTo>
                <a:lnTo>
                  <a:pt x="117" y="46"/>
                </a:lnTo>
                <a:lnTo>
                  <a:pt x="118" y="46"/>
                </a:lnTo>
                <a:lnTo>
                  <a:pt x="117" y="49"/>
                </a:lnTo>
                <a:lnTo>
                  <a:pt x="111" y="49"/>
                </a:lnTo>
                <a:lnTo>
                  <a:pt x="107" y="51"/>
                </a:lnTo>
                <a:lnTo>
                  <a:pt x="107" y="53"/>
                </a:lnTo>
                <a:lnTo>
                  <a:pt x="111" y="55"/>
                </a:lnTo>
                <a:lnTo>
                  <a:pt x="109" y="63"/>
                </a:lnTo>
                <a:lnTo>
                  <a:pt x="109" y="6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5" name=""/>
          <p:cNvSpPr/>
          <p:nvPr/>
        </p:nvSpPr>
        <p:spPr>
          <a:xfrm>
            <a:off x="3438360" y="4751280"/>
            <a:ext cx="206640" cy="154080"/>
          </a:xfrm>
          <a:custGeom>
            <a:avLst/>
            <a:gdLst/>
            <a:ahLst/>
            <a:rect l="l" t="t" r="r" b="b"/>
            <a:pathLst>
              <a:path w="118" h="76">
                <a:moveTo>
                  <a:pt x="109" y="63"/>
                </a:moveTo>
                <a:lnTo>
                  <a:pt x="103" y="61"/>
                </a:lnTo>
                <a:lnTo>
                  <a:pt x="92" y="66"/>
                </a:lnTo>
                <a:lnTo>
                  <a:pt x="88" y="64"/>
                </a:lnTo>
                <a:lnTo>
                  <a:pt x="83" y="63"/>
                </a:lnTo>
                <a:lnTo>
                  <a:pt x="77" y="64"/>
                </a:lnTo>
                <a:lnTo>
                  <a:pt x="73" y="64"/>
                </a:lnTo>
                <a:lnTo>
                  <a:pt x="69" y="68"/>
                </a:lnTo>
                <a:lnTo>
                  <a:pt x="62" y="70"/>
                </a:lnTo>
                <a:lnTo>
                  <a:pt x="60" y="72"/>
                </a:lnTo>
                <a:lnTo>
                  <a:pt x="60" y="74"/>
                </a:lnTo>
                <a:lnTo>
                  <a:pt x="58" y="76"/>
                </a:lnTo>
                <a:lnTo>
                  <a:pt x="47" y="74"/>
                </a:lnTo>
                <a:lnTo>
                  <a:pt x="38" y="72"/>
                </a:lnTo>
                <a:lnTo>
                  <a:pt x="24" y="72"/>
                </a:lnTo>
                <a:lnTo>
                  <a:pt x="17" y="72"/>
                </a:lnTo>
                <a:lnTo>
                  <a:pt x="13" y="63"/>
                </a:lnTo>
                <a:lnTo>
                  <a:pt x="9" y="61"/>
                </a:lnTo>
                <a:lnTo>
                  <a:pt x="4" y="63"/>
                </a:lnTo>
                <a:lnTo>
                  <a:pt x="0" y="61"/>
                </a:lnTo>
                <a:lnTo>
                  <a:pt x="2" y="49"/>
                </a:lnTo>
                <a:lnTo>
                  <a:pt x="4" y="40"/>
                </a:lnTo>
                <a:lnTo>
                  <a:pt x="4" y="38"/>
                </a:lnTo>
                <a:lnTo>
                  <a:pt x="4" y="32"/>
                </a:lnTo>
                <a:lnTo>
                  <a:pt x="7" y="29"/>
                </a:lnTo>
                <a:lnTo>
                  <a:pt x="7" y="19"/>
                </a:lnTo>
                <a:lnTo>
                  <a:pt x="13" y="14"/>
                </a:lnTo>
                <a:lnTo>
                  <a:pt x="13" y="10"/>
                </a:lnTo>
                <a:lnTo>
                  <a:pt x="26" y="0"/>
                </a:lnTo>
                <a:lnTo>
                  <a:pt x="30" y="2"/>
                </a:lnTo>
                <a:lnTo>
                  <a:pt x="39" y="2"/>
                </a:lnTo>
                <a:lnTo>
                  <a:pt x="47" y="0"/>
                </a:lnTo>
                <a:lnTo>
                  <a:pt x="56" y="0"/>
                </a:lnTo>
                <a:lnTo>
                  <a:pt x="69" y="6"/>
                </a:lnTo>
                <a:lnTo>
                  <a:pt x="81" y="6"/>
                </a:lnTo>
                <a:lnTo>
                  <a:pt x="88" y="12"/>
                </a:lnTo>
                <a:lnTo>
                  <a:pt x="90" y="23"/>
                </a:lnTo>
                <a:lnTo>
                  <a:pt x="96" y="31"/>
                </a:lnTo>
                <a:lnTo>
                  <a:pt x="96" y="34"/>
                </a:lnTo>
                <a:lnTo>
                  <a:pt x="98" y="36"/>
                </a:lnTo>
                <a:lnTo>
                  <a:pt x="109" y="36"/>
                </a:lnTo>
                <a:lnTo>
                  <a:pt x="109" y="44"/>
                </a:lnTo>
                <a:lnTo>
                  <a:pt x="113" y="42"/>
                </a:lnTo>
                <a:lnTo>
                  <a:pt x="117" y="44"/>
                </a:lnTo>
                <a:lnTo>
                  <a:pt x="117" y="46"/>
                </a:lnTo>
                <a:lnTo>
                  <a:pt x="118" y="46"/>
                </a:lnTo>
                <a:lnTo>
                  <a:pt x="117" y="49"/>
                </a:lnTo>
                <a:lnTo>
                  <a:pt x="111" y="49"/>
                </a:lnTo>
                <a:lnTo>
                  <a:pt x="107" y="51"/>
                </a:lnTo>
                <a:lnTo>
                  <a:pt x="107" y="53"/>
                </a:lnTo>
                <a:lnTo>
                  <a:pt x="111" y="55"/>
                </a:lnTo>
                <a:lnTo>
                  <a:pt x="109" y="63"/>
                </a:lnTo>
                <a:lnTo>
                  <a:pt x="109" y="63"/>
                </a:lnTo>
                <a:lnTo>
                  <a:pt x="109" y="63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6" name=""/>
          <p:cNvSpPr/>
          <p:nvPr/>
        </p:nvSpPr>
        <p:spPr>
          <a:xfrm>
            <a:off x="3468600" y="4875120"/>
            <a:ext cx="160560" cy="130320"/>
          </a:xfrm>
          <a:custGeom>
            <a:avLst/>
            <a:gdLst/>
            <a:ahLst/>
            <a:rect l="l" t="t" r="r" b="b"/>
            <a:pathLst>
              <a:path w="92" h="64">
                <a:moveTo>
                  <a:pt x="0" y="28"/>
                </a:moveTo>
                <a:lnTo>
                  <a:pt x="2" y="20"/>
                </a:lnTo>
                <a:lnTo>
                  <a:pt x="0" y="11"/>
                </a:lnTo>
                <a:lnTo>
                  <a:pt x="7" y="11"/>
                </a:lnTo>
                <a:lnTo>
                  <a:pt x="21" y="11"/>
                </a:lnTo>
                <a:lnTo>
                  <a:pt x="30" y="13"/>
                </a:lnTo>
                <a:lnTo>
                  <a:pt x="41" y="15"/>
                </a:lnTo>
                <a:lnTo>
                  <a:pt x="43" y="13"/>
                </a:lnTo>
                <a:lnTo>
                  <a:pt x="43" y="11"/>
                </a:lnTo>
                <a:lnTo>
                  <a:pt x="45" y="9"/>
                </a:lnTo>
                <a:lnTo>
                  <a:pt x="52" y="7"/>
                </a:lnTo>
                <a:lnTo>
                  <a:pt x="56" y="3"/>
                </a:lnTo>
                <a:lnTo>
                  <a:pt x="60" y="3"/>
                </a:lnTo>
                <a:lnTo>
                  <a:pt x="66" y="2"/>
                </a:lnTo>
                <a:lnTo>
                  <a:pt x="71" y="3"/>
                </a:lnTo>
                <a:lnTo>
                  <a:pt x="75" y="5"/>
                </a:lnTo>
                <a:lnTo>
                  <a:pt x="86" y="0"/>
                </a:lnTo>
                <a:lnTo>
                  <a:pt x="92" y="2"/>
                </a:lnTo>
                <a:lnTo>
                  <a:pt x="92" y="2"/>
                </a:lnTo>
                <a:lnTo>
                  <a:pt x="92" y="3"/>
                </a:lnTo>
                <a:lnTo>
                  <a:pt x="90" y="7"/>
                </a:lnTo>
                <a:lnTo>
                  <a:pt x="92" y="11"/>
                </a:lnTo>
                <a:lnTo>
                  <a:pt x="92" y="19"/>
                </a:lnTo>
                <a:lnTo>
                  <a:pt x="92" y="26"/>
                </a:lnTo>
                <a:lnTo>
                  <a:pt x="92" y="34"/>
                </a:lnTo>
                <a:lnTo>
                  <a:pt x="92" y="45"/>
                </a:lnTo>
                <a:lnTo>
                  <a:pt x="90" y="49"/>
                </a:lnTo>
                <a:lnTo>
                  <a:pt x="90" y="50"/>
                </a:lnTo>
                <a:lnTo>
                  <a:pt x="75" y="64"/>
                </a:lnTo>
                <a:lnTo>
                  <a:pt x="71" y="62"/>
                </a:lnTo>
                <a:lnTo>
                  <a:pt x="68" y="64"/>
                </a:lnTo>
                <a:lnTo>
                  <a:pt x="66" y="62"/>
                </a:lnTo>
                <a:lnTo>
                  <a:pt x="69" y="58"/>
                </a:lnTo>
                <a:lnTo>
                  <a:pt x="69" y="56"/>
                </a:lnTo>
                <a:lnTo>
                  <a:pt x="73" y="50"/>
                </a:lnTo>
                <a:lnTo>
                  <a:pt x="73" y="49"/>
                </a:lnTo>
                <a:lnTo>
                  <a:pt x="62" y="49"/>
                </a:lnTo>
                <a:lnTo>
                  <a:pt x="54" y="43"/>
                </a:lnTo>
                <a:lnTo>
                  <a:pt x="45" y="35"/>
                </a:lnTo>
                <a:lnTo>
                  <a:pt x="34" y="30"/>
                </a:lnTo>
                <a:lnTo>
                  <a:pt x="30" y="28"/>
                </a:lnTo>
                <a:lnTo>
                  <a:pt x="4" y="26"/>
                </a:lnTo>
                <a:lnTo>
                  <a:pt x="0" y="2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7" name=""/>
          <p:cNvSpPr/>
          <p:nvPr/>
        </p:nvSpPr>
        <p:spPr>
          <a:xfrm>
            <a:off x="3468600" y="4875120"/>
            <a:ext cx="160560" cy="130320"/>
          </a:xfrm>
          <a:custGeom>
            <a:avLst/>
            <a:gdLst/>
            <a:ahLst/>
            <a:rect l="l" t="t" r="r" b="b"/>
            <a:pathLst>
              <a:path w="92" h="64">
                <a:moveTo>
                  <a:pt x="0" y="28"/>
                </a:moveTo>
                <a:lnTo>
                  <a:pt x="2" y="20"/>
                </a:lnTo>
                <a:lnTo>
                  <a:pt x="0" y="11"/>
                </a:lnTo>
                <a:lnTo>
                  <a:pt x="7" y="11"/>
                </a:lnTo>
                <a:lnTo>
                  <a:pt x="21" y="11"/>
                </a:lnTo>
                <a:lnTo>
                  <a:pt x="30" y="13"/>
                </a:lnTo>
                <a:lnTo>
                  <a:pt x="41" y="15"/>
                </a:lnTo>
                <a:lnTo>
                  <a:pt x="43" y="13"/>
                </a:lnTo>
                <a:lnTo>
                  <a:pt x="43" y="11"/>
                </a:lnTo>
                <a:lnTo>
                  <a:pt x="45" y="9"/>
                </a:lnTo>
                <a:lnTo>
                  <a:pt x="52" y="7"/>
                </a:lnTo>
                <a:lnTo>
                  <a:pt x="56" y="3"/>
                </a:lnTo>
                <a:lnTo>
                  <a:pt x="60" y="3"/>
                </a:lnTo>
                <a:lnTo>
                  <a:pt x="66" y="2"/>
                </a:lnTo>
                <a:lnTo>
                  <a:pt x="71" y="3"/>
                </a:lnTo>
                <a:lnTo>
                  <a:pt x="75" y="5"/>
                </a:lnTo>
                <a:lnTo>
                  <a:pt x="86" y="0"/>
                </a:lnTo>
                <a:lnTo>
                  <a:pt x="92" y="2"/>
                </a:lnTo>
                <a:lnTo>
                  <a:pt x="92" y="2"/>
                </a:lnTo>
                <a:lnTo>
                  <a:pt x="92" y="3"/>
                </a:lnTo>
                <a:lnTo>
                  <a:pt x="90" y="7"/>
                </a:lnTo>
                <a:lnTo>
                  <a:pt x="92" y="11"/>
                </a:lnTo>
                <a:lnTo>
                  <a:pt x="92" y="19"/>
                </a:lnTo>
                <a:lnTo>
                  <a:pt x="92" y="26"/>
                </a:lnTo>
                <a:lnTo>
                  <a:pt x="92" y="34"/>
                </a:lnTo>
                <a:lnTo>
                  <a:pt x="92" y="45"/>
                </a:lnTo>
                <a:lnTo>
                  <a:pt x="90" y="49"/>
                </a:lnTo>
                <a:lnTo>
                  <a:pt x="90" y="50"/>
                </a:lnTo>
                <a:lnTo>
                  <a:pt x="75" y="64"/>
                </a:lnTo>
                <a:lnTo>
                  <a:pt x="71" y="62"/>
                </a:lnTo>
                <a:lnTo>
                  <a:pt x="68" y="64"/>
                </a:lnTo>
                <a:lnTo>
                  <a:pt x="66" y="62"/>
                </a:lnTo>
                <a:lnTo>
                  <a:pt x="69" y="58"/>
                </a:lnTo>
                <a:lnTo>
                  <a:pt x="69" y="56"/>
                </a:lnTo>
                <a:lnTo>
                  <a:pt x="73" y="50"/>
                </a:lnTo>
                <a:lnTo>
                  <a:pt x="73" y="49"/>
                </a:lnTo>
                <a:lnTo>
                  <a:pt x="62" y="49"/>
                </a:lnTo>
                <a:lnTo>
                  <a:pt x="54" y="43"/>
                </a:lnTo>
                <a:lnTo>
                  <a:pt x="45" y="35"/>
                </a:lnTo>
                <a:lnTo>
                  <a:pt x="34" y="30"/>
                </a:lnTo>
                <a:lnTo>
                  <a:pt x="30" y="28"/>
                </a:lnTo>
                <a:lnTo>
                  <a:pt x="4" y="26"/>
                </a:lnTo>
                <a:lnTo>
                  <a:pt x="0" y="28"/>
                </a:lnTo>
                <a:lnTo>
                  <a:pt x="0" y="28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8" name=""/>
          <p:cNvSpPr/>
          <p:nvPr/>
        </p:nvSpPr>
        <p:spPr>
          <a:xfrm>
            <a:off x="3678120" y="4199040"/>
            <a:ext cx="308160" cy="374400"/>
          </a:xfrm>
          <a:custGeom>
            <a:avLst/>
            <a:gdLst/>
            <a:ahLst/>
            <a:rect l="l" t="t" r="r" b="b"/>
            <a:pathLst>
              <a:path w="177" h="184">
                <a:moveTo>
                  <a:pt x="15" y="35"/>
                </a:moveTo>
                <a:lnTo>
                  <a:pt x="4" y="47"/>
                </a:lnTo>
                <a:lnTo>
                  <a:pt x="6" y="49"/>
                </a:lnTo>
                <a:lnTo>
                  <a:pt x="0" y="54"/>
                </a:lnTo>
                <a:lnTo>
                  <a:pt x="2" y="58"/>
                </a:lnTo>
                <a:lnTo>
                  <a:pt x="10" y="62"/>
                </a:lnTo>
                <a:lnTo>
                  <a:pt x="8" y="64"/>
                </a:lnTo>
                <a:lnTo>
                  <a:pt x="10" y="67"/>
                </a:lnTo>
                <a:lnTo>
                  <a:pt x="6" y="71"/>
                </a:lnTo>
                <a:lnTo>
                  <a:pt x="6" y="77"/>
                </a:lnTo>
                <a:lnTo>
                  <a:pt x="10" y="79"/>
                </a:lnTo>
                <a:lnTo>
                  <a:pt x="10" y="84"/>
                </a:lnTo>
                <a:lnTo>
                  <a:pt x="11" y="86"/>
                </a:lnTo>
                <a:lnTo>
                  <a:pt x="10" y="88"/>
                </a:lnTo>
                <a:lnTo>
                  <a:pt x="11" y="94"/>
                </a:lnTo>
                <a:lnTo>
                  <a:pt x="10" y="97"/>
                </a:lnTo>
                <a:lnTo>
                  <a:pt x="8" y="101"/>
                </a:lnTo>
                <a:lnTo>
                  <a:pt x="15" y="111"/>
                </a:lnTo>
                <a:lnTo>
                  <a:pt x="15" y="118"/>
                </a:lnTo>
                <a:lnTo>
                  <a:pt x="13" y="124"/>
                </a:lnTo>
                <a:lnTo>
                  <a:pt x="13" y="129"/>
                </a:lnTo>
                <a:lnTo>
                  <a:pt x="23" y="126"/>
                </a:lnTo>
                <a:lnTo>
                  <a:pt x="45" y="111"/>
                </a:lnTo>
                <a:lnTo>
                  <a:pt x="55" y="111"/>
                </a:lnTo>
                <a:lnTo>
                  <a:pt x="57" y="111"/>
                </a:lnTo>
                <a:lnTo>
                  <a:pt x="55" y="114"/>
                </a:lnTo>
                <a:lnTo>
                  <a:pt x="60" y="118"/>
                </a:lnTo>
                <a:lnTo>
                  <a:pt x="64" y="118"/>
                </a:lnTo>
                <a:lnTo>
                  <a:pt x="68" y="116"/>
                </a:lnTo>
                <a:lnTo>
                  <a:pt x="75" y="118"/>
                </a:lnTo>
                <a:lnTo>
                  <a:pt x="87" y="126"/>
                </a:lnTo>
                <a:lnTo>
                  <a:pt x="96" y="126"/>
                </a:lnTo>
                <a:lnTo>
                  <a:pt x="104" y="131"/>
                </a:lnTo>
                <a:lnTo>
                  <a:pt x="106" y="135"/>
                </a:lnTo>
                <a:lnTo>
                  <a:pt x="107" y="135"/>
                </a:lnTo>
                <a:lnTo>
                  <a:pt x="119" y="135"/>
                </a:lnTo>
                <a:lnTo>
                  <a:pt x="130" y="141"/>
                </a:lnTo>
                <a:lnTo>
                  <a:pt x="134" y="143"/>
                </a:lnTo>
                <a:lnTo>
                  <a:pt x="132" y="146"/>
                </a:lnTo>
                <a:lnTo>
                  <a:pt x="126" y="152"/>
                </a:lnTo>
                <a:lnTo>
                  <a:pt x="124" y="156"/>
                </a:lnTo>
                <a:lnTo>
                  <a:pt x="121" y="160"/>
                </a:lnTo>
                <a:lnTo>
                  <a:pt x="119" y="163"/>
                </a:lnTo>
                <a:lnTo>
                  <a:pt x="119" y="167"/>
                </a:lnTo>
                <a:lnTo>
                  <a:pt x="126" y="173"/>
                </a:lnTo>
                <a:lnTo>
                  <a:pt x="124" y="176"/>
                </a:lnTo>
                <a:lnTo>
                  <a:pt x="136" y="184"/>
                </a:lnTo>
                <a:lnTo>
                  <a:pt x="145" y="175"/>
                </a:lnTo>
                <a:lnTo>
                  <a:pt x="145" y="163"/>
                </a:lnTo>
                <a:lnTo>
                  <a:pt x="151" y="141"/>
                </a:lnTo>
                <a:lnTo>
                  <a:pt x="149" y="135"/>
                </a:lnTo>
                <a:lnTo>
                  <a:pt x="147" y="114"/>
                </a:lnTo>
                <a:lnTo>
                  <a:pt x="149" y="107"/>
                </a:lnTo>
                <a:lnTo>
                  <a:pt x="147" y="101"/>
                </a:lnTo>
                <a:lnTo>
                  <a:pt x="149" y="96"/>
                </a:lnTo>
                <a:lnTo>
                  <a:pt x="147" y="92"/>
                </a:lnTo>
                <a:lnTo>
                  <a:pt x="153" y="86"/>
                </a:lnTo>
                <a:lnTo>
                  <a:pt x="153" y="82"/>
                </a:lnTo>
                <a:lnTo>
                  <a:pt x="154" y="77"/>
                </a:lnTo>
                <a:lnTo>
                  <a:pt x="156" y="77"/>
                </a:lnTo>
                <a:lnTo>
                  <a:pt x="158" y="82"/>
                </a:lnTo>
                <a:lnTo>
                  <a:pt x="162" y="81"/>
                </a:lnTo>
                <a:lnTo>
                  <a:pt x="173" y="65"/>
                </a:lnTo>
                <a:lnTo>
                  <a:pt x="177" y="54"/>
                </a:lnTo>
                <a:lnTo>
                  <a:pt x="173" y="56"/>
                </a:lnTo>
                <a:lnTo>
                  <a:pt x="170" y="52"/>
                </a:lnTo>
                <a:lnTo>
                  <a:pt x="162" y="41"/>
                </a:lnTo>
                <a:lnTo>
                  <a:pt x="170" y="39"/>
                </a:lnTo>
                <a:lnTo>
                  <a:pt x="171" y="30"/>
                </a:lnTo>
                <a:lnTo>
                  <a:pt x="170" y="26"/>
                </a:lnTo>
                <a:lnTo>
                  <a:pt x="166" y="20"/>
                </a:lnTo>
                <a:lnTo>
                  <a:pt x="166" y="17"/>
                </a:lnTo>
                <a:lnTo>
                  <a:pt x="162" y="13"/>
                </a:lnTo>
                <a:lnTo>
                  <a:pt x="156" y="5"/>
                </a:lnTo>
                <a:lnTo>
                  <a:pt x="154" y="7"/>
                </a:lnTo>
                <a:lnTo>
                  <a:pt x="151" y="3"/>
                </a:lnTo>
                <a:lnTo>
                  <a:pt x="143" y="3"/>
                </a:lnTo>
                <a:lnTo>
                  <a:pt x="139" y="0"/>
                </a:lnTo>
                <a:lnTo>
                  <a:pt x="128" y="9"/>
                </a:lnTo>
                <a:lnTo>
                  <a:pt x="124" y="11"/>
                </a:lnTo>
                <a:lnTo>
                  <a:pt x="122" y="11"/>
                </a:lnTo>
                <a:lnTo>
                  <a:pt x="121" y="13"/>
                </a:lnTo>
                <a:lnTo>
                  <a:pt x="119" y="17"/>
                </a:lnTo>
                <a:lnTo>
                  <a:pt x="117" y="17"/>
                </a:lnTo>
                <a:lnTo>
                  <a:pt x="113" y="17"/>
                </a:lnTo>
                <a:lnTo>
                  <a:pt x="113" y="13"/>
                </a:lnTo>
                <a:lnTo>
                  <a:pt x="109" y="11"/>
                </a:lnTo>
                <a:lnTo>
                  <a:pt x="107" y="7"/>
                </a:lnTo>
                <a:lnTo>
                  <a:pt x="107" y="5"/>
                </a:lnTo>
                <a:lnTo>
                  <a:pt x="102" y="3"/>
                </a:lnTo>
                <a:lnTo>
                  <a:pt x="100" y="5"/>
                </a:lnTo>
                <a:lnTo>
                  <a:pt x="94" y="7"/>
                </a:lnTo>
                <a:lnTo>
                  <a:pt x="90" y="15"/>
                </a:lnTo>
                <a:lnTo>
                  <a:pt x="83" y="15"/>
                </a:lnTo>
                <a:lnTo>
                  <a:pt x="77" y="18"/>
                </a:lnTo>
                <a:lnTo>
                  <a:pt x="74" y="20"/>
                </a:lnTo>
                <a:lnTo>
                  <a:pt x="68" y="17"/>
                </a:lnTo>
                <a:lnTo>
                  <a:pt x="64" y="18"/>
                </a:lnTo>
                <a:lnTo>
                  <a:pt x="59" y="17"/>
                </a:lnTo>
                <a:lnTo>
                  <a:pt x="55" y="18"/>
                </a:lnTo>
                <a:lnTo>
                  <a:pt x="55" y="30"/>
                </a:lnTo>
                <a:lnTo>
                  <a:pt x="47" y="39"/>
                </a:lnTo>
                <a:lnTo>
                  <a:pt x="40" y="41"/>
                </a:lnTo>
                <a:lnTo>
                  <a:pt x="34" y="45"/>
                </a:lnTo>
                <a:lnTo>
                  <a:pt x="28" y="47"/>
                </a:lnTo>
                <a:lnTo>
                  <a:pt x="19" y="37"/>
                </a:lnTo>
                <a:lnTo>
                  <a:pt x="15" y="3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9" name=""/>
          <p:cNvSpPr/>
          <p:nvPr/>
        </p:nvSpPr>
        <p:spPr>
          <a:xfrm>
            <a:off x="3678120" y="4199040"/>
            <a:ext cx="308160" cy="374400"/>
          </a:xfrm>
          <a:custGeom>
            <a:avLst/>
            <a:gdLst/>
            <a:ahLst/>
            <a:rect l="l" t="t" r="r" b="b"/>
            <a:pathLst>
              <a:path w="177" h="184">
                <a:moveTo>
                  <a:pt x="15" y="35"/>
                </a:moveTo>
                <a:lnTo>
                  <a:pt x="4" y="47"/>
                </a:lnTo>
                <a:lnTo>
                  <a:pt x="6" y="49"/>
                </a:lnTo>
                <a:lnTo>
                  <a:pt x="0" y="54"/>
                </a:lnTo>
                <a:lnTo>
                  <a:pt x="2" y="58"/>
                </a:lnTo>
                <a:lnTo>
                  <a:pt x="10" y="62"/>
                </a:lnTo>
                <a:lnTo>
                  <a:pt x="8" y="64"/>
                </a:lnTo>
                <a:lnTo>
                  <a:pt x="10" y="67"/>
                </a:lnTo>
                <a:lnTo>
                  <a:pt x="6" y="71"/>
                </a:lnTo>
                <a:lnTo>
                  <a:pt x="6" y="77"/>
                </a:lnTo>
                <a:lnTo>
                  <a:pt x="10" y="79"/>
                </a:lnTo>
                <a:lnTo>
                  <a:pt x="10" y="84"/>
                </a:lnTo>
                <a:lnTo>
                  <a:pt x="11" y="86"/>
                </a:lnTo>
                <a:lnTo>
                  <a:pt x="10" y="88"/>
                </a:lnTo>
                <a:lnTo>
                  <a:pt x="11" y="94"/>
                </a:lnTo>
                <a:lnTo>
                  <a:pt x="10" y="97"/>
                </a:lnTo>
                <a:lnTo>
                  <a:pt x="8" y="101"/>
                </a:lnTo>
                <a:lnTo>
                  <a:pt x="15" y="111"/>
                </a:lnTo>
                <a:lnTo>
                  <a:pt x="15" y="118"/>
                </a:lnTo>
                <a:lnTo>
                  <a:pt x="13" y="124"/>
                </a:lnTo>
                <a:lnTo>
                  <a:pt x="13" y="129"/>
                </a:lnTo>
                <a:lnTo>
                  <a:pt x="23" y="126"/>
                </a:lnTo>
                <a:lnTo>
                  <a:pt x="45" y="111"/>
                </a:lnTo>
                <a:lnTo>
                  <a:pt x="55" y="111"/>
                </a:lnTo>
                <a:lnTo>
                  <a:pt x="57" y="111"/>
                </a:lnTo>
                <a:lnTo>
                  <a:pt x="55" y="114"/>
                </a:lnTo>
                <a:lnTo>
                  <a:pt x="60" y="118"/>
                </a:lnTo>
                <a:lnTo>
                  <a:pt x="64" y="118"/>
                </a:lnTo>
                <a:lnTo>
                  <a:pt x="68" y="116"/>
                </a:lnTo>
                <a:lnTo>
                  <a:pt x="75" y="118"/>
                </a:lnTo>
                <a:lnTo>
                  <a:pt x="87" y="126"/>
                </a:lnTo>
                <a:lnTo>
                  <a:pt x="96" y="126"/>
                </a:lnTo>
                <a:lnTo>
                  <a:pt x="104" y="131"/>
                </a:lnTo>
                <a:lnTo>
                  <a:pt x="106" y="135"/>
                </a:lnTo>
                <a:lnTo>
                  <a:pt x="107" y="135"/>
                </a:lnTo>
                <a:lnTo>
                  <a:pt x="119" y="135"/>
                </a:lnTo>
                <a:lnTo>
                  <a:pt x="130" y="141"/>
                </a:lnTo>
                <a:lnTo>
                  <a:pt x="134" y="143"/>
                </a:lnTo>
                <a:lnTo>
                  <a:pt x="132" y="146"/>
                </a:lnTo>
                <a:lnTo>
                  <a:pt x="126" y="152"/>
                </a:lnTo>
                <a:lnTo>
                  <a:pt x="124" y="156"/>
                </a:lnTo>
                <a:lnTo>
                  <a:pt x="121" y="160"/>
                </a:lnTo>
                <a:lnTo>
                  <a:pt x="119" y="163"/>
                </a:lnTo>
                <a:lnTo>
                  <a:pt x="119" y="167"/>
                </a:lnTo>
                <a:lnTo>
                  <a:pt x="126" y="173"/>
                </a:lnTo>
                <a:lnTo>
                  <a:pt x="124" y="176"/>
                </a:lnTo>
                <a:lnTo>
                  <a:pt x="136" y="184"/>
                </a:lnTo>
                <a:lnTo>
                  <a:pt x="145" y="175"/>
                </a:lnTo>
                <a:lnTo>
                  <a:pt x="145" y="163"/>
                </a:lnTo>
                <a:lnTo>
                  <a:pt x="151" y="141"/>
                </a:lnTo>
                <a:lnTo>
                  <a:pt x="149" y="135"/>
                </a:lnTo>
                <a:lnTo>
                  <a:pt x="147" y="114"/>
                </a:lnTo>
                <a:lnTo>
                  <a:pt x="149" y="107"/>
                </a:lnTo>
                <a:lnTo>
                  <a:pt x="147" y="101"/>
                </a:lnTo>
                <a:lnTo>
                  <a:pt x="149" y="96"/>
                </a:lnTo>
                <a:lnTo>
                  <a:pt x="147" y="92"/>
                </a:lnTo>
                <a:lnTo>
                  <a:pt x="153" y="86"/>
                </a:lnTo>
                <a:lnTo>
                  <a:pt x="153" y="82"/>
                </a:lnTo>
                <a:lnTo>
                  <a:pt x="154" y="77"/>
                </a:lnTo>
                <a:lnTo>
                  <a:pt x="156" y="77"/>
                </a:lnTo>
                <a:lnTo>
                  <a:pt x="158" y="82"/>
                </a:lnTo>
                <a:lnTo>
                  <a:pt x="162" y="81"/>
                </a:lnTo>
                <a:lnTo>
                  <a:pt x="173" y="65"/>
                </a:lnTo>
                <a:lnTo>
                  <a:pt x="177" y="54"/>
                </a:lnTo>
                <a:lnTo>
                  <a:pt x="173" y="56"/>
                </a:lnTo>
                <a:lnTo>
                  <a:pt x="170" y="52"/>
                </a:lnTo>
                <a:lnTo>
                  <a:pt x="162" y="41"/>
                </a:lnTo>
                <a:lnTo>
                  <a:pt x="170" y="39"/>
                </a:lnTo>
                <a:lnTo>
                  <a:pt x="171" y="30"/>
                </a:lnTo>
                <a:lnTo>
                  <a:pt x="170" y="26"/>
                </a:lnTo>
                <a:lnTo>
                  <a:pt x="166" y="20"/>
                </a:lnTo>
                <a:lnTo>
                  <a:pt x="166" y="17"/>
                </a:lnTo>
                <a:lnTo>
                  <a:pt x="162" y="13"/>
                </a:lnTo>
                <a:lnTo>
                  <a:pt x="156" y="5"/>
                </a:lnTo>
                <a:lnTo>
                  <a:pt x="154" y="7"/>
                </a:lnTo>
                <a:lnTo>
                  <a:pt x="151" y="3"/>
                </a:lnTo>
                <a:lnTo>
                  <a:pt x="143" y="3"/>
                </a:lnTo>
                <a:lnTo>
                  <a:pt x="139" y="0"/>
                </a:lnTo>
                <a:lnTo>
                  <a:pt x="128" y="9"/>
                </a:lnTo>
                <a:lnTo>
                  <a:pt x="124" y="11"/>
                </a:lnTo>
                <a:lnTo>
                  <a:pt x="122" y="11"/>
                </a:lnTo>
                <a:lnTo>
                  <a:pt x="121" y="13"/>
                </a:lnTo>
                <a:lnTo>
                  <a:pt x="119" y="17"/>
                </a:lnTo>
                <a:lnTo>
                  <a:pt x="117" y="17"/>
                </a:lnTo>
                <a:lnTo>
                  <a:pt x="113" y="17"/>
                </a:lnTo>
                <a:lnTo>
                  <a:pt x="113" y="13"/>
                </a:lnTo>
                <a:lnTo>
                  <a:pt x="109" y="11"/>
                </a:lnTo>
                <a:lnTo>
                  <a:pt x="107" y="7"/>
                </a:lnTo>
                <a:lnTo>
                  <a:pt x="107" y="5"/>
                </a:lnTo>
                <a:lnTo>
                  <a:pt x="102" y="3"/>
                </a:lnTo>
                <a:lnTo>
                  <a:pt x="100" y="5"/>
                </a:lnTo>
                <a:lnTo>
                  <a:pt x="94" y="7"/>
                </a:lnTo>
                <a:lnTo>
                  <a:pt x="90" y="15"/>
                </a:lnTo>
                <a:lnTo>
                  <a:pt x="83" y="15"/>
                </a:lnTo>
                <a:lnTo>
                  <a:pt x="77" y="18"/>
                </a:lnTo>
                <a:lnTo>
                  <a:pt x="74" y="20"/>
                </a:lnTo>
                <a:lnTo>
                  <a:pt x="68" y="17"/>
                </a:lnTo>
                <a:lnTo>
                  <a:pt x="64" y="18"/>
                </a:lnTo>
                <a:lnTo>
                  <a:pt x="59" y="17"/>
                </a:lnTo>
                <a:lnTo>
                  <a:pt x="55" y="18"/>
                </a:lnTo>
                <a:lnTo>
                  <a:pt x="55" y="30"/>
                </a:lnTo>
                <a:lnTo>
                  <a:pt x="47" y="39"/>
                </a:lnTo>
                <a:lnTo>
                  <a:pt x="40" y="41"/>
                </a:lnTo>
                <a:lnTo>
                  <a:pt x="34" y="45"/>
                </a:lnTo>
                <a:lnTo>
                  <a:pt x="28" y="47"/>
                </a:lnTo>
                <a:lnTo>
                  <a:pt x="19" y="37"/>
                </a:lnTo>
                <a:lnTo>
                  <a:pt x="15" y="35"/>
                </a:lnTo>
                <a:lnTo>
                  <a:pt x="15" y="35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0" name=""/>
          <p:cNvSpPr/>
          <p:nvPr/>
        </p:nvSpPr>
        <p:spPr>
          <a:xfrm>
            <a:off x="3959280" y="4233960"/>
            <a:ext cx="63360" cy="79200"/>
          </a:xfrm>
          <a:custGeom>
            <a:avLst/>
            <a:gdLst/>
            <a:ahLst/>
            <a:rect l="l" t="t" r="r" b="b"/>
            <a:pathLst>
              <a:path w="36" h="39">
                <a:moveTo>
                  <a:pt x="15" y="37"/>
                </a:moveTo>
                <a:lnTo>
                  <a:pt x="21" y="30"/>
                </a:lnTo>
                <a:lnTo>
                  <a:pt x="32" y="20"/>
                </a:lnTo>
                <a:lnTo>
                  <a:pt x="36" y="18"/>
                </a:lnTo>
                <a:lnTo>
                  <a:pt x="36" y="18"/>
                </a:lnTo>
                <a:lnTo>
                  <a:pt x="26" y="11"/>
                </a:lnTo>
                <a:lnTo>
                  <a:pt x="4" y="0"/>
                </a:lnTo>
                <a:lnTo>
                  <a:pt x="4" y="3"/>
                </a:lnTo>
                <a:lnTo>
                  <a:pt x="8" y="9"/>
                </a:lnTo>
                <a:lnTo>
                  <a:pt x="9" y="13"/>
                </a:lnTo>
                <a:lnTo>
                  <a:pt x="8" y="22"/>
                </a:lnTo>
                <a:lnTo>
                  <a:pt x="0" y="24"/>
                </a:lnTo>
                <a:lnTo>
                  <a:pt x="8" y="35"/>
                </a:lnTo>
                <a:lnTo>
                  <a:pt x="11" y="39"/>
                </a:lnTo>
                <a:lnTo>
                  <a:pt x="15" y="3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1" name=""/>
          <p:cNvSpPr/>
          <p:nvPr/>
        </p:nvSpPr>
        <p:spPr>
          <a:xfrm>
            <a:off x="3959280" y="4233960"/>
            <a:ext cx="63360" cy="79200"/>
          </a:xfrm>
          <a:custGeom>
            <a:avLst/>
            <a:gdLst/>
            <a:ahLst/>
            <a:rect l="l" t="t" r="r" b="b"/>
            <a:pathLst>
              <a:path w="36" h="39">
                <a:moveTo>
                  <a:pt x="15" y="37"/>
                </a:moveTo>
                <a:lnTo>
                  <a:pt x="21" y="30"/>
                </a:lnTo>
                <a:lnTo>
                  <a:pt x="32" y="20"/>
                </a:lnTo>
                <a:lnTo>
                  <a:pt x="36" y="18"/>
                </a:lnTo>
                <a:lnTo>
                  <a:pt x="36" y="18"/>
                </a:lnTo>
                <a:lnTo>
                  <a:pt x="26" y="11"/>
                </a:lnTo>
                <a:lnTo>
                  <a:pt x="4" y="0"/>
                </a:lnTo>
                <a:lnTo>
                  <a:pt x="4" y="3"/>
                </a:lnTo>
                <a:lnTo>
                  <a:pt x="8" y="9"/>
                </a:lnTo>
                <a:lnTo>
                  <a:pt x="9" y="13"/>
                </a:lnTo>
                <a:lnTo>
                  <a:pt x="8" y="22"/>
                </a:lnTo>
                <a:lnTo>
                  <a:pt x="0" y="24"/>
                </a:lnTo>
                <a:lnTo>
                  <a:pt x="8" y="35"/>
                </a:lnTo>
                <a:lnTo>
                  <a:pt x="11" y="39"/>
                </a:lnTo>
                <a:lnTo>
                  <a:pt x="15" y="37"/>
                </a:lnTo>
                <a:lnTo>
                  <a:pt x="15" y="37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2" name=""/>
          <p:cNvSpPr/>
          <p:nvPr/>
        </p:nvSpPr>
        <p:spPr>
          <a:xfrm>
            <a:off x="3959280" y="4210200"/>
            <a:ext cx="101520" cy="60120"/>
          </a:xfrm>
          <a:custGeom>
            <a:avLst/>
            <a:gdLst/>
            <a:ahLst/>
            <a:rect l="l" t="t" r="r" b="b"/>
            <a:pathLst>
              <a:path w="58" h="30">
                <a:moveTo>
                  <a:pt x="58" y="0"/>
                </a:moveTo>
                <a:lnTo>
                  <a:pt x="41" y="0"/>
                </a:lnTo>
                <a:lnTo>
                  <a:pt x="36" y="6"/>
                </a:lnTo>
                <a:lnTo>
                  <a:pt x="23" y="8"/>
                </a:lnTo>
                <a:lnTo>
                  <a:pt x="19" y="6"/>
                </a:lnTo>
                <a:lnTo>
                  <a:pt x="9" y="0"/>
                </a:lnTo>
                <a:lnTo>
                  <a:pt x="0" y="8"/>
                </a:lnTo>
                <a:lnTo>
                  <a:pt x="4" y="12"/>
                </a:lnTo>
                <a:lnTo>
                  <a:pt x="26" y="23"/>
                </a:lnTo>
                <a:lnTo>
                  <a:pt x="36" y="30"/>
                </a:lnTo>
                <a:lnTo>
                  <a:pt x="36" y="30"/>
                </a:lnTo>
                <a:lnTo>
                  <a:pt x="56" y="8"/>
                </a:lnTo>
                <a:lnTo>
                  <a:pt x="58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3" name=""/>
          <p:cNvSpPr/>
          <p:nvPr/>
        </p:nvSpPr>
        <p:spPr>
          <a:xfrm>
            <a:off x="3959280" y="4210200"/>
            <a:ext cx="101520" cy="60120"/>
          </a:xfrm>
          <a:custGeom>
            <a:avLst/>
            <a:gdLst/>
            <a:ahLst/>
            <a:rect l="l" t="t" r="r" b="b"/>
            <a:pathLst>
              <a:path w="58" h="30">
                <a:moveTo>
                  <a:pt x="58" y="0"/>
                </a:moveTo>
                <a:lnTo>
                  <a:pt x="41" y="0"/>
                </a:lnTo>
                <a:lnTo>
                  <a:pt x="36" y="6"/>
                </a:lnTo>
                <a:lnTo>
                  <a:pt x="23" y="8"/>
                </a:lnTo>
                <a:lnTo>
                  <a:pt x="19" y="6"/>
                </a:lnTo>
                <a:lnTo>
                  <a:pt x="9" y="0"/>
                </a:lnTo>
                <a:lnTo>
                  <a:pt x="0" y="8"/>
                </a:lnTo>
                <a:lnTo>
                  <a:pt x="4" y="12"/>
                </a:lnTo>
                <a:lnTo>
                  <a:pt x="26" y="23"/>
                </a:lnTo>
                <a:lnTo>
                  <a:pt x="36" y="30"/>
                </a:lnTo>
                <a:lnTo>
                  <a:pt x="36" y="30"/>
                </a:lnTo>
                <a:lnTo>
                  <a:pt x="56" y="8"/>
                </a:lnTo>
                <a:lnTo>
                  <a:pt x="58" y="0"/>
                </a:lnTo>
                <a:lnTo>
                  <a:pt x="58" y="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4" name=""/>
          <p:cNvSpPr/>
          <p:nvPr/>
        </p:nvSpPr>
        <p:spPr>
          <a:xfrm>
            <a:off x="3855960" y="4145040"/>
            <a:ext cx="216000" cy="88920"/>
          </a:xfrm>
          <a:custGeom>
            <a:avLst/>
            <a:gdLst/>
            <a:ahLst/>
            <a:rect l="l" t="t" r="r" b="b"/>
            <a:pathLst>
              <a:path w="124" h="44">
                <a:moveTo>
                  <a:pt x="51" y="10"/>
                </a:moveTo>
                <a:lnTo>
                  <a:pt x="43" y="13"/>
                </a:lnTo>
                <a:lnTo>
                  <a:pt x="34" y="6"/>
                </a:lnTo>
                <a:lnTo>
                  <a:pt x="11" y="4"/>
                </a:lnTo>
                <a:lnTo>
                  <a:pt x="11" y="8"/>
                </a:lnTo>
                <a:lnTo>
                  <a:pt x="13" y="13"/>
                </a:lnTo>
                <a:lnTo>
                  <a:pt x="9" y="23"/>
                </a:lnTo>
                <a:lnTo>
                  <a:pt x="5" y="25"/>
                </a:lnTo>
                <a:lnTo>
                  <a:pt x="0" y="30"/>
                </a:lnTo>
                <a:lnTo>
                  <a:pt x="5" y="32"/>
                </a:lnTo>
                <a:lnTo>
                  <a:pt x="5" y="34"/>
                </a:lnTo>
                <a:lnTo>
                  <a:pt x="7" y="38"/>
                </a:lnTo>
                <a:lnTo>
                  <a:pt x="11" y="40"/>
                </a:lnTo>
                <a:lnTo>
                  <a:pt x="11" y="44"/>
                </a:lnTo>
                <a:lnTo>
                  <a:pt x="15" y="44"/>
                </a:lnTo>
                <a:lnTo>
                  <a:pt x="17" y="44"/>
                </a:lnTo>
                <a:lnTo>
                  <a:pt x="19" y="40"/>
                </a:lnTo>
                <a:lnTo>
                  <a:pt x="20" y="38"/>
                </a:lnTo>
                <a:lnTo>
                  <a:pt x="22" y="38"/>
                </a:lnTo>
                <a:lnTo>
                  <a:pt x="26" y="36"/>
                </a:lnTo>
                <a:lnTo>
                  <a:pt x="37" y="27"/>
                </a:lnTo>
                <a:lnTo>
                  <a:pt x="41" y="30"/>
                </a:lnTo>
                <a:lnTo>
                  <a:pt x="49" y="30"/>
                </a:lnTo>
                <a:lnTo>
                  <a:pt x="52" y="34"/>
                </a:lnTo>
                <a:lnTo>
                  <a:pt x="54" y="32"/>
                </a:lnTo>
                <a:lnTo>
                  <a:pt x="60" y="40"/>
                </a:lnTo>
                <a:lnTo>
                  <a:pt x="69" y="32"/>
                </a:lnTo>
                <a:lnTo>
                  <a:pt x="79" y="38"/>
                </a:lnTo>
                <a:lnTo>
                  <a:pt x="83" y="40"/>
                </a:lnTo>
                <a:lnTo>
                  <a:pt x="96" y="38"/>
                </a:lnTo>
                <a:lnTo>
                  <a:pt x="101" y="32"/>
                </a:lnTo>
                <a:lnTo>
                  <a:pt x="118" y="32"/>
                </a:lnTo>
                <a:lnTo>
                  <a:pt x="124" y="19"/>
                </a:lnTo>
                <a:lnTo>
                  <a:pt x="124" y="10"/>
                </a:lnTo>
                <a:lnTo>
                  <a:pt x="124" y="0"/>
                </a:lnTo>
                <a:lnTo>
                  <a:pt x="115" y="4"/>
                </a:lnTo>
                <a:lnTo>
                  <a:pt x="111" y="8"/>
                </a:lnTo>
                <a:lnTo>
                  <a:pt x="92" y="13"/>
                </a:lnTo>
                <a:lnTo>
                  <a:pt x="88" y="19"/>
                </a:lnTo>
                <a:lnTo>
                  <a:pt x="83" y="21"/>
                </a:lnTo>
                <a:lnTo>
                  <a:pt x="83" y="17"/>
                </a:lnTo>
                <a:lnTo>
                  <a:pt x="77" y="13"/>
                </a:lnTo>
                <a:lnTo>
                  <a:pt x="84" y="4"/>
                </a:lnTo>
                <a:lnTo>
                  <a:pt x="83" y="2"/>
                </a:lnTo>
                <a:lnTo>
                  <a:pt x="77" y="0"/>
                </a:lnTo>
                <a:lnTo>
                  <a:pt x="66" y="10"/>
                </a:lnTo>
                <a:lnTo>
                  <a:pt x="60" y="13"/>
                </a:lnTo>
                <a:lnTo>
                  <a:pt x="56" y="10"/>
                </a:lnTo>
                <a:lnTo>
                  <a:pt x="52" y="12"/>
                </a:lnTo>
                <a:lnTo>
                  <a:pt x="51" y="1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5" name=""/>
          <p:cNvSpPr/>
          <p:nvPr/>
        </p:nvSpPr>
        <p:spPr>
          <a:xfrm>
            <a:off x="3855960" y="4145040"/>
            <a:ext cx="216000" cy="88920"/>
          </a:xfrm>
          <a:custGeom>
            <a:avLst/>
            <a:gdLst/>
            <a:ahLst/>
            <a:rect l="l" t="t" r="r" b="b"/>
            <a:pathLst>
              <a:path w="124" h="44">
                <a:moveTo>
                  <a:pt x="51" y="10"/>
                </a:moveTo>
                <a:lnTo>
                  <a:pt x="43" y="13"/>
                </a:lnTo>
                <a:lnTo>
                  <a:pt x="34" y="6"/>
                </a:lnTo>
                <a:lnTo>
                  <a:pt x="11" y="4"/>
                </a:lnTo>
                <a:lnTo>
                  <a:pt x="11" y="8"/>
                </a:lnTo>
                <a:lnTo>
                  <a:pt x="13" y="13"/>
                </a:lnTo>
                <a:lnTo>
                  <a:pt x="9" y="23"/>
                </a:lnTo>
                <a:lnTo>
                  <a:pt x="5" y="25"/>
                </a:lnTo>
                <a:lnTo>
                  <a:pt x="0" y="30"/>
                </a:lnTo>
                <a:lnTo>
                  <a:pt x="5" y="32"/>
                </a:lnTo>
                <a:lnTo>
                  <a:pt x="5" y="34"/>
                </a:lnTo>
                <a:lnTo>
                  <a:pt x="7" y="38"/>
                </a:lnTo>
                <a:lnTo>
                  <a:pt x="11" y="40"/>
                </a:lnTo>
                <a:lnTo>
                  <a:pt x="11" y="44"/>
                </a:lnTo>
                <a:lnTo>
                  <a:pt x="15" y="44"/>
                </a:lnTo>
                <a:lnTo>
                  <a:pt x="17" y="44"/>
                </a:lnTo>
                <a:lnTo>
                  <a:pt x="19" y="40"/>
                </a:lnTo>
                <a:lnTo>
                  <a:pt x="20" y="38"/>
                </a:lnTo>
                <a:lnTo>
                  <a:pt x="22" y="38"/>
                </a:lnTo>
                <a:lnTo>
                  <a:pt x="26" y="36"/>
                </a:lnTo>
                <a:lnTo>
                  <a:pt x="37" y="27"/>
                </a:lnTo>
                <a:lnTo>
                  <a:pt x="41" y="30"/>
                </a:lnTo>
                <a:lnTo>
                  <a:pt x="49" y="30"/>
                </a:lnTo>
                <a:lnTo>
                  <a:pt x="52" y="34"/>
                </a:lnTo>
                <a:lnTo>
                  <a:pt x="54" y="32"/>
                </a:lnTo>
                <a:lnTo>
                  <a:pt x="60" y="40"/>
                </a:lnTo>
                <a:lnTo>
                  <a:pt x="69" y="32"/>
                </a:lnTo>
                <a:lnTo>
                  <a:pt x="79" y="38"/>
                </a:lnTo>
                <a:lnTo>
                  <a:pt x="83" y="40"/>
                </a:lnTo>
                <a:lnTo>
                  <a:pt x="96" y="38"/>
                </a:lnTo>
                <a:lnTo>
                  <a:pt x="101" y="32"/>
                </a:lnTo>
                <a:lnTo>
                  <a:pt x="118" y="32"/>
                </a:lnTo>
                <a:lnTo>
                  <a:pt x="124" y="19"/>
                </a:lnTo>
                <a:lnTo>
                  <a:pt x="124" y="10"/>
                </a:lnTo>
                <a:lnTo>
                  <a:pt x="124" y="0"/>
                </a:lnTo>
                <a:lnTo>
                  <a:pt x="115" y="4"/>
                </a:lnTo>
                <a:lnTo>
                  <a:pt x="111" y="8"/>
                </a:lnTo>
                <a:lnTo>
                  <a:pt x="92" y="13"/>
                </a:lnTo>
                <a:lnTo>
                  <a:pt x="88" y="19"/>
                </a:lnTo>
                <a:lnTo>
                  <a:pt x="83" y="21"/>
                </a:lnTo>
                <a:lnTo>
                  <a:pt x="83" y="17"/>
                </a:lnTo>
                <a:lnTo>
                  <a:pt x="77" y="13"/>
                </a:lnTo>
                <a:lnTo>
                  <a:pt x="84" y="4"/>
                </a:lnTo>
                <a:lnTo>
                  <a:pt x="83" y="2"/>
                </a:lnTo>
                <a:lnTo>
                  <a:pt x="77" y="0"/>
                </a:lnTo>
                <a:lnTo>
                  <a:pt x="66" y="10"/>
                </a:lnTo>
                <a:lnTo>
                  <a:pt x="60" y="13"/>
                </a:lnTo>
                <a:lnTo>
                  <a:pt x="56" y="10"/>
                </a:lnTo>
                <a:lnTo>
                  <a:pt x="52" y="12"/>
                </a:lnTo>
                <a:lnTo>
                  <a:pt x="51" y="10"/>
                </a:lnTo>
                <a:lnTo>
                  <a:pt x="51" y="10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6" name=""/>
          <p:cNvSpPr/>
          <p:nvPr/>
        </p:nvSpPr>
        <p:spPr>
          <a:xfrm>
            <a:off x="3940200" y="4100400"/>
            <a:ext cx="131760" cy="87480"/>
          </a:xfrm>
          <a:custGeom>
            <a:avLst/>
            <a:gdLst/>
            <a:ahLst/>
            <a:rect l="l" t="t" r="r" b="b"/>
            <a:pathLst>
              <a:path w="75" h="43">
                <a:moveTo>
                  <a:pt x="71" y="9"/>
                </a:moveTo>
                <a:lnTo>
                  <a:pt x="62" y="9"/>
                </a:lnTo>
                <a:lnTo>
                  <a:pt x="52" y="9"/>
                </a:lnTo>
                <a:lnTo>
                  <a:pt x="45" y="5"/>
                </a:lnTo>
                <a:lnTo>
                  <a:pt x="43" y="7"/>
                </a:lnTo>
                <a:lnTo>
                  <a:pt x="41" y="17"/>
                </a:lnTo>
                <a:lnTo>
                  <a:pt x="39" y="17"/>
                </a:lnTo>
                <a:lnTo>
                  <a:pt x="35" y="15"/>
                </a:lnTo>
                <a:lnTo>
                  <a:pt x="30" y="15"/>
                </a:lnTo>
                <a:lnTo>
                  <a:pt x="24" y="13"/>
                </a:lnTo>
                <a:lnTo>
                  <a:pt x="24" y="9"/>
                </a:lnTo>
                <a:lnTo>
                  <a:pt x="28" y="3"/>
                </a:lnTo>
                <a:lnTo>
                  <a:pt x="28" y="0"/>
                </a:lnTo>
                <a:lnTo>
                  <a:pt x="28" y="0"/>
                </a:lnTo>
                <a:lnTo>
                  <a:pt x="17" y="3"/>
                </a:lnTo>
                <a:lnTo>
                  <a:pt x="13" y="9"/>
                </a:lnTo>
                <a:lnTo>
                  <a:pt x="3" y="7"/>
                </a:lnTo>
                <a:lnTo>
                  <a:pt x="0" y="18"/>
                </a:lnTo>
                <a:lnTo>
                  <a:pt x="3" y="26"/>
                </a:lnTo>
                <a:lnTo>
                  <a:pt x="2" y="32"/>
                </a:lnTo>
                <a:lnTo>
                  <a:pt x="3" y="34"/>
                </a:lnTo>
                <a:lnTo>
                  <a:pt x="7" y="32"/>
                </a:lnTo>
                <a:lnTo>
                  <a:pt x="11" y="35"/>
                </a:lnTo>
                <a:lnTo>
                  <a:pt x="17" y="32"/>
                </a:lnTo>
                <a:lnTo>
                  <a:pt x="28" y="22"/>
                </a:lnTo>
                <a:lnTo>
                  <a:pt x="34" y="24"/>
                </a:lnTo>
                <a:lnTo>
                  <a:pt x="35" y="26"/>
                </a:lnTo>
                <a:lnTo>
                  <a:pt x="28" y="35"/>
                </a:lnTo>
                <a:lnTo>
                  <a:pt x="34" y="39"/>
                </a:lnTo>
                <a:lnTo>
                  <a:pt x="34" y="43"/>
                </a:lnTo>
                <a:lnTo>
                  <a:pt x="39" y="41"/>
                </a:lnTo>
                <a:lnTo>
                  <a:pt x="43" y="35"/>
                </a:lnTo>
                <a:lnTo>
                  <a:pt x="62" y="30"/>
                </a:lnTo>
                <a:lnTo>
                  <a:pt x="66" y="26"/>
                </a:lnTo>
                <a:lnTo>
                  <a:pt x="75" y="22"/>
                </a:lnTo>
                <a:lnTo>
                  <a:pt x="71" y="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7" name=""/>
          <p:cNvSpPr/>
          <p:nvPr/>
        </p:nvSpPr>
        <p:spPr>
          <a:xfrm>
            <a:off x="3940200" y="4100400"/>
            <a:ext cx="131760" cy="87480"/>
          </a:xfrm>
          <a:custGeom>
            <a:avLst/>
            <a:gdLst/>
            <a:ahLst/>
            <a:rect l="l" t="t" r="r" b="b"/>
            <a:pathLst>
              <a:path w="75" h="43">
                <a:moveTo>
                  <a:pt x="71" y="9"/>
                </a:moveTo>
                <a:lnTo>
                  <a:pt x="62" y="9"/>
                </a:lnTo>
                <a:lnTo>
                  <a:pt x="52" y="9"/>
                </a:lnTo>
                <a:lnTo>
                  <a:pt x="45" y="5"/>
                </a:lnTo>
                <a:lnTo>
                  <a:pt x="43" y="7"/>
                </a:lnTo>
                <a:lnTo>
                  <a:pt x="41" y="17"/>
                </a:lnTo>
                <a:lnTo>
                  <a:pt x="39" y="17"/>
                </a:lnTo>
                <a:lnTo>
                  <a:pt x="35" y="15"/>
                </a:lnTo>
                <a:lnTo>
                  <a:pt x="30" y="15"/>
                </a:lnTo>
                <a:lnTo>
                  <a:pt x="24" y="13"/>
                </a:lnTo>
                <a:lnTo>
                  <a:pt x="24" y="9"/>
                </a:lnTo>
                <a:lnTo>
                  <a:pt x="28" y="3"/>
                </a:lnTo>
                <a:lnTo>
                  <a:pt x="28" y="0"/>
                </a:lnTo>
                <a:lnTo>
                  <a:pt x="28" y="0"/>
                </a:lnTo>
                <a:lnTo>
                  <a:pt x="17" y="3"/>
                </a:lnTo>
                <a:lnTo>
                  <a:pt x="13" y="9"/>
                </a:lnTo>
                <a:lnTo>
                  <a:pt x="3" y="7"/>
                </a:lnTo>
                <a:lnTo>
                  <a:pt x="0" y="18"/>
                </a:lnTo>
                <a:lnTo>
                  <a:pt x="3" y="26"/>
                </a:lnTo>
                <a:lnTo>
                  <a:pt x="2" y="32"/>
                </a:lnTo>
                <a:lnTo>
                  <a:pt x="3" y="34"/>
                </a:lnTo>
                <a:lnTo>
                  <a:pt x="7" y="32"/>
                </a:lnTo>
                <a:lnTo>
                  <a:pt x="11" y="35"/>
                </a:lnTo>
                <a:lnTo>
                  <a:pt x="17" y="32"/>
                </a:lnTo>
                <a:lnTo>
                  <a:pt x="28" y="22"/>
                </a:lnTo>
                <a:lnTo>
                  <a:pt x="34" y="24"/>
                </a:lnTo>
                <a:lnTo>
                  <a:pt x="35" y="26"/>
                </a:lnTo>
                <a:lnTo>
                  <a:pt x="28" y="35"/>
                </a:lnTo>
                <a:lnTo>
                  <a:pt x="34" y="39"/>
                </a:lnTo>
                <a:lnTo>
                  <a:pt x="34" y="43"/>
                </a:lnTo>
                <a:lnTo>
                  <a:pt x="39" y="41"/>
                </a:lnTo>
                <a:lnTo>
                  <a:pt x="43" y="35"/>
                </a:lnTo>
                <a:lnTo>
                  <a:pt x="62" y="30"/>
                </a:lnTo>
                <a:lnTo>
                  <a:pt x="66" y="26"/>
                </a:lnTo>
                <a:lnTo>
                  <a:pt x="75" y="22"/>
                </a:lnTo>
                <a:lnTo>
                  <a:pt x="71" y="9"/>
                </a:lnTo>
                <a:lnTo>
                  <a:pt x="71" y="9"/>
                </a:lnTo>
              </a:path>
            </a:pathLst>
          </a:custGeom>
          <a:solidFill>
            <a:srgbClr val="00f008"/>
          </a:solidFill>
          <a:ln w="324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8" name=""/>
          <p:cNvSpPr/>
          <p:nvPr/>
        </p:nvSpPr>
        <p:spPr>
          <a:xfrm>
            <a:off x="2228760" y="1770120"/>
            <a:ext cx="528840" cy="395280"/>
          </a:xfrm>
          <a:custGeom>
            <a:avLst/>
            <a:gdLst/>
            <a:ahLst/>
            <a:rect l="l" t="t" r="r" b="b"/>
            <a:pathLst>
              <a:path w="303" h="195">
                <a:moveTo>
                  <a:pt x="139" y="69"/>
                </a:moveTo>
                <a:lnTo>
                  <a:pt x="130" y="67"/>
                </a:lnTo>
                <a:lnTo>
                  <a:pt x="128" y="62"/>
                </a:lnTo>
                <a:lnTo>
                  <a:pt x="109" y="64"/>
                </a:lnTo>
                <a:lnTo>
                  <a:pt x="98" y="71"/>
                </a:lnTo>
                <a:lnTo>
                  <a:pt x="86" y="69"/>
                </a:lnTo>
                <a:lnTo>
                  <a:pt x="75" y="58"/>
                </a:lnTo>
                <a:lnTo>
                  <a:pt x="66" y="62"/>
                </a:lnTo>
                <a:lnTo>
                  <a:pt x="66" y="56"/>
                </a:lnTo>
                <a:lnTo>
                  <a:pt x="77" y="43"/>
                </a:lnTo>
                <a:lnTo>
                  <a:pt x="34" y="66"/>
                </a:lnTo>
                <a:lnTo>
                  <a:pt x="22" y="67"/>
                </a:lnTo>
                <a:lnTo>
                  <a:pt x="20" y="58"/>
                </a:lnTo>
                <a:lnTo>
                  <a:pt x="0" y="66"/>
                </a:lnTo>
                <a:lnTo>
                  <a:pt x="15" y="49"/>
                </a:lnTo>
                <a:lnTo>
                  <a:pt x="41" y="28"/>
                </a:lnTo>
                <a:lnTo>
                  <a:pt x="49" y="24"/>
                </a:lnTo>
                <a:lnTo>
                  <a:pt x="58" y="11"/>
                </a:lnTo>
                <a:lnTo>
                  <a:pt x="60" y="17"/>
                </a:lnTo>
                <a:lnTo>
                  <a:pt x="67" y="5"/>
                </a:lnTo>
                <a:lnTo>
                  <a:pt x="67" y="15"/>
                </a:lnTo>
                <a:lnTo>
                  <a:pt x="73" y="0"/>
                </a:lnTo>
                <a:lnTo>
                  <a:pt x="86" y="3"/>
                </a:lnTo>
                <a:lnTo>
                  <a:pt x="92" y="18"/>
                </a:lnTo>
                <a:lnTo>
                  <a:pt x="92" y="5"/>
                </a:lnTo>
                <a:lnTo>
                  <a:pt x="105" y="7"/>
                </a:lnTo>
                <a:lnTo>
                  <a:pt x="116" y="30"/>
                </a:lnTo>
                <a:lnTo>
                  <a:pt x="131" y="28"/>
                </a:lnTo>
                <a:lnTo>
                  <a:pt x="130" y="37"/>
                </a:lnTo>
                <a:lnTo>
                  <a:pt x="135" y="45"/>
                </a:lnTo>
                <a:lnTo>
                  <a:pt x="135" y="56"/>
                </a:lnTo>
                <a:lnTo>
                  <a:pt x="141" y="58"/>
                </a:lnTo>
                <a:lnTo>
                  <a:pt x="139" y="69"/>
                </a:lnTo>
                <a:lnTo>
                  <a:pt x="143" y="69"/>
                </a:lnTo>
                <a:lnTo>
                  <a:pt x="143" y="67"/>
                </a:lnTo>
                <a:lnTo>
                  <a:pt x="146" y="73"/>
                </a:lnTo>
                <a:lnTo>
                  <a:pt x="209" y="84"/>
                </a:lnTo>
                <a:lnTo>
                  <a:pt x="222" y="99"/>
                </a:lnTo>
                <a:lnTo>
                  <a:pt x="222" y="105"/>
                </a:lnTo>
                <a:lnTo>
                  <a:pt x="229" y="113"/>
                </a:lnTo>
                <a:lnTo>
                  <a:pt x="222" y="111"/>
                </a:lnTo>
                <a:lnTo>
                  <a:pt x="222" y="120"/>
                </a:lnTo>
                <a:lnTo>
                  <a:pt x="209" y="114"/>
                </a:lnTo>
                <a:lnTo>
                  <a:pt x="205" y="118"/>
                </a:lnTo>
                <a:lnTo>
                  <a:pt x="205" y="109"/>
                </a:lnTo>
                <a:lnTo>
                  <a:pt x="201" y="111"/>
                </a:lnTo>
                <a:lnTo>
                  <a:pt x="199" y="101"/>
                </a:lnTo>
                <a:lnTo>
                  <a:pt x="192" y="101"/>
                </a:lnTo>
                <a:lnTo>
                  <a:pt x="197" y="114"/>
                </a:lnTo>
                <a:lnTo>
                  <a:pt x="190" y="129"/>
                </a:lnTo>
                <a:lnTo>
                  <a:pt x="190" y="150"/>
                </a:lnTo>
                <a:lnTo>
                  <a:pt x="177" y="158"/>
                </a:lnTo>
                <a:lnTo>
                  <a:pt x="175" y="169"/>
                </a:lnTo>
                <a:lnTo>
                  <a:pt x="177" y="175"/>
                </a:lnTo>
                <a:lnTo>
                  <a:pt x="169" y="175"/>
                </a:lnTo>
                <a:lnTo>
                  <a:pt x="165" y="184"/>
                </a:lnTo>
                <a:lnTo>
                  <a:pt x="177" y="184"/>
                </a:lnTo>
                <a:lnTo>
                  <a:pt x="201" y="167"/>
                </a:lnTo>
                <a:lnTo>
                  <a:pt x="212" y="169"/>
                </a:lnTo>
                <a:lnTo>
                  <a:pt x="222" y="163"/>
                </a:lnTo>
                <a:lnTo>
                  <a:pt x="244" y="163"/>
                </a:lnTo>
                <a:lnTo>
                  <a:pt x="241" y="154"/>
                </a:lnTo>
                <a:lnTo>
                  <a:pt x="227" y="152"/>
                </a:lnTo>
                <a:lnTo>
                  <a:pt x="239" y="141"/>
                </a:lnTo>
                <a:lnTo>
                  <a:pt x="257" y="135"/>
                </a:lnTo>
                <a:lnTo>
                  <a:pt x="278" y="137"/>
                </a:lnTo>
                <a:lnTo>
                  <a:pt x="274" y="129"/>
                </a:lnTo>
                <a:lnTo>
                  <a:pt x="280" y="131"/>
                </a:lnTo>
                <a:lnTo>
                  <a:pt x="303" y="120"/>
                </a:lnTo>
                <a:lnTo>
                  <a:pt x="291" y="131"/>
                </a:lnTo>
                <a:lnTo>
                  <a:pt x="295" y="133"/>
                </a:lnTo>
                <a:lnTo>
                  <a:pt x="293" y="137"/>
                </a:lnTo>
                <a:lnTo>
                  <a:pt x="295" y="146"/>
                </a:lnTo>
                <a:lnTo>
                  <a:pt x="280" y="152"/>
                </a:lnTo>
                <a:lnTo>
                  <a:pt x="257" y="148"/>
                </a:lnTo>
                <a:lnTo>
                  <a:pt x="241" y="154"/>
                </a:lnTo>
                <a:lnTo>
                  <a:pt x="244" y="163"/>
                </a:lnTo>
                <a:lnTo>
                  <a:pt x="224" y="178"/>
                </a:lnTo>
                <a:lnTo>
                  <a:pt x="190" y="195"/>
                </a:lnTo>
                <a:lnTo>
                  <a:pt x="167" y="195"/>
                </a:lnTo>
                <a:lnTo>
                  <a:pt x="160" y="192"/>
                </a:lnTo>
                <a:lnTo>
                  <a:pt x="165" y="184"/>
                </a:lnTo>
                <a:lnTo>
                  <a:pt x="169" y="175"/>
                </a:lnTo>
                <a:lnTo>
                  <a:pt x="171" y="169"/>
                </a:lnTo>
                <a:lnTo>
                  <a:pt x="175" y="169"/>
                </a:lnTo>
                <a:lnTo>
                  <a:pt x="177" y="158"/>
                </a:lnTo>
                <a:lnTo>
                  <a:pt x="169" y="133"/>
                </a:lnTo>
                <a:lnTo>
                  <a:pt x="162" y="135"/>
                </a:lnTo>
                <a:lnTo>
                  <a:pt x="154" y="143"/>
                </a:lnTo>
                <a:lnTo>
                  <a:pt x="150" y="141"/>
                </a:lnTo>
                <a:lnTo>
                  <a:pt x="162" y="124"/>
                </a:lnTo>
                <a:lnTo>
                  <a:pt x="158" y="101"/>
                </a:lnTo>
                <a:lnTo>
                  <a:pt x="141" y="90"/>
                </a:lnTo>
                <a:lnTo>
                  <a:pt x="130" y="90"/>
                </a:lnTo>
                <a:lnTo>
                  <a:pt x="130" y="99"/>
                </a:lnTo>
                <a:lnTo>
                  <a:pt x="122" y="101"/>
                </a:lnTo>
                <a:lnTo>
                  <a:pt x="122" y="111"/>
                </a:lnTo>
                <a:lnTo>
                  <a:pt x="118" y="113"/>
                </a:lnTo>
                <a:lnTo>
                  <a:pt x="116" y="105"/>
                </a:lnTo>
                <a:lnTo>
                  <a:pt x="107" y="116"/>
                </a:lnTo>
                <a:lnTo>
                  <a:pt x="101" y="143"/>
                </a:lnTo>
                <a:lnTo>
                  <a:pt x="107" y="156"/>
                </a:lnTo>
                <a:lnTo>
                  <a:pt x="107" y="169"/>
                </a:lnTo>
                <a:lnTo>
                  <a:pt x="98" y="186"/>
                </a:lnTo>
                <a:lnTo>
                  <a:pt x="90" y="193"/>
                </a:lnTo>
                <a:lnTo>
                  <a:pt x="83" y="188"/>
                </a:lnTo>
                <a:lnTo>
                  <a:pt x="77" y="177"/>
                </a:lnTo>
                <a:lnTo>
                  <a:pt x="77" y="154"/>
                </a:lnTo>
                <a:lnTo>
                  <a:pt x="84" y="120"/>
                </a:lnTo>
                <a:lnTo>
                  <a:pt x="92" y="105"/>
                </a:lnTo>
                <a:lnTo>
                  <a:pt x="90" y="101"/>
                </a:lnTo>
                <a:lnTo>
                  <a:pt x="86" y="113"/>
                </a:lnTo>
                <a:lnTo>
                  <a:pt x="75" y="120"/>
                </a:lnTo>
                <a:lnTo>
                  <a:pt x="77" y="113"/>
                </a:lnTo>
                <a:lnTo>
                  <a:pt x="90" y="92"/>
                </a:lnTo>
                <a:lnTo>
                  <a:pt x="99" y="86"/>
                </a:lnTo>
                <a:lnTo>
                  <a:pt x="99" y="92"/>
                </a:lnTo>
                <a:lnTo>
                  <a:pt x="124" y="81"/>
                </a:lnTo>
                <a:lnTo>
                  <a:pt x="133" y="86"/>
                </a:lnTo>
                <a:lnTo>
                  <a:pt x="137" y="81"/>
                </a:lnTo>
                <a:lnTo>
                  <a:pt x="148" y="82"/>
                </a:lnTo>
                <a:lnTo>
                  <a:pt x="143" y="69"/>
                </a:lnTo>
                <a:lnTo>
                  <a:pt x="139" y="6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9" name=""/>
          <p:cNvSpPr/>
          <p:nvPr/>
        </p:nvSpPr>
        <p:spPr>
          <a:xfrm>
            <a:off x="3029040" y="3170160"/>
            <a:ext cx="48960" cy="20880"/>
          </a:xfrm>
          <a:custGeom>
            <a:avLst/>
            <a:gdLst/>
            <a:ahLst/>
            <a:rect l="l" t="t" r="r" b="b"/>
            <a:pathLst>
              <a:path w="28" h="10">
                <a:moveTo>
                  <a:pt x="26" y="2"/>
                </a:moveTo>
                <a:lnTo>
                  <a:pt x="28" y="6"/>
                </a:lnTo>
                <a:lnTo>
                  <a:pt x="17" y="10"/>
                </a:lnTo>
                <a:lnTo>
                  <a:pt x="4" y="10"/>
                </a:lnTo>
                <a:lnTo>
                  <a:pt x="0" y="6"/>
                </a:lnTo>
                <a:lnTo>
                  <a:pt x="2" y="0"/>
                </a:lnTo>
                <a:lnTo>
                  <a:pt x="26" y="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40" name=""/>
          <p:cNvSpPr/>
          <p:nvPr/>
        </p:nvSpPr>
        <p:spPr>
          <a:xfrm>
            <a:off x="3029040" y="3170160"/>
            <a:ext cx="48960" cy="20880"/>
          </a:xfrm>
          <a:custGeom>
            <a:avLst/>
            <a:gdLst/>
            <a:ahLst/>
            <a:rect l="l" t="t" r="r" b="b"/>
            <a:pathLst>
              <a:path w="28" h="10">
                <a:moveTo>
                  <a:pt x="26" y="2"/>
                </a:moveTo>
                <a:lnTo>
                  <a:pt x="28" y="6"/>
                </a:lnTo>
                <a:lnTo>
                  <a:pt x="17" y="10"/>
                </a:lnTo>
                <a:lnTo>
                  <a:pt x="4" y="10"/>
                </a:lnTo>
                <a:lnTo>
                  <a:pt x="0" y="6"/>
                </a:lnTo>
                <a:lnTo>
                  <a:pt x="2" y="0"/>
                </a:lnTo>
                <a:lnTo>
                  <a:pt x="26" y="2"/>
                </a:lnTo>
                <a:lnTo>
                  <a:pt x="26" y="2"/>
                </a:lnTo>
              </a:path>
            </a:pathLst>
          </a:custGeom>
          <a:solidFill>
            <a:srgbClr val="00f008"/>
          </a:solidFill>
          <a:ln w="648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41" name=""/>
          <p:cNvSpPr/>
          <p:nvPr/>
        </p:nvSpPr>
        <p:spPr>
          <a:xfrm>
            <a:off x="2671920" y="3170160"/>
            <a:ext cx="68040" cy="27000"/>
          </a:xfrm>
          <a:custGeom>
            <a:avLst/>
            <a:gdLst/>
            <a:ahLst/>
            <a:rect l="l" t="t" r="r" b="b"/>
            <a:pathLst>
              <a:path w="39" h="13">
                <a:moveTo>
                  <a:pt x="22" y="2"/>
                </a:moveTo>
                <a:lnTo>
                  <a:pt x="35" y="6"/>
                </a:lnTo>
                <a:lnTo>
                  <a:pt x="39" y="12"/>
                </a:lnTo>
                <a:lnTo>
                  <a:pt x="30" y="10"/>
                </a:lnTo>
                <a:lnTo>
                  <a:pt x="22" y="13"/>
                </a:lnTo>
                <a:lnTo>
                  <a:pt x="11" y="13"/>
                </a:lnTo>
                <a:lnTo>
                  <a:pt x="0" y="4"/>
                </a:lnTo>
                <a:lnTo>
                  <a:pt x="7" y="0"/>
                </a:lnTo>
                <a:lnTo>
                  <a:pt x="22" y="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42" name=""/>
          <p:cNvSpPr/>
          <p:nvPr/>
        </p:nvSpPr>
        <p:spPr>
          <a:xfrm>
            <a:off x="2671920" y="3170160"/>
            <a:ext cx="68040" cy="27000"/>
          </a:xfrm>
          <a:custGeom>
            <a:avLst/>
            <a:gdLst/>
            <a:ahLst/>
            <a:rect l="l" t="t" r="r" b="b"/>
            <a:pathLst>
              <a:path w="39" h="13">
                <a:moveTo>
                  <a:pt x="22" y="2"/>
                </a:moveTo>
                <a:lnTo>
                  <a:pt x="35" y="6"/>
                </a:lnTo>
                <a:lnTo>
                  <a:pt x="39" y="12"/>
                </a:lnTo>
                <a:lnTo>
                  <a:pt x="30" y="10"/>
                </a:lnTo>
                <a:lnTo>
                  <a:pt x="22" y="13"/>
                </a:lnTo>
                <a:lnTo>
                  <a:pt x="11" y="13"/>
                </a:lnTo>
                <a:lnTo>
                  <a:pt x="0" y="4"/>
                </a:lnTo>
                <a:lnTo>
                  <a:pt x="7" y="0"/>
                </a:lnTo>
                <a:lnTo>
                  <a:pt x="22" y="2"/>
                </a:lnTo>
                <a:lnTo>
                  <a:pt x="22" y="2"/>
                </a:lnTo>
              </a:path>
            </a:pathLst>
          </a:custGeom>
          <a:solidFill>
            <a:srgbClr val="00f008"/>
          </a:solidFill>
          <a:ln w="648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43" name=""/>
          <p:cNvSpPr/>
          <p:nvPr/>
        </p:nvSpPr>
        <p:spPr>
          <a:xfrm>
            <a:off x="3201840" y="3473280"/>
            <a:ext cx="28800" cy="25560"/>
          </a:xfrm>
          <a:custGeom>
            <a:avLst/>
            <a:gdLst/>
            <a:ahLst/>
            <a:rect l="l" t="t" r="r" b="b"/>
            <a:pathLst>
              <a:path w="17" h="13">
                <a:moveTo>
                  <a:pt x="17" y="0"/>
                </a:moveTo>
                <a:lnTo>
                  <a:pt x="14" y="11"/>
                </a:lnTo>
                <a:lnTo>
                  <a:pt x="0" y="13"/>
                </a:lnTo>
                <a:lnTo>
                  <a:pt x="8" y="8"/>
                </a:lnTo>
                <a:lnTo>
                  <a:pt x="4" y="0"/>
                </a:lnTo>
                <a:lnTo>
                  <a:pt x="17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44" name=""/>
          <p:cNvSpPr/>
          <p:nvPr/>
        </p:nvSpPr>
        <p:spPr>
          <a:xfrm>
            <a:off x="3201840" y="3473280"/>
            <a:ext cx="28800" cy="25560"/>
          </a:xfrm>
          <a:custGeom>
            <a:avLst/>
            <a:gdLst/>
            <a:ahLst/>
            <a:rect l="l" t="t" r="r" b="b"/>
            <a:pathLst>
              <a:path w="17" h="13">
                <a:moveTo>
                  <a:pt x="17" y="0"/>
                </a:moveTo>
                <a:lnTo>
                  <a:pt x="14" y="11"/>
                </a:lnTo>
                <a:lnTo>
                  <a:pt x="0" y="13"/>
                </a:lnTo>
                <a:lnTo>
                  <a:pt x="8" y="8"/>
                </a:lnTo>
                <a:lnTo>
                  <a:pt x="4" y="0"/>
                </a:lnTo>
                <a:lnTo>
                  <a:pt x="17" y="0"/>
                </a:lnTo>
                <a:lnTo>
                  <a:pt x="17" y="0"/>
                </a:lnTo>
              </a:path>
            </a:pathLst>
          </a:custGeom>
          <a:solidFill>
            <a:srgbClr val="00f008"/>
          </a:solidFill>
          <a:ln w="648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45" name=""/>
          <p:cNvSpPr/>
          <p:nvPr/>
        </p:nvSpPr>
        <p:spPr>
          <a:xfrm>
            <a:off x="5459400" y="5010120"/>
            <a:ext cx="1538280" cy="61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Louise Kitchen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46" name=""/>
          <p:cNvSpPr/>
          <p:nvPr/>
        </p:nvSpPr>
        <p:spPr>
          <a:xfrm>
            <a:off x="966960" y="1332000"/>
            <a:ext cx="1842840" cy="1299960"/>
          </a:xfrm>
          <a:prstGeom prst="rect">
            <a:avLst/>
          </a:prstGeom>
          <a:solidFill>
            <a:srgbClr val="ffffff">
              <a:alpha val="50000"/>
            </a:srgbClr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47" name=""/>
          <p:cNvSpPr/>
          <p:nvPr/>
        </p:nvSpPr>
        <p:spPr>
          <a:xfrm>
            <a:off x="1101600" y="1357200"/>
            <a:ext cx="1663920" cy="130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anchorCtr="1">
            <a:noAutofit/>
          </a:bodyPr>
          <a:p>
            <a:pPr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Stan Horton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Cliff Baxter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Greg Whalley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Lou Pai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Tom White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48" name=""/>
          <p:cNvSpPr/>
          <p:nvPr/>
        </p:nvSpPr>
        <p:spPr>
          <a:xfrm>
            <a:off x="2571840" y="4079880"/>
            <a:ext cx="1842840" cy="1152360"/>
          </a:xfrm>
          <a:prstGeom prst="rect">
            <a:avLst/>
          </a:prstGeom>
          <a:solidFill>
            <a:srgbClr val="ffffff">
              <a:alpha val="50000"/>
            </a:srgbClr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49" name=""/>
          <p:cNvSpPr/>
          <p:nvPr/>
        </p:nvSpPr>
        <p:spPr>
          <a:xfrm>
            <a:off x="2571840" y="3768840"/>
            <a:ext cx="1842840" cy="33012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0" name=""/>
          <p:cNvSpPr/>
          <p:nvPr/>
        </p:nvSpPr>
        <p:spPr>
          <a:xfrm>
            <a:off x="2705040" y="3763800"/>
            <a:ext cx="1521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Latin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1" name=""/>
          <p:cNvSpPr/>
          <p:nvPr/>
        </p:nvSpPr>
        <p:spPr>
          <a:xfrm>
            <a:off x="2538360" y="4465800"/>
            <a:ext cx="1879560" cy="54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Diomedes Christodoulou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Jim Bannantine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David Haug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2" name=""/>
          <p:cNvSpPr/>
          <p:nvPr/>
        </p:nvSpPr>
        <p:spPr>
          <a:xfrm>
            <a:off x="2778120" y="4948200"/>
            <a:ext cx="1359000" cy="54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3" name=""/>
          <p:cNvSpPr/>
          <p:nvPr/>
        </p:nvSpPr>
        <p:spPr>
          <a:xfrm>
            <a:off x="3676680" y="1351080"/>
            <a:ext cx="1843200" cy="506160"/>
          </a:xfrm>
          <a:prstGeom prst="rect">
            <a:avLst/>
          </a:prstGeom>
          <a:solidFill>
            <a:srgbClr val="ffffff">
              <a:alpha val="50000"/>
            </a:srgbClr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4" name=""/>
          <p:cNvSpPr/>
          <p:nvPr/>
        </p:nvSpPr>
        <p:spPr>
          <a:xfrm>
            <a:off x="3676680" y="1039680"/>
            <a:ext cx="1843200" cy="330480"/>
          </a:xfrm>
          <a:prstGeom prst="rect">
            <a:avLst/>
          </a:prstGeom>
          <a:solidFill>
            <a:srgbClr val="f001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5" name=""/>
          <p:cNvSpPr/>
          <p:nvPr/>
        </p:nvSpPr>
        <p:spPr>
          <a:xfrm>
            <a:off x="4172040" y="1047600"/>
            <a:ext cx="87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Europe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6" name=""/>
          <p:cNvSpPr/>
          <p:nvPr/>
        </p:nvSpPr>
        <p:spPr>
          <a:xfrm>
            <a:off x="3643200" y="1614600"/>
            <a:ext cx="1879560" cy="54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7" name=""/>
          <p:cNvSpPr/>
          <p:nvPr/>
        </p:nvSpPr>
        <p:spPr>
          <a:xfrm>
            <a:off x="4035240" y="1378080"/>
            <a:ext cx="1128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 Frevert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John Sherriff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8" name=""/>
          <p:cNvSpPr/>
          <p:nvPr/>
        </p:nvSpPr>
        <p:spPr>
          <a:xfrm>
            <a:off x="8012160" y="2895480"/>
            <a:ext cx="1843200" cy="676440"/>
          </a:xfrm>
          <a:prstGeom prst="rect">
            <a:avLst/>
          </a:prstGeom>
          <a:solidFill>
            <a:srgbClr val="ffffff">
              <a:alpha val="50000"/>
            </a:srgbClr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9" name=""/>
          <p:cNvSpPr/>
          <p:nvPr/>
        </p:nvSpPr>
        <p:spPr>
          <a:xfrm>
            <a:off x="8010360" y="2570040"/>
            <a:ext cx="1843200" cy="33048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0" name=""/>
          <p:cNvSpPr/>
          <p:nvPr/>
        </p:nvSpPr>
        <p:spPr>
          <a:xfrm>
            <a:off x="8186760" y="2921040"/>
            <a:ext cx="1538280" cy="61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Rebecca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McDonald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1" name=""/>
          <p:cNvSpPr/>
          <p:nvPr/>
        </p:nvSpPr>
        <p:spPr>
          <a:xfrm>
            <a:off x="5316480" y="3213000"/>
            <a:ext cx="1843200" cy="676440"/>
          </a:xfrm>
          <a:prstGeom prst="rect">
            <a:avLst/>
          </a:prstGeom>
          <a:solidFill>
            <a:srgbClr val="ffffff">
              <a:alpha val="50000"/>
            </a:srgbClr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2" name=""/>
          <p:cNvSpPr/>
          <p:nvPr/>
        </p:nvSpPr>
        <p:spPr>
          <a:xfrm>
            <a:off x="5315040" y="2887560"/>
            <a:ext cx="1842840" cy="33048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3" name=""/>
          <p:cNvSpPr/>
          <p:nvPr/>
        </p:nvSpPr>
        <p:spPr>
          <a:xfrm>
            <a:off x="5467320" y="3238560"/>
            <a:ext cx="1538280" cy="61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Sanjay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Bhatnagar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4" name=""/>
          <p:cNvSpPr/>
          <p:nvPr/>
        </p:nvSpPr>
        <p:spPr>
          <a:xfrm>
            <a:off x="966960" y="1046160"/>
            <a:ext cx="1842840" cy="330120"/>
          </a:xfrm>
          <a:prstGeom prst="rect">
            <a:avLst/>
          </a:prstGeom>
          <a:solidFill>
            <a:srgbClr val="f001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5" name=""/>
          <p:cNvSpPr/>
          <p:nvPr/>
        </p:nvSpPr>
        <p:spPr>
          <a:xfrm>
            <a:off x="1085400" y="1039680"/>
            <a:ext cx="1577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6" name=""/>
          <p:cNvSpPr/>
          <p:nvPr/>
        </p:nvSpPr>
        <p:spPr>
          <a:xfrm>
            <a:off x="5860440" y="288756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India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7" name=""/>
          <p:cNvSpPr/>
          <p:nvPr/>
        </p:nvSpPr>
        <p:spPr>
          <a:xfrm>
            <a:off x="8297640" y="2583000"/>
            <a:ext cx="1318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Asia/Pacific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8" name=""/>
          <p:cNvSpPr/>
          <p:nvPr/>
        </p:nvSpPr>
        <p:spPr>
          <a:xfrm>
            <a:off x="9185400" y="184320"/>
            <a:ext cx="1477800" cy="1711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9" name=""/>
          <p:cNvSpPr/>
          <p:nvPr/>
        </p:nvSpPr>
        <p:spPr>
          <a:xfrm>
            <a:off x="771480" y="201600"/>
            <a:ext cx="87440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Today’s Energy Businesses Presentations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0" name=""/>
          <p:cNvSpPr/>
          <p:nvPr/>
        </p:nvSpPr>
        <p:spPr>
          <a:xfrm>
            <a:off x="366840" y="6102360"/>
            <a:ext cx="177840" cy="158760"/>
          </a:xfrm>
          <a:prstGeom prst="rect">
            <a:avLst/>
          </a:prstGeom>
          <a:solidFill>
            <a:srgbClr val="f001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1" name=""/>
          <p:cNvSpPr/>
          <p:nvPr/>
        </p:nvSpPr>
        <p:spPr>
          <a:xfrm>
            <a:off x="533880" y="6072120"/>
            <a:ext cx="1333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Developed Markets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2" name=""/>
          <p:cNvSpPr/>
          <p:nvPr/>
        </p:nvSpPr>
        <p:spPr>
          <a:xfrm>
            <a:off x="366840" y="6337440"/>
            <a:ext cx="177840" cy="15876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3" name=""/>
          <p:cNvSpPr/>
          <p:nvPr/>
        </p:nvSpPr>
        <p:spPr>
          <a:xfrm>
            <a:off x="534600" y="6311880"/>
            <a:ext cx="1375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Developing Markets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4" name=""/>
          <p:cNvSpPr/>
          <p:nvPr/>
        </p:nvSpPr>
        <p:spPr>
          <a:xfrm>
            <a:off x="303120" y="6053040"/>
            <a:ext cx="1596960" cy="490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75" name=""/>
          <p:cNvGrpSpPr/>
          <p:nvPr/>
        </p:nvGrpSpPr>
        <p:grpSpPr>
          <a:xfrm>
            <a:off x="5322960" y="4568760"/>
            <a:ext cx="1789920" cy="614160"/>
            <a:chOff x="5322960" y="4568760"/>
            <a:chExt cx="1789920" cy="614160"/>
          </a:xfrm>
        </p:grpSpPr>
        <p:grpSp>
          <p:nvGrpSpPr>
            <p:cNvPr id="1576" name=""/>
            <p:cNvGrpSpPr/>
            <p:nvPr/>
          </p:nvGrpSpPr>
          <p:grpSpPr>
            <a:xfrm>
              <a:off x="5322960" y="4733640"/>
              <a:ext cx="1789920" cy="349200"/>
              <a:chOff x="5322960" y="4733640"/>
              <a:chExt cx="1789920" cy="349200"/>
            </a:xfrm>
          </p:grpSpPr>
          <p:sp>
            <p:nvSpPr>
              <p:cNvPr id="1577" name=""/>
              <p:cNvSpPr/>
              <p:nvPr/>
            </p:nvSpPr>
            <p:spPr>
              <a:xfrm>
                <a:off x="5322960" y="4733640"/>
                <a:ext cx="1789920" cy="349200"/>
              </a:xfrm>
              <a:prstGeom prst="rect">
                <a:avLst/>
              </a:pr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578" name=""/>
              <p:cNvSpPr/>
              <p:nvPr/>
            </p:nvSpPr>
            <p:spPr>
              <a:xfrm>
                <a:off x="5345280" y="4755600"/>
                <a:ext cx="1744920" cy="304920"/>
              </a:xfrm>
              <a:prstGeom prst="rect">
                <a:avLst/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579" name=""/>
            <p:cNvSpPr/>
            <p:nvPr/>
          </p:nvSpPr>
          <p:spPr>
            <a:xfrm>
              <a:off x="5435280" y="4568760"/>
              <a:ext cx="1557360" cy="614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2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Enron</a:t>
              </a:r>
              <a:r>
                <a:rPr b="1" lang="en-US" sz="2200" strike="noStrike" u="none">
                  <a:solidFill>
                    <a:srgbClr val="b2b2b2"/>
                  </a:solidFill>
                  <a:effectLst/>
                  <a:uFillTx/>
                  <a:latin typeface="Frutiger 45 Light"/>
                </a:rPr>
                <a:t>Online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" name=""/>
          <p:cNvGraphicFramePr/>
          <p:nvPr/>
        </p:nvGraphicFramePr>
        <p:xfrm>
          <a:off x="520560" y="1579680"/>
          <a:ext cx="2737080" cy="474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20560" y="1579680"/>
                    <a:ext cx="2737080" cy="474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5" name=""/>
          <p:cNvSpPr/>
          <p:nvPr/>
        </p:nvSpPr>
        <p:spPr>
          <a:xfrm>
            <a:off x="1155600" y="1573200"/>
            <a:ext cx="15400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Total 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(Millions)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" name=""/>
          <p:cNvSpPr/>
          <p:nvPr/>
        </p:nvSpPr>
        <p:spPr>
          <a:xfrm>
            <a:off x="711720" y="478296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$9,105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" name=""/>
          <p:cNvSpPr/>
          <p:nvPr/>
        </p:nvSpPr>
        <p:spPr>
          <a:xfrm>
            <a:off x="1500120" y="4468680"/>
            <a:ext cx="731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$11,966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" name=""/>
          <p:cNvSpPr/>
          <p:nvPr/>
        </p:nvSpPr>
        <p:spPr>
          <a:xfrm>
            <a:off x="2381400" y="2163600"/>
            <a:ext cx="731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$35,000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" name=""/>
          <p:cNvSpPr/>
          <p:nvPr/>
        </p:nvSpPr>
        <p:spPr>
          <a:xfrm>
            <a:off x="743400" y="598320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1989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0" name=""/>
          <p:cNvSpPr/>
          <p:nvPr/>
        </p:nvSpPr>
        <p:spPr>
          <a:xfrm>
            <a:off x="1613160" y="598320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" name=""/>
          <p:cNvSpPr/>
          <p:nvPr/>
        </p:nvSpPr>
        <p:spPr>
          <a:xfrm>
            <a:off x="2430000" y="5983200"/>
            <a:ext cx="621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2" name=""/>
          <p:cNvSpPr/>
          <p:nvPr/>
        </p:nvSpPr>
        <p:spPr>
          <a:xfrm>
            <a:off x="409680" y="1555920"/>
            <a:ext cx="2981160" cy="4959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73" name=""/>
          <p:cNvGraphicFramePr/>
          <p:nvPr/>
        </p:nvGraphicFramePr>
        <p:xfrm>
          <a:off x="7024680" y="1355760"/>
          <a:ext cx="2792520" cy="49719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024680" y="1355760"/>
                    <a:ext cx="2792520" cy="4971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5" name=""/>
          <p:cNvSpPr/>
          <p:nvPr/>
        </p:nvSpPr>
        <p:spPr>
          <a:xfrm>
            <a:off x="7710120" y="1633680"/>
            <a:ext cx="16538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Net Income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(Recurring, Millions)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6" name=""/>
          <p:cNvSpPr/>
          <p:nvPr/>
        </p:nvSpPr>
        <p:spPr>
          <a:xfrm>
            <a:off x="7268040" y="49021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$226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7" name=""/>
          <p:cNvSpPr/>
          <p:nvPr/>
        </p:nvSpPr>
        <p:spPr>
          <a:xfrm>
            <a:off x="7285320" y="59911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1989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8" name=""/>
          <p:cNvSpPr/>
          <p:nvPr/>
        </p:nvSpPr>
        <p:spPr>
          <a:xfrm>
            <a:off x="8164800" y="59911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9" name=""/>
          <p:cNvSpPr/>
          <p:nvPr/>
        </p:nvSpPr>
        <p:spPr>
          <a:xfrm>
            <a:off x="9050760" y="59911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0" name=""/>
          <p:cNvSpPr/>
          <p:nvPr/>
        </p:nvSpPr>
        <p:spPr>
          <a:xfrm>
            <a:off x="6937200" y="1555920"/>
            <a:ext cx="2981520" cy="4959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81" name=""/>
          <p:cNvGraphicFramePr/>
          <p:nvPr/>
        </p:nvGraphicFramePr>
        <p:xfrm>
          <a:off x="3816360" y="1838160"/>
          <a:ext cx="2806560" cy="44485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82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816360" y="1838160"/>
                    <a:ext cx="2806560" cy="444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3" name=""/>
          <p:cNvSpPr/>
          <p:nvPr/>
        </p:nvSpPr>
        <p:spPr>
          <a:xfrm>
            <a:off x="4026240" y="532764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$4,631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" name=""/>
          <p:cNvSpPr/>
          <p:nvPr/>
        </p:nvSpPr>
        <p:spPr>
          <a:xfrm>
            <a:off x="4908960" y="494028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$8,984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5" name=""/>
          <p:cNvSpPr/>
          <p:nvPr/>
        </p:nvSpPr>
        <p:spPr>
          <a:xfrm>
            <a:off x="5711760" y="2171880"/>
            <a:ext cx="731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$40,112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" name=""/>
          <p:cNvSpPr/>
          <p:nvPr/>
        </p:nvSpPr>
        <p:spPr>
          <a:xfrm>
            <a:off x="3986280" y="1595520"/>
            <a:ext cx="23241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Total Revenues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(Millions)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" name=""/>
          <p:cNvSpPr/>
          <p:nvPr/>
        </p:nvSpPr>
        <p:spPr>
          <a:xfrm>
            <a:off x="4062600" y="59785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1989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" name=""/>
          <p:cNvSpPr/>
          <p:nvPr/>
        </p:nvSpPr>
        <p:spPr>
          <a:xfrm>
            <a:off x="4947120" y="59785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" name=""/>
          <p:cNvSpPr/>
          <p:nvPr/>
        </p:nvSpPr>
        <p:spPr>
          <a:xfrm>
            <a:off x="5823360" y="59785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0" name=""/>
          <p:cNvSpPr/>
          <p:nvPr/>
        </p:nvSpPr>
        <p:spPr>
          <a:xfrm>
            <a:off x="3706920" y="1555920"/>
            <a:ext cx="2981160" cy="4959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1" name=""/>
          <p:cNvSpPr/>
          <p:nvPr/>
        </p:nvSpPr>
        <p:spPr>
          <a:xfrm>
            <a:off x="8137800" y="40705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$453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2" name=""/>
          <p:cNvSpPr/>
          <p:nvPr/>
        </p:nvSpPr>
        <p:spPr>
          <a:xfrm>
            <a:off x="9009360" y="21733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$957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3" name=""/>
          <p:cNvSpPr/>
          <p:nvPr/>
        </p:nvSpPr>
        <p:spPr>
          <a:xfrm>
            <a:off x="0" y="404640"/>
            <a:ext cx="102870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Corp.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A Decade of Growth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"/>
          <p:cNvSpPr/>
          <p:nvPr/>
        </p:nvSpPr>
        <p:spPr>
          <a:xfrm>
            <a:off x="2989440" y="289080"/>
            <a:ext cx="43509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Quarter Results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5" name=""/>
          <p:cNvSpPr/>
          <p:nvPr/>
        </p:nvSpPr>
        <p:spPr>
          <a:xfrm>
            <a:off x="297000" y="1886040"/>
            <a:ext cx="3868560" cy="438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31% Increase in EBIT from Wholesale Energy Operations and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Successful Introduction of EnronOnline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Positive Earnings Contribution from Retail Energy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Signed $2.6 Billion of Retail Energy Service Contracts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Announced Agreement to Sell Portland General Electric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6" name=""/>
          <p:cNvSpPr/>
          <p:nvPr/>
        </p:nvSpPr>
        <p:spPr>
          <a:xfrm>
            <a:off x="177840" y="2016000"/>
            <a:ext cx="131760" cy="1317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7" name=""/>
          <p:cNvSpPr/>
          <p:nvPr/>
        </p:nvSpPr>
        <p:spPr>
          <a:xfrm>
            <a:off x="179280" y="3094200"/>
            <a:ext cx="131760" cy="1317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8" name=""/>
          <p:cNvSpPr/>
          <p:nvPr/>
        </p:nvSpPr>
        <p:spPr>
          <a:xfrm>
            <a:off x="179280" y="3836880"/>
            <a:ext cx="131760" cy="1317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99" name=""/>
          <p:cNvGraphicFramePr/>
          <p:nvPr/>
        </p:nvGraphicFramePr>
        <p:xfrm>
          <a:off x="4311720" y="1392120"/>
          <a:ext cx="2741400" cy="4842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311720" y="1392120"/>
                    <a:ext cx="2741400" cy="4842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1" name=""/>
          <p:cNvGraphicFramePr/>
          <p:nvPr/>
        </p:nvGraphicFramePr>
        <p:xfrm>
          <a:off x="7245360" y="1514520"/>
          <a:ext cx="2741760" cy="47005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45360" y="1514520"/>
                    <a:ext cx="2741760" cy="4700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3" name=""/>
          <p:cNvSpPr/>
          <p:nvPr/>
        </p:nvSpPr>
        <p:spPr>
          <a:xfrm>
            <a:off x="4714920" y="5772240"/>
            <a:ext cx="617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4Q98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4" name=""/>
          <p:cNvSpPr/>
          <p:nvPr/>
        </p:nvSpPr>
        <p:spPr>
          <a:xfrm>
            <a:off x="4706640" y="30751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$171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5" name=""/>
          <p:cNvSpPr/>
          <p:nvPr/>
        </p:nvSpPr>
        <p:spPr>
          <a:xfrm>
            <a:off x="6008400" y="18302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$259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6" name=""/>
          <p:cNvSpPr/>
          <p:nvPr/>
        </p:nvSpPr>
        <p:spPr>
          <a:xfrm>
            <a:off x="7585560" y="2646360"/>
            <a:ext cx="68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$0.24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7" name=""/>
          <p:cNvSpPr/>
          <p:nvPr/>
        </p:nvSpPr>
        <p:spPr>
          <a:xfrm>
            <a:off x="8906400" y="1828800"/>
            <a:ext cx="68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$0.31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8" name=""/>
          <p:cNvSpPr/>
          <p:nvPr/>
        </p:nvSpPr>
        <p:spPr>
          <a:xfrm>
            <a:off x="7659720" y="5772240"/>
            <a:ext cx="617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4Q98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9" name=""/>
          <p:cNvSpPr/>
          <p:nvPr/>
        </p:nvSpPr>
        <p:spPr>
          <a:xfrm>
            <a:off x="6035760" y="5772240"/>
            <a:ext cx="617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4Q99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0" name=""/>
          <p:cNvSpPr/>
          <p:nvPr/>
        </p:nvSpPr>
        <p:spPr>
          <a:xfrm>
            <a:off x="8966160" y="5772240"/>
            <a:ext cx="617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4Q99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1" name=""/>
          <p:cNvSpPr/>
          <p:nvPr/>
        </p:nvSpPr>
        <p:spPr>
          <a:xfrm>
            <a:off x="4257720" y="1166760"/>
            <a:ext cx="2843280" cy="5079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2" name=""/>
          <p:cNvSpPr/>
          <p:nvPr/>
        </p:nvSpPr>
        <p:spPr>
          <a:xfrm>
            <a:off x="7201080" y="1150920"/>
            <a:ext cx="2842920" cy="509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3" name=""/>
          <p:cNvSpPr/>
          <p:nvPr/>
        </p:nvSpPr>
        <p:spPr>
          <a:xfrm>
            <a:off x="7250040" y="5986440"/>
            <a:ext cx="1916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*Before Non-Recurring Items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4" name=""/>
          <p:cNvSpPr/>
          <p:nvPr/>
        </p:nvSpPr>
        <p:spPr>
          <a:xfrm>
            <a:off x="4869720" y="1179360"/>
            <a:ext cx="15526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Net Income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(Millions)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5" name=""/>
          <p:cNvSpPr/>
          <p:nvPr/>
        </p:nvSpPr>
        <p:spPr>
          <a:xfrm>
            <a:off x="7317720" y="1179360"/>
            <a:ext cx="2529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Earnings Per Share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(Diluted)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6" name=""/>
          <p:cNvSpPr/>
          <p:nvPr/>
        </p:nvSpPr>
        <p:spPr>
          <a:xfrm>
            <a:off x="5222880" y="4230720"/>
            <a:ext cx="898560" cy="341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7" name=""/>
          <p:cNvSpPr/>
          <p:nvPr/>
        </p:nvSpPr>
        <p:spPr>
          <a:xfrm>
            <a:off x="5405760" y="4245120"/>
            <a:ext cx="58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51%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8" name=""/>
          <p:cNvSpPr/>
          <p:nvPr/>
        </p:nvSpPr>
        <p:spPr>
          <a:xfrm>
            <a:off x="8169120" y="4230720"/>
            <a:ext cx="898560" cy="341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9" name=""/>
          <p:cNvSpPr/>
          <p:nvPr/>
        </p:nvSpPr>
        <p:spPr>
          <a:xfrm>
            <a:off x="8341200" y="4245120"/>
            <a:ext cx="58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29%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0" name=""/>
          <p:cNvSpPr/>
          <p:nvPr/>
        </p:nvSpPr>
        <p:spPr>
          <a:xfrm>
            <a:off x="179280" y="4600440"/>
            <a:ext cx="131760" cy="1317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1" name=""/>
          <p:cNvSpPr/>
          <p:nvPr/>
        </p:nvSpPr>
        <p:spPr>
          <a:xfrm>
            <a:off x="179280" y="5373720"/>
            <a:ext cx="131760" cy="1317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"/>
          <p:cNvSpPr/>
          <p:nvPr/>
        </p:nvSpPr>
        <p:spPr>
          <a:xfrm>
            <a:off x="344520" y="297000"/>
            <a:ext cx="96026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1999 Earnings Summary*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(Millions)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3" name=""/>
          <p:cNvSpPr/>
          <p:nvPr/>
        </p:nvSpPr>
        <p:spPr>
          <a:xfrm>
            <a:off x="5466960" y="1347840"/>
            <a:ext cx="69012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4" name=""/>
          <p:cNvSpPr/>
          <p:nvPr/>
        </p:nvSpPr>
        <p:spPr>
          <a:xfrm>
            <a:off x="7353000" y="1347840"/>
            <a:ext cx="69012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5" name=""/>
          <p:cNvSpPr/>
          <p:nvPr/>
        </p:nvSpPr>
        <p:spPr>
          <a:xfrm>
            <a:off x="5411880" y="1636560"/>
            <a:ext cx="7858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6" name=""/>
          <p:cNvSpPr/>
          <p:nvPr/>
        </p:nvSpPr>
        <p:spPr>
          <a:xfrm>
            <a:off x="7297560" y="1636560"/>
            <a:ext cx="7858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7" name=""/>
          <p:cNvSpPr/>
          <p:nvPr/>
        </p:nvSpPr>
        <p:spPr>
          <a:xfrm>
            <a:off x="8742240" y="1089000"/>
            <a:ext cx="1057320" cy="91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8" name=""/>
          <p:cNvSpPr/>
          <p:nvPr/>
        </p:nvSpPr>
        <p:spPr>
          <a:xfrm>
            <a:off x="8852040" y="1662120"/>
            <a:ext cx="8618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" name=""/>
          <p:cNvSpPr/>
          <p:nvPr/>
        </p:nvSpPr>
        <p:spPr>
          <a:xfrm>
            <a:off x="765000" y="1755720"/>
            <a:ext cx="9021960" cy="534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IBIT: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Transportation &amp; Distribution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  637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   685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8%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Wholesale Energy Operations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968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1,317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36%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Retail Energy Services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   119)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      68)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43%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Exploration &amp; Production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128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 65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NM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Corp. &amp; Other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  7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      17)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NM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Total IBIT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$1,621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$1,982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22%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Interest &amp; Subsidiary Pfd. Dividends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    627)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    732)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Minority Interest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      77)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    135)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Taxes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    219)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    158)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Total Net Income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   698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   957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37%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Earnings Per Share (Diluted)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  1.00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  1.18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18%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90000"/>
              </a:lnSpc>
              <a:spcBef>
                <a:spcPts val="224"/>
              </a:spcBef>
              <a:spcAft>
                <a:spcPts val="1463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90000"/>
              </a:lnSpc>
              <a:spcBef>
                <a:spcPts val="224"/>
              </a:spcBef>
              <a:spcAft>
                <a:spcPts val="1463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" name=""/>
          <p:cNvSpPr/>
          <p:nvPr/>
        </p:nvSpPr>
        <p:spPr>
          <a:xfrm>
            <a:off x="5419800" y="3871800"/>
            <a:ext cx="8175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1" name=""/>
          <p:cNvSpPr/>
          <p:nvPr/>
        </p:nvSpPr>
        <p:spPr>
          <a:xfrm>
            <a:off x="7246800" y="3884760"/>
            <a:ext cx="8352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2" name=""/>
          <p:cNvSpPr/>
          <p:nvPr/>
        </p:nvSpPr>
        <p:spPr>
          <a:xfrm>
            <a:off x="8759880" y="3871800"/>
            <a:ext cx="7858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" name=""/>
          <p:cNvSpPr/>
          <p:nvPr/>
        </p:nvSpPr>
        <p:spPr>
          <a:xfrm>
            <a:off x="5450040" y="573408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" name=""/>
          <p:cNvSpPr/>
          <p:nvPr/>
        </p:nvSpPr>
        <p:spPr>
          <a:xfrm>
            <a:off x="5450040" y="580248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" name=""/>
          <p:cNvSpPr/>
          <p:nvPr/>
        </p:nvSpPr>
        <p:spPr>
          <a:xfrm>
            <a:off x="7288200" y="573408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" name=""/>
          <p:cNvSpPr/>
          <p:nvPr/>
        </p:nvSpPr>
        <p:spPr>
          <a:xfrm>
            <a:off x="7288200" y="580248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" name=""/>
          <p:cNvSpPr/>
          <p:nvPr/>
        </p:nvSpPr>
        <p:spPr>
          <a:xfrm>
            <a:off x="8755200" y="573408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" name=""/>
          <p:cNvSpPr/>
          <p:nvPr/>
        </p:nvSpPr>
        <p:spPr>
          <a:xfrm>
            <a:off x="8755200" y="580248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" name=""/>
          <p:cNvSpPr/>
          <p:nvPr/>
        </p:nvSpPr>
        <p:spPr>
          <a:xfrm>
            <a:off x="282240" y="6397560"/>
            <a:ext cx="1002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 Recurring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" name=""/>
          <p:cNvSpPr/>
          <p:nvPr/>
        </p:nvSpPr>
        <p:spPr>
          <a:xfrm>
            <a:off x="7284960" y="5380200"/>
            <a:ext cx="7858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" name=""/>
          <p:cNvSpPr/>
          <p:nvPr/>
        </p:nvSpPr>
        <p:spPr>
          <a:xfrm>
            <a:off x="5430960" y="5380200"/>
            <a:ext cx="7855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" name=""/>
          <p:cNvSpPr/>
          <p:nvPr/>
        </p:nvSpPr>
        <p:spPr>
          <a:xfrm>
            <a:off x="5450040" y="612468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" name=""/>
          <p:cNvSpPr/>
          <p:nvPr/>
        </p:nvSpPr>
        <p:spPr>
          <a:xfrm>
            <a:off x="5450040" y="619272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" name=""/>
          <p:cNvSpPr/>
          <p:nvPr/>
        </p:nvSpPr>
        <p:spPr>
          <a:xfrm>
            <a:off x="7292880" y="612468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" name=""/>
          <p:cNvSpPr/>
          <p:nvPr/>
        </p:nvSpPr>
        <p:spPr>
          <a:xfrm>
            <a:off x="7292880" y="619272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" name=""/>
          <p:cNvSpPr/>
          <p:nvPr/>
        </p:nvSpPr>
        <p:spPr>
          <a:xfrm>
            <a:off x="8772480" y="612468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" name=""/>
          <p:cNvSpPr/>
          <p:nvPr/>
        </p:nvSpPr>
        <p:spPr>
          <a:xfrm>
            <a:off x="8772480" y="619272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8" name=""/>
          <p:cNvGraphicFramePr/>
          <p:nvPr/>
        </p:nvGraphicFramePr>
        <p:xfrm>
          <a:off x="1471680" y="723960"/>
          <a:ext cx="7370640" cy="5591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71680" y="723960"/>
                    <a:ext cx="7370640" cy="5591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0" name=""/>
          <p:cNvSpPr/>
          <p:nvPr/>
        </p:nvSpPr>
        <p:spPr>
          <a:xfrm>
            <a:off x="352440" y="297000"/>
            <a:ext cx="9602640" cy="94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Total Return to Shareholder*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1999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" name=""/>
          <p:cNvSpPr/>
          <p:nvPr/>
        </p:nvSpPr>
        <p:spPr>
          <a:xfrm>
            <a:off x="2363760" y="1414440"/>
            <a:ext cx="89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57.7%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" name=""/>
          <p:cNvSpPr/>
          <p:nvPr/>
        </p:nvSpPr>
        <p:spPr>
          <a:xfrm>
            <a:off x="4789440" y="4070520"/>
            <a:ext cx="89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21.0%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" name=""/>
          <p:cNvSpPr/>
          <p:nvPr/>
        </p:nvSpPr>
        <p:spPr>
          <a:xfrm>
            <a:off x="7201080" y="5072040"/>
            <a:ext cx="893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7.2%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4" name=""/>
          <p:cNvSpPr/>
          <p:nvPr/>
        </p:nvSpPr>
        <p:spPr>
          <a:xfrm>
            <a:off x="266760" y="6448320"/>
            <a:ext cx="728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*Dividends Reinvested in Security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" name=""/>
          <p:cNvSpPr/>
          <p:nvPr/>
        </p:nvSpPr>
        <p:spPr>
          <a:xfrm>
            <a:off x="2348280" y="6022800"/>
            <a:ext cx="840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" name=""/>
          <p:cNvSpPr/>
          <p:nvPr/>
        </p:nvSpPr>
        <p:spPr>
          <a:xfrm>
            <a:off x="4611600" y="6022800"/>
            <a:ext cx="1095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S&amp;P 500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" name=""/>
          <p:cNvSpPr/>
          <p:nvPr/>
        </p:nvSpPr>
        <p:spPr>
          <a:xfrm>
            <a:off x="6796080" y="6022800"/>
            <a:ext cx="1425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Peer Group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8" name=""/>
          <p:cNvGraphicFramePr/>
          <p:nvPr/>
        </p:nvGraphicFramePr>
        <p:xfrm>
          <a:off x="1471680" y="1155600"/>
          <a:ext cx="7370640" cy="5145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71680" y="1155600"/>
                    <a:ext cx="7370640" cy="5145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0" name=""/>
          <p:cNvSpPr/>
          <p:nvPr/>
        </p:nvSpPr>
        <p:spPr>
          <a:xfrm>
            <a:off x="344520" y="289080"/>
            <a:ext cx="9602640" cy="94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Total Return to Shareholder*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1998 – 1999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1" name=""/>
          <p:cNvSpPr/>
          <p:nvPr/>
        </p:nvSpPr>
        <p:spPr>
          <a:xfrm>
            <a:off x="2220840" y="1303200"/>
            <a:ext cx="10969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 120.9%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2" name=""/>
          <p:cNvSpPr/>
          <p:nvPr/>
        </p:nvSpPr>
        <p:spPr>
          <a:xfrm>
            <a:off x="4702320" y="3486240"/>
            <a:ext cx="893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 55.6%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3" name=""/>
          <p:cNvSpPr/>
          <p:nvPr/>
        </p:nvSpPr>
        <p:spPr>
          <a:xfrm>
            <a:off x="7201080" y="5275440"/>
            <a:ext cx="893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1.2%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4" name=""/>
          <p:cNvSpPr/>
          <p:nvPr/>
        </p:nvSpPr>
        <p:spPr>
          <a:xfrm>
            <a:off x="2348280" y="6010200"/>
            <a:ext cx="840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" name=""/>
          <p:cNvSpPr/>
          <p:nvPr/>
        </p:nvSpPr>
        <p:spPr>
          <a:xfrm>
            <a:off x="4586040" y="6010200"/>
            <a:ext cx="1095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S&amp;P 500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" name=""/>
          <p:cNvSpPr/>
          <p:nvPr/>
        </p:nvSpPr>
        <p:spPr>
          <a:xfrm>
            <a:off x="6796080" y="6010200"/>
            <a:ext cx="1425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Peer Group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" name=""/>
          <p:cNvSpPr/>
          <p:nvPr/>
        </p:nvSpPr>
        <p:spPr>
          <a:xfrm>
            <a:off x="266760" y="6448320"/>
            <a:ext cx="728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*Dividends Reinvested in Security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" name=""/>
          <p:cNvGraphicFramePr/>
          <p:nvPr/>
        </p:nvGraphicFramePr>
        <p:xfrm>
          <a:off x="723960" y="1214280"/>
          <a:ext cx="8659800" cy="5445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23960" y="1214280"/>
                    <a:ext cx="8659800" cy="5445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0" name=""/>
          <p:cNvSpPr/>
          <p:nvPr/>
        </p:nvSpPr>
        <p:spPr>
          <a:xfrm>
            <a:off x="2535120" y="290520"/>
            <a:ext cx="5222880" cy="85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Total Return to Shareholder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January 1990 to December 1999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1" name=""/>
          <p:cNvSpPr/>
          <p:nvPr/>
        </p:nvSpPr>
        <p:spPr>
          <a:xfrm>
            <a:off x="304920" y="6124680"/>
            <a:ext cx="9142200" cy="50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2" name=""/>
          <p:cNvSpPr/>
          <p:nvPr/>
        </p:nvSpPr>
        <p:spPr>
          <a:xfrm>
            <a:off x="1817640" y="1576440"/>
            <a:ext cx="2121120" cy="123984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6e6e6e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3" name=""/>
          <p:cNvSpPr/>
          <p:nvPr/>
        </p:nvSpPr>
        <p:spPr>
          <a:xfrm>
            <a:off x="2112840" y="1585800"/>
            <a:ext cx="1095480" cy="142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Pipeline Avg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E&amp;P Avg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Utility Avg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S&amp;P 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4" name=""/>
          <p:cNvSpPr/>
          <p:nvPr/>
        </p:nvSpPr>
        <p:spPr>
          <a:xfrm flipH="1">
            <a:off x="1955520" y="1711440"/>
            <a:ext cx="196920" cy="0"/>
          </a:xfrm>
          <a:prstGeom prst="line">
            <a:avLst/>
          </a:prstGeom>
          <a:ln w="38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5" name=""/>
          <p:cNvSpPr/>
          <p:nvPr/>
        </p:nvSpPr>
        <p:spPr>
          <a:xfrm flipH="1">
            <a:off x="1955520" y="1940040"/>
            <a:ext cx="196920" cy="0"/>
          </a:xfrm>
          <a:prstGeom prst="line">
            <a:avLst/>
          </a:prstGeom>
          <a:ln w="3816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6" name=""/>
          <p:cNvSpPr/>
          <p:nvPr/>
        </p:nvSpPr>
        <p:spPr>
          <a:xfrm flipH="1">
            <a:off x="1955520" y="2170080"/>
            <a:ext cx="196920" cy="0"/>
          </a:xfrm>
          <a:prstGeom prst="line">
            <a:avLst/>
          </a:prstGeom>
          <a:ln w="38160">
            <a:solidFill>
              <a:srgbClr val="9117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7" name=""/>
          <p:cNvSpPr/>
          <p:nvPr/>
        </p:nvSpPr>
        <p:spPr>
          <a:xfrm flipH="1">
            <a:off x="1955520" y="2398680"/>
            <a:ext cx="196920" cy="0"/>
          </a:xfrm>
          <a:prstGeom prst="line">
            <a:avLst/>
          </a:prstGeom>
          <a:ln w="38160">
            <a:solidFill>
              <a:srgbClr val="f001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8" name=""/>
          <p:cNvSpPr/>
          <p:nvPr/>
        </p:nvSpPr>
        <p:spPr>
          <a:xfrm flipH="1">
            <a:off x="1955520" y="2627280"/>
            <a:ext cx="196920" cy="0"/>
          </a:xfrm>
          <a:prstGeom prst="line">
            <a:avLst/>
          </a:prstGeom>
          <a:ln w="38160">
            <a:solidFill>
              <a:srgbClr val="009a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9" name=""/>
          <p:cNvSpPr/>
          <p:nvPr/>
        </p:nvSpPr>
        <p:spPr>
          <a:xfrm>
            <a:off x="3239640" y="1585800"/>
            <a:ext cx="570600" cy="142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704%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r"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173%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r"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r"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148%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r"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432%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r"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0" name=""/>
          <p:cNvSpPr/>
          <p:nvPr/>
        </p:nvSpPr>
        <p:spPr>
          <a:xfrm>
            <a:off x="906480" y="1258920"/>
            <a:ext cx="368280" cy="4203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1" name=""/>
          <p:cNvSpPr/>
          <p:nvPr/>
        </p:nvSpPr>
        <p:spPr>
          <a:xfrm>
            <a:off x="972360" y="131760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2" name=""/>
          <p:cNvSpPr/>
          <p:nvPr/>
        </p:nvSpPr>
        <p:spPr>
          <a:xfrm>
            <a:off x="972360" y="180036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3" name=""/>
          <p:cNvSpPr/>
          <p:nvPr/>
        </p:nvSpPr>
        <p:spPr>
          <a:xfrm>
            <a:off x="972360" y="228924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4" name=""/>
          <p:cNvSpPr/>
          <p:nvPr/>
        </p:nvSpPr>
        <p:spPr>
          <a:xfrm>
            <a:off x="972360" y="277164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5" name=""/>
          <p:cNvSpPr/>
          <p:nvPr/>
        </p:nvSpPr>
        <p:spPr>
          <a:xfrm>
            <a:off x="972360" y="325440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6" name=""/>
          <p:cNvSpPr/>
          <p:nvPr/>
        </p:nvSpPr>
        <p:spPr>
          <a:xfrm>
            <a:off x="972360" y="372420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7" name=""/>
          <p:cNvSpPr/>
          <p:nvPr/>
        </p:nvSpPr>
        <p:spPr>
          <a:xfrm>
            <a:off x="972360" y="421308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8" name=""/>
          <p:cNvSpPr/>
          <p:nvPr/>
        </p:nvSpPr>
        <p:spPr>
          <a:xfrm>
            <a:off x="1128600" y="469584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9" name=""/>
          <p:cNvSpPr/>
          <p:nvPr/>
        </p:nvSpPr>
        <p:spPr>
          <a:xfrm>
            <a:off x="908640" y="51595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-100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0" name=""/>
          <p:cNvSpPr/>
          <p:nvPr/>
        </p:nvSpPr>
        <p:spPr>
          <a:xfrm>
            <a:off x="5205240" y="2868480"/>
            <a:ext cx="2853000" cy="1257480"/>
          </a:xfrm>
          <a:custGeom>
            <a:avLst/>
            <a:gdLst/>
            <a:ahLst/>
            <a:rect l="l" t="t" r="r" b="b"/>
            <a:pathLst>
              <a:path w="1797" h="792">
                <a:moveTo>
                  <a:pt x="0" y="786"/>
                </a:moveTo>
                <a:lnTo>
                  <a:pt x="36" y="792"/>
                </a:lnTo>
                <a:lnTo>
                  <a:pt x="108" y="756"/>
                </a:lnTo>
                <a:lnTo>
                  <a:pt x="150" y="762"/>
                </a:lnTo>
                <a:lnTo>
                  <a:pt x="192" y="732"/>
                </a:lnTo>
                <a:lnTo>
                  <a:pt x="234" y="726"/>
                </a:lnTo>
                <a:lnTo>
                  <a:pt x="306" y="720"/>
                </a:lnTo>
                <a:lnTo>
                  <a:pt x="318" y="658"/>
                </a:lnTo>
                <a:lnTo>
                  <a:pt x="408" y="634"/>
                </a:lnTo>
                <a:lnTo>
                  <a:pt x="486" y="642"/>
                </a:lnTo>
                <a:lnTo>
                  <a:pt x="546" y="648"/>
                </a:lnTo>
                <a:lnTo>
                  <a:pt x="600" y="544"/>
                </a:lnTo>
                <a:lnTo>
                  <a:pt x="678" y="490"/>
                </a:lnTo>
                <a:lnTo>
                  <a:pt x="780" y="484"/>
                </a:lnTo>
                <a:lnTo>
                  <a:pt x="882" y="454"/>
                </a:lnTo>
                <a:lnTo>
                  <a:pt x="948" y="418"/>
                </a:lnTo>
                <a:lnTo>
                  <a:pt x="978" y="304"/>
                </a:lnTo>
                <a:lnTo>
                  <a:pt x="1038" y="238"/>
                </a:lnTo>
                <a:lnTo>
                  <a:pt x="1098" y="154"/>
                </a:lnTo>
                <a:lnTo>
                  <a:pt x="1158" y="112"/>
                </a:lnTo>
                <a:lnTo>
                  <a:pt x="1206" y="166"/>
                </a:lnTo>
                <a:lnTo>
                  <a:pt x="1266" y="130"/>
                </a:lnTo>
                <a:lnTo>
                  <a:pt x="1326" y="160"/>
                </a:lnTo>
                <a:lnTo>
                  <a:pt x="1452" y="196"/>
                </a:lnTo>
                <a:lnTo>
                  <a:pt x="1518" y="100"/>
                </a:lnTo>
                <a:lnTo>
                  <a:pt x="1590" y="88"/>
                </a:lnTo>
                <a:lnTo>
                  <a:pt x="1668" y="0"/>
                </a:lnTo>
                <a:lnTo>
                  <a:pt x="1700" y="156"/>
                </a:lnTo>
                <a:lnTo>
                  <a:pt x="1752" y="292"/>
                </a:lnTo>
                <a:lnTo>
                  <a:pt x="1780" y="176"/>
                </a:lnTo>
                <a:lnTo>
                  <a:pt x="1797" y="82"/>
                </a:lnTo>
              </a:path>
            </a:pathLst>
          </a:custGeom>
          <a:noFill/>
          <a:ln w="38160">
            <a:solidFill>
              <a:srgbClr val="009a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1" name=""/>
          <p:cNvSpPr/>
          <p:nvPr/>
        </p:nvSpPr>
        <p:spPr>
          <a:xfrm>
            <a:off x="1386000" y="4103640"/>
            <a:ext cx="3876480" cy="704880"/>
          </a:xfrm>
          <a:custGeom>
            <a:avLst/>
            <a:gdLst/>
            <a:ahLst/>
            <a:rect l="l" t="t" r="r" b="b"/>
            <a:pathLst>
              <a:path w="2442" h="444">
                <a:moveTo>
                  <a:pt x="0" y="444"/>
                </a:moveTo>
                <a:lnTo>
                  <a:pt x="90" y="426"/>
                </a:lnTo>
                <a:lnTo>
                  <a:pt x="137" y="432"/>
                </a:lnTo>
                <a:lnTo>
                  <a:pt x="185" y="420"/>
                </a:lnTo>
                <a:lnTo>
                  <a:pt x="245" y="408"/>
                </a:lnTo>
                <a:lnTo>
                  <a:pt x="299" y="384"/>
                </a:lnTo>
                <a:lnTo>
                  <a:pt x="352" y="390"/>
                </a:lnTo>
                <a:lnTo>
                  <a:pt x="424" y="366"/>
                </a:lnTo>
                <a:lnTo>
                  <a:pt x="466" y="366"/>
                </a:lnTo>
                <a:lnTo>
                  <a:pt x="508" y="324"/>
                </a:lnTo>
                <a:lnTo>
                  <a:pt x="567" y="324"/>
                </a:lnTo>
                <a:lnTo>
                  <a:pt x="621" y="330"/>
                </a:lnTo>
                <a:lnTo>
                  <a:pt x="687" y="324"/>
                </a:lnTo>
                <a:lnTo>
                  <a:pt x="722" y="330"/>
                </a:lnTo>
                <a:lnTo>
                  <a:pt x="812" y="294"/>
                </a:lnTo>
                <a:lnTo>
                  <a:pt x="866" y="294"/>
                </a:lnTo>
                <a:lnTo>
                  <a:pt x="908" y="264"/>
                </a:lnTo>
                <a:lnTo>
                  <a:pt x="991" y="258"/>
                </a:lnTo>
                <a:lnTo>
                  <a:pt x="1051" y="210"/>
                </a:lnTo>
                <a:lnTo>
                  <a:pt x="1122" y="204"/>
                </a:lnTo>
                <a:lnTo>
                  <a:pt x="1170" y="180"/>
                </a:lnTo>
                <a:lnTo>
                  <a:pt x="1260" y="180"/>
                </a:lnTo>
                <a:lnTo>
                  <a:pt x="1296" y="162"/>
                </a:lnTo>
                <a:lnTo>
                  <a:pt x="1383" y="99"/>
                </a:lnTo>
                <a:lnTo>
                  <a:pt x="1483" y="109"/>
                </a:lnTo>
                <a:lnTo>
                  <a:pt x="1614" y="78"/>
                </a:lnTo>
                <a:lnTo>
                  <a:pt x="1716" y="114"/>
                </a:lnTo>
                <a:lnTo>
                  <a:pt x="1791" y="138"/>
                </a:lnTo>
                <a:lnTo>
                  <a:pt x="1857" y="108"/>
                </a:lnTo>
                <a:lnTo>
                  <a:pt x="1905" y="114"/>
                </a:lnTo>
                <a:lnTo>
                  <a:pt x="1946" y="96"/>
                </a:lnTo>
                <a:lnTo>
                  <a:pt x="2006" y="108"/>
                </a:lnTo>
                <a:lnTo>
                  <a:pt x="2108" y="102"/>
                </a:lnTo>
                <a:lnTo>
                  <a:pt x="2149" y="108"/>
                </a:lnTo>
                <a:lnTo>
                  <a:pt x="2179" y="84"/>
                </a:lnTo>
                <a:lnTo>
                  <a:pt x="2254" y="68"/>
                </a:lnTo>
                <a:lnTo>
                  <a:pt x="2302" y="24"/>
                </a:lnTo>
                <a:lnTo>
                  <a:pt x="2370" y="0"/>
                </a:lnTo>
                <a:lnTo>
                  <a:pt x="2442" y="12"/>
                </a:lnTo>
              </a:path>
            </a:pathLst>
          </a:custGeom>
          <a:noFill/>
          <a:ln w="38160">
            <a:solidFill>
              <a:srgbClr val="009a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2" name=""/>
          <p:cNvSpPr/>
          <p:nvPr/>
        </p:nvSpPr>
        <p:spPr>
          <a:xfrm>
            <a:off x="1386000" y="3713040"/>
            <a:ext cx="7600680" cy="1123920"/>
          </a:xfrm>
          <a:custGeom>
            <a:avLst/>
            <a:gdLst/>
            <a:ahLst/>
            <a:rect l="l" t="t" r="r" b="b"/>
            <a:pathLst>
              <a:path w="4788" h="708">
                <a:moveTo>
                  <a:pt x="0" y="708"/>
                </a:moveTo>
                <a:lnTo>
                  <a:pt x="132" y="672"/>
                </a:lnTo>
                <a:lnTo>
                  <a:pt x="258" y="636"/>
                </a:lnTo>
                <a:lnTo>
                  <a:pt x="354" y="606"/>
                </a:lnTo>
                <a:lnTo>
                  <a:pt x="456" y="600"/>
                </a:lnTo>
                <a:lnTo>
                  <a:pt x="516" y="588"/>
                </a:lnTo>
                <a:lnTo>
                  <a:pt x="612" y="600"/>
                </a:lnTo>
                <a:lnTo>
                  <a:pt x="708" y="600"/>
                </a:lnTo>
                <a:lnTo>
                  <a:pt x="774" y="552"/>
                </a:lnTo>
                <a:lnTo>
                  <a:pt x="870" y="534"/>
                </a:lnTo>
                <a:lnTo>
                  <a:pt x="972" y="522"/>
                </a:lnTo>
                <a:lnTo>
                  <a:pt x="1026" y="474"/>
                </a:lnTo>
                <a:lnTo>
                  <a:pt x="1098" y="486"/>
                </a:lnTo>
                <a:lnTo>
                  <a:pt x="1218" y="426"/>
                </a:lnTo>
                <a:lnTo>
                  <a:pt x="1332" y="438"/>
                </a:lnTo>
                <a:lnTo>
                  <a:pt x="1416" y="396"/>
                </a:lnTo>
                <a:lnTo>
                  <a:pt x="1560" y="420"/>
                </a:lnTo>
                <a:lnTo>
                  <a:pt x="1656" y="408"/>
                </a:lnTo>
                <a:lnTo>
                  <a:pt x="1728" y="456"/>
                </a:lnTo>
                <a:lnTo>
                  <a:pt x="1770" y="402"/>
                </a:lnTo>
                <a:lnTo>
                  <a:pt x="1854" y="420"/>
                </a:lnTo>
                <a:lnTo>
                  <a:pt x="1932" y="420"/>
                </a:lnTo>
                <a:lnTo>
                  <a:pt x="2010" y="450"/>
                </a:lnTo>
                <a:lnTo>
                  <a:pt x="2082" y="426"/>
                </a:lnTo>
                <a:lnTo>
                  <a:pt x="2160" y="438"/>
                </a:lnTo>
                <a:lnTo>
                  <a:pt x="2232" y="414"/>
                </a:lnTo>
                <a:lnTo>
                  <a:pt x="2304" y="438"/>
                </a:lnTo>
                <a:lnTo>
                  <a:pt x="2382" y="390"/>
                </a:lnTo>
                <a:lnTo>
                  <a:pt x="2454" y="426"/>
                </a:lnTo>
                <a:lnTo>
                  <a:pt x="2556" y="408"/>
                </a:lnTo>
                <a:lnTo>
                  <a:pt x="2634" y="420"/>
                </a:lnTo>
                <a:lnTo>
                  <a:pt x="2706" y="384"/>
                </a:lnTo>
                <a:lnTo>
                  <a:pt x="2796" y="420"/>
                </a:lnTo>
                <a:lnTo>
                  <a:pt x="2850" y="372"/>
                </a:lnTo>
                <a:lnTo>
                  <a:pt x="2934" y="372"/>
                </a:lnTo>
                <a:lnTo>
                  <a:pt x="2982" y="366"/>
                </a:lnTo>
                <a:lnTo>
                  <a:pt x="3030" y="312"/>
                </a:lnTo>
                <a:lnTo>
                  <a:pt x="3096" y="318"/>
                </a:lnTo>
                <a:lnTo>
                  <a:pt x="3156" y="354"/>
                </a:lnTo>
                <a:lnTo>
                  <a:pt x="3192" y="300"/>
                </a:lnTo>
                <a:lnTo>
                  <a:pt x="3252" y="306"/>
                </a:lnTo>
                <a:lnTo>
                  <a:pt x="3330" y="228"/>
                </a:lnTo>
                <a:lnTo>
                  <a:pt x="3372" y="240"/>
                </a:lnTo>
                <a:lnTo>
                  <a:pt x="3408" y="216"/>
                </a:lnTo>
                <a:lnTo>
                  <a:pt x="3450" y="228"/>
                </a:lnTo>
                <a:lnTo>
                  <a:pt x="3510" y="210"/>
                </a:lnTo>
                <a:lnTo>
                  <a:pt x="3558" y="210"/>
                </a:lnTo>
                <a:lnTo>
                  <a:pt x="3582" y="180"/>
                </a:lnTo>
                <a:lnTo>
                  <a:pt x="3666" y="192"/>
                </a:lnTo>
                <a:lnTo>
                  <a:pt x="3696" y="150"/>
                </a:lnTo>
                <a:lnTo>
                  <a:pt x="3756" y="168"/>
                </a:lnTo>
                <a:lnTo>
                  <a:pt x="3834" y="84"/>
                </a:lnTo>
                <a:lnTo>
                  <a:pt x="3870" y="114"/>
                </a:lnTo>
                <a:lnTo>
                  <a:pt x="3912" y="84"/>
                </a:lnTo>
                <a:lnTo>
                  <a:pt x="3990" y="42"/>
                </a:lnTo>
                <a:lnTo>
                  <a:pt x="4044" y="66"/>
                </a:lnTo>
                <a:lnTo>
                  <a:pt x="4086" y="54"/>
                </a:lnTo>
                <a:lnTo>
                  <a:pt x="4158" y="246"/>
                </a:lnTo>
                <a:lnTo>
                  <a:pt x="4188" y="132"/>
                </a:lnTo>
                <a:lnTo>
                  <a:pt x="4236" y="150"/>
                </a:lnTo>
                <a:lnTo>
                  <a:pt x="4302" y="156"/>
                </a:lnTo>
                <a:lnTo>
                  <a:pt x="4338" y="204"/>
                </a:lnTo>
                <a:lnTo>
                  <a:pt x="4428" y="156"/>
                </a:lnTo>
                <a:lnTo>
                  <a:pt x="4452" y="84"/>
                </a:lnTo>
                <a:lnTo>
                  <a:pt x="4512" y="0"/>
                </a:lnTo>
                <a:lnTo>
                  <a:pt x="4554" y="90"/>
                </a:lnTo>
                <a:lnTo>
                  <a:pt x="4626" y="60"/>
                </a:lnTo>
                <a:lnTo>
                  <a:pt x="4662" y="96"/>
                </a:lnTo>
                <a:lnTo>
                  <a:pt x="4716" y="72"/>
                </a:lnTo>
                <a:lnTo>
                  <a:pt x="4788" y="132"/>
                </a:lnTo>
              </a:path>
            </a:pathLst>
          </a:custGeom>
          <a:noFill/>
          <a:ln w="38160">
            <a:solidFill>
              <a:srgbClr val="13ff1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3" name=""/>
          <p:cNvSpPr/>
          <p:nvPr/>
        </p:nvSpPr>
        <p:spPr>
          <a:xfrm>
            <a:off x="1395360" y="3913200"/>
            <a:ext cx="7591320" cy="914400"/>
          </a:xfrm>
          <a:custGeom>
            <a:avLst/>
            <a:gdLst/>
            <a:ahLst/>
            <a:rect l="l" t="t" r="r" b="b"/>
            <a:pathLst>
              <a:path w="4782" h="576">
                <a:moveTo>
                  <a:pt x="0" y="576"/>
                </a:moveTo>
                <a:lnTo>
                  <a:pt x="138" y="552"/>
                </a:lnTo>
                <a:lnTo>
                  <a:pt x="270" y="516"/>
                </a:lnTo>
                <a:lnTo>
                  <a:pt x="366" y="456"/>
                </a:lnTo>
                <a:lnTo>
                  <a:pt x="468" y="444"/>
                </a:lnTo>
                <a:lnTo>
                  <a:pt x="564" y="420"/>
                </a:lnTo>
                <a:lnTo>
                  <a:pt x="672" y="426"/>
                </a:lnTo>
                <a:lnTo>
                  <a:pt x="762" y="378"/>
                </a:lnTo>
                <a:lnTo>
                  <a:pt x="846" y="366"/>
                </a:lnTo>
                <a:lnTo>
                  <a:pt x="918" y="312"/>
                </a:lnTo>
                <a:lnTo>
                  <a:pt x="990" y="336"/>
                </a:lnTo>
                <a:lnTo>
                  <a:pt x="1086" y="282"/>
                </a:lnTo>
                <a:lnTo>
                  <a:pt x="1140" y="252"/>
                </a:lnTo>
                <a:lnTo>
                  <a:pt x="1230" y="246"/>
                </a:lnTo>
                <a:lnTo>
                  <a:pt x="1332" y="252"/>
                </a:lnTo>
                <a:lnTo>
                  <a:pt x="1428" y="204"/>
                </a:lnTo>
                <a:lnTo>
                  <a:pt x="1512" y="198"/>
                </a:lnTo>
                <a:lnTo>
                  <a:pt x="1614" y="192"/>
                </a:lnTo>
                <a:lnTo>
                  <a:pt x="1698" y="144"/>
                </a:lnTo>
                <a:lnTo>
                  <a:pt x="1782" y="156"/>
                </a:lnTo>
                <a:lnTo>
                  <a:pt x="1824" y="132"/>
                </a:lnTo>
                <a:lnTo>
                  <a:pt x="1860" y="156"/>
                </a:lnTo>
                <a:lnTo>
                  <a:pt x="1926" y="132"/>
                </a:lnTo>
                <a:lnTo>
                  <a:pt x="2022" y="210"/>
                </a:lnTo>
                <a:lnTo>
                  <a:pt x="2130" y="252"/>
                </a:lnTo>
                <a:lnTo>
                  <a:pt x="2184" y="216"/>
                </a:lnTo>
                <a:lnTo>
                  <a:pt x="2268" y="246"/>
                </a:lnTo>
                <a:lnTo>
                  <a:pt x="2328" y="222"/>
                </a:lnTo>
                <a:lnTo>
                  <a:pt x="2382" y="222"/>
                </a:lnTo>
                <a:lnTo>
                  <a:pt x="2430" y="204"/>
                </a:lnTo>
                <a:lnTo>
                  <a:pt x="2544" y="210"/>
                </a:lnTo>
                <a:lnTo>
                  <a:pt x="2604" y="156"/>
                </a:lnTo>
                <a:lnTo>
                  <a:pt x="2718" y="186"/>
                </a:lnTo>
                <a:lnTo>
                  <a:pt x="2748" y="162"/>
                </a:lnTo>
                <a:lnTo>
                  <a:pt x="2790" y="144"/>
                </a:lnTo>
                <a:lnTo>
                  <a:pt x="2820" y="168"/>
                </a:lnTo>
                <a:lnTo>
                  <a:pt x="2874" y="126"/>
                </a:lnTo>
                <a:lnTo>
                  <a:pt x="2928" y="144"/>
                </a:lnTo>
                <a:lnTo>
                  <a:pt x="2988" y="162"/>
                </a:lnTo>
                <a:lnTo>
                  <a:pt x="3042" y="198"/>
                </a:lnTo>
                <a:lnTo>
                  <a:pt x="3108" y="138"/>
                </a:lnTo>
                <a:lnTo>
                  <a:pt x="3150" y="174"/>
                </a:lnTo>
                <a:lnTo>
                  <a:pt x="3240" y="180"/>
                </a:lnTo>
                <a:lnTo>
                  <a:pt x="3276" y="162"/>
                </a:lnTo>
                <a:lnTo>
                  <a:pt x="3318" y="186"/>
                </a:lnTo>
                <a:lnTo>
                  <a:pt x="3402" y="168"/>
                </a:lnTo>
                <a:lnTo>
                  <a:pt x="3468" y="198"/>
                </a:lnTo>
                <a:lnTo>
                  <a:pt x="3534" y="210"/>
                </a:lnTo>
                <a:lnTo>
                  <a:pt x="3624" y="168"/>
                </a:lnTo>
                <a:lnTo>
                  <a:pt x="3672" y="186"/>
                </a:lnTo>
                <a:lnTo>
                  <a:pt x="3702" y="156"/>
                </a:lnTo>
                <a:lnTo>
                  <a:pt x="3744" y="156"/>
                </a:lnTo>
                <a:lnTo>
                  <a:pt x="3810" y="78"/>
                </a:lnTo>
                <a:lnTo>
                  <a:pt x="3846" y="84"/>
                </a:lnTo>
                <a:lnTo>
                  <a:pt x="3900" y="90"/>
                </a:lnTo>
                <a:lnTo>
                  <a:pt x="3948" y="30"/>
                </a:lnTo>
                <a:lnTo>
                  <a:pt x="4002" y="54"/>
                </a:lnTo>
                <a:lnTo>
                  <a:pt x="4068" y="36"/>
                </a:lnTo>
                <a:lnTo>
                  <a:pt x="4104" y="66"/>
                </a:lnTo>
                <a:lnTo>
                  <a:pt x="4176" y="0"/>
                </a:lnTo>
                <a:lnTo>
                  <a:pt x="4230" y="18"/>
                </a:lnTo>
                <a:lnTo>
                  <a:pt x="4308" y="6"/>
                </a:lnTo>
                <a:lnTo>
                  <a:pt x="4404" y="72"/>
                </a:lnTo>
                <a:lnTo>
                  <a:pt x="4500" y="24"/>
                </a:lnTo>
                <a:lnTo>
                  <a:pt x="4560" y="72"/>
                </a:lnTo>
                <a:lnTo>
                  <a:pt x="4614" y="42"/>
                </a:lnTo>
                <a:lnTo>
                  <a:pt x="4668" y="90"/>
                </a:lnTo>
                <a:lnTo>
                  <a:pt x="4710" y="78"/>
                </a:lnTo>
                <a:lnTo>
                  <a:pt x="4734" y="120"/>
                </a:lnTo>
                <a:lnTo>
                  <a:pt x="4782" y="126"/>
                </a:lnTo>
              </a:path>
            </a:pathLst>
          </a:custGeom>
          <a:noFill/>
          <a:ln w="38160">
            <a:solidFill>
              <a:srgbClr val="f001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4" name=""/>
          <p:cNvSpPr/>
          <p:nvPr/>
        </p:nvSpPr>
        <p:spPr>
          <a:xfrm>
            <a:off x="1386000" y="4389480"/>
            <a:ext cx="7610400" cy="514440"/>
          </a:xfrm>
          <a:custGeom>
            <a:avLst/>
            <a:gdLst/>
            <a:ahLst/>
            <a:rect l="l" t="t" r="r" b="b"/>
            <a:pathLst>
              <a:path w="4794" h="324">
                <a:moveTo>
                  <a:pt x="0" y="282"/>
                </a:moveTo>
                <a:lnTo>
                  <a:pt x="102" y="270"/>
                </a:lnTo>
                <a:lnTo>
                  <a:pt x="162" y="270"/>
                </a:lnTo>
                <a:lnTo>
                  <a:pt x="216" y="240"/>
                </a:lnTo>
                <a:lnTo>
                  <a:pt x="312" y="222"/>
                </a:lnTo>
                <a:lnTo>
                  <a:pt x="354" y="210"/>
                </a:lnTo>
                <a:lnTo>
                  <a:pt x="390" y="246"/>
                </a:lnTo>
                <a:lnTo>
                  <a:pt x="450" y="240"/>
                </a:lnTo>
                <a:lnTo>
                  <a:pt x="510" y="300"/>
                </a:lnTo>
                <a:lnTo>
                  <a:pt x="558" y="270"/>
                </a:lnTo>
                <a:lnTo>
                  <a:pt x="612" y="288"/>
                </a:lnTo>
                <a:lnTo>
                  <a:pt x="684" y="270"/>
                </a:lnTo>
                <a:lnTo>
                  <a:pt x="732" y="300"/>
                </a:lnTo>
                <a:lnTo>
                  <a:pt x="786" y="258"/>
                </a:lnTo>
                <a:lnTo>
                  <a:pt x="846" y="258"/>
                </a:lnTo>
                <a:lnTo>
                  <a:pt x="942" y="294"/>
                </a:lnTo>
                <a:lnTo>
                  <a:pt x="1014" y="324"/>
                </a:lnTo>
                <a:lnTo>
                  <a:pt x="1152" y="276"/>
                </a:lnTo>
                <a:lnTo>
                  <a:pt x="1194" y="294"/>
                </a:lnTo>
                <a:lnTo>
                  <a:pt x="1260" y="234"/>
                </a:lnTo>
                <a:lnTo>
                  <a:pt x="1314" y="240"/>
                </a:lnTo>
                <a:lnTo>
                  <a:pt x="1398" y="282"/>
                </a:lnTo>
                <a:lnTo>
                  <a:pt x="1566" y="198"/>
                </a:lnTo>
                <a:lnTo>
                  <a:pt x="1674" y="192"/>
                </a:lnTo>
                <a:lnTo>
                  <a:pt x="1746" y="126"/>
                </a:lnTo>
                <a:lnTo>
                  <a:pt x="1830" y="156"/>
                </a:lnTo>
                <a:lnTo>
                  <a:pt x="1872" y="216"/>
                </a:lnTo>
                <a:lnTo>
                  <a:pt x="1950" y="174"/>
                </a:lnTo>
                <a:lnTo>
                  <a:pt x="2034" y="204"/>
                </a:lnTo>
                <a:lnTo>
                  <a:pt x="2076" y="150"/>
                </a:lnTo>
                <a:lnTo>
                  <a:pt x="2130" y="174"/>
                </a:lnTo>
                <a:lnTo>
                  <a:pt x="2166" y="156"/>
                </a:lnTo>
                <a:lnTo>
                  <a:pt x="2202" y="204"/>
                </a:lnTo>
                <a:lnTo>
                  <a:pt x="2274" y="222"/>
                </a:lnTo>
                <a:lnTo>
                  <a:pt x="2316" y="180"/>
                </a:lnTo>
                <a:lnTo>
                  <a:pt x="2424" y="234"/>
                </a:lnTo>
                <a:lnTo>
                  <a:pt x="2478" y="192"/>
                </a:lnTo>
                <a:lnTo>
                  <a:pt x="2580" y="180"/>
                </a:lnTo>
                <a:lnTo>
                  <a:pt x="2646" y="210"/>
                </a:lnTo>
                <a:lnTo>
                  <a:pt x="2712" y="174"/>
                </a:lnTo>
                <a:lnTo>
                  <a:pt x="2790" y="216"/>
                </a:lnTo>
                <a:lnTo>
                  <a:pt x="2838" y="198"/>
                </a:lnTo>
                <a:lnTo>
                  <a:pt x="2856" y="156"/>
                </a:lnTo>
                <a:lnTo>
                  <a:pt x="2922" y="174"/>
                </a:lnTo>
                <a:lnTo>
                  <a:pt x="2994" y="174"/>
                </a:lnTo>
                <a:lnTo>
                  <a:pt x="3024" y="126"/>
                </a:lnTo>
                <a:lnTo>
                  <a:pt x="3078" y="144"/>
                </a:lnTo>
                <a:lnTo>
                  <a:pt x="3126" y="102"/>
                </a:lnTo>
                <a:lnTo>
                  <a:pt x="3198" y="120"/>
                </a:lnTo>
                <a:lnTo>
                  <a:pt x="3246" y="90"/>
                </a:lnTo>
                <a:lnTo>
                  <a:pt x="3306" y="12"/>
                </a:lnTo>
                <a:lnTo>
                  <a:pt x="3390" y="30"/>
                </a:lnTo>
                <a:lnTo>
                  <a:pt x="3426" y="102"/>
                </a:lnTo>
                <a:lnTo>
                  <a:pt x="3498" y="102"/>
                </a:lnTo>
                <a:lnTo>
                  <a:pt x="3552" y="66"/>
                </a:lnTo>
                <a:lnTo>
                  <a:pt x="3594" y="90"/>
                </a:lnTo>
                <a:lnTo>
                  <a:pt x="3648" y="0"/>
                </a:lnTo>
                <a:lnTo>
                  <a:pt x="3720" y="0"/>
                </a:lnTo>
                <a:lnTo>
                  <a:pt x="3768" y="30"/>
                </a:lnTo>
                <a:lnTo>
                  <a:pt x="3798" y="72"/>
                </a:lnTo>
                <a:lnTo>
                  <a:pt x="3876" y="90"/>
                </a:lnTo>
                <a:lnTo>
                  <a:pt x="3918" y="54"/>
                </a:lnTo>
                <a:lnTo>
                  <a:pt x="3984" y="36"/>
                </a:lnTo>
                <a:lnTo>
                  <a:pt x="4032" y="60"/>
                </a:lnTo>
                <a:lnTo>
                  <a:pt x="4098" y="72"/>
                </a:lnTo>
                <a:lnTo>
                  <a:pt x="4152" y="204"/>
                </a:lnTo>
                <a:lnTo>
                  <a:pt x="4188" y="114"/>
                </a:lnTo>
                <a:lnTo>
                  <a:pt x="4236" y="126"/>
                </a:lnTo>
                <a:lnTo>
                  <a:pt x="4266" y="192"/>
                </a:lnTo>
                <a:lnTo>
                  <a:pt x="4308" y="192"/>
                </a:lnTo>
                <a:lnTo>
                  <a:pt x="4344" y="240"/>
                </a:lnTo>
                <a:lnTo>
                  <a:pt x="4386" y="240"/>
                </a:lnTo>
                <a:lnTo>
                  <a:pt x="4422" y="102"/>
                </a:lnTo>
                <a:lnTo>
                  <a:pt x="4500" y="48"/>
                </a:lnTo>
                <a:lnTo>
                  <a:pt x="4536" y="36"/>
                </a:lnTo>
                <a:lnTo>
                  <a:pt x="4572" y="24"/>
                </a:lnTo>
                <a:lnTo>
                  <a:pt x="4626" y="42"/>
                </a:lnTo>
                <a:lnTo>
                  <a:pt x="4692" y="96"/>
                </a:lnTo>
                <a:lnTo>
                  <a:pt x="4794" y="138"/>
                </a:lnTo>
              </a:path>
            </a:pathLst>
          </a:custGeom>
          <a:noFill/>
          <a:ln w="38160">
            <a:solidFill>
              <a:srgbClr val="9117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5" name=""/>
          <p:cNvSpPr/>
          <p:nvPr/>
        </p:nvSpPr>
        <p:spPr>
          <a:xfrm>
            <a:off x="1057320" y="5384880"/>
            <a:ext cx="8248680" cy="666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6" name=""/>
          <p:cNvSpPr/>
          <p:nvPr/>
        </p:nvSpPr>
        <p:spPr>
          <a:xfrm>
            <a:off x="1040040" y="5499000"/>
            <a:ext cx="68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Dec-89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7" name=""/>
          <p:cNvSpPr/>
          <p:nvPr/>
        </p:nvSpPr>
        <p:spPr>
          <a:xfrm>
            <a:off x="8650800" y="5499000"/>
            <a:ext cx="68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Dec-99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8" name=""/>
          <p:cNvSpPr/>
          <p:nvPr/>
        </p:nvSpPr>
        <p:spPr>
          <a:xfrm>
            <a:off x="1802160" y="5499000"/>
            <a:ext cx="68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Dec-90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9" name=""/>
          <p:cNvSpPr/>
          <p:nvPr/>
        </p:nvSpPr>
        <p:spPr>
          <a:xfrm>
            <a:off x="2564280" y="5499000"/>
            <a:ext cx="68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Dec-91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0" name=""/>
          <p:cNvSpPr/>
          <p:nvPr/>
        </p:nvSpPr>
        <p:spPr>
          <a:xfrm>
            <a:off x="3335760" y="5499000"/>
            <a:ext cx="68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Dec-92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1" name=""/>
          <p:cNvSpPr/>
          <p:nvPr/>
        </p:nvSpPr>
        <p:spPr>
          <a:xfrm>
            <a:off x="4088160" y="5499000"/>
            <a:ext cx="68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Dec-93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2" name=""/>
          <p:cNvSpPr/>
          <p:nvPr/>
        </p:nvSpPr>
        <p:spPr>
          <a:xfrm>
            <a:off x="4850280" y="5499000"/>
            <a:ext cx="68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Dec-94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3" name=""/>
          <p:cNvSpPr/>
          <p:nvPr/>
        </p:nvSpPr>
        <p:spPr>
          <a:xfrm>
            <a:off x="5602680" y="5499000"/>
            <a:ext cx="68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Dec-95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4" name=""/>
          <p:cNvSpPr/>
          <p:nvPr/>
        </p:nvSpPr>
        <p:spPr>
          <a:xfrm>
            <a:off x="6374160" y="5499000"/>
            <a:ext cx="68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Dec-96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5" name=""/>
          <p:cNvSpPr/>
          <p:nvPr/>
        </p:nvSpPr>
        <p:spPr>
          <a:xfrm>
            <a:off x="7126560" y="5499000"/>
            <a:ext cx="68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Dec-97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6" name=""/>
          <p:cNvSpPr/>
          <p:nvPr/>
        </p:nvSpPr>
        <p:spPr>
          <a:xfrm>
            <a:off x="7888680" y="5499000"/>
            <a:ext cx="68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Dec-98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7" name=""/>
          <p:cNvSpPr/>
          <p:nvPr/>
        </p:nvSpPr>
        <p:spPr>
          <a:xfrm>
            <a:off x="6589800" y="1389240"/>
            <a:ext cx="2387520" cy="1866600"/>
          </a:xfrm>
          <a:custGeom>
            <a:avLst/>
            <a:gdLst/>
            <a:ahLst/>
            <a:rect l="l" t="t" r="r" b="b"/>
            <a:pathLst>
              <a:path w="1504" h="1176">
                <a:moveTo>
                  <a:pt x="0" y="1176"/>
                </a:moveTo>
                <a:lnTo>
                  <a:pt x="68" y="1084"/>
                </a:lnTo>
                <a:lnTo>
                  <a:pt x="164" y="1076"/>
                </a:lnTo>
                <a:lnTo>
                  <a:pt x="190" y="1020"/>
                </a:lnTo>
                <a:lnTo>
                  <a:pt x="247" y="1020"/>
                </a:lnTo>
                <a:lnTo>
                  <a:pt x="285" y="1080"/>
                </a:lnTo>
                <a:lnTo>
                  <a:pt x="355" y="1056"/>
                </a:lnTo>
                <a:lnTo>
                  <a:pt x="412" y="1086"/>
                </a:lnTo>
                <a:lnTo>
                  <a:pt x="482" y="1008"/>
                </a:lnTo>
                <a:lnTo>
                  <a:pt x="520" y="996"/>
                </a:lnTo>
                <a:lnTo>
                  <a:pt x="571" y="876"/>
                </a:lnTo>
                <a:lnTo>
                  <a:pt x="615" y="906"/>
                </a:lnTo>
                <a:lnTo>
                  <a:pt x="647" y="846"/>
                </a:lnTo>
                <a:lnTo>
                  <a:pt x="698" y="834"/>
                </a:lnTo>
                <a:lnTo>
                  <a:pt x="742" y="744"/>
                </a:lnTo>
                <a:lnTo>
                  <a:pt x="793" y="768"/>
                </a:lnTo>
                <a:lnTo>
                  <a:pt x="852" y="1008"/>
                </a:lnTo>
                <a:lnTo>
                  <a:pt x="888" y="772"/>
                </a:lnTo>
                <a:lnTo>
                  <a:pt x="960" y="772"/>
                </a:lnTo>
                <a:lnTo>
                  <a:pt x="1028" y="680"/>
                </a:lnTo>
                <a:lnTo>
                  <a:pt x="1060" y="496"/>
                </a:lnTo>
                <a:lnTo>
                  <a:pt x="1123" y="534"/>
                </a:lnTo>
                <a:lnTo>
                  <a:pt x="1161" y="288"/>
                </a:lnTo>
                <a:lnTo>
                  <a:pt x="1206" y="360"/>
                </a:lnTo>
                <a:lnTo>
                  <a:pt x="1231" y="162"/>
                </a:lnTo>
                <a:lnTo>
                  <a:pt x="1294" y="84"/>
                </a:lnTo>
                <a:lnTo>
                  <a:pt x="1320" y="126"/>
                </a:lnTo>
                <a:lnTo>
                  <a:pt x="1377" y="144"/>
                </a:lnTo>
                <a:lnTo>
                  <a:pt x="1460" y="276"/>
                </a:lnTo>
                <a:lnTo>
                  <a:pt x="1504" y="0"/>
                </a:lnTo>
              </a:path>
            </a:pathLst>
          </a:custGeom>
          <a:noFill/>
          <a:ln w="38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8" name=""/>
          <p:cNvSpPr/>
          <p:nvPr/>
        </p:nvSpPr>
        <p:spPr>
          <a:xfrm>
            <a:off x="3262320" y="3087720"/>
            <a:ext cx="3335400" cy="984240"/>
          </a:xfrm>
          <a:custGeom>
            <a:avLst/>
            <a:gdLst/>
            <a:ahLst/>
            <a:rect l="l" t="t" r="r" b="b"/>
            <a:pathLst>
              <a:path w="2085" h="596">
                <a:moveTo>
                  <a:pt x="0" y="596"/>
                </a:moveTo>
                <a:lnTo>
                  <a:pt x="48" y="528"/>
                </a:lnTo>
                <a:lnTo>
                  <a:pt x="112" y="488"/>
                </a:lnTo>
                <a:lnTo>
                  <a:pt x="196" y="504"/>
                </a:lnTo>
                <a:lnTo>
                  <a:pt x="240" y="400"/>
                </a:lnTo>
                <a:lnTo>
                  <a:pt x="292" y="364"/>
                </a:lnTo>
                <a:lnTo>
                  <a:pt x="380" y="392"/>
                </a:lnTo>
                <a:lnTo>
                  <a:pt x="432" y="336"/>
                </a:lnTo>
                <a:lnTo>
                  <a:pt x="492" y="324"/>
                </a:lnTo>
                <a:lnTo>
                  <a:pt x="536" y="366"/>
                </a:lnTo>
                <a:lnTo>
                  <a:pt x="587" y="306"/>
                </a:lnTo>
                <a:lnTo>
                  <a:pt x="657" y="348"/>
                </a:lnTo>
                <a:lnTo>
                  <a:pt x="714" y="366"/>
                </a:lnTo>
                <a:lnTo>
                  <a:pt x="777" y="336"/>
                </a:lnTo>
                <a:lnTo>
                  <a:pt x="847" y="324"/>
                </a:lnTo>
                <a:lnTo>
                  <a:pt x="879" y="354"/>
                </a:lnTo>
                <a:lnTo>
                  <a:pt x="923" y="348"/>
                </a:lnTo>
                <a:lnTo>
                  <a:pt x="974" y="312"/>
                </a:lnTo>
                <a:lnTo>
                  <a:pt x="1006" y="408"/>
                </a:lnTo>
                <a:lnTo>
                  <a:pt x="1044" y="354"/>
                </a:lnTo>
                <a:lnTo>
                  <a:pt x="1082" y="372"/>
                </a:lnTo>
                <a:lnTo>
                  <a:pt x="1139" y="306"/>
                </a:lnTo>
                <a:lnTo>
                  <a:pt x="1216" y="294"/>
                </a:lnTo>
                <a:lnTo>
                  <a:pt x="1260" y="222"/>
                </a:lnTo>
                <a:lnTo>
                  <a:pt x="1292" y="246"/>
                </a:lnTo>
                <a:lnTo>
                  <a:pt x="1349" y="252"/>
                </a:lnTo>
                <a:lnTo>
                  <a:pt x="1393" y="288"/>
                </a:lnTo>
                <a:lnTo>
                  <a:pt x="1470" y="276"/>
                </a:lnTo>
                <a:lnTo>
                  <a:pt x="1514" y="198"/>
                </a:lnTo>
                <a:lnTo>
                  <a:pt x="1558" y="186"/>
                </a:lnTo>
                <a:lnTo>
                  <a:pt x="1609" y="216"/>
                </a:lnTo>
                <a:lnTo>
                  <a:pt x="1660" y="222"/>
                </a:lnTo>
                <a:lnTo>
                  <a:pt x="1730" y="138"/>
                </a:lnTo>
                <a:lnTo>
                  <a:pt x="1819" y="132"/>
                </a:lnTo>
                <a:lnTo>
                  <a:pt x="1857" y="156"/>
                </a:lnTo>
                <a:lnTo>
                  <a:pt x="1927" y="132"/>
                </a:lnTo>
                <a:lnTo>
                  <a:pt x="1978" y="0"/>
                </a:lnTo>
                <a:lnTo>
                  <a:pt x="2028" y="24"/>
                </a:lnTo>
                <a:lnTo>
                  <a:pt x="2085" y="108"/>
                </a:lnTo>
              </a:path>
            </a:pathLst>
          </a:custGeom>
          <a:noFill/>
          <a:ln w="38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9" name=""/>
          <p:cNvSpPr/>
          <p:nvPr/>
        </p:nvSpPr>
        <p:spPr>
          <a:xfrm>
            <a:off x="1389240" y="4065480"/>
            <a:ext cx="1885680" cy="758880"/>
          </a:xfrm>
          <a:custGeom>
            <a:avLst/>
            <a:gdLst/>
            <a:ahLst/>
            <a:rect l="l" t="t" r="r" b="b"/>
            <a:pathLst>
              <a:path w="1176" h="472">
                <a:moveTo>
                  <a:pt x="0" y="472"/>
                </a:moveTo>
                <a:lnTo>
                  <a:pt x="72" y="440"/>
                </a:lnTo>
                <a:lnTo>
                  <a:pt x="128" y="440"/>
                </a:lnTo>
                <a:lnTo>
                  <a:pt x="168" y="416"/>
                </a:lnTo>
                <a:lnTo>
                  <a:pt x="256" y="416"/>
                </a:lnTo>
                <a:lnTo>
                  <a:pt x="320" y="360"/>
                </a:lnTo>
                <a:lnTo>
                  <a:pt x="392" y="360"/>
                </a:lnTo>
                <a:lnTo>
                  <a:pt x="480" y="304"/>
                </a:lnTo>
                <a:lnTo>
                  <a:pt x="552" y="304"/>
                </a:lnTo>
                <a:lnTo>
                  <a:pt x="608" y="264"/>
                </a:lnTo>
                <a:lnTo>
                  <a:pt x="664" y="264"/>
                </a:lnTo>
                <a:lnTo>
                  <a:pt x="728" y="224"/>
                </a:lnTo>
                <a:lnTo>
                  <a:pt x="840" y="176"/>
                </a:lnTo>
                <a:lnTo>
                  <a:pt x="888" y="176"/>
                </a:lnTo>
                <a:lnTo>
                  <a:pt x="912" y="120"/>
                </a:lnTo>
                <a:lnTo>
                  <a:pt x="960" y="120"/>
                </a:lnTo>
                <a:lnTo>
                  <a:pt x="1016" y="72"/>
                </a:lnTo>
                <a:lnTo>
                  <a:pt x="1072" y="72"/>
                </a:lnTo>
                <a:lnTo>
                  <a:pt x="1112" y="8"/>
                </a:lnTo>
                <a:lnTo>
                  <a:pt x="1176" y="0"/>
                </a:lnTo>
              </a:path>
            </a:pathLst>
          </a:custGeom>
          <a:noFill/>
          <a:ln w="38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0" name=""/>
          <p:cNvSpPr/>
          <p:nvPr/>
        </p:nvSpPr>
        <p:spPr>
          <a:xfrm>
            <a:off x="8062920" y="2671920"/>
            <a:ext cx="952560" cy="457200"/>
          </a:xfrm>
          <a:custGeom>
            <a:avLst/>
            <a:gdLst/>
            <a:ahLst/>
            <a:rect l="l" t="t" r="r" b="b"/>
            <a:pathLst>
              <a:path w="600" h="288">
                <a:moveTo>
                  <a:pt x="0" y="216"/>
                </a:moveTo>
                <a:lnTo>
                  <a:pt x="76" y="272"/>
                </a:lnTo>
                <a:lnTo>
                  <a:pt x="144" y="228"/>
                </a:lnTo>
                <a:lnTo>
                  <a:pt x="257" y="288"/>
                </a:lnTo>
                <a:lnTo>
                  <a:pt x="327" y="162"/>
                </a:lnTo>
                <a:lnTo>
                  <a:pt x="404" y="112"/>
                </a:lnTo>
                <a:lnTo>
                  <a:pt x="472" y="160"/>
                </a:lnTo>
                <a:lnTo>
                  <a:pt x="556" y="276"/>
                </a:lnTo>
                <a:lnTo>
                  <a:pt x="600" y="0"/>
                </a:lnTo>
              </a:path>
            </a:pathLst>
          </a:custGeom>
          <a:noFill/>
          <a:ln w="38160">
            <a:solidFill>
              <a:srgbClr val="009a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" name=""/>
          <p:cNvSpPr/>
          <p:nvPr/>
        </p:nvSpPr>
        <p:spPr>
          <a:xfrm>
            <a:off x="268200" y="6437160"/>
            <a:ext cx="3002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*Dividends Reinvested in Security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1998-12-10T17:13:40Z</dcterms:created>
  <dc:creator>Alison Ott</dc:creator>
  <dc:description/>
  <dc:language>en-US</dc:language>
  <cp:lastModifiedBy>xxx</cp:lastModifiedBy>
  <cp:lastPrinted>2000-01-17T21:20:29Z</cp:lastPrinted>
  <dcterms:modified xsi:type="dcterms:W3CDTF">2000-01-27T12:20:57Z</dcterms:modified>
  <cp:revision>382</cp:revision>
  <dc:subject/>
  <dc:title>No Slide Title</dc:title>
</cp:coreProperties>
</file>