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09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212C45-6410-4DE8-B972-1D1E1747A6D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9AF443-FE5F-46AC-9D61-21FBDE27E5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17600" y="84240"/>
            <a:ext cx="8513640" cy="6756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380880" y="101520"/>
            <a:ext cx="8514000" cy="675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8812080" y="66600"/>
            <a:ext cx="325440" cy="664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812080" y="66600"/>
            <a:ext cx="325440" cy="6645240"/>
          </a:xfrm>
          <a:prstGeom prst="rect">
            <a:avLst/>
          </a:prstGeom>
          <a:noFill/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2120" y="117360"/>
            <a:ext cx="8342280" cy="15840"/>
          </a:xfrm>
          <a:custGeom>
            <a:avLst/>
            <a:gdLst/>
            <a:ahLst/>
            <a:rect l="l" t="t" r="r" b="b"/>
            <a:pathLst>
              <a:path w="5457" h="11">
                <a:moveTo>
                  <a:pt x="5457" y="5"/>
                </a:moveTo>
                <a:lnTo>
                  <a:pt x="5451" y="0"/>
                </a:lnTo>
                <a:lnTo>
                  <a:pt x="0" y="0"/>
                </a:lnTo>
                <a:lnTo>
                  <a:pt x="0" y="11"/>
                </a:lnTo>
                <a:lnTo>
                  <a:pt x="5451" y="11"/>
                </a:lnTo>
                <a:lnTo>
                  <a:pt x="5446" y="5"/>
                </a:lnTo>
                <a:lnTo>
                  <a:pt x="5457" y="5"/>
                </a:lnTo>
                <a:lnTo>
                  <a:pt x="5457" y="0"/>
                </a:lnTo>
                <a:lnTo>
                  <a:pt x="5451" y="0"/>
                </a:lnTo>
                <a:lnTo>
                  <a:pt x="5457" y="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818560" y="125280"/>
            <a:ext cx="15840" cy="6553440"/>
          </a:xfrm>
          <a:custGeom>
            <a:avLst/>
            <a:gdLst/>
            <a:ahLst/>
            <a:rect l="l" t="t" r="r" b="b"/>
            <a:pathLst>
              <a:path w="11" h="4283">
                <a:moveTo>
                  <a:pt x="5" y="4283"/>
                </a:moveTo>
                <a:lnTo>
                  <a:pt x="11" y="4278"/>
                </a:lnTo>
                <a:lnTo>
                  <a:pt x="11" y="0"/>
                </a:lnTo>
                <a:lnTo>
                  <a:pt x="0" y="0"/>
                </a:lnTo>
                <a:lnTo>
                  <a:pt x="0" y="4278"/>
                </a:lnTo>
                <a:lnTo>
                  <a:pt x="5" y="4273"/>
                </a:lnTo>
                <a:lnTo>
                  <a:pt x="5" y="4283"/>
                </a:lnTo>
                <a:lnTo>
                  <a:pt x="11" y="4283"/>
                </a:lnTo>
                <a:lnTo>
                  <a:pt x="11" y="4278"/>
                </a:lnTo>
                <a:lnTo>
                  <a:pt x="5" y="4283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4200" y="6664320"/>
            <a:ext cx="8342280" cy="14400"/>
          </a:xfrm>
          <a:custGeom>
            <a:avLst/>
            <a:gdLst/>
            <a:ahLst/>
            <a:rect l="l" t="t" r="r" b="b"/>
            <a:pathLst>
              <a:path w="5456" h="10">
                <a:moveTo>
                  <a:pt x="0" y="5"/>
                </a:moveTo>
                <a:lnTo>
                  <a:pt x="5" y="10"/>
                </a:lnTo>
                <a:lnTo>
                  <a:pt x="5456" y="10"/>
                </a:lnTo>
                <a:lnTo>
                  <a:pt x="5456" y="0"/>
                </a:lnTo>
                <a:lnTo>
                  <a:pt x="5" y="0"/>
                </a:lnTo>
                <a:lnTo>
                  <a:pt x="11" y="5"/>
                </a:lnTo>
                <a:lnTo>
                  <a:pt x="0" y="5"/>
                </a:lnTo>
                <a:lnTo>
                  <a:pt x="0" y="10"/>
                </a:lnTo>
                <a:lnTo>
                  <a:pt x="5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84200" y="117360"/>
            <a:ext cx="17280" cy="6553440"/>
          </a:xfrm>
          <a:custGeom>
            <a:avLst/>
            <a:gdLst/>
            <a:ahLst/>
            <a:rect l="l" t="t" r="r" b="b"/>
            <a:pathLst>
              <a:path w="11" h="4283">
                <a:moveTo>
                  <a:pt x="5" y="0"/>
                </a:moveTo>
                <a:lnTo>
                  <a:pt x="0" y="5"/>
                </a:lnTo>
                <a:lnTo>
                  <a:pt x="0" y="4283"/>
                </a:lnTo>
                <a:lnTo>
                  <a:pt x="11" y="4283"/>
                </a:lnTo>
                <a:lnTo>
                  <a:pt x="11" y="5"/>
                </a:lnTo>
                <a:lnTo>
                  <a:pt x="5" y="11"/>
                </a:lnTo>
                <a:lnTo>
                  <a:pt x="5" y="0"/>
                </a:lnTo>
                <a:lnTo>
                  <a:pt x="0" y="0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40240" y="1222200"/>
            <a:ext cx="101520" cy="106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40240" y="1222200"/>
            <a:ext cx="101520" cy="106560"/>
          </a:xfrm>
          <a:prstGeom prst="rect">
            <a:avLst/>
          </a:prstGeom>
          <a:noFill/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720960" y="125280"/>
            <a:ext cx="41400" cy="584280"/>
          </a:xfrm>
          <a:custGeom>
            <a:avLst/>
            <a:gdLst/>
            <a:ahLst/>
            <a:rect l="l" t="t" r="r" b="b"/>
            <a:pathLst>
              <a:path w="27" h="382">
                <a:moveTo>
                  <a:pt x="18" y="382"/>
                </a:moveTo>
                <a:lnTo>
                  <a:pt x="27" y="0"/>
                </a:lnTo>
                <a:lnTo>
                  <a:pt x="7" y="0"/>
                </a:lnTo>
                <a:lnTo>
                  <a:pt x="0" y="382"/>
                </a:lnTo>
                <a:lnTo>
                  <a:pt x="18" y="38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691080" y="709560"/>
            <a:ext cx="56880" cy="1092240"/>
          </a:xfrm>
          <a:custGeom>
            <a:avLst/>
            <a:gdLst/>
            <a:ahLst/>
            <a:rect l="l" t="t" r="r" b="b"/>
            <a:pathLst>
              <a:path w="38" h="714">
                <a:moveTo>
                  <a:pt x="18" y="714"/>
                </a:moveTo>
                <a:lnTo>
                  <a:pt x="38" y="0"/>
                </a:lnTo>
                <a:lnTo>
                  <a:pt x="20" y="0"/>
                </a:lnTo>
                <a:lnTo>
                  <a:pt x="0" y="714"/>
                </a:lnTo>
                <a:lnTo>
                  <a:pt x="18" y="71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684600" y="1801800"/>
            <a:ext cx="33480" cy="1416240"/>
          </a:xfrm>
          <a:custGeom>
            <a:avLst/>
            <a:gdLst/>
            <a:ahLst/>
            <a:rect l="l" t="t" r="r" b="b"/>
            <a:pathLst>
              <a:path w="22" h="925">
                <a:moveTo>
                  <a:pt x="15" y="925"/>
                </a:moveTo>
                <a:lnTo>
                  <a:pt x="20" y="918"/>
                </a:lnTo>
                <a:lnTo>
                  <a:pt x="22" y="0"/>
                </a:lnTo>
                <a:lnTo>
                  <a:pt x="4" y="0"/>
                </a:lnTo>
                <a:lnTo>
                  <a:pt x="0" y="918"/>
                </a:lnTo>
                <a:lnTo>
                  <a:pt x="4" y="908"/>
                </a:lnTo>
                <a:lnTo>
                  <a:pt x="15" y="925"/>
                </a:lnTo>
                <a:lnTo>
                  <a:pt x="20" y="921"/>
                </a:lnTo>
                <a:lnTo>
                  <a:pt x="20" y="918"/>
                </a:lnTo>
                <a:lnTo>
                  <a:pt x="15" y="92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87760" y="3191040"/>
            <a:ext cx="119160" cy="98280"/>
          </a:xfrm>
          <a:custGeom>
            <a:avLst/>
            <a:gdLst/>
            <a:ahLst/>
            <a:rect l="l" t="t" r="r" b="b"/>
            <a:pathLst>
              <a:path w="78" h="64">
                <a:moveTo>
                  <a:pt x="12" y="62"/>
                </a:moveTo>
                <a:lnTo>
                  <a:pt x="11" y="64"/>
                </a:lnTo>
                <a:lnTo>
                  <a:pt x="78" y="17"/>
                </a:lnTo>
                <a:lnTo>
                  <a:pt x="67" y="0"/>
                </a:lnTo>
                <a:lnTo>
                  <a:pt x="0" y="48"/>
                </a:lnTo>
                <a:lnTo>
                  <a:pt x="0" y="50"/>
                </a:lnTo>
                <a:lnTo>
                  <a:pt x="0" y="48"/>
                </a:lnTo>
                <a:lnTo>
                  <a:pt x="0" y="50"/>
                </a:lnTo>
                <a:lnTo>
                  <a:pt x="12" y="6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51400" y="3268800"/>
            <a:ext cx="55440" cy="46080"/>
          </a:xfrm>
          <a:custGeom>
            <a:avLst/>
            <a:gdLst/>
            <a:ahLst/>
            <a:rect l="l" t="t" r="r" b="b"/>
            <a:pathLst>
              <a:path w="36" h="31">
                <a:moveTo>
                  <a:pt x="18" y="29"/>
                </a:moveTo>
                <a:lnTo>
                  <a:pt x="16" y="31"/>
                </a:lnTo>
                <a:lnTo>
                  <a:pt x="36" y="12"/>
                </a:lnTo>
                <a:lnTo>
                  <a:pt x="24" y="0"/>
                </a:lnTo>
                <a:lnTo>
                  <a:pt x="4" y="18"/>
                </a:lnTo>
                <a:lnTo>
                  <a:pt x="0" y="20"/>
                </a:lnTo>
                <a:lnTo>
                  <a:pt x="4" y="18"/>
                </a:lnTo>
                <a:lnTo>
                  <a:pt x="2" y="18"/>
                </a:lnTo>
                <a:lnTo>
                  <a:pt x="0" y="20"/>
                </a:lnTo>
                <a:lnTo>
                  <a:pt x="18" y="2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527280" y="3298680"/>
            <a:ext cx="52560" cy="65160"/>
          </a:xfrm>
          <a:custGeom>
            <a:avLst/>
            <a:gdLst/>
            <a:ahLst/>
            <a:rect l="l" t="t" r="r" b="b"/>
            <a:pathLst>
              <a:path w="34" h="43">
                <a:moveTo>
                  <a:pt x="20" y="40"/>
                </a:moveTo>
                <a:lnTo>
                  <a:pt x="18" y="43"/>
                </a:lnTo>
                <a:lnTo>
                  <a:pt x="34" y="9"/>
                </a:lnTo>
                <a:lnTo>
                  <a:pt x="16" y="0"/>
                </a:lnTo>
                <a:lnTo>
                  <a:pt x="1" y="36"/>
                </a:lnTo>
                <a:lnTo>
                  <a:pt x="0" y="40"/>
                </a:lnTo>
                <a:lnTo>
                  <a:pt x="1" y="36"/>
                </a:lnTo>
                <a:lnTo>
                  <a:pt x="0" y="38"/>
                </a:lnTo>
                <a:lnTo>
                  <a:pt x="0" y="40"/>
                </a:lnTo>
                <a:lnTo>
                  <a:pt x="20" y="4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513240" y="3359160"/>
            <a:ext cx="44280" cy="719280"/>
          </a:xfrm>
          <a:custGeom>
            <a:avLst/>
            <a:gdLst/>
            <a:ahLst/>
            <a:rect l="l" t="t" r="r" b="b"/>
            <a:pathLst>
              <a:path w="29" h="469">
                <a:moveTo>
                  <a:pt x="20" y="467"/>
                </a:moveTo>
                <a:lnTo>
                  <a:pt x="29" y="0"/>
                </a:lnTo>
                <a:lnTo>
                  <a:pt x="9" y="0"/>
                </a:lnTo>
                <a:lnTo>
                  <a:pt x="0" y="467"/>
                </a:lnTo>
                <a:lnTo>
                  <a:pt x="0" y="469"/>
                </a:lnTo>
                <a:lnTo>
                  <a:pt x="0" y="467"/>
                </a:lnTo>
                <a:lnTo>
                  <a:pt x="0" y="469"/>
                </a:lnTo>
                <a:lnTo>
                  <a:pt x="20" y="46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13240" y="4075200"/>
            <a:ext cx="88920" cy="734760"/>
          </a:xfrm>
          <a:custGeom>
            <a:avLst/>
            <a:gdLst/>
            <a:ahLst/>
            <a:rect l="l" t="t" r="r" b="b"/>
            <a:pathLst>
              <a:path w="58" h="481">
                <a:moveTo>
                  <a:pt x="58" y="479"/>
                </a:moveTo>
                <a:lnTo>
                  <a:pt x="20" y="0"/>
                </a:lnTo>
                <a:lnTo>
                  <a:pt x="0" y="2"/>
                </a:lnTo>
                <a:lnTo>
                  <a:pt x="40" y="481"/>
                </a:lnTo>
                <a:lnTo>
                  <a:pt x="58" y="47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75160" y="4807080"/>
            <a:ext cx="29880" cy="39600"/>
          </a:xfrm>
          <a:custGeom>
            <a:avLst/>
            <a:gdLst/>
            <a:ahLst/>
            <a:rect l="l" t="t" r="r" b="b"/>
            <a:pathLst>
              <a:path w="20" h="26">
                <a:moveTo>
                  <a:pt x="18" y="26"/>
                </a:moveTo>
                <a:lnTo>
                  <a:pt x="20" y="18"/>
                </a:lnTo>
                <a:lnTo>
                  <a:pt x="18" y="0"/>
                </a:lnTo>
                <a:lnTo>
                  <a:pt x="0" y="2"/>
                </a:lnTo>
                <a:lnTo>
                  <a:pt x="1" y="20"/>
                </a:lnTo>
                <a:lnTo>
                  <a:pt x="3" y="13"/>
                </a:lnTo>
                <a:lnTo>
                  <a:pt x="18" y="26"/>
                </a:lnTo>
                <a:lnTo>
                  <a:pt x="20" y="22"/>
                </a:lnTo>
                <a:lnTo>
                  <a:pt x="20" y="18"/>
                </a:lnTo>
                <a:lnTo>
                  <a:pt x="18" y="2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32320" y="4827600"/>
            <a:ext cx="69840" cy="77760"/>
          </a:xfrm>
          <a:custGeom>
            <a:avLst/>
            <a:gdLst/>
            <a:ahLst/>
            <a:rect l="l" t="t" r="r" b="b"/>
            <a:pathLst>
              <a:path w="46" h="51">
                <a:moveTo>
                  <a:pt x="11" y="51"/>
                </a:moveTo>
                <a:lnTo>
                  <a:pt x="13" y="47"/>
                </a:lnTo>
                <a:lnTo>
                  <a:pt x="46" y="13"/>
                </a:lnTo>
                <a:lnTo>
                  <a:pt x="31" y="0"/>
                </a:lnTo>
                <a:lnTo>
                  <a:pt x="0" y="35"/>
                </a:lnTo>
                <a:lnTo>
                  <a:pt x="2" y="33"/>
                </a:lnTo>
                <a:lnTo>
                  <a:pt x="11" y="51"/>
                </a:lnTo>
                <a:lnTo>
                  <a:pt x="13" y="49"/>
                </a:lnTo>
                <a:lnTo>
                  <a:pt x="13" y="47"/>
                </a:lnTo>
                <a:lnTo>
                  <a:pt x="11" y="5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6320" y="4878360"/>
            <a:ext cx="501840" cy="291960"/>
          </a:xfrm>
          <a:custGeom>
            <a:avLst/>
            <a:gdLst/>
            <a:ahLst/>
            <a:rect l="l" t="t" r="r" b="b"/>
            <a:pathLst>
              <a:path w="328" h="191">
                <a:moveTo>
                  <a:pt x="15" y="189"/>
                </a:moveTo>
                <a:lnTo>
                  <a:pt x="13" y="191"/>
                </a:lnTo>
                <a:lnTo>
                  <a:pt x="328" y="18"/>
                </a:lnTo>
                <a:lnTo>
                  <a:pt x="319" y="0"/>
                </a:lnTo>
                <a:lnTo>
                  <a:pt x="4" y="174"/>
                </a:lnTo>
                <a:lnTo>
                  <a:pt x="0" y="176"/>
                </a:lnTo>
                <a:lnTo>
                  <a:pt x="4" y="174"/>
                </a:lnTo>
                <a:lnTo>
                  <a:pt x="2" y="174"/>
                </a:lnTo>
                <a:lnTo>
                  <a:pt x="0" y="176"/>
                </a:lnTo>
                <a:lnTo>
                  <a:pt x="15" y="18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16080" y="5146560"/>
            <a:ext cx="54000" cy="54000"/>
          </a:xfrm>
          <a:custGeom>
            <a:avLst/>
            <a:gdLst/>
            <a:ahLst/>
            <a:rect l="l" t="t" r="r" b="b"/>
            <a:pathLst>
              <a:path w="35" h="35">
                <a:moveTo>
                  <a:pt x="19" y="33"/>
                </a:moveTo>
                <a:lnTo>
                  <a:pt x="17" y="35"/>
                </a:lnTo>
                <a:lnTo>
                  <a:pt x="35" y="13"/>
                </a:lnTo>
                <a:lnTo>
                  <a:pt x="20" y="0"/>
                </a:lnTo>
                <a:lnTo>
                  <a:pt x="2" y="22"/>
                </a:lnTo>
                <a:lnTo>
                  <a:pt x="0" y="26"/>
                </a:lnTo>
                <a:lnTo>
                  <a:pt x="2" y="22"/>
                </a:lnTo>
                <a:lnTo>
                  <a:pt x="0" y="24"/>
                </a:lnTo>
                <a:lnTo>
                  <a:pt x="0" y="26"/>
                </a:lnTo>
                <a:lnTo>
                  <a:pt x="19" y="3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76400" y="5186520"/>
            <a:ext cx="168480" cy="368280"/>
          </a:xfrm>
          <a:custGeom>
            <a:avLst/>
            <a:gdLst/>
            <a:ahLst/>
            <a:rect l="l" t="t" r="r" b="b"/>
            <a:pathLst>
              <a:path w="111" h="240">
                <a:moveTo>
                  <a:pt x="16" y="240"/>
                </a:moveTo>
                <a:lnTo>
                  <a:pt x="18" y="236"/>
                </a:lnTo>
                <a:lnTo>
                  <a:pt x="111" y="7"/>
                </a:lnTo>
                <a:lnTo>
                  <a:pt x="92" y="0"/>
                </a:lnTo>
                <a:lnTo>
                  <a:pt x="0" y="229"/>
                </a:lnTo>
                <a:lnTo>
                  <a:pt x="1" y="227"/>
                </a:lnTo>
                <a:lnTo>
                  <a:pt x="16" y="240"/>
                </a:lnTo>
                <a:lnTo>
                  <a:pt x="18" y="238"/>
                </a:lnTo>
                <a:lnTo>
                  <a:pt x="18" y="236"/>
                </a:lnTo>
                <a:lnTo>
                  <a:pt x="16" y="24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27360" y="5533920"/>
            <a:ext cx="173160" cy="182520"/>
          </a:xfrm>
          <a:custGeom>
            <a:avLst/>
            <a:gdLst/>
            <a:ahLst/>
            <a:rect l="l" t="t" r="r" b="b"/>
            <a:pathLst>
              <a:path w="113" h="119">
                <a:moveTo>
                  <a:pt x="16" y="119"/>
                </a:moveTo>
                <a:lnTo>
                  <a:pt x="15" y="119"/>
                </a:lnTo>
                <a:lnTo>
                  <a:pt x="113" y="13"/>
                </a:lnTo>
                <a:lnTo>
                  <a:pt x="98" y="0"/>
                </a:lnTo>
                <a:lnTo>
                  <a:pt x="0" y="106"/>
                </a:lnTo>
                <a:lnTo>
                  <a:pt x="16" y="1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97120" y="5695920"/>
            <a:ext cx="55440" cy="55440"/>
          </a:xfrm>
          <a:custGeom>
            <a:avLst/>
            <a:gdLst/>
            <a:ahLst/>
            <a:rect l="l" t="t" r="r" b="b"/>
            <a:pathLst>
              <a:path w="36" h="36">
                <a:moveTo>
                  <a:pt x="18" y="35"/>
                </a:moveTo>
                <a:lnTo>
                  <a:pt x="18" y="36"/>
                </a:lnTo>
                <a:lnTo>
                  <a:pt x="36" y="13"/>
                </a:lnTo>
                <a:lnTo>
                  <a:pt x="20" y="0"/>
                </a:lnTo>
                <a:lnTo>
                  <a:pt x="2" y="25"/>
                </a:lnTo>
                <a:lnTo>
                  <a:pt x="0" y="27"/>
                </a:lnTo>
                <a:lnTo>
                  <a:pt x="2" y="25"/>
                </a:lnTo>
                <a:lnTo>
                  <a:pt x="2" y="27"/>
                </a:lnTo>
                <a:lnTo>
                  <a:pt x="0" y="27"/>
                </a:lnTo>
                <a:lnTo>
                  <a:pt x="18" y="3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674800" y="5737320"/>
            <a:ext cx="49320" cy="71280"/>
          </a:xfrm>
          <a:custGeom>
            <a:avLst/>
            <a:gdLst/>
            <a:ahLst/>
            <a:rect l="l" t="t" r="r" b="b"/>
            <a:pathLst>
              <a:path w="32" h="46">
                <a:moveTo>
                  <a:pt x="18" y="44"/>
                </a:moveTo>
                <a:lnTo>
                  <a:pt x="18" y="46"/>
                </a:lnTo>
                <a:lnTo>
                  <a:pt x="32" y="8"/>
                </a:lnTo>
                <a:lnTo>
                  <a:pt x="14" y="0"/>
                </a:lnTo>
                <a:lnTo>
                  <a:pt x="0" y="38"/>
                </a:lnTo>
                <a:lnTo>
                  <a:pt x="18" y="4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71840" y="5796000"/>
            <a:ext cx="131760" cy="368280"/>
          </a:xfrm>
          <a:custGeom>
            <a:avLst/>
            <a:gdLst/>
            <a:ahLst/>
            <a:rect l="l" t="t" r="r" b="b"/>
            <a:pathLst>
              <a:path w="86" h="241">
                <a:moveTo>
                  <a:pt x="17" y="241"/>
                </a:moveTo>
                <a:lnTo>
                  <a:pt x="20" y="235"/>
                </a:lnTo>
                <a:lnTo>
                  <a:pt x="86" y="6"/>
                </a:lnTo>
                <a:lnTo>
                  <a:pt x="68" y="0"/>
                </a:lnTo>
                <a:lnTo>
                  <a:pt x="0" y="230"/>
                </a:lnTo>
                <a:lnTo>
                  <a:pt x="4" y="226"/>
                </a:lnTo>
                <a:lnTo>
                  <a:pt x="17" y="241"/>
                </a:lnTo>
                <a:lnTo>
                  <a:pt x="18" y="239"/>
                </a:lnTo>
                <a:lnTo>
                  <a:pt x="20" y="235"/>
                </a:lnTo>
                <a:lnTo>
                  <a:pt x="17" y="24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049480" y="6141960"/>
            <a:ext cx="547560" cy="534960"/>
          </a:xfrm>
          <a:custGeom>
            <a:avLst/>
            <a:gdLst/>
            <a:ahLst/>
            <a:rect l="l" t="t" r="r" b="b"/>
            <a:pathLst>
              <a:path w="359" h="350">
                <a:moveTo>
                  <a:pt x="7" y="342"/>
                </a:moveTo>
                <a:lnTo>
                  <a:pt x="14" y="350"/>
                </a:lnTo>
                <a:lnTo>
                  <a:pt x="359" y="15"/>
                </a:lnTo>
                <a:lnTo>
                  <a:pt x="346" y="0"/>
                </a:lnTo>
                <a:lnTo>
                  <a:pt x="0" y="335"/>
                </a:lnTo>
                <a:lnTo>
                  <a:pt x="7" y="34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701880" y="1328760"/>
            <a:ext cx="339840" cy="350640"/>
          </a:xfrm>
          <a:custGeom>
            <a:avLst/>
            <a:gdLst/>
            <a:ahLst/>
            <a:rect l="l" t="t" r="r" b="b"/>
            <a:pathLst>
              <a:path w="222" h="229">
                <a:moveTo>
                  <a:pt x="3" y="0"/>
                </a:moveTo>
                <a:lnTo>
                  <a:pt x="222" y="5"/>
                </a:lnTo>
                <a:lnTo>
                  <a:pt x="218" y="229"/>
                </a:lnTo>
                <a:lnTo>
                  <a:pt x="0" y="225"/>
                </a:lnTo>
                <a:lnTo>
                  <a:pt x="3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701880" y="1328760"/>
            <a:ext cx="339840" cy="350640"/>
          </a:xfrm>
          <a:custGeom>
            <a:avLst/>
            <a:gdLst/>
            <a:ahLst/>
            <a:rect l="l" t="t" r="r" b="b"/>
            <a:pathLst>
              <a:path w="222" h="229">
                <a:moveTo>
                  <a:pt x="3" y="0"/>
                </a:moveTo>
                <a:lnTo>
                  <a:pt x="222" y="5"/>
                </a:lnTo>
                <a:lnTo>
                  <a:pt x="218" y="229"/>
                </a:lnTo>
                <a:lnTo>
                  <a:pt x="0" y="225"/>
                </a:lnTo>
                <a:lnTo>
                  <a:pt x="3" y="0"/>
                </a:lnTo>
              </a:path>
            </a:pathLst>
          </a:custGeom>
          <a:noFill/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87640" y="6688080"/>
            <a:ext cx="4303800" cy="162000"/>
          </a:xfrm>
          <a:custGeom>
            <a:avLst/>
            <a:gdLst/>
            <a:ahLst/>
            <a:rect l="l" t="t" r="r" b="b"/>
            <a:pathLst>
              <a:path w="2815" h="106">
                <a:moveTo>
                  <a:pt x="0" y="0"/>
                </a:moveTo>
                <a:lnTo>
                  <a:pt x="2806" y="2"/>
                </a:lnTo>
                <a:lnTo>
                  <a:pt x="2815" y="106"/>
                </a:lnTo>
                <a:lnTo>
                  <a:pt x="2695" y="100"/>
                </a:lnTo>
                <a:lnTo>
                  <a:pt x="2376" y="89"/>
                </a:lnTo>
                <a:lnTo>
                  <a:pt x="1927" y="73"/>
                </a:lnTo>
                <a:lnTo>
                  <a:pt x="1409" y="55"/>
                </a:lnTo>
                <a:lnTo>
                  <a:pt x="892" y="35"/>
                </a:lnTo>
                <a:lnTo>
                  <a:pt x="443" y="18"/>
                </a:lnTo>
                <a:lnTo>
                  <a:pt x="122" y="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87640" y="6678720"/>
            <a:ext cx="4297680" cy="20520"/>
          </a:xfrm>
          <a:custGeom>
            <a:avLst/>
            <a:gdLst/>
            <a:ahLst/>
            <a:rect l="l" t="t" r="r" b="b"/>
            <a:pathLst>
              <a:path w="2811" h="13">
                <a:moveTo>
                  <a:pt x="2811" y="8"/>
                </a:moveTo>
                <a:lnTo>
                  <a:pt x="2806" y="2"/>
                </a:lnTo>
                <a:lnTo>
                  <a:pt x="0" y="0"/>
                </a:lnTo>
                <a:lnTo>
                  <a:pt x="0" y="11"/>
                </a:lnTo>
                <a:lnTo>
                  <a:pt x="2806" y="13"/>
                </a:lnTo>
                <a:lnTo>
                  <a:pt x="2800" y="10"/>
                </a:lnTo>
                <a:lnTo>
                  <a:pt x="2811" y="8"/>
                </a:lnTo>
                <a:lnTo>
                  <a:pt x="2810" y="2"/>
                </a:lnTo>
                <a:lnTo>
                  <a:pt x="2806" y="2"/>
                </a:lnTo>
                <a:lnTo>
                  <a:pt x="2811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167680" y="6691320"/>
            <a:ext cx="34920" cy="166680"/>
          </a:xfrm>
          <a:custGeom>
            <a:avLst/>
            <a:gdLst/>
            <a:ahLst/>
            <a:rect l="l" t="t" r="r" b="b"/>
            <a:pathLst>
              <a:path w="22" h="109">
                <a:moveTo>
                  <a:pt x="15" y="109"/>
                </a:moveTo>
                <a:lnTo>
                  <a:pt x="20" y="104"/>
                </a:lnTo>
                <a:lnTo>
                  <a:pt x="11" y="0"/>
                </a:lnTo>
                <a:lnTo>
                  <a:pt x="0" y="2"/>
                </a:lnTo>
                <a:lnTo>
                  <a:pt x="10" y="104"/>
                </a:lnTo>
                <a:lnTo>
                  <a:pt x="15" y="98"/>
                </a:lnTo>
                <a:lnTo>
                  <a:pt x="15" y="109"/>
                </a:lnTo>
                <a:lnTo>
                  <a:pt x="22" y="109"/>
                </a:lnTo>
                <a:lnTo>
                  <a:pt x="20" y="104"/>
                </a:lnTo>
                <a:lnTo>
                  <a:pt x="15" y="10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68560" y="6678720"/>
            <a:ext cx="4322880" cy="179280"/>
          </a:xfrm>
          <a:custGeom>
            <a:avLst/>
            <a:gdLst/>
            <a:ahLst/>
            <a:rect l="l" t="t" r="r" b="b"/>
            <a:pathLst>
              <a:path w="2827" h="117">
                <a:moveTo>
                  <a:pt x="12" y="0"/>
                </a:moveTo>
                <a:lnTo>
                  <a:pt x="9" y="10"/>
                </a:lnTo>
                <a:lnTo>
                  <a:pt x="134" y="17"/>
                </a:lnTo>
                <a:lnTo>
                  <a:pt x="455" y="30"/>
                </a:lnTo>
                <a:lnTo>
                  <a:pt x="904" y="46"/>
                </a:lnTo>
                <a:lnTo>
                  <a:pt x="1421" y="66"/>
                </a:lnTo>
                <a:lnTo>
                  <a:pt x="1939" y="84"/>
                </a:lnTo>
                <a:lnTo>
                  <a:pt x="2388" y="101"/>
                </a:lnTo>
                <a:lnTo>
                  <a:pt x="2707" y="112"/>
                </a:lnTo>
                <a:lnTo>
                  <a:pt x="2827" y="117"/>
                </a:lnTo>
                <a:lnTo>
                  <a:pt x="2827" y="106"/>
                </a:lnTo>
                <a:lnTo>
                  <a:pt x="2707" y="101"/>
                </a:lnTo>
                <a:lnTo>
                  <a:pt x="2388" y="90"/>
                </a:lnTo>
                <a:lnTo>
                  <a:pt x="1939" y="73"/>
                </a:lnTo>
                <a:lnTo>
                  <a:pt x="1421" y="55"/>
                </a:lnTo>
                <a:lnTo>
                  <a:pt x="904" y="35"/>
                </a:lnTo>
                <a:lnTo>
                  <a:pt x="455" y="19"/>
                </a:lnTo>
                <a:lnTo>
                  <a:pt x="134" y="6"/>
                </a:lnTo>
                <a:lnTo>
                  <a:pt x="18" y="2"/>
                </a:lnTo>
                <a:lnTo>
                  <a:pt x="12" y="11"/>
                </a:lnTo>
                <a:lnTo>
                  <a:pt x="12" y="0"/>
                </a:lnTo>
                <a:lnTo>
                  <a:pt x="0" y="0"/>
                </a:lnTo>
                <a:lnTo>
                  <a:pt x="9" y="10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10440" y="5743440"/>
            <a:ext cx="2435040" cy="822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315120" y="5743440"/>
            <a:ext cx="2430360" cy="82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52920" y="5791320"/>
            <a:ext cx="1062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453080" y="582444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473240" y="5791320"/>
            <a:ext cx="570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007120" y="582444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091720" y="5791320"/>
            <a:ext cx="640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6316560" y="6040440"/>
            <a:ext cx="242568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320240" y="6453360"/>
            <a:ext cx="1356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vantGarde Bk BT"/>
              </a:rPr>
              <a:t>Prepared by: Engineering Records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47720" y="5924520"/>
            <a:ext cx="806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 TEXAS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183800" y="6264360"/>
            <a:ext cx="834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MAP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115840" y="6359400"/>
            <a:ext cx="57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vantGarde Bk BT"/>
              </a:rPr>
              <a:t>Revised-06/00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453680" y="990720"/>
            <a:ext cx="1285200" cy="307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Bloomfield 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743200" y="1143000"/>
            <a:ext cx="952560" cy="290520"/>
          </a:xfrm>
          <a:prstGeom prst="line">
            <a:avLst/>
          </a:prstGeom>
          <a:ln w="1584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714920" y="2281320"/>
            <a:ext cx="917640" cy="906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Farm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892680" y="1305000"/>
            <a:ext cx="196560" cy="44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89240" y="1352520"/>
            <a:ext cx="0" cy="1969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76640" y="1530360"/>
            <a:ext cx="546120" cy="355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622760" y="1886040"/>
            <a:ext cx="190440" cy="6159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562640" y="1292400"/>
            <a:ext cx="183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735800" y="1374840"/>
            <a:ext cx="8200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0.75 Mi - 4”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4273560" y="1511280"/>
            <a:ext cx="463680" cy="1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391440" y="6039000"/>
            <a:ext cx="2331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AMERIMEX BLOOMFIELD PROJECT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2000-06-14T18:05:17Z</dcterms:created>
  <dc:creator>msalaza</dc:creator>
  <dc:description/>
  <dc:language>en-US</dc:language>
  <cp:lastModifiedBy>rmatt</cp:lastModifiedBy>
  <cp:lastPrinted>2000-06-15T17:33:11Z</cp:lastPrinted>
  <dcterms:modified xsi:type="dcterms:W3CDTF">2000-06-15T17:33:18Z</dcterms:modified>
  <cp:revision>11</cp:revision>
  <dc:subject/>
  <dc:title>No Slide Title</dc:title>
</cp:coreProperties>
</file>